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4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5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6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30"/>
  </p:notesMasterIdLst>
  <p:handoutMasterIdLst>
    <p:handoutMasterId r:id="rId31"/>
  </p:handoutMasterIdLst>
  <p:sldIdLst>
    <p:sldId id="2147378183" r:id="rId20"/>
    <p:sldId id="2147378182" r:id="rId21"/>
    <p:sldId id="536" r:id="rId22"/>
    <p:sldId id="2147378227" r:id="rId23"/>
    <p:sldId id="2147378224" r:id="rId24"/>
    <p:sldId id="2147378229" r:id="rId25"/>
    <p:sldId id="2147378235" r:id="rId26"/>
    <p:sldId id="2147378218" r:id="rId27"/>
    <p:sldId id="2147378234" r:id="rId28"/>
    <p:sldId id="2147378225" r:id="rId29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C1C1C"/>
    <a:srgbClr val="FFFFFF"/>
    <a:srgbClr val="3D054F"/>
    <a:srgbClr val="ECBA9C"/>
    <a:srgbClr val="EFC6AC"/>
    <a:srgbClr val="F5CDBB"/>
    <a:srgbClr val="A152FD"/>
    <a:srgbClr val="0B0A0E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58" autoAdjust="0"/>
    <p:restoredTop sz="96247" autoAdjust="0"/>
  </p:normalViewPr>
  <p:slideViewPr>
    <p:cSldViewPr snapToGrid="0">
      <p:cViewPr varScale="1">
        <p:scale>
          <a:sx n="53" d="100"/>
          <a:sy n="53" d="100"/>
        </p:scale>
        <p:origin x="528" y="156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10/19/2025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5656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1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40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0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8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895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905EECB-E3EC-4966-0458-833892343025}"/>
              </a:ext>
            </a:extLst>
          </p:cNvPr>
          <p:cNvGrpSpPr/>
          <p:nvPr/>
        </p:nvGrpSpPr>
        <p:grpSpPr>
          <a:xfrm>
            <a:off x="19580191" y="4749800"/>
            <a:ext cx="3644900" cy="6146800"/>
            <a:chOff x="19580191" y="4749800"/>
            <a:chExt cx="3644900" cy="6146800"/>
          </a:xfrm>
        </p:grpSpPr>
        <p:sp>
          <p:nvSpPr>
            <p:cNvPr id="3" name="Arrow: Chevron 2">
              <a:extLst>
                <a:ext uri="{FF2B5EF4-FFF2-40B4-BE49-F238E27FC236}">
                  <a16:creationId xmlns:a16="http://schemas.microsoft.com/office/drawing/2014/main" id="{42E29329-5F1E-DA06-902E-F0FC4BE3C82D}"/>
                </a:ext>
              </a:extLst>
            </p:cNvPr>
            <p:cNvSpPr/>
            <p:nvPr/>
          </p:nvSpPr>
          <p:spPr>
            <a:xfrm>
              <a:off x="21493467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227A8F8-0BC6-33BD-0652-AEB1B2BC22EA}"/>
                </a:ext>
              </a:extLst>
            </p:cNvPr>
            <p:cNvSpPr/>
            <p:nvPr/>
          </p:nvSpPr>
          <p:spPr>
            <a:xfrm>
              <a:off x="19580192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A558DC9-C380-976A-2B25-C2C0913BB1C6}"/>
                </a:ext>
              </a:extLst>
            </p:cNvPr>
            <p:cNvSpPr/>
            <p:nvPr/>
          </p:nvSpPr>
          <p:spPr>
            <a:xfrm>
              <a:off x="19580191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E8BE8641-F797-F2AE-77B1-27CFC5900DA6}"/>
              </a:ext>
            </a:extLst>
          </p:cNvPr>
          <p:cNvSpPr txBox="1"/>
          <p:nvPr/>
        </p:nvSpPr>
        <p:spPr>
          <a:xfrm>
            <a:off x="20640455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bg2"/>
                </a:solidFill>
              </a:rPr>
              <a:t>Tôn </a:t>
            </a:r>
            <a:r>
              <a:rPr lang="en-US" sz="1600" i="1" dirty="0" err="1">
                <a:solidFill>
                  <a:schemeClr val="bg2"/>
                </a:solidFill>
              </a:rPr>
              <a:t>vinh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nỗ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lực</a:t>
            </a:r>
            <a:r>
              <a:rPr lang="en-US" sz="1600" i="1" dirty="0">
                <a:solidFill>
                  <a:schemeClr val="bg2"/>
                </a:solidFill>
              </a:rPr>
              <a:t>, </a:t>
            </a:r>
            <a:r>
              <a:rPr lang="en-US" sz="1600" i="1" dirty="0" err="1">
                <a:solidFill>
                  <a:schemeClr val="bg2"/>
                </a:solidFill>
              </a:rPr>
              <a:t>củng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cố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tinh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thần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gắn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kết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nội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bộ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7C0F7B-C5C0-9BE8-57D9-CA980BA2618B}"/>
              </a:ext>
            </a:extLst>
          </p:cNvPr>
          <p:cNvSpPr txBox="1"/>
          <p:nvPr/>
        </p:nvSpPr>
        <p:spPr>
          <a:xfrm flipH="1">
            <a:off x="20640454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CELEBRATION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2C04470-B0A8-A596-ADEB-FFEA12D0A20F}"/>
              </a:ext>
            </a:extLst>
          </p:cNvPr>
          <p:cNvSpPr/>
          <p:nvPr/>
        </p:nvSpPr>
        <p:spPr>
          <a:xfrm>
            <a:off x="20688886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CBEC17-6CB7-57F9-085A-301419FFFAA8}"/>
              </a:ext>
            </a:extLst>
          </p:cNvPr>
          <p:cNvSpPr txBox="1"/>
          <p:nvPr/>
        </p:nvSpPr>
        <p:spPr>
          <a:xfrm flipH="1">
            <a:off x="20187546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bg2">
                  <a:lumMod val="90000"/>
                  <a:lumOff val="10000"/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66B2BB2-7706-01C5-3CED-62C6C1A3742B}"/>
              </a:ext>
            </a:extLst>
          </p:cNvPr>
          <p:cNvGrpSpPr/>
          <p:nvPr/>
        </p:nvGrpSpPr>
        <p:grpSpPr>
          <a:xfrm>
            <a:off x="16945138" y="4749800"/>
            <a:ext cx="3644900" cy="6146800"/>
            <a:chOff x="16945138" y="4749800"/>
            <a:chExt cx="3644900" cy="6146800"/>
          </a:xfrm>
        </p:grpSpPr>
        <p:sp>
          <p:nvSpPr>
            <p:cNvPr id="11" name="Arrow: Chevron 10">
              <a:extLst>
                <a:ext uri="{FF2B5EF4-FFF2-40B4-BE49-F238E27FC236}">
                  <a16:creationId xmlns:a16="http://schemas.microsoft.com/office/drawing/2014/main" id="{05DB5BEA-2913-03DE-B1AE-A541EE2C46A6}"/>
                </a:ext>
              </a:extLst>
            </p:cNvPr>
            <p:cNvSpPr/>
            <p:nvPr/>
          </p:nvSpPr>
          <p:spPr>
            <a:xfrm>
              <a:off x="18858414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FFDFFE4-47A7-AF6C-7254-7A051846D69C}"/>
                </a:ext>
              </a:extLst>
            </p:cNvPr>
            <p:cNvSpPr/>
            <p:nvPr/>
          </p:nvSpPr>
          <p:spPr>
            <a:xfrm>
              <a:off x="16945139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336D836-D0F1-B174-EF18-93CEDA665905}"/>
                </a:ext>
              </a:extLst>
            </p:cNvPr>
            <p:cNvSpPr/>
            <p:nvPr/>
          </p:nvSpPr>
          <p:spPr>
            <a:xfrm>
              <a:off x="16945138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0803C7F-B398-21BE-8E81-AAE8785080DF}"/>
              </a:ext>
            </a:extLst>
          </p:cNvPr>
          <p:cNvSpPr txBox="1"/>
          <p:nvPr/>
        </p:nvSpPr>
        <p:spPr>
          <a:xfrm>
            <a:off x="18005402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Nuôi dưỡng giá trị đổi mới và tinh thần học hỏi.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41406B-9F19-A9D5-7196-8BF1F589567C}"/>
              </a:ext>
            </a:extLst>
          </p:cNvPr>
          <p:cNvSpPr txBox="1"/>
          <p:nvPr/>
        </p:nvSpPr>
        <p:spPr>
          <a:xfrm flipH="1">
            <a:off x="18005401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CULTURE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AEB51C3-7E54-A899-89A5-30EDEB930606}"/>
              </a:ext>
            </a:extLst>
          </p:cNvPr>
          <p:cNvSpPr/>
          <p:nvPr/>
        </p:nvSpPr>
        <p:spPr>
          <a:xfrm>
            <a:off x="18053833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25B65A-AF3F-9593-66E0-DC224CA20399}"/>
              </a:ext>
            </a:extLst>
          </p:cNvPr>
          <p:cNvSpPr txBox="1"/>
          <p:nvPr/>
        </p:nvSpPr>
        <p:spPr>
          <a:xfrm flipH="1">
            <a:off x="17552493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bg2">
                  <a:lumMod val="90000"/>
                  <a:lumOff val="10000"/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6890CFB-E570-4EB5-994B-ED1B2824A0D3}"/>
              </a:ext>
            </a:extLst>
          </p:cNvPr>
          <p:cNvGrpSpPr/>
          <p:nvPr/>
        </p:nvGrpSpPr>
        <p:grpSpPr>
          <a:xfrm>
            <a:off x="14310086" y="4749800"/>
            <a:ext cx="3644900" cy="6146800"/>
            <a:chOff x="14310086" y="4749800"/>
            <a:chExt cx="3644900" cy="6146800"/>
          </a:xfrm>
        </p:grpSpPr>
        <p:sp>
          <p:nvSpPr>
            <p:cNvPr id="19" name="Arrow: Chevron 18">
              <a:extLst>
                <a:ext uri="{FF2B5EF4-FFF2-40B4-BE49-F238E27FC236}">
                  <a16:creationId xmlns:a16="http://schemas.microsoft.com/office/drawing/2014/main" id="{32A7A5A4-1023-3B0B-30A3-0C63F351FF95}"/>
                </a:ext>
              </a:extLst>
            </p:cNvPr>
            <p:cNvSpPr/>
            <p:nvPr/>
          </p:nvSpPr>
          <p:spPr>
            <a:xfrm>
              <a:off x="16223362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E4EE6C5-A37D-1EEC-CE94-33B11164B897}"/>
                </a:ext>
              </a:extLst>
            </p:cNvPr>
            <p:cNvSpPr/>
            <p:nvPr/>
          </p:nvSpPr>
          <p:spPr>
            <a:xfrm>
              <a:off x="14310087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571C23F-56CB-8B90-29D1-4CAAC5AC2F04}"/>
                </a:ext>
              </a:extLst>
            </p:cNvPr>
            <p:cNvSpPr/>
            <p:nvPr/>
          </p:nvSpPr>
          <p:spPr>
            <a:xfrm>
              <a:off x="1431008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EBADACB0-7ED1-4384-06C9-D15B78818618}"/>
              </a:ext>
            </a:extLst>
          </p:cNvPr>
          <p:cNvSpPr txBox="1"/>
          <p:nvPr/>
        </p:nvSpPr>
        <p:spPr>
          <a:xfrm>
            <a:off x="15370350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Hành động bền bỉ để đảm bảo tiến độ và chất lượng.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6C4ED3-7D38-3BB6-7F51-6A77683EDC93}"/>
              </a:ext>
            </a:extLst>
          </p:cNvPr>
          <p:cNvSpPr txBox="1"/>
          <p:nvPr/>
        </p:nvSpPr>
        <p:spPr>
          <a:xfrm flipH="1">
            <a:off x="15370349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CONSISTENCY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E026F05-A0D6-C6BA-1BA4-92540EB70F2D}"/>
              </a:ext>
            </a:extLst>
          </p:cNvPr>
          <p:cNvSpPr/>
          <p:nvPr/>
        </p:nvSpPr>
        <p:spPr>
          <a:xfrm>
            <a:off x="15418781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C2F6F5-198C-BFBD-14C8-DF7A49A396A4}"/>
              </a:ext>
            </a:extLst>
          </p:cNvPr>
          <p:cNvSpPr txBox="1"/>
          <p:nvPr/>
        </p:nvSpPr>
        <p:spPr>
          <a:xfrm flipH="1">
            <a:off x="14917441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bg2">
                  <a:lumMod val="90000"/>
                  <a:lumOff val="10000"/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B5F09AE-DE66-33D9-0679-D1844F41C99C}"/>
              </a:ext>
            </a:extLst>
          </p:cNvPr>
          <p:cNvGrpSpPr/>
          <p:nvPr/>
        </p:nvGrpSpPr>
        <p:grpSpPr>
          <a:xfrm>
            <a:off x="11675034" y="4749800"/>
            <a:ext cx="3644900" cy="6146800"/>
            <a:chOff x="11675034" y="4749800"/>
            <a:chExt cx="3644900" cy="6146800"/>
          </a:xfrm>
        </p:grpSpPr>
        <p:sp>
          <p:nvSpPr>
            <p:cNvPr id="27" name="Arrow: Chevron 26">
              <a:extLst>
                <a:ext uri="{FF2B5EF4-FFF2-40B4-BE49-F238E27FC236}">
                  <a16:creationId xmlns:a16="http://schemas.microsoft.com/office/drawing/2014/main" id="{6DEA2068-8519-15CE-418A-7BB97139BAC8}"/>
                </a:ext>
              </a:extLst>
            </p:cNvPr>
            <p:cNvSpPr/>
            <p:nvPr/>
          </p:nvSpPr>
          <p:spPr>
            <a:xfrm>
              <a:off x="13588310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DA6FCA3-E370-B655-135E-93A357A4671A}"/>
                </a:ext>
              </a:extLst>
            </p:cNvPr>
            <p:cNvSpPr/>
            <p:nvPr/>
          </p:nvSpPr>
          <p:spPr>
            <a:xfrm>
              <a:off x="11675035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D577649-39D8-9629-3112-7C5300ACB571}"/>
                </a:ext>
              </a:extLst>
            </p:cNvPr>
            <p:cNvSpPr/>
            <p:nvPr/>
          </p:nvSpPr>
          <p:spPr>
            <a:xfrm>
              <a:off x="11675034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A06A297-DA73-ABE5-7CC0-120F8BF6ADBA}"/>
              </a:ext>
            </a:extLst>
          </p:cNvPr>
          <p:cNvSpPr txBox="1"/>
          <p:nvPr/>
        </p:nvSpPr>
        <p:spPr>
          <a:xfrm>
            <a:off x="12735298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 err="1">
                <a:solidFill>
                  <a:schemeClr val="bg2"/>
                </a:solidFill>
              </a:rPr>
              <a:t>Gắn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kết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đội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nhóm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cùng</a:t>
            </a:r>
            <a:r>
              <a:rPr lang="en-US" sz="1600" i="1" dirty="0">
                <a:solidFill>
                  <a:schemeClr val="bg2"/>
                </a:solidFill>
              </a:rPr>
              <a:t> chia </a:t>
            </a:r>
            <a:r>
              <a:rPr lang="en-US" sz="1600" i="1" dirty="0" err="1">
                <a:solidFill>
                  <a:schemeClr val="bg2"/>
                </a:solidFill>
              </a:rPr>
              <a:t>sẻ</a:t>
            </a:r>
            <a:r>
              <a:rPr lang="en-US" sz="1600" i="1" dirty="0">
                <a:solidFill>
                  <a:schemeClr val="bg2"/>
                </a:solidFill>
              </a:rPr>
              <a:t> tri </a:t>
            </a:r>
            <a:r>
              <a:rPr lang="en-US" sz="1600" i="1" dirty="0" err="1">
                <a:solidFill>
                  <a:schemeClr val="bg2"/>
                </a:solidFill>
              </a:rPr>
              <a:t>thức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và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nguồn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lực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DEF3F2-B03F-ADF1-138B-998C1DE2D6E1}"/>
              </a:ext>
            </a:extLst>
          </p:cNvPr>
          <p:cNvSpPr txBox="1"/>
          <p:nvPr/>
        </p:nvSpPr>
        <p:spPr>
          <a:xfrm flipH="1">
            <a:off x="12735297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COLLABORATION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EFD9B9F-F887-23F3-683D-C6BA1B9269A5}"/>
              </a:ext>
            </a:extLst>
          </p:cNvPr>
          <p:cNvSpPr/>
          <p:nvPr/>
        </p:nvSpPr>
        <p:spPr>
          <a:xfrm>
            <a:off x="12783729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41AFA45-680F-7154-0797-BF27724D597A}"/>
              </a:ext>
            </a:extLst>
          </p:cNvPr>
          <p:cNvSpPr txBox="1"/>
          <p:nvPr/>
        </p:nvSpPr>
        <p:spPr>
          <a:xfrm flipH="1">
            <a:off x="12282389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bg2">
                  <a:lumMod val="90000"/>
                  <a:lumOff val="10000"/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7189C8C-E973-D072-3904-C46695326324}"/>
              </a:ext>
            </a:extLst>
          </p:cNvPr>
          <p:cNvGrpSpPr/>
          <p:nvPr/>
        </p:nvGrpSpPr>
        <p:grpSpPr>
          <a:xfrm>
            <a:off x="9039982" y="4749800"/>
            <a:ext cx="3644900" cy="6146800"/>
            <a:chOff x="9039982" y="4749800"/>
            <a:chExt cx="3644900" cy="6146800"/>
          </a:xfrm>
        </p:grpSpPr>
        <p:sp>
          <p:nvSpPr>
            <p:cNvPr id="35" name="Arrow: Chevron 34">
              <a:extLst>
                <a:ext uri="{FF2B5EF4-FFF2-40B4-BE49-F238E27FC236}">
                  <a16:creationId xmlns:a16="http://schemas.microsoft.com/office/drawing/2014/main" id="{744A98AB-3F5F-382C-CBB5-10090B15754D}"/>
                </a:ext>
              </a:extLst>
            </p:cNvPr>
            <p:cNvSpPr/>
            <p:nvPr/>
          </p:nvSpPr>
          <p:spPr>
            <a:xfrm>
              <a:off x="10953258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F0295C7-FDC2-F898-EA86-EA3167B800B5}"/>
                </a:ext>
              </a:extLst>
            </p:cNvPr>
            <p:cNvSpPr/>
            <p:nvPr/>
          </p:nvSpPr>
          <p:spPr>
            <a:xfrm>
              <a:off x="9039983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08E64F50-5129-0936-C12E-A77182555ED2}"/>
                </a:ext>
              </a:extLst>
            </p:cNvPr>
            <p:cNvSpPr/>
            <p:nvPr/>
          </p:nvSpPr>
          <p:spPr>
            <a:xfrm>
              <a:off x="9039982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7CAC27E0-9D70-7552-57BC-CD873881AADE}"/>
              </a:ext>
            </a:extLst>
          </p:cNvPr>
          <p:cNvSpPr txBox="1"/>
          <p:nvPr/>
        </p:nvSpPr>
        <p:spPr>
          <a:xfrm>
            <a:off x="10100246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bg2"/>
                </a:solidFill>
              </a:rPr>
              <a:t>Đào </a:t>
            </a:r>
            <a:r>
              <a:rPr lang="en-US" sz="1600" i="1" dirty="0" err="1">
                <a:solidFill>
                  <a:schemeClr val="bg2"/>
                </a:solidFill>
              </a:rPr>
              <a:t>tạo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kỹ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năng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mới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đáp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ứng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nhu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cầu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chuyển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đổi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C4211C-9248-DD5F-431E-CC1E28200CCB}"/>
              </a:ext>
            </a:extLst>
          </p:cNvPr>
          <p:cNvSpPr txBox="1"/>
          <p:nvPr/>
        </p:nvSpPr>
        <p:spPr>
          <a:xfrm flipH="1">
            <a:off x="10100245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CAPABILITY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0071B4F-F31B-FC51-4C10-750264A02167}"/>
              </a:ext>
            </a:extLst>
          </p:cNvPr>
          <p:cNvSpPr/>
          <p:nvPr/>
        </p:nvSpPr>
        <p:spPr>
          <a:xfrm>
            <a:off x="10148677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3"/>
              </a:gs>
              <a:gs pos="100000">
                <a:schemeClr val="accent3">
                  <a:lumMod val="1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DA5FDEB-9D85-F66F-54B0-B30F519444B5}"/>
              </a:ext>
            </a:extLst>
          </p:cNvPr>
          <p:cNvSpPr txBox="1"/>
          <p:nvPr/>
        </p:nvSpPr>
        <p:spPr>
          <a:xfrm flipH="1">
            <a:off x="9647337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bg2">
                  <a:lumMod val="90000"/>
                  <a:lumOff val="10000"/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D60A8AE-BED4-EE95-B88E-5424BFB710DF}"/>
              </a:ext>
            </a:extLst>
          </p:cNvPr>
          <p:cNvGrpSpPr/>
          <p:nvPr/>
        </p:nvGrpSpPr>
        <p:grpSpPr>
          <a:xfrm>
            <a:off x="6404930" y="4749800"/>
            <a:ext cx="3644900" cy="6146800"/>
            <a:chOff x="6404930" y="4749800"/>
            <a:chExt cx="3644900" cy="6146800"/>
          </a:xfrm>
        </p:grpSpPr>
        <p:sp>
          <p:nvSpPr>
            <p:cNvPr id="43" name="Arrow: Chevron 42">
              <a:extLst>
                <a:ext uri="{FF2B5EF4-FFF2-40B4-BE49-F238E27FC236}">
                  <a16:creationId xmlns:a16="http://schemas.microsoft.com/office/drawing/2014/main" id="{EF28E1DF-1338-8038-EE08-68D081014EB7}"/>
                </a:ext>
              </a:extLst>
            </p:cNvPr>
            <p:cNvSpPr/>
            <p:nvPr/>
          </p:nvSpPr>
          <p:spPr>
            <a:xfrm>
              <a:off x="8318206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F6537BC-67FE-3EEB-3454-CCEDDA8E55F9}"/>
                </a:ext>
              </a:extLst>
            </p:cNvPr>
            <p:cNvSpPr/>
            <p:nvPr/>
          </p:nvSpPr>
          <p:spPr>
            <a:xfrm>
              <a:off x="6404931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742CDF3-8F38-33F8-F9FB-0C469192CEF0}"/>
                </a:ext>
              </a:extLst>
            </p:cNvPr>
            <p:cNvSpPr/>
            <p:nvPr/>
          </p:nvSpPr>
          <p:spPr>
            <a:xfrm>
              <a:off x="6404930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E25A9E03-1355-0228-ACFA-F8D831700B2E}"/>
              </a:ext>
            </a:extLst>
          </p:cNvPr>
          <p:cNvSpPr txBox="1"/>
          <p:nvPr/>
        </p:nvSpPr>
        <p:spPr>
          <a:xfrm>
            <a:off x="7465194" y="9143506"/>
            <a:ext cx="152437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bg2"/>
                </a:solidFill>
              </a:rPr>
              <a:t>Giao </a:t>
            </a:r>
            <a:r>
              <a:rPr lang="en-US" sz="1600" i="1" dirty="0" err="1">
                <a:solidFill>
                  <a:schemeClr val="bg2"/>
                </a:solidFill>
              </a:rPr>
              <a:t>tiếp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rõ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ràng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giúp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giảm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hiểu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lầm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và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tăng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đồng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thuận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C474191-9361-A35A-9405-A213B8A28D5A}"/>
              </a:ext>
            </a:extLst>
          </p:cNvPr>
          <p:cNvSpPr txBox="1"/>
          <p:nvPr/>
        </p:nvSpPr>
        <p:spPr>
          <a:xfrm flipH="1">
            <a:off x="7465193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COMMUNICATION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CA46690-591F-3D01-95DE-0CD2A3D07ED9}"/>
              </a:ext>
            </a:extLst>
          </p:cNvPr>
          <p:cNvSpPr/>
          <p:nvPr/>
        </p:nvSpPr>
        <p:spPr>
          <a:xfrm>
            <a:off x="7513625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D6DF0F0-FE4F-C01B-017F-9D8D5DA7E2FF}"/>
              </a:ext>
            </a:extLst>
          </p:cNvPr>
          <p:cNvSpPr txBox="1"/>
          <p:nvPr/>
        </p:nvSpPr>
        <p:spPr>
          <a:xfrm flipH="1">
            <a:off x="7012285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bg2">
                  <a:lumMod val="90000"/>
                  <a:lumOff val="10000"/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AE35890-315A-D35F-7F6F-2ABEF93D4B12}"/>
              </a:ext>
            </a:extLst>
          </p:cNvPr>
          <p:cNvGrpSpPr/>
          <p:nvPr/>
        </p:nvGrpSpPr>
        <p:grpSpPr>
          <a:xfrm>
            <a:off x="3769878" y="4749800"/>
            <a:ext cx="3644900" cy="6146800"/>
            <a:chOff x="3769878" y="4749800"/>
            <a:chExt cx="3644900" cy="6146800"/>
          </a:xfrm>
        </p:grpSpPr>
        <p:sp>
          <p:nvSpPr>
            <p:cNvPr id="51" name="Arrow: Chevron 50">
              <a:extLst>
                <a:ext uri="{FF2B5EF4-FFF2-40B4-BE49-F238E27FC236}">
                  <a16:creationId xmlns:a16="http://schemas.microsoft.com/office/drawing/2014/main" id="{1679350B-E0B5-22C9-1CAE-456394DE0AF7}"/>
                </a:ext>
              </a:extLst>
            </p:cNvPr>
            <p:cNvSpPr/>
            <p:nvPr/>
          </p:nvSpPr>
          <p:spPr>
            <a:xfrm>
              <a:off x="5683154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91DBAA9-F7CE-F2C3-3A89-BBE379506F3A}"/>
                </a:ext>
              </a:extLst>
            </p:cNvPr>
            <p:cNvSpPr/>
            <p:nvPr/>
          </p:nvSpPr>
          <p:spPr>
            <a:xfrm>
              <a:off x="3769879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96A76DE-FABA-3113-C245-CD1301F8FCB0}"/>
                </a:ext>
              </a:extLst>
            </p:cNvPr>
            <p:cNvSpPr/>
            <p:nvPr/>
          </p:nvSpPr>
          <p:spPr>
            <a:xfrm>
              <a:off x="3769878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340036EB-7060-CA74-DFCF-DEAFF30A8A54}"/>
              </a:ext>
            </a:extLst>
          </p:cNvPr>
          <p:cNvSpPr txBox="1"/>
          <p:nvPr/>
        </p:nvSpPr>
        <p:spPr>
          <a:xfrm>
            <a:off x="4830142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tx2"/>
                </a:solidFill>
              </a:rPr>
              <a:t>Lãnh đạo kiên định, dẫn dắt và truyền cảm hứng chung.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EDAD9F-4360-DD4C-60A6-E8E37C8E78A0}"/>
              </a:ext>
            </a:extLst>
          </p:cNvPr>
          <p:cNvSpPr txBox="1"/>
          <p:nvPr/>
        </p:nvSpPr>
        <p:spPr>
          <a:xfrm flipH="1">
            <a:off x="4830141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Gobold" panose="02000500000000000000" pitchFamily="2" charset="0"/>
              </a:rPr>
              <a:t>COMMITMENT </a:t>
            </a:r>
            <a:endParaRPr lang="vi-VN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DE55F14-5F8D-16C3-B507-0D1E78F7B456}"/>
              </a:ext>
            </a:extLst>
          </p:cNvPr>
          <p:cNvSpPr/>
          <p:nvPr/>
        </p:nvSpPr>
        <p:spPr>
          <a:xfrm>
            <a:off x="4878573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1"/>
              </a:gs>
              <a:gs pos="100000">
                <a:schemeClr val="accent1">
                  <a:lumMod val="50000"/>
                  <a:alpha val="8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2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15372BE-07A0-81EE-8544-4C6C4DA05BE4}"/>
              </a:ext>
            </a:extLst>
          </p:cNvPr>
          <p:cNvSpPr txBox="1"/>
          <p:nvPr/>
        </p:nvSpPr>
        <p:spPr>
          <a:xfrm flipH="1">
            <a:off x="4377233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bg2">
                  <a:lumMod val="90000"/>
                  <a:lumOff val="10000"/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58" name="!!SubTitle">
            <a:extLst>
              <a:ext uri="{FF2B5EF4-FFF2-40B4-BE49-F238E27FC236}">
                <a16:creationId xmlns:a16="http://schemas.microsoft.com/office/drawing/2014/main" id="{B3BA1AAB-A6C0-FA5C-C629-D2D1E0549AC6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9" name="!!MainTitle1">
            <a:extLst>
              <a:ext uri="{FF2B5EF4-FFF2-40B4-BE49-F238E27FC236}">
                <a16:creationId xmlns:a16="http://schemas.microsoft.com/office/drawing/2014/main" id="{CDFAB329-D784-569A-5AF9-594B3AC8C990}"/>
              </a:ext>
            </a:extLst>
          </p:cNvPr>
          <p:cNvSpPr txBox="1"/>
          <p:nvPr/>
        </p:nvSpPr>
        <p:spPr>
          <a:xfrm>
            <a:off x="6266743" y="1190307"/>
            <a:ext cx="1185061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8C Transformation </a:t>
            </a:r>
            <a:r>
              <a:rPr lang="en-US" sz="750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0" name="!!SlideOcean">
            <a:extLst>
              <a:ext uri="{FF2B5EF4-FFF2-40B4-BE49-F238E27FC236}">
                <a16:creationId xmlns:a16="http://schemas.microsoft.com/office/drawing/2014/main" id="{9E4D186E-23FD-14BD-1527-778C96B58D76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8B26CF1B-6E21-1259-3758-E4EF05BA3E0E}"/>
              </a:ext>
            </a:extLst>
          </p:cNvPr>
          <p:cNvGrpSpPr/>
          <p:nvPr/>
        </p:nvGrpSpPr>
        <p:grpSpPr>
          <a:xfrm>
            <a:off x="1134826" y="4749800"/>
            <a:ext cx="3644900" cy="6146800"/>
            <a:chOff x="1134826" y="4749800"/>
            <a:chExt cx="3644900" cy="6146800"/>
          </a:xfrm>
        </p:grpSpPr>
        <p:sp>
          <p:nvSpPr>
            <p:cNvPr id="62" name="Arrow: Chevron 61">
              <a:extLst>
                <a:ext uri="{FF2B5EF4-FFF2-40B4-BE49-F238E27FC236}">
                  <a16:creationId xmlns:a16="http://schemas.microsoft.com/office/drawing/2014/main" id="{261EF513-0AE7-5496-0F2E-F20CDB94E58C}"/>
                </a:ext>
              </a:extLst>
            </p:cNvPr>
            <p:cNvSpPr/>
            <p:nvPr/>
          </p:nvSpPr>
          <p:spPr>
            <a:xfrm>
              <a:off x="3048102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E650B909-5BF9-6077-CE9B-B08B3E69FE13}"/>
                </a:ext>
              </a:extLst>
            </p:cNvPr>
            <p:cNvSpPr/>
            <p:nvPr/>
          </p:nvSpPr>
          <p:spPr>
            <a:xfrm>
              <a:off x="1134827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C1AC9B45-9FA8-B866-8CF0-D7721F0CC9CE}"/>
                </a:ext>
              </a:extLst>
            </p:cNvPr>
            <p:cNvSpPr/>
            <p:nvPr/>
          </p:nvSpPr>
          <p:spPr>
            <a:xfrm>
              <a:off x="113482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1" name="TextBox 320">
            <a:extLst>
              <a:ext uri="{FF2B5EF4-FFF2-40B4-BE49-F238E27FC236}">
                <a16:creationId xmlns:a16="http://schemas.microsoft.com/office/drawing/2014/main" id="{D24541C2-2770-E5C6-6505-A7A0EA31FD75}"/>
              </a:ext>
            </a:extLst>
          </p:cNvPr>
          <p:cNvSpPr txBox="1"/>
          <p:nvPr/>
        </p:nvSpPr>
        <p:spPr>
          <a:xfrm>
            <a:off x="2195090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tx2"/>
                </a:solidFill>
              </a:rPr>
              <a:t>Định hướng rõ ràng giúp đội ngũ thống nhất mục tiêu.</a:t>
            </a:r>
          </a:p>
        </p:txBody>
      </p:sp>
      <p:sp>
        <p:nvSpPr>
          <p:cNvPr id="322" name="TextBox 321">
            <a:extLst>
              <a:ext uri="{FF2B5EF4-FFF2-40B4-BE49-F238E27FC236}">
                <a16:creationId xmlns:a16="http://schemas.microsoft.com/office/drawing/2014/main" id="{34A3D4AA-1740-6E37-EDB8-25318A05A1CC}"/>
              </a:ext>
            </a:extLst>
          </p:cNvPr>
          <p:cNvSpPr txBox="1"/>
          <p:nvPr/>
        </p:nvSpPr>
        <p:spPr>
          <a:xfrm flipH="1">
            <a:off x="2195089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Gobold" panose="02000500000000000000" pitchFamily="2" charset="0"/>
              </a:rPr>
              <a:t>CLARITY </a:t>
            </a:r>
            <a:endParaRPr lang="vi-VN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23" name="Oval 322">
            <a:extLst>
              <a:ext uri="{FF2B5EF4-FFF2-40B4-BE49-F238E27FC236}">
                <a16:creationId xmlns:a16="http://schemas.microsoft.com/office/drawing/2014/main" id="{571DEC0C-D92C-5FF9-ADD5-C586F9452D7D}"/>
              </a:ext>
            </a:extLst>
          </p:cNvPr>
          <p:cNvSpPr/>
          <p:nvPr/>
        </p:nvSpPr>
        <p:spPr>
          <a:xfrm>
            <a:off x="2243521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1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E4AD6359-86D3-3943-831E-5345287643FB}"/>
              </a:ext>
            </a:extLst>
          </p:cNvPr>
          <p:cNvSpPr txBox="1"/>
          <p:nvPr/>
        </p:nvSpPr>
        <p:spPr>
          <a:xfrm flipH="1">
            <a:off x="1742181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bg2">
                  <a:lumMod val="90000"/>
                  <a:lumOff val="10000"/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0AD26DA4-D3FF-4EED-50A0-4FBD01103F6A}"/>
              </a:ext>
            </a:extLst>
          </p:cNvPr>
          <p:cNvGrpSpPr/>
          <p:nvPr/>
        </p:nvGrpSpPr>
        <p:grpSpPr>
          <a:xfrm>
            <a:off x="-1500226" y="4749800"/>
            <a:ext cx="3644900" cy="6146800"/>
            <a:chOff x="-1347826" y="4749800"/>
            <a:chExt cx="3644900" cy="6146800"/>
          </a:xfrm>
        </p:grpSpPr>
        <p:sp>
          <p:nvSpPr>
            <p:cNvPr id="326" name="Arrow: Chevron 325">
              <a:extLst>
                <a:ext uri="{FF2B5EF4-FFF2-40B4-BE49-F238E27FC236}">
                  <a16:creationId xmlns:a16="http://schemas.microsoft.com/office/drawing/2014/main" id="{560E5252-23DB-A635-B093-94A52F10E49A}"/>
                </a:ext>
              </a:extLst>
            </p:cNvPr>
            <p:cNvSpPr/>
            <p:nvPr/>
          </p:nvSpPr>
          <p:spPr>
            <a:xfrm>
              <a:off x="565450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6707F020-348F-7771-ADA3-8F6720714AE8}"/>
                </a:ext>
              </a:extLst>
            </p:cNvPr>
            <p:cNvSpPr/>
            <p:nvPr/>
          </p:nvSpPr>
          <p:spPr>
            <a:xfrm>
              <a:off x="-1347825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AF0537E5-31BD-913B-FBAD-6BF71389DEFE}"/>
                </a:ext>
              </a:extLst>
            </p:cNvPr>
            <p:cNvSpPr/>
            <p:nvPr/>
          </p:nvSpPr>
          <p:spPr>
            <a:xfrm>
              <a:off x="-134782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BA93EAF3-BAF1-4581-18DF-AA3ACD45BC4E}"/>
              </a:ext>
            </a:extLst>
          </p:cNvPr>
          <p:cNvSpPr/>
          <p:nvPr/>
        </p:nvSpPr>
        <p:spPr>
          <a:xfrm>
            <a:off x="21396761" y="6986177"/>
            <a:ext cx="950010" cy="1211270"/>
          </a:xfrm>
          <a:custGeom>
            <a:avLst/>
            <a:gdLst>
              <a:gd name="connsiteX0" fmla="*/ 241023 w 475396"/>
              <a:gd name="connsiteY0" fmla="*/ 385994 h 606133"/>
              <a:gd name="connsiteX1" fmla="*/ 165758 w 475396"/>
              <a:gd name="connsiteY1" fmla="*/ 461259 h 606133"/>
              <a:gd name="connsiteX2" fmla="*/ 241023 w 475396"/>
              <a:gd name="connsiteY2" fmla="*/ 536524 h 606133"/>
              <a:gd name="connsiteX3" fmla="*/ 316288 w 475396"/>
              <a:gd name="connsiteY3" fmla="*/ 461259 h 606133"/>
              <a:gd name="connsiteX4" fmla="*/ 241023 w 475396"/>
              <a:gd name="connsiteY4" fmla="*/ 385994 h 606133"/>
              <a:gd name="connsiteX5" fmla="*/ 241023 w 475396"/>
              <a:gd name="connsiteY5" fmla="*/ 372310 h 606133"/>
              <a:gd name="connsiteX6" fmla="*/ 329972 w 475396"/>
              <a:gd name="connsiteY6" fmla="*/ 461259 h 606133"/>
              <a:gd name="connsiteX7" fmla="*/ 241023 w 475396"/>
              <a:gd name="connsiteY7" fmla="*/ 550209 h 606133"/>
              <a:gd name="connsiteX8" fmla="*/ 152073 w 475396"/>
              <a:gd name="connsiteY8" fmla="*/ 461259 h 606133"/>
              <a:gd name="connsiteX9" fmla="*/ 241023 w 475396"/>
              <a:gd name="connsiteY9" fmla="*/ 372310 h 606133"/>
              <a:gd name="connsiteX10" fmla="*/ 368289 w 475396"/>
              <a:gd name="connsiteY10" fmla="*/ 212201 h 606133"/>
              <a:gd name="connsiteX11" fmla="*/ 365460 w 475396"/>
              <a:gd name="connsiteY11" fmla="*/ 219773 h 606133"/>
              <a:gd name="connsiteX12" fmla="*/ 322582 w 475396"/>
              <a:gd name="connsiteY12" fmla="*/ 277796 h 606133"/>
              <a:gd name="connsiteX13" fmla="*/ 316470 w 475396"/>
              <a:gd name="connsiteY13" fmla="*/ 282448 h 606133"/>
              <a:gd name="connsiteX14" fmla="*/ 308168 w 475396"/>
              <a:gd name="connsiteY14" fmla="*/ 288013 h 606133"/>
              <a:gd name="connsiteX15" fmla="*/ 300869 w 475396"/>
              <a:gd name="connsiteY15" fmla="*/ 292119 h 606133"/>
              <a:gd name="connsiteX16" fmla="*/ 268665 w 475396"/>
              <a:gd name="connsiteY16" fmla="*/ 304617 h 606133"/>
              <a:gd name="connsiteX17" fmla="*/ 255072 w 475396"/>
              <a:gd name="connsiteY17" fmla="*/ 307171 h 606133"/>
              <a:gd name="connsiteX18" fmla="*/ 235549 w 475396"/>
              <a:gd name="connsiteY18" fmla="*/ 308631 h 606133"/>
              <a:gd name="connsiteX19" fmla="*/ 203709 w 475396"/>
              <a:gd name="connsiteY19" fmla="*/ 304891 h 606133"/>
              <a:gd name="connsiteX20" fmla="*/ 203071 w 475396"/>
              <a:gd name="connsiteY20" fmla="*/ 304891 h 606133"/>
              <a:gd name="connsiteX21" fmla="*/ 189386 w 475396"/>
              <a:gd name="connsiteY21" fmla="*/ 300786 h 606133"/>
              <a:gd name="connsiteX22" fmla="*/ 151708 w 475396"/>
              <a:gd name="connsiteY22" fmla="*/ 280624 h 606133"/>
              <a:gd name="connsiteX23" fmla="*/ 148880 w 475396"/>
              <a:gd name="connsiteY23" fmla="*/ 278434 h 606133"/>
              <a:gd name="connsiteX24" fmla="*/ 138024 w 475396"/>
              <a:gd name="connsiteY24" fmla="*/ 269311 h 606133"/>
              <a:gd name="connsiteX25" fmla="*/ 134283 w 475396"/>
              <a:gd name="connsiteY25" fmla="*/ 265480 h 606133"/>
              <a:gd name="connsiteX26" fmla="*/ 102353 w 475396"/>
              <a:gd name="connsiteY26" fmla="*/ 212566 h 606133"/>
              <a:gd name="connsiteX27" fmla="*/ 17874 w 475396"/>
              <a:gd name="connsiteY27" fmla="*/ 212566 h 606133"/>
              <a:gd name="connsiteX28" fmla="*/ 64401 w 475396"/>
              <a:gd name="connsiteY28" fmla="*/ 592813 h 606133"/>
              <a:gd name="connsiteX29" fmla="*/ 406696 w 475396"/>
              <a:gd name="connsiteY29" fmla="*/ 592813 h 606133"/>
              <a:gd name="connsiteX30" fmla="*/ 453315 w 475396"/>
              <a:gd name="connsiteY30" fmla="*/ 212566 h 606133"/>
              <a:gd name="connsiteX31" fmla="*/ 452859 w 475396"/>
              <a:gd name="connsiteY31" fmla="*/ 212201 h 606133"/>
              <a:gd name="connsiteX32" fmla="*/ 424121 w 475396"/>
              <a:gd name="connsiteY32" fmla="*/ 63952 h 606133"/>
              <a:gd name="connsiteX33" fmla="*/ 394837 w 475396"/>
              <a:gd name="connsiteY33" fmla="*/ 198881 h 606133"/>
              <a:gd name="connsiteX34" fmla="*/ 433427 w 475396"/>
              <a:gd name="connsiteY34" fmla="*/ 198881 h 606133"/>
              <a:gd name="connsiteX35" fmla="*/ 460613 w 475396"/>
              <a:gd name="connsiteY35" fmla="*/ 71980 h 606133"/>
              <a:gd name="connsiteX36" fmla="*/ 151708 w 475396"/>
              <a:gd name="connsiteY36" fmla="*/ 53369 h 606133"/>
              <a:gd name="connsiteX37" fmla="*/ 151708 w 475396"/>
              <a:gd name="connsiteY37" fmla="*/ 263016 h 606133"/>
              <a:gd name="connsiteX38" fmla="*/ 189386 w 475396"/>
              <a:gd name="connsiteY38" fmla="*/ 286097 h 606133"/>
              <a:gd name="connsiteX39" fmla="*/ 189386 w 475396"/>
              <a:gd name="connsiteY39" fmla="*/ 53369 h 606133"/>
              <a:gd name="connsiteX40" fmla="*/ 291473 w 475396"/>
              <a:gd name="connsiteY40" fmla="*/ 52275 h 606133"/>
              <a:gd name="connsiteX41" fmla="*/ 270399 w 475396"/>
              <a:gd name="connsiteY41" fmla="*/ 290203 h 606133"/>
              <a:gd name="connsiteX42" fmla="*/ 304427 w 475396"/>
              <a:gd name="connsiteY42" fmla="*/ 274603 h 606133"/>
              <a:gd name="connsiteX43" fmla="*/ 315375 w 475396"/>
              <a:gd name="connsiteY43" fmla="*/ 210741 h 606133"/>
              <a:gd name="connsiteX44" fmla="*/ 329060 w 475396"/>
              <a:gd name="connsiteY44" fmla="*/ 55650 h 606133"/>
              <a:gd name="connsiteX45" fmla="*/ 50899 w 475396"/>
              <a:gd name="connsiteY45" fmla="*/ 51180 h 606133"/>
              <a:gd name="connsiteX46" fmla="*/ 13677 w 475396"/>
              <a:gd name="connsiteY46" fmla="*/ 57475 h 606133"/>
              <a:gd name="connsiteX47" fmla="*/ 37762 w 475396"/>
              <a:gd name="connsiteY47" fmla="*/ 198699 h 606133"/>
              <a:gd name="connsiteX48" fmla="*/ 75987 w 475396"/>
              <a:gd name="connsiteY48" fmla="*/ 198699 h 606133"/>
              <a:gd name="connsiteX49" fmla="*/ 118774 w 475396"/>
              <a:gd name="connsiteY49" fmla="*/ 26000 h 606133"/>
              <a:gd name="connsiteX50" fmla="*/ 81187 w 475396"/>
              <a:gd name="connsiteY50" fmla="*/ 28555 h 606133"/>
              <a:gd name="connsiteX51" fmla="*/ 92226 w 475396"/>
              <a:gd name="connsiteY51" fmla="*/ 198790 h 606133"/>
              <a:gd name="connsiteX52" fmla="*/ 112570 w 475396"/>
              <a:gd name="connsiteY52" fmla="*/ 198790 h 606133"/>
              <a:gd name="connsiteX53" fmla="*/ 113939 w 475396"/>
              <a:gd name="connsiteY53" fmla="*/ 203717 h 606133"/>
              <a:gd name="connsiteX54" fmla="*/ 132824 w 475396"/>
              <a:gd name="connsiteY54" fmla="*/ 242307 h 606133"/>
              <a:gd name="connsiteX55" fmla="*/ 361264 w 475396"/>
              <a:gd name="connsiteY55" fmla="*/ 24906 h 606133"/>
              <a:gd name="connsiteX56" fmla="*/ 328695 w 475396"/>
              <a:gd name="connsiteY56" fmla="*/ 214208 h 606133"/>
              <a:gd name="connsiteX57" fmla="*/ 324772 w 475396"/>
              <a:gd name="connsiteY57" fmla="*/ 258181 h 606133"/>
              <a:gd name="connsiteX58" fmla="*/ 357158 w 475396"/>
              <a:gd name="connsiteY58" fmla="*/ 203443 h 606133"/>
              <a:gd name="connsiteX59" fmla="*/ 358618 w 475396"/>
              <a:gd name="connsiteY59" fmla="*/ 198517 h 606133"/>
              <a:gd name="connsiteX60" fmla="*/ 369657 w 475396"/>
              <a:gd name="connsiteY60" fmla="*/ 198517 h 606133"/>
              <a:gd name="connsiteX61" fmla="*/ 398394 w 475396"/>
              <a:gd name="connsiteY61" fmla="*/ 31383 h 606133"/>
              <a:gd name="connsiteX62" fmla="*/ 217394 w 475396"/>
              <a:gd name="connsiteY62" fmla="*/ 13684 h 606133"/>
              <a:gd name="connsiteX63" fmla="*/ 217303 w 475396"/>
              <a:gd name="connsiteY63" fmla="*/ 293670 h 606133"/>
              <a:gd name="connsiteX64" fmla="*/ 235549 w 475396"/>
              <a:gd name="connsiteY64" fmla="*/ 295038 h 606133"/>
              <a:gd name="connsiteX65" fmla="*/ 255072 w 475396"/>
              <a:gd name="connsiteY65" fmla="*/ 293487 h 606133"/>
              <a:gd name="connsiteX66" fmla="*/ 255072 w 475396"/>
              <a:gd name="connsiteY66" fmla="*/ 13684 h 606133"/>
              <a:gd name="connsiteX67" fmla="*/ 216573 w 475396"/>
              <a:gd name="connsiteY67" fmla="*/ 0 h 606133"/>
              <a:gd name="connsiteX68" fmla="*/ 255984 w 475396"/>
              <a:gd name="connsiteY68" fmla="*/ 0 h 606133"/>
              <a:gd name="connsiteX69" fmla="*/ 268848 w 475396"/>
              <a:gd name="connsiteY69" fmla="*/ 12772 h 606133"/>
              <a:gd name="connsiteX70" fmla="*/ 268848 w 475396"/>
              <a:gd name="connsiteY70" fmla="*/ 153631 h 606133"/>
              <a:gd name="connsiteX71" fmla="*/ 277971 w 475396"/>
              <a:gd name="connsiteY71" fmla="*/ 50268 h 606133"/>
              <a:gd name="connsiteX72" fmla="*/ 277998 w 475396"/>
              <a:gd name="connsiteY72" fmla="*/ 49994 h 606133"/>
              <a:gd name="connsiteX73" fmla="*/ 291838 w 475396"/>
              <a:gd name="connsiteY73" fmla="*/ 38590 h 606133"/>
              <a:gd name="connsiteX74" fmla="*/ 331067 w 475396"/>
              <a:gd name="connsiteY74" fmla="*/ 42057 h 606133"/>
              <a:gd name="connsiteX75" fmla="*/ 342562 w 475396"/>
              <a:gd name="connsiteY75" fmla="*/ 52822 h 606133"/>
              <a:gd name="connsiteX76" fmla="*/ 347944 w 475396"/>
              <a:gd name="connsiteY76" fmla="*/ 21804 h 606133"/>
              <a:gd name="connsiteX77" fmla="*/ 347962 w 475396"/>
              <a:gd name="connsiteY77" fmla="*/ 21722 h 606133"/>
              <a:gd name="connsiteX78" fmla="*/ 362723 w 475396"/>
              <a:gd name="connsiteY78" fmla="*/ 11312 h 606133"/>
              <a:gd name="connsiteX79" fmla="*/ 401588 w 475396"/>
              <a:gd name="connsiteY79" fmla="*/ 17972 h 606133"/>
              <a:gd name="connsiteX80" fmla="*/ 412079 w 475396"/>
              <a:gd name="connsiteY80" fmla="*/ 32843 h 606133"/>
              <a:gd name="connsiteX81" fmla="*/ 393833 w 475396"/>
              <a:gd name="connsiteY81" fmla="*/ 138487 h 606133"/>
              <a:gd name="connsiteX82" fmla="*/ 410893 w 475396"/>
              <a:gd name="connsiteY82" fmla="*/ 59847 h 606133"/>
              <a:gd name="connsiteX83" fmla="*/ 426220 w 475396"/>
              <a:gd name="connsiteY83" fmla="*/ 50085 h 606133"/>
              <a:gd name="connsiteX84" fmla="*/ 464719 w 475396"/>
              <a:gd name="connsiteY84" fmla="*/ 58387 h 606133"/>
              <a:gd name="connsiteX85" fmla="*/ 465184 w 475396"/>
              <a:gd name="connsiteY85" fmla="*/ 58478 h 606133"/>
              <a:gd name="connsiteX86" fmla="*/ 475119 w 475396"/>
              <a:gd name="connsiteY86" fmla="*/ 73714 h 606133"/>
              <a:gd name="connsiteX87" fmla="*/ 447750 w 475396"/>
              <a:gd name="connsiteY87" fmla="*/ 198517 h 606133"/>
              <a:gd name="connsiteX88" fmla="*/ 469098 w 475396"/>
              <a:gd name="connsiteY88" fmla="*/ 198517 h 606133"/>
              <a:gd name="connsiteX89" fmla="*/ 418830 w 475396"/>
              <a:gd name="connsiteY89" fmla="*/ 606133 h 606133"/>
              <a:gd name="connsiteX90" fmla="*/ 52359 w 475396"/>
              <a:gd name="connsiteY90" fmla="*/ 606133 h 606133"/>
              <a:gd name="connsiteX91" fmla="*/ 2364 w 475396"/>
              <a:gd name="connsiteY91" fmla="*/ 198517 h 606133"/>
              <a:gd name="connsiteX92" fmla="*/ 23895 w 475396"/>
              <a:gd name="connsiteY92" fmla="*/ 198517 h 606133"/>
              <a:gd name="connsiteX93" fmla="*/ 175 w 475396"/>
              <a:gd name="connsiteY93" fmla="*/ 58569 h 606133"/>
              <a:gd name="connsiteX94" fmla="*/ 10666 w 475396"/>
              <a:gd name="connsiteY94" fmla="*/ 43790 h 606133"/>
              <a:gd name="connsiteX95" fmla="*/ 49530 w 475396"/>
              <a:gd name="connsiteY95" fmla="*/ 37222 h 606133"/>
              <a:gd name="connsiteX96" fmla="*/ 58653 w 475396"/>
              <a:gd name="connsiteY96" fmla="*/ 39320 h 606133"/>
              <a:gd name="connsiteX97" fmla="*/ 63854 w 475396"/>
              <a:gd name="connsiteY97" fmla="*/ 47713 h 606133"/>
              <a:gd name="connsiteX98" fmla="*/ 71061 w 475396"/>
              <a:gd name="connsiteY98" fmla="*/ 90226 h 606133"/>
              <a:gd name="connsiteX99" fmla="*/ 67047 w 475396"/>
              <a:gd name="connsiteY99" fmla="*/ 28099 h 606133"/>
              <a:gd name="connsiteX100" fmla="*/ 70240 w 475396"/>
              <a:gd name="connsiteY100" fmla="*/ 18976 h 606133"/>
              <a:gd name="connsiteX101" fmla="*/ 79363 w 475396"/>
              <a:gd name="connsiteY101" fmla="*/ 14688 h 606133"/>
              <a:gd name="connsiteX102" fmla="*/ 118683 w 475396"/>
              <a:gd name="connsiteY102" fmla="*/ 12133 h 606133"/>
              <a:gd name="connsiteX103" fmla="*/ 132367 w 475396"/>
              <a:gd name="connsiteY103" fmla="*/ 24084 h 606133"/>
              <a:gd name="connsiteX104" fmla="*/ 138024 w 475396"/>
              <a:gd name="connsiteY104" fmla="*/ 110753 h 606133"/>
              <a:gd name="connsiteX105" fmla="*/ 138024 w 475396"/>
              <a:gd name="connsiteY105" fmla="*/ 52457 h 606133"/>
              <a:gd name="connsiteX106" fmla="*/ 150796 w 475396"/>
              <a:gd name="connsiteY106" fmla="*/ 39685 h 606133"/>
              <a:gd name="connsiteX107" fmla="*/ 190207 w 475396"/>
              <a:gd name="connsiteY107" fmla="*/ 39685 h 606133"/>
              <a:gd name="connsiteX108" fmla="*/ 203071 w 475396"/>
              <a:gd name="connsiteY108" fmla="*/ 52457 h 606133"/>
              <a:gd name="connsiteX109" fmla="*/ 203071 w 475396"/>
              <a:gd name="connsiteY109" fmla="*/ 290842 h 606133"/>
              <a:gd name="connsiteX110" fmla="*/ 203709 w 475396"/>
              <a:gd name="connsiteY110" fmla="*/ 290842 h 606133"/>
              <a:gd name="connsiteX111" fmla="*/ 203709 w 475396"/>
              <a:gd name="connsiteY111" fmla="*/ 12772 h 606133"/>
              <a:gd name="connsiteX112" fmla="*/ 216573 w 475396"/>
              <a:gd name="connsiteY112" fmla="*/ 0 h 60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475396" h="606133">
                <a:moveTo>
                  <a:pt x="241023" y="385994"/>
                </a:moveTo>
                <a:cubicBezTo>
                  <a:pt x="199455" y="385994"/>
                  <a:pt x="165758" y="419695"/>
                  <a:pt x="165758" y="461259"/>
                </a:cubicBezTo>
                <a:cubicBezTo>
                  <a:pt x="165758" y="502824"/>
                  <a:pt x="199455" y="536524"/>
                  <a:pt x="241023" y="536524"/>
                </a:cubicBezTo>
                <a:cubicBezTo>
                  <a:pt x="282569" y="536469"/>
                  <a:pt x="316233" y="502805"/>
                  <a:pt x="316288" y="461259"/>
                </a:cubicBezTo>
                <a:cubicBezTo>
                  <a:pt x="316288" y="419695"/>
                  <a:pt x="282587" y="385994"/>
                  <a:pt x="241023" y="385994"/>
                </a:cubicBezTo>
                <a:close/>
                <a:moveTo>
                  <a:pt x="241023" y="372310"/>
                </a:moveTo>
                <a:cubicBezTo>
                  <a:pt x="290123" y="372365"/>
                  <a:pt x="329918" y="412159"/>
                  <a:pt x="329972" y="461259"/>
                </a:cubicBezTo>
                <a:cubicBezTo>
                  <a:pt x="329972" y="510387"/>
                  <a:pt x="290150" y="550209"/>
                  <a:pt x="241023" y="550209"/>
                </a:cubicBezTo>
                <a:cubicBezTo>
                  <a:pt x="191897" y="550209"/>
                  <a:pt x="152073" y="510387"/>
                  <a:pt x="152073" y="461259"/>
                </a:cubicBezTo>
                <a:cubicBezTo>
                  <a:pt x="152073" y="412132"/>
                  <a:pt x="191897" y="372310"/>
                  <a:pt x="241023" y="372310"/>
                </a:cubicBezTo>
                <a:close/>
                <a:moveTo>
                  <a:pt x="368289" y="212201"/>
                </a:moveTo>
                <a:cubicBezTo>
                  <a:pt x="367467" y="214756"/>
                  <a:pt x="366464" y="217310"/>
                  <a:pt x="365460" y="219773"/>
                </a:cubicBezTo>
                <a:cubicBezTo>
                  <a:pt x="356492" y="242535"/>
                  <a:pt x="341704" y="262542"/>
                  <a:pt x="322582" y="277796"/>
                </a:cubicBezTo>
                <a:cubicBezTo>
                  <a:pt x="320575" y="279346"/>
                  <a:pt x="319207" y="280441"/>
                  <a:pt x="316470" y="282448"/>
                </a:cubicBezTo>
                <a:cubicBezTo>
                  <a:pt x="313733" y="284455"/>
                  <a:pt x="310540" y="286554"/>
                  <a:pt x="308168" y="288013"/>
                </a:cubicBezTo>
                <a:cubicBezTo>
                  <a:pt x="305796" y="289473"/>
                  <a:pt x="303333" y="290750"/>
                  <a:pt x="300869" y="292119"/>
                </a:cubicBezTo>
                <a:cubicBezTo>
                  <a:pt x="290679" y="297583"/>
                  <a:pt x="279868" y="301780"/>
                  <a:pt x="268665" y="304617"/>
                </a:cubicBezTo>
                <a:cubicBezTo>
                  <a:pt x="264177" y="305694"/>
                  <a:pt x="259643" y="306551"/>
                  <a:pt x="255072" y="307171"/>
                </a:cubicBezTo>
                <a:cubicBezTo>
                  <a:pt x="248607" y="308120"/>
                  <a:pt x="242083" y="308613"/>
                  <a:pt x="235549" y="308631"/>
                </a:cubicBezTo>
                <a:cubicBezTo>
                  <a:pt x="224832" y="308531"/>
                  <a:pt x="214157" y="307281"/>
                  <a:pt x="203709" y="304891"/>
                </a:cubicBezTo>
                <a:lnTo>
                  <a:pt x="203071" y="304891"/>
                </a:lnTo>
                <a:cubicBezTo>
                  <a:pt x="198431" y="303796"/>
                  <a:pt x="193861" y="302428"/>
                  <a:pt x="189386" y="300786"/>
                </a:cubicBezTo>
                <a:cubicBezTo>
                  <a:pt x="175861" y="296051"/>
                  <a:pt x="163152" y="289245"/>
                  <a:pt x="151708" y="280624"/>
                </a:cubicBezTo>
                <a:cubicBezTo>
                  <a:pt x="150727" y="279949"/>
                  <a:pt x="149783" y="279219"/>
                  <a:pt x="148880" y="278434"/>
                </a:cubicBezTo>
                <a:cubicBezTo>
                  <a:pt x="145084" y="275606"/>
                  <a:pt x="141459" y="272568"/>
                  <a:pt x="138024" y="269311"/>
                </a:cubicBezTo>
                <a:lnTo>
                  <a:pt x="134283" y="265480"/>
                </a:lnTo>
                <a:cubicBezTo>
                  <a:pt x="119840" y="250436"/>
                  <a:pt x="108931" y="232354"/>
                  <a:pt x="102353" y="212566"/>
                </a:cubicBezTo>
                <a:lnTo>
                  <a:pt x="17874" y="212566"/>
                </a:lnTo>
                <a:lnTo>
                  <a:pt x="64401" y="592813"/>
                </a:lnTo>
                <a:lnTo>
                  <a:pt x="406696" y="592813"/>
                </a:lnTo>
                <a:lnTo>
                  <a:pt x="453315" y="212566"/>
                </a:lnTo>
                <a:lnTo>
                  <a:pt x="452859" y="212201"/>
                </a:lnTo>
                <a:close/>
                <a:moveTo>
                  <a:pt x="424121" y="63952"/>
                </a:moveTo>
                <a:lnTo>
                  <a:pt x="394837" y="198881"/>
                </a:lnTo>
                <a:lnTo>
                  <a:pt x="433427" y="198881"/>
                </a:lnTo>
                <a:lnTo>
                  <a:pt x="460613" y="71980"/>
                </a:lnTo>
                <a:close/>
                <a:moveTo>
                  <a:pt x="151708" y="53369"/>
                </a:moveTo>
                <a:lnTo>
                  <a:pt x="151708" y="263016"/>
                </a:lnTo>
                <a:cubicBezTo>
                  <a:pt x="162809" y="272869"/>
                  <a:pt x="175564" y="280688"/>
                  <a:pt x="189386" y="286097"/>
                </a:cubicBezTo>
                <a:lnTo>
                  <a:pt x="189386" y="53369"/>
                </a:lnTo>
                <a:close/>
                <a:moveTo>
                  <a:pt x="291473" y="52275"/>
                </a:moveTo>
                <a:lnTo>
                  <a:pt x="270399" y="290203"/>
                </a:lnTo>
                <a:cubicBezTo>
                  <a:pt x="282450" y="286700"/>
                  <a:pt x="293909" y="281445"/>
                  <a:pt x="304427" y="274603"/>
                </a:cubicBezTo>
                <a:lnTo>
                  <a:pt x="315375" y="210741"/>
                </a:lnTo>
                <a:lnTo>
                  <a:pt x="329060" y="55650"/>
                </a:lnTo>
                <a:close/>
                <a:moveTo>
                  <a:pt x="50899" y="51180"/>
                </a:moveTo>
                <a:lnTo>
                  <a:pt x="13677" y="57475"/>
                </a:lnTo>
                <a:lnTo>
                  <a:pt x="37762" y="198699"/>
                </a:lnTo>
                <a:lnTo>
                  <a:pt x="75987" y="198699"/>
                </a:lnTo>
                <a:close/>
                <a:moveTo>
                  <a:pt x="118774" y="26000"/>
                </a:moveTo>
                <a:lnTo>
                  <a:pt x="81187" y="28555"/>
                </a:lnTo>
                <a:lnTo>
                  <a:pt x="92226" y="198790"/>
                </a:lnTo>
                <a:lnTo>
                  <a:pt x="112570" y="198790"/>
                </a:lnTo>
                <a:lnTo>
                  <a:pt x="113939" y="203717"/>
                </a:lnTo>
                <a:cubicBezTo>
                  <a:pt x="117971" y="217565"/>
                  <a:pt x="124359" y="230620"/>
                  <a:pt x="132824" y="242307"/>
                </a:cubicBezTo>
                <a:close/>
                <a:moveTo>
                  <a:pt x="361264" y="24906"/>
                </a:moveTo>
                <a:lnTo>
                  <a:pt x="328695" y="214208"/>
                </a:lnTo>
                <a:lnTo>
                  <a:pt x="324772" y="258181"/>
                </a:lnTo>
                <a:cubicBezTo>
                  <a:pt x="340089" y="243019"/>
                  <a:pt x="351247" y="224170"/>
                  <a:pt x="357158" y="203443"/>
                </a:cubicBezTo>
                <a:lnTo>
                  <a:pt x="358618" y="198517"/>
                </a:lnTo>
                <a:lnTo>
                  <a:pt x="369657" y="198517"/>
                </a:lnTo>
                <a:lnTo>
                  <a:pt x="398394" y="31383"/>
                </a:lnTo>
                <a:close/>
                <a:moveTo>
                  <a:pt x="217394" y="13684"/>
                </a:moveTo>
                <a:lnTo>
                  <a:pt x="217303" y="293670"/>
                </a:lnTo>
                <a:cubicBezTo>
                  <a:pt x="223346" y="294546"/>
                  <a:pt x="229443" y="295002"/>
                  <a:pt x="235549" y="295038"/>
                </a:cubicBezTo>
                <a:cubicBezTo>
                  <a:pt x="242087" y="295029"/>
                  <a:pt x="248615" y="294509"/>
                  <a:pt x="255072" y="293487"/>
                </a:cubicBezTo>
                <a:lnTo>
                  <a:pt x="255072" y="13684"/>
                </a:lnTo>
                <a:close/>
                <a:moveTo>
                  <a:pt x="216573" y="0"/>
                </a:moveTo>
                <a:lnTo>
                  <a:pt x="255984" y="0"/>
                </a:lnTo>
                <a:cubicBezTo>
                  <a:pt x="263055" y="0"/>
                  <a:pt x="268802" y="5702"/>
                  <a:pt x="268848" y="12772"/>
                </a:cubicBezTo>
                <a:lnTo>
                  <a:pt x="268848" y="153631"/>
                </a:lnTo>
                <a:lnTo>
                  <a:pt x="277971" y="50268"/>
                </a:lnTo>
                <a:cubicBezTo>
                  <a:pt x="277980" y="50176"/>
                  <a:pt x="277989" y="50085"/>
                  <a:pt x="277998" y="49994"/>
                </a:cubicBezTo>
                <a:cubicBezTo>
                  <a:pt x="278673" y="43024"/>
                  <a:pt x="284868" y="37915"/>
                  <a:pt x="291838" y="38590"/>
                </a:cubicBezTo>
                <a:lnTo>
                  <a:pt x="331067" y="42057"/>
                </a:lnTo>
                <a:cubicBezTo>
                  <a:pt x="336915" y="42577"/>
                  <a:pt x="341658" y="47020"/>
                  <a:pt x="342562" y="52822"/>
                </a:cubicBezTo>
                <a:lnTo>
                  <a:pt x="347944" y="21804"/>
                </a:lnTo>
                <a:cubicBezTo>
                  <a:pt x="347953" y="21776"/>
                  <a:pt x="347953" y="21749"/>
                  <a:pt x="347962" y="21722"/>
                </a:cubicBezTo>
                <a:cubicBezTo>
                  <a:pt x="349167" y="14770"/>
                  <a:pt x="355772" y="10108"/>
                  <a:pt x="362723" y="11312"/>
                </a:cubicBezTo>
                <a:lnTo>
                  <a:pt x="401588" y="17972"/>
                </a:lnTo>
                <a:cubicBezTo>
                  <a:pt x="408567" y="19222"/>
                  <a:pt x="413238" y="25854"/>
                  <a:pt x="412079" y="32843"/>
                </a:cubicBezTo>
                <a:lnTo>
                  <a:pt x="393833" y="138487"/>
                </a:lnTo>
                <a:lnTo>
                  <a:pt x="410893" y="59847"/>
                </a:lnTo>
                <a:cubicBezTo>
                  <a:pt x="412480" y="52959"/>
                  <a:pt x="419304" y="48607"/>
                  <a:pt x="426220" y="50085"/>
                </a:cubicBezTo>
                <a:lnTo>
                  <a:pt x="464719" y="58387"/>
                </a:lnTo>
                <a:cubicBezTo>
                  <a:pt x="464874" y="58414"/>
                  <a:pt x="465029" y="58442"/>
                  <a:pt x="465184" y="58478"/>
                </a:cubicBezTo>
                <a:cubicBezTo>
                  <a:pt x="472136" y="59938"/>
                  <a:pt x="476579" y="66762"/>
                  <a:pt x="475119" y="73714"/>
                </a:cubicBezTo>
                <a:lnTo>
                  <a:pt x="447750" y="198517"/>
                </a:lnTo>
                <a:lnTo>
                  <a:pt x="469098" y="198517"/>
                </a:lnTo>
                <a:lnTo>
                  <a:pt x="418830" y="606133"/>
                </a:lnTo>
                <a:lnTo>
                  <a:pt x="52359" y="606133"/>
                </a:lnTo>
                <a:lnTo>
                  <a:pt x="2364" y="198517"/>
                </a:lnTo>
                <a:lnTo>
                  <a:pt x="23895" y="198517"/>
                </a:lnTo>
                <a:lnTo>
                  <a:pt x="175" y="58569"/>
                </a:lnTo>
                <a:cubicBezTo>
                  <a:pt x="-982" y="51600"/>
                  <a:pt x="3703" y="44995"/>
                  <a:pt x="10666" y="43790"/>
                </a:cubicBezTo>
                <a:lnTo>
                  <a:pt x="49530" y="37222"/>
                </a:lnTo>
                <a:cubicBezTo>
                  <a:pt x="52727" y="36738"/>
                  <a:pt x="55988" y="37495"/>
                  <a:pt x="58653" y="39320"/>
                </a:cubicBezTo>
                <a:cubicBezTo>
                  <a:pt x="61420" y="41327"/>
                  <a:pt x="63287" y="44347"/>
                  <a:pt x="63854" y="47713"/>
                </a:cubicBezTo>
                <a:lnTo>
                  <a:pt x="71061" y="90226"/>
                </a:lnTo>
                <a:lnTo>
                  <a:pt x="67047" y="28099"/>
                </a:lnTo>
                <a:cubicBezTo>
                  <a:pt x="66894" y="24760"/>
                  <a:pt x="68038" y="21494"/>
                  <a:pt x="70240" y="18976"/>
                </a:cubicBezTo>
                <a:cubicBezTo>
                  <a:pt x="72551" y="16339"/>
                  <a:pt x="75858" y="14788"/>
                  <a:pt x="79363" y="14688"/>
                </a:cubicBezTo>
                <a:lnTo>
                  <a:pt x="118683" y="12133"/>
                </a:lnTo>
                <a:cubicBezTo>
                  <a:pt x="125741" y="11714"/>
                  <a:pt x="131832" y="17033"/>
                  <a:pt x="132367" y="24084"/>
                </a:cubicBezTo>
                <a:lnTo>
                  <a:pt x="138024" y="110753"/>
                </a:lnTo>
                <a:lnTo>
                  <a:pt x="138024" y="52457"/>
                </a:lnTo>
                <a:cubicBezTo>
                  <a:pt x="138024" y="45405"/>
                  <a:pt x="143742" y="39685"/>
                  <a:pt x="150796" y="39685"/>
                </a:cubicBezTo>
                <a:lnTo>
                  <a:pt x="190207" y="39685"/>
                </a:lnTo>
                <a:cubicBezTo>
                  <a:pt x="197276" y="39685"/>
                  <a:pt x="203021" y="45387"/>
                  <a:pt x="203071" y="52457"/>
                </a:cubicBezTo>
                <a:lnTo>
                  <a:pt x="203071" y="290842"/>
                </a:lnTo>
                <a:lnTo>
                  <a:pt x="203709" y="290842"/>
                </a:lnTo>
                <a:lnTo>
                  <a:pt x="203709" y="12772"/>
                </a:lnTo>
                <a:cubicBezTo>
                  <a:pt x="203760" y="5702"/>
                  <a:pt x="209504" y="0"/>
                  <a:pt x="216573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C2062A1C-B8BC-B6C2-42B8-656BD436EF74}"/>
              </a:ext>
            </a:extLst>
          </p:cNvPr>
          <p:cNvSpPr/>
          <p:nvPr/>
        </p:nvSpPr>
        <p:spPr>
          <a:xfrm>
            <a:off x="10665155" y="6992111"/>
            <a:ext cx="1216224" cy="1199402"/>
          </a:xfrm>
          <a:custGeom>
            <a:avLst/>
            <a:gdLst>
              <a:gd name="connsiteX0" fmla="*/ 606516 w 608610"/>
              <a:gd name="connsiteY0" fmla="*/ 485200 h 600193"/>
              <a:gd name="connsiteX1" fmla="*/ 460547 w 608610"/>
              <a:gd name="connsiteY1" fmla="*/ 339232 h 600193"/>
              <a:gd name="connsiteX2" fmla="*/ 449892 w 608610"/>
              <a:gd name="connsiteY2" fmla="*/ 227621 h 600193"/>
              <a:gd name="connsiteX3" fmla="*/ 370868 w 608610"/>
              <a:gd name="connsiteY3" fmla="*/ 214794 h 600193"/>
              <a:gd name="connsiteX4" fmla="*/ 325682 w 608610"/>
              <a:gd name="connsiteY4" fmla="*/ 112187 h 600193"/>
              <a:gd name="connsiteX5" fmla="*/ 268325 w 608610"/>
              <a:gd name="connsiteY5" fmla="*/ 112160 h 600193"/>
              <a:gd name="connsiteX6" fmla="*/ 273617 w 608610"/>
              <a:gd name="connsiteY6" fmla="*/ 83605 h 600193"/>
              <a:gd name="connsiteX7" fmla="*/ 194265 w 608610"/>
              <a:gd name="connsiteY7" fmla="*/ 4217 h 600193"/>
              <a:gd name="connsiteX8" fmla="*/ 143158 w 608610"/>
              <a:gd name="connsiteY8" fmla="*/ 22846 h 600193"/>
              <a:gd name="connsiteX9" fmla="*/ 122996 w 608610"/>
              <a:gd name="connsiteY9" fmla="*/ 1772 h 600193"/>
              <a:gd name="connsiteX10" fmla="*/ 113325 w 608610"/>
              <a:gd name="connsiteY10" fmla="*/ 1772 h 600193"/>
              <a:gd name="connsiteX11" fmla="*/ 113198 w 608610"/>
              <a:gd name="connsiteY11" fmla="*/ 11315 h 600193"/>
              <a:gd name="connsiteX12" fmla="*/ 113325 w 608610"/>
              <a:gd name="connsiteY12" fmla="*/ 11442 h 600193"/>
              <a:gd name="connsiteX13" fmla="*/ 133852 w 608610"/>
              <a:gd name="connsiteY13" fmla="*/ 32060 h 600193"/>
              <a:gd name="connsiteX14" fmla="*/ 123543 w 608610"/>
              <a:gd name="connsiteY14" fmla="*/ 118455 h 600193"/>
              <a:gd name="connsiteX15" fmla="*/ 35141 w 608610"/>
              <a:gd name="connsiteY15" fmla="*/ 122104 h 600193"/>
              <a:gd name="connsiteX16" fmla="*/ 11604 w 608610"/>
              <a:gd name="connsiteY16" fmla="*/ 98658 h 600193"/>
              <a:gd name="connsiteX17" fmla="*/ 2061 w 608610"/>
              <a:gd name="connsiteY17" fmla="*/ 98531 h 600193"/>
              <a:gd name="connsiteX18" fmla="*/ 1933 w 608610"/>
              <a:gd name="connsiteY18" fmla="*/ 98658 h 600193"/>
              <a:gd name="connsiteX19" fmla="*/ 1933 w 608610"/>
              <a:gd name="connsiteY19" fmla="*/ 108328 h 600193"/>
              <a:gd name="connsiteX20" fmla="*/ 24832 w 608610"/>
              <a:gd name="connsiteY20" fmla="*/ 131136 h 600193"/>
              <a:gd name="connsiteX21" fmla="*/ 26146 w 608610"/>
              <a:gd name="connsiteY21" fmla="*/ 243249 h 600193"/>
              <a:gd name="connsiteX22" fmla="*/ 110315 w 608610"/>
              <a:gd name="connsiteY22" fmla="*/ 260409 h 600193"/>
              <a:gd name="connsiteX23" fmla="*/ 104932 w 608610"/>
              <a:gd name="connsiteY23" fmla="*/ 289056 h 600193"/>
              <a:gd name="connsiteX24" fmla="*/ 184302 w 608610"/>
              <a:gd name="connsiteY24" fmla="*/ 368426 h 600193"/>
              <a:gd name="connsiteX25" fmla="*/ 212949 w 608610"/>
              <a:gd name="connsiteY25" fmla="*/ 363043 h 600193"/>
              <a:gd name="connsiteX26" fmla="*/ 259266 w 608610"/>
              <a:gd name="connsiteY26" fmla="*/ 465285 h 600193"/>
              <a:gd name="connsiteX27" fmla="*/ 338025 w 608610"/>
              <a:gd name="connsiteY27" fmla="*/ 451992 h 600193"/>
              <a:gd name="connsiteX28" fmla="*/ 483994 w 608610"/>
              <a:gd name="connsiteY28" fmla="*/ 597961 h 600193"/>
              <a:gd name="connsiteX29" fmla="*/ 488829 w 608610"/>
              <a:gd name="connsiteY29" fmla="*/ 599968 h 600193"/>
              <a:gd name="connsiteX30" fmla="*/ 493664 w 608610"/>
              <a:gd name="connsiteY30" fmla="*/ 597961 h 600193"/>
              <a:gd name="connsiteX31" fmla="*/ 493664 w 608610"/>
              <a:gd name="connsiteY31" fmla="*/ 588290 h 600193"/>
              <a:gd name="connsiteX32" fmla="*/ 347696 w 608610"/>
              <a:gd name="connsiteY32" fmla="*/ 442322 h 600193"/>
              <a:gd name="connsiteX33" fmla="*/ 357913 w 608610"/>
              <a:gd name="connsiteY33" fmla="*/ 355927 h 600193"/>
              <a:gd name="connsiteX34" fmla="*/ 399423 w 608610"/>
              <a:gd name="connsiteY34" fmla="*/ 367696 h 600193"/>
              <a:gd name="connsiteX35" fmla="*/ 450512 w 608610"/>
              <a:gd name="connsiteY35" fmla="*/ 349450 h 600193"/>
              <a:gd name="connsiteX36" fmla="*/ 596480 w 608610"/>
              <a:gd name="connsiteY36" fmla="*/ 495418 h 600193"/>
              <a:gd name="connsiteX37" fmla="*/ 601315 w 608610"/>
              <a:gd name="connsiteY37" fmla="*/ 497334 h 600193"/>
              <a:gd name="connsiteX38" fmla="*/ 606151 w 608610"/>
              <a:gd name="connsiteY38" fmla="*/ 495418 h 600193"/>
              <a:gd name="connsiteX39" fmla="*/ 606798 w 608610"/>
              <a:gd name="connsiteY39" fmla="*/ 485501 h 600193"/>
              <a:gd name="connsiteX40" fmla="*/ 606516 w 608610"/>
              <a:gd name="connsiteY40" fmla="*/ 485200 h 600193"/>
              <a:gd name="connsiteX41" fmla="*/ 297337 w 608610"/>
              <a:gd name="connsiteY41" fmla="*/ 120280 h 600193"/>
              <a:gd name="connsiteX42" fmla="*/ 362858 w 608610"/>
              <a:gd name="connsiteY42" fmla="*/ 186130 h 600193"/>
              <a:gd name="connsiteX43" fmla="*/ 297017 w 608610"/>
              <a:gd name="connsiteY43" fmla="*/ 251651 h 600193"/>
              <a:gd name="connsiteX44" fmla="*/ 231487 w 608610"/>
              <a:gd name="connsiteY44" fmla="*/ 185801 h 600193"/>
              <a:gd name="connsiteX45" fmla="*/ 250809 w 608610"/>
              <a:gd name="connsiteY45" fmla="*/ 139438 h 600193"/>
              <a:gd name="connsiteX46" fmla="*/ 296880 w 608610"/>
              <a:gd name="connsiteY46" fmla="*/ 120097 h 600193"/>
              <a:gd name="connsiteX47" fmla="*/ 325892 w 608610"/>
              <a:gd name="connsiteY47" fmla="*/ 259953 h 600193"/>
              <a:gd name="connsiteX48" fmla="*/ 328811 w 608610"/>
              <a:gd name="connsiteY48" fmla="*/ 323814 h 600193"/>
              <a:gd name="connsiteX49" fmla="*/ 258837 w 608610"/>
              <a:gd name="connsiteY49" fmla="*/ 317428 h 600193"/>
              <a:gd name="connsiteX50" fmla="*/ 255827 w 608610"/>
              <a:gd name="connsiteY50" fmla="*/ 253567 h 600193"/>
              <a:gd name="connsiteX51" fmla="*/ 297337 w 608610"/>
              <a:gd name="connsiteY51" fmla="*/ 265244 h 600193"/>
              <a:gd name="connsiteX52" fmla="*/ 325435 w 608610"/>
              <a:gd name="connsiteY52" fmla="*/ 259770 h 600193"/>
              <a:gd name="connsiteX53" fmla="*/ 226268 w 608610"/>
              <a:gd name="connsiteY53" fmla="*/ 221271 h 600193"/>
              <a:gd name="connsiteX54" fmla="*/ 156204 w 608610"/>
              <a:gd name="connsiteY54" fmla="*/ 214885 h 600193"/>
              <a:gd name="connsiteX55" fmla="*/ 153193 w 608610"/>
              <a:gd name="connsiteY55" fmla="*/ 151024 h 600193"/>
              <a:gd name="connsiteX56" fmla="*/ 223349 w 608610"/>
              <a:gd name="connsiteY56" fmla="*/ 157410 h 600193"/>
              <a:gd name="connsiteX57" fmla="*/ 225812 w 608610"/>
              <a:gd name="connsiteY57" fmla="*/ 221089 h 600193"/>
              <a:gd name="connsiteX58" fmla="*/ 148267 w 608610"/>
              <a:gd name="connsiteY58" fmla="*/ 36895 h 600193"/>
              <a:gd name="connsiteX59" fmla="*/ 241029 w 608610"/>
              <a:gd name="connsiteY59" fmla="*/ 36968 h 600193"/>
              <a:gd name="connsiteX60" fmla="*/ 240956 w 608610"/>
              <a:gd name="connsiteY60" fmla="*/ 129731 h 600193"/>
              <a:gd name="connsiteX61" fmla="*/ 148194 w 608610"/>
              <a:gd name="connsiteY61" fmla="*/ 129658 h 600193"/>
              <a:gd name="connsiteX62" fmla="*/ 129017 w 608610"/>
              <a:gd name="connsiteY62" fmla="*/ 83331 h 600193"/>
              <a:gd name="connsiteX63" fmla="*/ 147810 w 608610"/>
              <a:gd name="connsiteY63" fmla="*/ 36713 h 600193"/>
              <a:gd name="connsiteX64" fmla="*/ 35689 w 608610"/>
              <a:gd name="connsiteY64" fmla="*/ 232675 h 600193"/>
              <a:gd name="connsiteX65" fmla="*/ 35762 w 608610"/>
              <a:gd name="connsiteY65" fmla="*/ 139785 h 600193"/>
              <a:gd name="connsiteX66" fmla="*/ 128652 w 608610"/>
              <a:gd name="connsiteY66" fmla="*/ 139849 h 600193"/>
              <a:gd name="connsiteX67" fmla="*/ 128652 w 608610"/>
              <a:gd name="connsiteY67" fmla="*/ 232675 h 600193"/>
              <a:gd name="connsiteX68" fmla="*/ 35634 w 608610"/>
              <a:gd name="connsiteY68" fmla="*/ 232894 h 600193"/>
              <a:gd name="connsiteX69" fmla="*/ 35232 w 608610"/>
              <a:gd name="connsiteY69" fmla="*/ 232493 h 600193"/>
              <a:gd name="connsiteX70" fmla="*/ 138322 w 608610"/>
              <a:gd name="connsiteY70" fmla="*/ 335309 h 600193"/>
              <a:gd name="connsiteX71" fmla="*/ 138268 w 608610"/>
              <a:gd name="connsiteY71" fmla="*/ 242291 h 600193"/>
              <a:gd name="connsiteX72" fmla="*/ 231286 w 608610"/>
              <a:gd name="connsiteY72" fmla="*/ 242227 h 600193"/>
              <a:gd name="connsiteX73" fmla="*/ 231341 w 608610"/>
              <a:gd name="connsiteY73" fmla="*/ 335254 h 600193"/>
              <a:gd name="connsiteX74" fmla="*/ 231286 w 608610"/>
              <a:gd name="connsiteY74" fmla="*/ 335309 h 600193"/>
              <a:gd name="connsiteX75" fmla="*/ 138915 w 608610"/>
              <a:gd name="connsiteY75" fmla="*/ 336176 h 600193"/>
              <a:gd name="connsiteX76" fmla="*/ 137866 w 608610"/>
              <a:gd name="connsiteY76" fmla="*/ 335127 h 600193"/>
              <a:gd name="connsiteX77" fmla="*/ 333829 w 608610"/>
              <a:gd name="connsiteY77" fmla="*/ 437943 h 600193"/>
              <a:gd name="connsiteX78" fmla="*/ 240810 w 608610"/>
              <a:gd name="connsiteY78" fmla="*/ 437998 h 600193"/>
              <a:gd name="connsiteX79" fmla="*/ 240747 w 608610"/>
              <a:gd name="connsiteY79" fmla="*/ 344979 h 600193"/>
              <a:gd name="connsiteX80" fmla="*/ 333774 w 608610"/>
              <a:gd name="connsiteY80" fmla="*/ 344925 h 600193"/>
              <a:gd name="connsiteX81" fmla="*/ 333829 w 608610"/>
              <a:gd name="connsiteY81" fmla="*/ 344979 h 600193"/>
              <a:gd name="connsiteX82" fmla="*/ 333372 w 608610"/>
              <a:gd name="connsiteY82" fmla="*/ 437761 h 600193"/>
              <a:gd name="connsiteX83" fmla="*/ 353443 w 608610"/>
              <a:gd name="connsiteY83" fmla="*/ 335035 h 600193"/>
              <a:gd name="connsiteX84" fmla="*/ 353388 w 608610"/>
              <a:gd name="connsiteY84" fmla="*/ 242017 h 600193"/>
              <a:gd name="connsiteX85" fmla="*/ 446407 w 608610"/>
              <a:gd name="connsiteY85" fmla="*/ 241953 h 600193"/>
              <a:gd name="connsiteX86" fmla="*/ 446461 w 608610"/>
              <a:gd name="connsiteY86" fmla="*/ 334981 h 600193"/>
              <a:gd name="connsiteX87" fmla="*/ 446407 w 608610"/>
              <a:gd name="connsiteY87" fmla="*/ 335035 h 600193"/>
              <a:gd name="connsiteX88" fmla="*/ 353772 w 608610"/>
              <a:gd name="connsiteY88" fmla="*/ 335638 h 600193"/>
              <a:gd name="connsiteX89" fmla="*/ 352987 w 608610"/>
              <a:gd name="connsiteY89" fmla="*/ 334853 h 60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08610" h="600193">
                <a:moveTo>
                  <a:pt x="606516" y="485200"/>
                </a:moveTo>
                <a:lnTo>
                  <a:pt x="460547" y="339232"/>
                </a:lnTo>
                <a:cubicBezTo>
                  <a:pt x="488427" y="305468"/>
                  <a:pt x="483656" y="255501"/>
                  <a:pt x="449892" y="227621"/>
                </a:cubicBezTo>
                <a:cubicBezTo>
                  <a:pt x="427805" y="209384"/>
                  <a:pt x="397589" y="204476"/>
                  <a:pt x="370868" y="214794"/>
                </a:cubicBezTo>
                <a:cubicBezTo>
                  <a:pt x="386724" y="173978"/>
                  <a:pt x="366498" y="128043"/>
                  <a:pt x="325682" y="112187"/>
                </a:cubicBezTo>
                <a:cubicBezTo>
                  <a:pt x="307235" y="105017"/>
                  <a:pt x="286781" y="105008"/>
                  <a:pt x="268325" y="112160"/>
                </a:cubicBezTo>
                <a:cubicBezTo>
                  <a:pt x="271829" y="103046"/>
                  <a:pt x="273626" y="93367"/>
                  <a:pt x="273617" y="83605"/>
                </a:cubicBezTo>
                <a:cubicBezTo>
                  <a:pt x="273626" y="39769"/>
                  <a:pt x="238101" y="4226"/>
                  <a:pt x="194265" y="4217"/>
                </a:cubicBezTo>
                <a:cubicBezTo>
                  <a:pt x="175563" y="4217"/>
                  <a:pt x="157472" y="10813"/>
                  <a:pt x="143158" y="22846"/>
                </a:cubicBezTo>
                <a:lnTo>
                  <a:pt x="122996" y="1772"/>
                </a:lnTo>
                <a:cubicBezTo>
                  <a:pt x="120323" y="-892"/>
                  <a:pt x="115998" y="-892"/>
                  <a:pt x="113325" y="1772"/>
                </a:cubicBezTo>
                <a:cubicBezTo>
                  <a:pt x="110652" y="4372"/>
                  <a:pt x="110598" y="8650"/>
                  <a:pt x="113198" y="11315"/>
                </a:cubicBezTo>
                <a:cubicBezTo>
                  <a:pt x="113243" y="11360"/>
                  <a:pt x="113280" y="11406"/>
                  <a:pt x="113325" y="11442"/>
                </a:cubicBezTo>
                <a:lnTo>
                  <a:pt x="133852" y="32060"/>
                </a:lnTo>
                <a:cubicBezTo>
                  <a:pt x="113535" y="56245"/>
                  <a:pt x="109485" y="90174"/>
                  <a:pt x="123543" y="118455"/>
                </a:cubicBezTo>
                <a:cubicBezTo>
                  <a:pt x="96046" y="101687"/>
                  <a:pt x="61160" y="103129"/>
                  <a:pt x="35141" y="122104"/>
                </a:cubicBezTo>
                <a:lnTo>
                  <a:pt x="11604" y="98658"/>
                </a:lnTo>
                <a:cubicBezTo>
                  <a:pt x="9004" y="95985"/>
                  <a:pt x="4725" y="95930"/>
                  <a:pt x="2061" y="98531"/>
                </a:cubicBezTo>
                <a:cubicBezTo>
                  <a:pt x="2016" y="98576"/>
                  <a:pt x="1970" y="98613"/>
                  <a:pt x="1933" y="98658"/>
                </a:cubicBezTo>
                <a:cubicBezTo>
                  <a:pt x="-730" y="101331"/>
                  <a:pt x="-730" y="105655"/>
                  <a:pt x="1933" y="108328"/>
                </a:cubicBezTo>
                <a:lnTo>
                  <a:pt x="24832" y="131136"/>
                </a:lnTo>
                <a:cubicBezTo>
                  <a:pt x="-5766" y="162455"/>
                  <a:pt x="-5173" y="212650"/>
                  <a:pt x="26146" y="243249"/>
                </a:cubicBezTo>
                <a:cubicBezTo>
                  <a:pt x="48397" y="264989"/>
                  <a:pt x="81322" y="271704"/>
                  <a:pt x="110315" y="260409"/>
                </a:cubicBezTo>
                <a:cubicBezTo>
                  <a:pt x="106775" y="269551"/>
                  <a:pt x="104951" y="279257"/>
                  <a:pt x="104932" y="289056"/>
                </a:cubicBezTo>
                <a:cubicBezTo>
                  <a:pt x="104987" y="332873"/>
                  <a:pt x="140485" y="368371"/>
                  <a:pt x="184302" y="368426"/>
                </a:cubicBezTo>
                <a:cubicBezTo>
                  <a:pt x="194101" y="368416"/>
                  <a:pt x="203817" y="366592"/>
                  <a:pt x="212949" y="363043"/>
                </a:cubicBezTo>
                <a:cubicBezTo>
                  <a:pt x="197504" y="404069"/>
                  <a:pt x="218240" y="449839"/>
                  <a:pt x="259266" y="465285"/>
                </a:cubicBezTo>
                <a:cubicBezTo>
                  <a:pt x="285997" y="475347"/>
                  <a:pt x="316075" y="470275"/>
                  <a:pt x="338025" y="451992"/>
                </a:cubicBezTo>
                <a:lnTo>
                  <a:pt x="483994" y="597961"/>
                </a:lnTo>
                <a:cubicBezTo>
                  <a:pt x="485298" y="599210"/>
                  <a:pt x="487022" y="599931"/>
                  <a:pt x="488829" y="599968"/>
                </a:cubicBezTo>
                <a:cubicBezTo>
                  <a:pt x="490635" y="599949"/>
                  <a:pt x="492368" y="599229"/>
                  <a:pt x="493664" y="597961"/>
                </a:cubicBezTo>
                <a:cubicBezTo>
                  <a:pt x="496328" y="595288"/>
                  <a:pt x="496328" y="590963"/>
                  <a:pt x="493664" y="588290"/>
                </a:cubicBezTo>
                <a:lnTo>
                  <a:pt x="347696" y="442322"/>
                </a:lnTo>
                <a:cubicBezTo>
                  <a:pt x="367940" y="418100"/>
                  <a:pt x="371954" y="384199"/>
                  <a:pt x="357913" y="355927"/>
                </a:cubicBezTo>
                <a:cubicBezTo>
                  <a:pt x="370412" y="363581"/>
                  <a:pt x="384772" y="367650"/>
                  <a:pt x="399423" y="367696"/>
                </a:cubicBezTo>
                <a:cubicBezTo>
                  <a:pt x="418070" y="367842"/>
                  <a:pt x="436171" y="361383"/>
                  <a:pt x="450512" y="349450"/>
                </a:cubicBezTo>
                <a:lnTo>
                  <a:pt x="596480" y="495418"/>
                </a:lnTo>
                <a:cubicBezTo>
                  <a:pt x="597785" y="496659"/>
                  <a:pt x="599518" y="497343"/>
                  <a:pt x="601315" y="497334"/>
                </a:cubicBezTo>
                <a:cubicBezTo>
                  <a:pt x="603113" y="497334"/>
                  <a:pt x="604846" y="496649"/>
                  <a:pt x="606151" y="495418"/>
                </a:cubicBezTo>
                <a:cubicBezTo>
                  <a:pt x="609070" y="492864"/>
                  <a:pt x="609362" y="488421"/>
                  <a:pt x="606798" y="485501"/>
                </a:cubicBezTo>
                <a:cubicBezTo>
                  <a:pt x="606707" y="485401"/>
                  <a:pt x="606616" y="485301"/>
                  <a:pt x="606516" y="485200"/>
                </a:cubicBezTo>
                <a:close/>
                <a:moveTo>
                  <a:pt x="297337" y="120280"/>
                </a:moveTo>
                <a:cubicBezTo>
                  <a:pt x="333610" y="120371"/>
                  <a:pt x="362949" y="149847"/>
                  <a:pt x="362858" y="186130"/>
                </a:cubicBezTo>
                <a:cubicBezTo>
                  <a:pt x="362776" y="222403"/>
                  <a:pt x="333290" y="251742"/>
                  <a:pt x="297017" y="251651"/>
                </a:cubicBezTo>
                <a:cubicBezTo>
                  <a:pt x="260735" y="251560"/>
                  <a:pt x="231405" y="222083"/>
                  <a:pt x="231487" y="185801"/>
                </a:cubicBezTo>
                <a:cubicBezTo>
                  <a:pt x="231532" y="168404"/>
                  <a:pt x="238484" y="151727"/>
                  <a:pt x="250809" y="139438"/>
                </a:cubicBezTo>
                <a:cubicBezTo>
                  <a:pt x="263007" y="127159"/>
                  <a:pt x="279574" y="120207"/>
                  <a:pt x="296880" y="120097"/>
                </a:cubicBezTo>
                <a:close/>
                <a:moveTo>
                  <a:pt x="325892" y="259953"/>
                </a:moveTo>
                <a:cubicBezTo>
                  <a:pt x="317809" y="280699"/>
                  <a:pt x="318876" y="303889"/>
                  <a:pt x="328811" y="323814"/>
                </a:cubicBezTo>
                <a:cubicBezTo>
                  <a:pt x="307792" y="310805"/>
                  <a:pt x="281873" y="308442"/>
                  <a:pt x="258837" y="317428"/>
                </a:cubicBezTo>
                <a:cubicBezTo>
                  <a:pt x="266948" y="296682"/>
                  <a:pt x="265853" y="273464"/>
                  <a:pt x="255827" y="253567"/>
                </a:cubicBezTo>
                <a:cubicBezTo>
                  <a:pt x="268325" y="261203"/>
                  <a:pt x="282694" y="265244"/>
                  <a:pt x="297337" y="265244"/>
                </a:cubicBezTo>
                <a:cubicBezTo>
                  <a:pt x="306952" y="265098"/>
                  <a:pt x="316468" y="263246"/>
                  <a:pt x="325435" y="259770"/>
                </a:cubicBezTo>
                <a:close/>
                <a:moveTo>
                  <a:pt x="226268" y="221271"/>
                </a:moveTo>
                <a:cubicBezTo>
                  <a:pt x="205185" y="208326"/>
                  <a:pt x="179276" y="205963"/>
                  <a:pt x="156204" y="214885"/>
                </a:cubicBezTo>
                <a:cubicBezTo>
                  <a:pt x="164150" y="194112"/>
                  <a:pt x="163064" y="170958"/>
                  <a:pt x="153193" y="151024"/>
                </a:cubicBezTo>
                <a:cubicBezTo>
                  <a:pt x="174285" y="164034"/>
                  <a:pt x="200259" y="166406"/>
                  <a:pt x="223349" y="157410"/>
                </a:cubicBezTo>
                <a:cubicBezTo>
                  <a:pt x="215330" y="178065"/>
                  <a:pt x="216224" y="201119"/>
                  <a:pt x="225812" y="221089"/>
                </a:cubicBezTo>
                <a:close/>
                <a:moveTo>
                  <a:pt x="148267" y="36895"/>
                </a:moveTo>
                <a:cubicBezTo>
                  <a:pt x="173902" y="11296"/>
                  <a:pt x="215439" y="11333"/>
                  <a:pt x="241029" y="36968"/>
                </a:cubicBezTo>
                <a:cubicBezTo>
                  <a:pt x="266629" y="62604"/>
                  <a:pt x="266592" y="104141"/>
                  <a:pt x="240956" y="129731"/>
                </a:cubicBezTo>
                <a:cubicBezTo>
                  <a:pt x="215321" y="155330"/>
                  <a:pt x="173784" y="155294"/>
                  <a:pt x="148194" y="129658"/>
                </a:cubicBezTo>
                <a:cubicBezTo>
                  <a:pt x="135914" y="117370"/>
                  <a:pt x="129017" y="100702"/>
                  <a:pt x="129017" y="83331"/>
                </a:cubicBezTo>
                <a:cubicBezTo>
                  <a:pt x="128816" y="65906"/>
                  <a:pt x="135576" y="49120"/>
                  <a:pt x="147810" y="36713"/>
                </a:cubicBezTo>
                <a:close/>
                <a:moveTo>
                  <a:pt x="35689" y="232675"/>
                </a:moveTo>
                <a:cubicBezTo>
                  <a:pt x="10053" y="207003"/>
                  <a:pt x="10089" y="165411"/>
                  <a:pt x="35762" y="139785"/>
                </a:cubicBezTo>
                <a:cubicBezTo>
                  <a:pt x="61434" y="114149"/>
                  <a:pt x="103016" y="114176"/>
                  <a:pt x="128652" y="139849"/>
                </a:cubicBezTo>
                <a:cubicBezTo>
                  <a:pt x="154260" y="165493"/>
                  <a:pt x="154260" y="207030"/>
                  <a:pt x="128652" y="232675"/>
                </a:cubicBezTo>
                <a:cubicBezTo>
                  <a:pt x="103026" y="258420"/>
                  <a:pt x="61379" y="258521"/>
                  <a:pt x="35634" y="232894"/>
                </a:cubicBezTo>
                <a:cubicBezTo>
                  <a:pt x="35497" y="232757"/>
                  <a:pt x="35360" y="232629"/>
                  <a:pt x="35232" y="232493"/>
                </a:cubicBezTo>
                <a:close/>
                <a:moveTo>
                  <a:pt x="138322" y="335309"/>
                </a:moveTo>
                <a:cubicBezTo>
                  <a:pt x="112623" y="309637"/>
                  <a:pt x="112596" y="267990"/>
                  <a:pt x="138268" y="242291"/>
                </a:cubicBezTo>
                <a:cubicBezTo>
                  <a:pt x="163931" y="216582"/>
                  <a:pt x="205586" y="216555"/>
                  <a:pt x="231286" y="242227"/>
                </a:cubicBezTo>
                <a:cubicBezTo>
                  <a:pt x="256985" y="267899"/>
                  <a:pt x="257013" y="309546"/>
                  <a:pt x="231341" y="335254"/>
                </a:cubicBezTo>
                <a:cubicBezTo>
                  <a:pt x="231322" y="335273"/>
                  <a:pt x="231304" y="335291"/>
                  <a:pt x="231286" y="335309"/>
                </a:cubicBezTo>
                <a:cubicBezTo>
                  <a:pt x="206015" y="361054"/>
                  <a:pt x="164661" y="361447"/>
                  <a:pt x="138915" y="336176"/>
                </a:cubicBezTo>
                <a:cubicBezTo>
                  <a:pt x="138560" y="335829"/>
                  <a:pt x="138213" y="335482"/>
                  <a:pt x="137866" y="335127"/>
                </a:cubicBezTo>
                <a:close/>
                <a:moveTo>
                  <a:pt x="333829" y="437943"/>
                </a:moveTo>
                <a:cubicBezTo>
                  <a:pt x="308157" y="463643"/>
                  <a:pt x="266510" y="463670"/>
                  <a:pt x="240810" y="437998"/>
                </a:cubicBezTo>
                <a:cubicBezTo>
                  <a:pt x="215102" y="412335"/>
                  <a:pt x="215074" y="370679"/>
                  <a:pt x="240747" y="344979"/>
                </a:cubicBezTo>
                <a:cubicBezTo>
                  <a:pt x="266419" y="319280"/>
                  <a:pt x="308065" y="319253"/>
                  <a:pt x="333774" y="344925"/>
                </a:cubicBezTo>
                <a:cubicBezTo>
                  <a:pt x="333792" y="344943"/>
                  <a:pt x="333810" y="344961"/>
                  <a:pt x="333829" y="344979"/>
                </a:cubicBezTo>
                <a:cubicBezTo>
                  <a:pt x="359227" y="370761"/>
                  <a:pt x="359026" y="412225"/>
                  <a:pt x="333372" y="437761"/>
                </a:cubicBezTo>
                <a:close/>
                <a:moveTo>
                  <a:pt x="353443" y="335035"/>
                </a:moveTo>
                <a:cubicBezTo>
                  <a:pt x="327744" y="309363"/>
                  <a:pt x="327716" y="267717"/>
                  <a:pt x="353388" y="242017"/>
                </a:cubicBezTo>
                <a:cubicBezTo>
                  <a:pt x="379051" y="216308"/>
                  <a:pt x="420707" y="216281"/>
                  <a:pt x="446407" y="241953"/>
                </a:cubicBezTo>
                <a:cubicBezTo>
                  <a:pt x="472106" y="267625"/>
                  <a:pt x="472134" y="309272"/>
                  <a:pt x="446461" y="334981"/>
                </a:cubicBezTo>
                <a:cubicBezTo>
                  <a:pt x="446443" y="334999"/>
                  <a:pt x="446425" y="335017"/>
                  <a:pt x="446407" y="335035"/>
                </a:cubicBezTo>
                <a:cubicBezTo>
                  <a:pt x="420990" y="360781"/>
                  <a:pt x="379517" y="361054"/>
                  <a:pt x="353772" y="335638"/>
                </a:cubicBezTo>
                <a:cubicBezTo>
                  <a:pt x="353507" y="335382"/>
                  <a:pt x="353242" y="335117"/>
                  <a:pt x="352987" y="334853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1BB25865-F090-FDE3-0F88-09DFA0926693}"/>
              </a:ext>
            </a:extLst>
          </p:cNvPr>
          <p:cNvSpPr/>
          <p:nvPr/>
        </p:nvSpPr>
        <p:spPr>
          <a:xfrm>
            <a:off x="2643664" y="7069324"/>
            <a:ext cx="1218208" cy="1044976"/>
          </a:xfrm>
          <a:custGeom>
            <a:avLst/>
            <a:gdLst>
              <a:gd name="connsiteX0" fmla="*/ 608298 w 609604"/>
              <a:gd name="connsiteY0" fmla="*/ 449706 h 522916"/>
              <a:gd name="connsiteX1" fmla="*/ 602915 w 609604"/>
              <a:gd name="connsiteY1" fmla="*/ 447061 h 522916"/>
              <a:gd name="connsiteX2" fmla="*/ 508310 w 609604"/>
              <a:gd name="connsiteY2" fmla="*/ 447061 h 522916"/>
              <a:gd name="connsiteX3" fmla="*/ 579287 w 609604"/>
              <a:gd name="connsiteY3" fmla="*/ 329921 h 522916"/>
              <a:gd name="connsiteX4" fmla="*/ 537229 w 609604"/>
              <a:gd name="connsiteY4" fmla="*/ 239512 h 522916"/>
              <a:gd name="connsiteX5" fmla="*/ 535587 w 609604"/>
              <a:gd name="connsiteY5" fmla="*/ 238509 h 522916"/>
              <a:gd name="connsiteX6" fmla="*/ 536956 w 609604"/>
              <a:gd name="connsiteY6" fmla="*/ 174191 h 522916"/>
              <a:gd name="connsiteX7" fmla="*/ 550093 w 609604"/>
              <a:gd name="connsiteY7" fmla="*/ 154029 h 522916"/>
              <a:gd name="connsiteX8" fmla="*/ 594714 w 609604"/>
              <a:gd name="connsiteY8" fmla="*/ 139798 h 522916"/>
              <a:gd name="connsiteX9" fmla="*/ 580482 w 609604"/>
              <a:gd name="connsiteY9" fmla="*/ 95177 h 522916"/>
              <a:gd name="connsiteX10" fmla="*/ 568339 w 609604"/>
              <a:gd name="connsiteY10" fmla="*/ 91628 h 522916"/>
              <a:gd name="connsiteX11" fmla="*/ 527395 w 609604"/>
              <a:gd name="connsiteY11" fmla="*/ 68884 h 522916"/>
              <a:gd name="connsiteX12" fmla="*/ 504651 w 609604"/>
              <a:gd name="connsiteY12" fmla="*/ 109828 h 522916"/>
              <a:gd name="connsiteX13" fmla="*/ 513601 w 609604"/>
              <a:gd name="connsiteY13" fmla="*/ 124653 h 522916"/>
              <a:gd name="connsiteX14" fmla="*/ 493439 w 609604"/>
              <a:gd name="connsiteY14" fmla="*/ 142352 h 522916"/>
              <a:gd name="connsiteX15" fmla="*/ 409051 w 609604"/>
              <a:gd name="connsiteY15" fmla="*/ 168444 h 522916"/>
              <a:gd name="connsiteX16" fmla="*/ 367815 w 609604"/>
              <a:gd name="connsiteY16" fmla="*/ 94639 h 522916"/>
              <a:gd name="connsiteX17" fmla="*/ 367815 w 609604"/>
              <a:gd name="connsiteY17" fmla="*/ 70189 h 522916"/>
              <a:gd name="connsiteX18" fmla="*/ 397739 w 609604"/>
              <a:gd name="connsiteY18" fmla="*/ 34162 h 522916"/>
              <a:gd name="connsiteX19" fmla="*/ 361712 w 609604"/>
              <a:gd name="connsiteY19" fmla="*/ 4239 h 522916"/>
              <a:gd name="connsiteX20" fmla="*/ 349569 w 609604"/>
              <a:gd name="connsiteY20" fmla="*/ 7788 h 522916"/>
              <a:gd name="connsiteX21" fmla="*/ 331323 w 609604"/>
              <a:gd name="connsiteY21" fmla="*/ 33 h 522916"/>
              <a:gd name="connsiteX22" fmla="*/ 306873 w 609604"/>
              <a:gd name="connsiteY22" fmla="*/ 6967 h 522916"/>
              <a:gd name="connsiteX23" fmla="*/ 294557 w 609604"/>
              <a:gd name="connsiteY23" fmla="*/ 29135 h 522916"/>
              <a:gd name="connsiteX24" fmla="*/ 301491 w 609604"/>
              <a:gd name="connsiteY24" fmla="*/ 53494 h 522916"/>
              <a:gd name="connsiteX25" fmla="*/ 321288 w 609604"/>
              <a:gd name="connsiteY25" fmla="*/ 65445 h 522916"/>
              <a:gd name="connsiteX26" fmla="*/ 314628 w 609604"/>
              <a:gd name="connsiteY26" fmla="*/ 91263 h 522916"/>
              <a:gd name="connsiteX27" fmla="*/ 251953 w 609604"/>
              <a:gd name="connsiteY27" fmla="*/ 173370 h 522916"/>
              <a:gd name="connsiteX28" fmla="*/ 169846 w 609604"/>
              <a:gd name="connsiteY28" fmla="*/ 209862 h 522916"/>
              <a:gd name="connsiteX29" fmla="*/ 60370 w 609604"/>
              <a:gd name="connsiteY29" fmla="*/ 356652 h 522916"/>
              <a:gd name="connsiteX30" fmla="*/ 92483 w 609604"/>
              <a:gd name="connsiteY30" fmla="*/ 445966 h 522916"/>
              <a:gd name="connsiteX31" fmla="*/ 6726 w 609604"/>
              <a:gd name="connsiteY31" fmla="*/ 445966 h 522916"/>
              <a:gd name="connsiteX32" fmla="*/ 1344 w 609604"/>
              <a:gd name="connsiteY32" fmla="*/ 448612 h 522916"/>
              <a:gd name="connsiteX33" fmla="*/ 158 w 609604"/>
              <a:gd name="connsiteY33" fmla="*/ 454542 h 522916"/>
              <a:gd name="connsiteX34" fmla="*/ 84728 w 609604"/>
              <a:gd name="connsiteY34" fmla="*/ 522690 h 522916"/>
              <a:gd name="connsiteX35" fmla="*/ 524913 w 609604"/>
              <a:gd name="connsiteY35" fmla="*/ 522690 h 522916"/>
              <a:gd name="connsiteX36" fmla="*/ 609484 w 609604"/>
              <a:gd name="connsiteY36" fmla="*/ 454542 h 522916"/>
              <a:gd name="connsiteX37" fmla="*/ 608298 w 609604"/>
              <a:gd name="connsiteY37" fmla="*/ 449706 h 522916"/>
              <a:gd name="connsiteX38" fmla="*/ 527924 w 609604"/>
              <a:gd name="connsiteY38" fmla="*/ 118085 h 522916"/>
              <a:gd name="connsiteX39" fmla="*/ 519604 w 609604"/>
              <a:gd name="connsiteY39" fmla="*/ 91893 h 522916"/>
              <a:gd name="connsiteX40" fmla="*/ 545796 w 609604"/>
              <a:gd name="connsiteY40" fmla="*/ 83573 h 522916"/>
              <a:gd name="connsiteX41" fmla="*/ 556205 w 609604"/>
              <a:gd name="connsiteY41" fmla="*/ 99018 h 522916"/>
              <a:gd name="connsiteX42" fmla="*/ 563595 w 609604"/>
              <a:gd name="connsiteY42" fmla="*/ 105221 h 522916"/>
              <a:gd name="connsiteX43" fmla="*/ 584760 w 609604"/>
              <a:gd name="connsiteY43" fmla="*/ 122829 h 522916"/>
              <a:gd name="connsiteX44" fmla="*/ 567153 w 609604"/>
              <a:gd name="connsiteY44" fmla="*/ 143994 h 522916"/>
              <a:gd name="connsiteX45" fmla="*/ 552647 w 609604"/>
              <a:gd name="connsiteY45" fmla="*/ 139250 h 522916"/>
              <a:gd name="connsiteX46" fmla="*/ 542877 w 609604"/>
              <a:gd name="connsiteY46" fmla="*/ 140108 h 522916"/>
              <a:gd name="connsiteX47" fmla="*/ 542430 w 609604"/>
              <a:gd name="connsiteY47" fmla="*/ 140710 h 522916"/>
              <a:gd name="connsiteX48" fmla="*/ 525734 w 609604"/>
              <a:gd name="connsiteY48" fmla="*/ 166346 h 522916"/>
              <a:gd name="connsiteX49" fmla="*/ 509587 w 609604"/>
              <a:gd name="connsiteY49" fmla="*/ 163426 h 522916"/>
              <a:gd name="connsiteX50" fmla="*/ 503657 w 609604"/>
              <a:gd name="connsiteY50" fmla="*/ 151749 h 522916"/>
              <a:gd name="connsiteX51" fmla="*/ 529292 w 609604"/>
              <a:gd name="connsiteY51" fmla="*/ 129306 h 522916"/>
              <a:gd name="connsiteX52" fmla="*/ 531573 w 609604"/>
              <a:gd name="connsiteY52" fmla="*/ 123376 h 522916"/>
              <a:gd name="connsiteX53" fmla="*/ 527924 w 609604"/>
              <a:gd name="connsiteY53" fmla="*/ 117720 h 522916"/>
              <a:gd name="connsiteX54" fmla="*/ 312530 w 609604"/>
              <a:gd name="connsiteY54" fmla="*/ 45101 h 522916"/>
              <a:gd name="connsiteX55" fmla="*/ 315677 w 609604"/>
              <a:gd name="connsiteY55" fmla="*/ 17777 h 522916"/>
              <a:gd name="connsiteX56" fmla="*/ 343001 w 609604"/>
              <a:gd name="connsiteY56" fmla="*/ 20925 h 522916"/>
              <a:gd name="connsiteX57" fmla="*/ 352124 w 609604"/>
              <a:gd name="connsiteY57" fmla="*/ 22019 h 522916"/>
              <a:gd name="connsiteX58" fmla="*/ 366538 w 609604"/>
              <a:gd name="connsiteY58" fmla="*/ 17914 h 522916"/>
              <a:gd name="connsiteX59" fmla="*/ 383534 w 609604"/>
              <a:gd name="connsiteY59" fmla="*/ 39672 h 522916"/>
              <a:gd name="connsiteX60" fmla="*/ 376300 w 609604"/>
              <a:gd name="connsiteY60" fmla="*/ 52582 h 522916"/>
              <a:gd name="connsiteX61" fmla="*/ 361611 w 609604"/>
              <a:gd name="connsiteY61" fmla="*/ 56504 h 522916"/>
              <a:gd name="connsiteX62" fmla="*/ 356138 w 609604"/>
              <a:gd name="connsiteY62" fmla="*/ 58147 h 522916"/>
              <a:gd name="connsiteX63" fmla="*/ 353857 w 609604"/>
              <a:gd name="connsiteY63" fmla="*/ 63347 h 522916"/>
              <a:gd name="connsiteX64" fmla="*/ 353857 w 609604"/>
              <a:gd name="connsiteY64" fmla="*/ 93909 h 522916"/>
              <a:gd name="connsiteX65" fmla="*/ 338804 w 609604"/>
              <a:gd name="connsiteY65" fmla="*/ 100295 h 522916"/>
              <a:gd name="connsiteX66" fmla="*/ 327400 w 609604"/>
              <a:gd name="connsiteY66" fmla="*/ 93818 h 522916"/>
              <a:gd name="connsiteX67" fmla="*/ 336523 w 609604"/>
              <a:gd name="connsiteY67" fmla="*/ 60975 h 522916"/>
              <a:gd name="connsiteX68" fmla="*/ 331579 w 609604"/>
              <a:gd name="connsiteY68" fmla="*/ 52509 h 522916"/>
              <a:gd name="connsiteX69" fmla="*/ 329225 w 609604"/>
              <a:gd name="connsiteY69" fmla="*/ 52308 h 522916"/>
              <a:gd name="connsiteX70" fmla="*/ 312530 w 609604"/>
              <a:gd name="connsiteY70" fmla="*/ 45009 h 522916"/>
              <a:gd name="connsiteX71" fmla="*/ 319098 w 609604"/>
              <a:gd name="connsiteY71" fmla="*/ 104583 h 522916"/>
              <a:gd name="connsiteX72" fmla="*/ 338530 w 609604"/>
              <a:gd name="connsiteY72" fmla="*/ 113706 h 522916"/>
              <a:gd name="connsiteX73" fmla="*/ 360425 w 609604"/>
              <a:gd name="connsiteY73" fmla="*/ 106225 h 522916"/>
              <a:gd name="connsiteX74" fmla="*/ 395640 w 609604"/>
              <a:gd name="connsiteY74" fmla="*/ 170086 h 522916"/>
              <a:gd name="connsiteX75" fmla="*/ 267918 w 609604"/>
              <a:gd name="connsiteY75" fmla="*/ 169539 h 522916"/>
              <a:gd name="connsiteX76" fmla="*/ 319098 w 609604"/>
              <a:gd name="connsiteY76" fmla="*/ 104492 h 522916"/>
              <a:gd name="connsiteX77" fmla="*/ 72777 w 609604"/>
              <a:gd name="connsiteY77" fmla="*/ 360575 h 522916"/>
              <a:gd name="connsiteX78" fmla="*/ 177783 w 609604"/>
              <a:gd name="connsiteY78" fmla="*/ 221631 h 522916"/>
              <a:gd name="connsiteX79" fmla="*/ 252774 w 609604"/>
              <a:gd name="connsiteY79" fmla="*/ 187420 h 522916"/>
              <a:gd name="connsiteX80" fmla="*/ 254051 w 609604"/>
              <a:gd name="connsiteY80" fmla="*/ 188150 h 522916"/>
              <a:gd name="connsiteX81" fmla="*/ 256241 w 609604"/>
              <a:gd name="connsiteY81" fmla="*/ 188150 h 522916"/>
              <a:gd name="connsiteX82" fmla="*/ 262171 w 609604"/>
              <a:gd name="connsiteY82" fmla="*/ 184500 h 522916"/>
              <a:gd name="connsiteX83" fmla="*/ 388889 w 609604"/>
              <a:gd name="connsiteY83" fmla="*/ 182037 h 522916"/>
              <a:gd name="connsiteX84" fmla="*/ 340264 w 609604"/>
              <a:gd name="connsiteY84" fmla="*/ 272264 h 522916"/>
              <a:gd name="connsiteX85" fmla="*/ 347106 w 609604"/>
              <a:gd name="connsiteY85" fmla="*/ 279106 h 522916"/>
              <a:gd name="connsiteX86" fmla="*/ 353948 w 609604"/>
              <a:gd name="connsiteY86" fmla="*/ 272264 h 522916"/>
              <a:gd name="connsiteX87" fmla="*/ 407227 w 609604"/>
              <a:gd name="connsiteY87" fmla="*/ 184774 h 522916"/>
              <a:gd name="connsiteX88" fmla="*/ 409325 w 609604"/>
              <a:gd name="connsiteY88" fmla="*/ 183223 h 522916"/>
              <a:gd name="connsiteX89" fmla="*/ 490793 w 609604"/>
              <a:gd name="connsiteY89" fmla="*/ 155033 h 522916"/>
              <a:gd name="connsiteX90" fmla="*/ 501923 w 609604"/>
              <a:gd name="connsiteY90" fmla="*/ 173279 h 522916"/>
              <a:gd name="connsiteX91" fmla="*/ 524275 w 609604"/>
              <a:gd name="connsiteY91" fmla="*/ 179027 h 522916"/>
              <a:gd name="connsiteX92" fmla="*/ 485684 w 609604"/>
              <a:gd name="connsiteY92" fmla="*/ 318609 h 522916"/>
              <a:gd name="connsiteX93" fmla="*/ 433227 w 609604"/>
              <a:gd name="connsiteY93" fmla="*/ 346525 h 522916"/>
              <a:gd name="connsiteX94" fmla="*/ 426385 w 609604"/>
              <a:gd name="connsiteY94" fmla="*/ 353367 h 522916"/>
              <a:gd name="connsiteX95" fmla="*/ 433227 w 609604"/>
              <a:gd name="connsiteY95" fmla="*/ 360210 h 522916"/>
              <a:gd name="connsiteX96" fmla="*/ 496085 w 609604"/>
              <a:gd name="connsiteY96" fmla="*/ 327549 h 522916"/>
              <a:gd name="connsiteX97" fmla="*/ 532577 w 609604"/>
              <a:gd name="connsiteY97" fmla="*/ 252741 h 522916"/>
              <a:gd name="connsiteX98" fmla="*/ 565876 w 609604"/>
              <a:gd name="connsiteY98" fmla="*/ 327823 h 522916"/>
              <a:gd name="connsiteX99" fmla="*/ 487418 w 609604"/>
              <a:gd name="connsiteY99" fmla="*/ 445145 h 522916"/>
              <a:gd name="connsiteX100" fmla="*/ 486688 w 609604"/>
              <a:gd name="connsiteY100" fmla="*/ 445875 h 522916"/>
              <a:gd name="connsiteX101" fmla="*/ 282971 w 609604"/>
              <a:gd name="connsiteY101" fmla="*/ 445875 h 522916"/>
              <a:gd name="connsiteX102" fmla="*/ 302677 w 609604"/>
              <a:gd name="connsiteY102" fmla="*/ 404091 h 522916"/>
              <a:gd name="connsiteX103" fmla="*/ 224949 w 609604"/>
              <a:gd name="connsiteY103" fmla="*/ 339592 h 522916"/>
              <a:gd name="connsiteX104" fmla="*/ 242556 w 609604"/>
              <a:gd name="connsiteY104" fmla="*/ 232031 h 522916"/>
              <a:gd name="connsiteX105" fmla="*/ 238451 w 609604"/>
              <a:gd name="connsiteY105" fmla="*/ 226649 h 522916"/>
              <a:gd name="connsiteX106" fmla="*/ 231700 w 609604"/>
              <a:gd name="connsiteY106" fmla="*/ 227470 h 522916"/>
              <a:gd name="connsiteX107" fmla="*/ 144392 w 609604"/>
              <a:gd name="connsiteY107" fmla="*/ 353550 h 522916"/>
              <a:gd name="connsiteX108" fmla="*/ 144392 w 609604"/>
              <a:gd name="connsiteY108" fmla="*/ 354644 h 522916"/>
              <a:gd name="connsiteX109" fmla="*/ 199131 w 609604"/>
              <a:gd name="connsiteY109" fmla="*/ 446878 h 522916"/>
              <a:gd name="connsiteX110" fmla="*/ 119213 w 609604"/>
              <a:gd name="connsiteY110" fmla="*/ 446878 h 522916"/>
              <a:gd name="connsiteX111" fmla="*/ 73142 w 609604"/>
              <a:gd name="connsiteY111" fmla="*/ 360483 h 522916"/>
              <a:gd name="connsiteX112" fmla="*/ 219566 w 609604"/>
              <a:gd name="connsiteY112" fmla="*/ 446787 h 522916"/>
              <a:gd name="connsiteX113" fmla="*/ 157621 w 609604"/>
              <a:gd name="connsiteY113" fmla="*/ 354553 h 522916"/>
              <a:gd name="connsiteX114" fmla="*/ 229237 w 609604"/>
              <a:gd name="connsiteY114" fmla="*/ 246811 h 522916"/>
              <a:gd name="connsiteX115" fmla="*/ 208983 w 609604"/>
              <a:gd name="connsiteY115" fmla="*/ 343697 h 522916"/>
              <a:gd name="connsiteX116" fmla="*/ 208983 w 609604"/>
              <a:gd name="connsiteY116" fmla="*/ 344700 h 522916"/>
              <a:gd name="connsiteX117" fmla="*/ 208983 w 609604"/>
              <a:gd name="connsiteY117" fmla="*/ 345704 h 522916"/>
              <a:gd name="connsiteX118" fmla="*/ 208983 w 609604"/>
              <a:gd name="connsiteY118" fmla="*/ 345704 h 522916"/>
              <a:gd name="connsiteX119" fmla="*/ 208983 w 609604"/>
              <a:gd name="connsiteY119" fmla="*/ 347072 h 522916"/>
              <a:gd name="connsiteX120" fmla="*/ 208983 w 609604"/>
              <a:gd name="connsiteY120" fmla="*/ 348259 h 522916"/>
              <a:gd name="connsiteX121" fmla="*/ 209713 w 609604"/>
              <a:gd name="connsiteY121" fmla="*/ 349353 h 522916"/>
              <a:gd name="connsiteX122" fmla="*/ 210534 w 609604"/>
              <a:gd name="connsiteY122" fmla="*/ 350357 h 522916"/>
              <a:gd name="connsiteX123" fmla="*/ 211538 w 609604"/>
              <a:gd name="connsiteY123" fmla="*/ 351087 h 522916"/>
              <a:gd name="connsiteX124" fmla="*/ 212815 w 609604"/>
              <a:gd name="connsiteY124" fmla="*/ 351725 h 522916"/>
              <a:gd name="connsiteX125" fmla="*/ 212815 w 609604"/>
              <a:gd name="connsiteY125" fmla="*/ 351725 h 522916"/>
              <a:gd name="connsiteX126" fmla="*/ 213819 w 609604"/>
              <a:gd name="connsiteY126" fmla="*/ 351725 h 522916"/>
              <a:gd name="connsiteX127" fmla="*/ 214913 w 609604"/>
              <a:gd name="connsiteY127" fmla="*/ 351725 h 522916"/>
              <a:gd name="connsiteX128" fmla="*/ 287898 w 609604"/>
              <a:gd name="connsiteY128" fmla="*/ 403179 h 522916"/>
              <a:gd name="connsiteX129" fmla="*/ 245111 w 609604"/>
              <a:gd name="connsiteY129" fmla="*/ 445966 h 522916"/>
              <a:gd name="connsiteX130" fmla="*/ 524549 w 609604"/>
              <a:gd name="connsiteY130" fmla="*/ 509827 h 522916"/>
              <a:gd name="connsiteX131" fmla="*/ 84728 w 609604"/>
              <a:gd name="connsiteY131" fmla="*/ 509827 h 522916"/>
              <a:gd name="connsiteX132" fmla="*/ 16397 w 609604"/>
              <a:gd name="connsiteY132" fmla="*/ 460471 h 522916"/>
              <a:gd name="connsiteX133" fmla="*/ 593245 w 609604"/>
              <a:gd name="connsiteY133" fmla="*/ 460471 h 522916"/>
              <a:gd name="connsiteX134" fmla="*/ 524913 w 609604"/>
              <a:gd name="connsiteY134" fmla="*/ 509736 h 522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609604" h="522916">
                <a:moveTo>
                  <a:pt x="608298" y="449706"/>
                </a:moveTo>
                <a:cubicBezTo>
                  <a:pt x="607002" y="448046"/>
                  <a:pt x="605023" y="447070"/>
                  <a:pt x="602915" y="447061"/>
                </a:cubicBezTo>
                <a:lnTo>
                  <a:pt x="508310" y="447061"/>
                </a:lnTo>
                <a:cubicBezTo>
                  <a:pt x="531208" y="427629"/>
                  <a:pt x="576002" y="383200"/>
                  <a:pt x="579287" y="329921"/>
                </a:cubicBezTo>
                <a:cubicBezTo>
                  <a:pt x="581294" y="297170"/>
                  <a:pt x="567153" y="266790"/>
                  <a:pt x="537229" y="239512"/>
                </a:cubicBezTo>
                <a:cubicBezTo>
                  <a:pt x="536737" y="239092"/>
                  <a:pt x="536180" y="238755"/>
                  <a:pt x="535587" y="238509"/>
                </a:cubicBezTo>
                <a:cubicBezTo>
                  <a:pt x="539273" y="217261"/>
                  <a:pt x="539738" y="195576"/>
                  <a:pt x="536956" y="174191"/>
                </a:cubicBezTo>
                <a:lnTo>
                  <a:pt x="550093" y="154029"/>
                </a:lnTo>
                <a:cubicBezTo>
                  <a:pt x="566341" y="162423"/>
                  <a:pt x="586320" y="156046"/>
                  <a:pt x="594714" y="139798"/>
                </a:cubicBezTo>
                <a:cubicBezTo>
                  <a:pt x="603107" y="123540"/>
                  <a:pt x="596730" y="103570"/>
                  <a:pt x="580482" y="95177"/>
                </a:cubicBezTo>
                <a:cubicBezTo>
                  <a:pt x="576696" y="93225"/>
                  <a:pt x="572572" y="92020"/>
                  <a:pt x="568339" y="91628"/>
                </a:cubicBezTo>
                <a:cubicBezTo>
                  <a:pt x="563312" y="74039"/>
                  <a:pt x="544984" y="63858"/>
                  <a:pt x="527395" y="68884"/>
                </a:cubicBezTo>
                <a:cubicBezTo>
                  <a:pt x="509815" y="73911"/>
                  <a:pt x="499634" y="92239"/>
                  <a:pt x="504651" y="109828"/>
                </a:cubicBezTo>
                <a:cubicBezTo>
                  <a:pt x="506266" y="115476"/>
                  <a:pt x="509359" y="120594"/>
                  <a:pt x="513601" y="124653"/>
                </a:cubicBezTo>
                <a:lnTo>
                  <a:pt x="493439" y="142352"/>
                </a:lnTo>
                <a:cubicBezTo>
                  <a:pt x="463525" y="143593"/>
                  <a:pt x="434441" y="152579"/>
                  <a:pt x="409051" y="168444"/>
                </a:cubicBezTo>
                <a:cubicBezTo>
                  <a:pt x="400302" y="141367"/>
                  <a:pt x="386289" y="116278"/>
                  <a:pt x="367815" y="94639"/>
                </a:cubicBezTo>
                <a:lnTo>
                  <a:pt x="367815" y="70189"/>
                </a:lnTo>
                <a:cubicBezTo>
                  <a:pt x="386025" y="68501"/>
                  <a:pt x="399426" y="52372"/>
                  <a:pt x="397739" y="34162"/>
                </a:cubicBezTo>
                <a:cubicBezTo>
                  <a:pt x="396051" y="15953"/>
                  <a:pt x="379921" y="2551"/>
                  <a:pt x="361712" y="4239"/>
                </a:cubicBezTo>
                <a:cubicBezTo>
                  <a:pt x="357470" y="4631"/>
                  <a:pt x="353346" y="5835"/>
                  <a:pt x="349569" y="7788"/>
                </a:cubicBezTo>
                <a:cubicBezTo>
                  <a:pt x="344433" y="3381"/>
                  <a:pt x="338056" y="672"/>
                  <a:pt x="331323" y="33"/>
                </a:cubicBezTo>
                <a:cubicBezTo>
                  <a:pt x="322569" y="-1080"/>
                  <a:pt x="313738" y="1420"/>
                  <a:pt x="306873" y="6967"/>
                </a:cubicBezTo>
                <a:cubicBezTo>
                  <a:pt x="299950" y="12395"/>
                  <a:pt x="295509" y="20386"/>
                  <a:pt x="294557" y="29135"/>
                </a:cubicBezTo>
                <a:cubicBezTo>
                  <a:pt x="293540" y="37857"/>
                  <a:pt x="296034" y="46615"/>
                  <a:pt x="301491" y="53494"/>
                </a:cubicBezTo>
                <a:cubicBezTo>
                  <a:pt x="306412" y="59761"/>
                  <a:pt x="313452" y="64013"/>
                  <a:pt x="321288" y="65445"/>
                </a:cubicBezTo>
                <a:lnTo>
                  <a:pt x="314628" y="91263"/>
                </a:lnTo>
                <a:cubicBezTo>
                  <a:pt x="286102" y="111863"/>
                  <a:pt x="264298" y="140427"/>
                  <a:pt x="251953" y="173370"/>
                </a:cubicBezTo>
                <a:cubicBezTo>
                  <a:pt x="222757" y="180915"/>
                  <a:pt x="195012" y="193249"/>
                  <a:pt x="169846" y="209862"/>
                </a:cubicBezTo>
                <a:cubicBezTo>
                  <a:pt x="94307" y="261407"/>
                  <a:pt x="72959" y="301092"/>
                  <a:pt x="60370" y="356652"/>
                </a:cubicBezTo>
                <a:cubicBezTo>
                  <a:pt x="50865" y="390224"/>
                  <a:pt x="63774" y="426132"/>
                  <a:pt x="92483" y="445966"/>
                </a:cubicBezTo>
                <a:lnTo>
                  <a:pt x="6726" y="445966"/>
                </a:lnTo>
                <a:cubicBezTo>
                  <a:pt x="4621" y="445975"/>
                  <a:pt x="2635" y="446951"/>
                  <a:pt x="1344" y="448612"/>
                </a:cubicBezTo>
                <a:cubicBezTo>
                  <a:pt x="62" y="450299"/>
                  <a:pt x="-375" y="452489"/>
                  <a:pt x="158" y="454542"/>
                </a:cubicBezTo>
                <a:cubicBezTo>
                  <a:pt x="158" y="455271"/>
                  <a:pt x="18404" y="522690"/>
                  <a:pt x="84728" y="522690"/>
                </a:cubicBezTo>
                <a:lnTo>
                  <a:pt x="524913" y="522690"/>
                </a:lnTo>
                <a:cubicBezTo>
                  <a:pt x="590782" y="522690"/>
                  <a:pt x="609301" y="455271"/>
                  <a:pt x="609484" y="454542"/>
                </a:cubicBezTo>
                <a:cubicBezTo>
                  <a:pt x="609703" y="452835"/>
                  <a:pt x="609274" y="451111"/>
                  <a:pt x="608298" y="449706"/>
                </a:cubicBezTo>
                <a:close/>
                <a:moveTo>
                  <a:pt x="527924" y="118085"/>
                </a:moveTo>
                <a:cubicBezTo>
                  <a:pt x="518390" y="113149"/>
                  <a:pt x="514668" y="101426"/>
                  <a:pt x="519604" y="91893"/>
                </a:cubicBezTo>
                <a:cubicBezTo>
                  <a:pt x="524539" y="82368"/>
                  <a:pt x="536262" y="78637"/>
                  <a:pt x="545796" y="83573"/>
                </a:cubicBezTo>
                <a:cubicBezTo>
                  <a:pt x="551662" y="86610"/>
                  <a:pt x="555585" y="92431"/>
                  <a:pt x="556205" y="99018"/>
                </a:cubicBezTo>
                <a:cubicBezTo>
                  <a:pt x="556543" y="102767"/>
                  <a:pt x="559845" y="105541"/>
                  <a:pt x="563595" y="105221"/>
                </a:cubicBezTo>
                <a:cubicBezTo>
                  <a:pt x="574305" y="104236"/>
                  <a:pt x="583775" y="112118"/>
                  <a:pt x="584760" y="122829"/>
                </a:cubicBezTo>
                <a:cubicBezTo>
                  <a:pt x="585746" y="133539"/>
                  <a:pt x="577863" y="143009"/>
                  <a:pt x="567153" y="143994"/>
                </a:cubicBezTo>
                <a:cubicBezTo>
                  <a:pt x="561862" y="144523"/>
                  <a:pt x="556598" y="142799"/>
                  <a:pt x="552647" y="139250"/>
                </a:cubicBezTo>
                <a:cubicBezTo>
                  <a:pt x="549710" y="136787"/>
                  <a:pt x="545340" y="137179"/>
                  <a:pt x="542877" y="140108"/>
                </a:cubicBezTo>
                <a:cubicBezTo>
                  <a:pt x="542722" y="140299"/>
                  <a:pt x="542566" y="140500"/>
                  <a:pt x="542430" y="140710"/>
                </a:cubicBezTo>
                <a:lnTo>
                  <a:pt x="525734" y="166346"/>
                </a:lnTo>
                <a:cubicBezTo>
                  <a:pt x="520179" y="167331"/>
                  <a:pt x="514449" y="166300"/>
                  <a:pt x="509587" y="163426"/>
                </a:cubicBezTo>
                <a:cubicBezTo>
                  <a:pt x="506147" y="160470"/>
                  <a:pt x="504013" y="156274"/>
                  <a:pt x="503657" y="151749"/>
                </a:cubicBezTo>
                <a:lnTo>
                  <a:pt x="529292" y="129306"/>
                </a:lnTo>
                <a:cubicBezTo>
                  <a:pt x="531008" y="127846"/>
                  <a:pt x="531865" y="125611"/>
                  <a:pt x="531573" y="123376"/>
                </a:cubicBezTo>
                <a:cubicBezTo>
                  <a:pt x="531418" y="120986"/>
                  <a:pt x="530031" y="118851"/>
                  <a:pt x="527924" y="117720"/>
                </a:cubicBezTo>
                <a:close/>
                <a:moveTo>
                  <a:pt x="312530" y="45101"/>
                </a:moveTo>
                <a:cubicBezTo>
                  <a:pt x="305853" y="36689"/>
                  <a:pt x="307263" y="24455"/>
                  <a:pt x="315677" y="17777"/>
                </a:cubicBezTo>
                <a:cubicBezTo>
                  <a:pt x="324089" y="11099"/>
                  <a:pt x="336322" y="12513"/>
                  <a:pt x="343001" y="20925"/>
                </a:cubicBezTo>
                <a:cubicBezTo>
                  <a:pt x="345309" y="23580"/>
                  <a:pt x="349250" y="24054"/>
                  <a:pt x="352124" y="22019"/>
                </a:cubicBezTo>
                <a:cubicBezTo>
                  <a:pt x="356211" y="18836"/>
                  <a:pt x="361383" y="17358"/>
                  <a:pt x="366538" y="17914"/>
                </a:cubicBezTo>
                <a:cubicBezTo>
                  <a:pt x="377239" y="19228"/>
                  <a:pt x="384848" y="28971"/>
                  <a:pt x="383534" y="39672"/>
                </a:cubicBezTo>
                <a:cubicBezTo>
                  <a:pt x="382914" y="44754"/>
                  <a:pt x="380314" y="49398"/>
                  <a:pt x="376300" y="52582"/>
                </a:cubicBezTo>
                <a:cubicBezTo>
                  <a:pt x="372176" y="55902"/>
                  <a:pt x="366839" y="57326"/>
                  <a:pt x="361611" y="56504"/>
                </a:cubicBezTo>
                <a:cubicBezTo>
                  <a:pt x="359641" y="56295"/>
                  <a:pt x="357670" y="56888"/>
                  <a:pt x="356138" y="58147"/>
                </a:cubicBezTo>
                <a:cubicBezTo>
                  <a:pt x="354651" y="59460"/>
                  <a:pt x="353811" y="61358"/>
                  <a:pt x="353857" y="63347"/>
                </a:cubicBezTo>
                <a:lnTo>
                  <a:pt x="353857" y="93909"/>
                </a:lnTo>
                <a:cubicBezTo>
                  <a:pt x="349806" y="97841"/>
                  <a:pt x="344442" y="100122"/>
                  <a:pt x="338804" y="100295"/>
                </a:cubicBezTo>
                <a:cubicBezTo>
                  <a:pt x="334297" y="99720"/>
                  <a:pt x="330201" y="97394"/>
                  <a:pt x="327400" y="93818"/>
                </a:cubicBezTo>
                <a:lnTo>
                  <a:pt x="336523" y="60975"/>
                </a:lnTo>
                <a:cubicBezTo>
                  <a:pt x="337490" y="57271"/>
                  <a:pt x="335282" y="53485"/>
                  <a:pt x="331579" y="52509"/>
                </a:cubicBezTo>
                <a:cubicBezTo>
                  <a:pt x="330812" y="52308"/>
                  <a:pt x="330018" y="52244"/>
                  <a:pt x="329225" y="52308"/>
                </a:cubicBezTo>
                <a:cubicBezTo>
                  <a:pt x="322788" y="52828"/>
                  <a:pt x="316518" y="50091"/>
                  <a:pt x="312530" y="45009"/>
                </a:cubicBezTo>
                <a:close/>
                <a:moveTo>
                  <a:pt x="319098" y="104583"/>
                </a:moveTo>
                <a:cubicBezTo>
                  <a:pt x="324180" y="109993"/>
                  <a:pt x="331131" y="113250"/>
                  <a:pt x="338530" y="113706"/>
                </a:cubicBezTo>
                <a:cubicBezTo>
                  <a:pt x="346467" y="113760"/>
                  <a:pt x="354185" y="111124"/>
                  <a:pt x="360425" y="106225"/>
                </a:cubicBezTo>
                <a:cubicBezTo>
                  <a:pt x="375916" y="125219"/>
                  <a:pt x="387849" y="146850"/>
                  <a:pt x="395640" y="170086"/>
                </a:cubicBezTo>
                <a:cubicBezTo>
                  <a:pt x="353611" y="160662"/>
                  <a:pt x="310030" y="160479"/>
                  <a:pt x="267918" y="169539"/>
                </a:cubicBezTo>
                <a:cubicBezTo>
                  <a:pt x="279264" y="143912"/>
                  <a:pt x="296863" y="121552"/>
                  <a:pt x="319098" y="104492"/>
                </a:cubicBezTo>
                <a:close/>
                <a:moveTo>
                  <a:pt x="72777" y="360575"/>
                </a:moveTo>
                <a:cubicBezTo>
                  <a:pt x="85367" y="308391"/>
                  <a:pt x="105528" y="270895"/>
                  <a:pt x="177783" y="221631"/>
                </a:cubicBezTo>
                <a:cubicBezTo>
                  <a:pt x="200791" y="206295"/>
                  <a:pt x="226109" y="194745"/>
                  <a:pt x="252774" y="187420"/>
                </a:cubicBezTo>
                <a:cubicBezTo>
                  <a:pt x="253154" y="187739"/>
                  <a:pt x="253587" y="187985"/>
                  <a:pt x="254051" y="188150"/>
                </a:cubicBezTo>
                <a:cubicBezTo>
                  <a:pt x="254775" y="188277"/>
                  <a:pt x="255517" y="188277"/>
                  <a:pt x="256241" y="188150"/>
                </a:cubicBezTo>
                <a:cubicBezTo>
                  <a:pt x="258747" y="188150"/>
                  <a:pt x="261038" y="186736"/>
                  <a:pt x="262171" y="184500"/>
                </a:cubicBezTo>
                <a:cubicBezTo>
                  <a:pt x="303693" y="174200"/>
                  <a:pt x="346996" y="173361"/>
                  <a:pt x="388889" y="182037"/>
                </a:cubicBezTo>
                <a:cubicBezTo>
                  <a:pt x="360243" y="205574"/>
                  <a:pt x="340264" y="236775"/>
                  <a:pt x="340264" y="272264"/>
                </a:cubicBezTo>
                <a:cubicBezTo>
                  <a:pt x="340264" y="276041"/>
                  <a:pt x="343329" y="279106"/>
                  <a:pt x="347106" y="279106"/>
                </a:cubicBezTo>
                <a:cubicBezTo>
                  <a:pt x="350883" y="279106"/>
                  <a:pt x="353948" y="276041"/>
                  <a:pt x="353948" y="272264"/>
                </a:cubicBezTo>
                <a:cubicBezTo>
                  <a:pt x="353948" y="237414"/>
                  <a:pt x="376391" y="206213"/>
                  <a:pt x="407227" y="184774"/>
                </a:cubicBezTo>
                <a:cubicBezTo>
                  <a:pt x="408020" y="184391"/>
                  <a:pt x="408732" y="183871"/>
                  <a:pt x="409325" y="183223"/>
                </a:cubicBezTo>
                <a:cubicBezTo>
                  <a:pt x="433483" y="166738"/>
                  <a:pt x="461609" y="157004"/>
                  <a:pt x="490793" y="155033"/>
                </a:cubicBezTo>
                <a:cubicBezTo>
                  <a:pt x="491979" y="162331"/>
                  <a:pt x="495975" y="168882"/>
                  <a:pt x="501923" y="173279"/>
                </a:cubicBezTo>
                <a:cubicBezTo>
                  <a:pt x="508492" y="177704"/>
                  <a:pt x="516383" y="179738"/>
                  <a:pt x="524275" y="179027"/>
                </a:cubicBezTo>
                <a:cubicBezTo>
                  <a:pt x="529840" y="228656"/>
                  <a:pt x="514422" y="285127"/>
                  <a:pt x="485684" y="318609"/>
                </a:cubicBezTo>
                <a:cubicBezTo>
                  <a:pt x="473086" y="335094"/>
                  <a:pt x="453936" y="345275"/>
                  <a:pt x="433227" y="346525"/>
                </a:cubicBezTo>
                <a:cubicBezTo>
                  <a:pt x="429450" y="346525"/>
                  <a:pt x="426385" y="349590"/>
                  <a:pt x="426385" y="353367"/>
                </a:cubicBezTo>
                <a:cubicBezTo>
                  <a:pt x="426385" y="357144"/>
                  <a:pt x="429450" y="360210"/>
                  <a:pt x="433227" y="360210"/>
                </a:cubicBezTo>
                <a:cubicBezTo>
                  <a:pt x="457987" y="359197"/>
                  <a:pt x="481023" y="347228"/>
                  <a:pt x="496085" y="327549"/>
                </a:cubicBezTo>
                <a:cubicBezTo>
                  <a:pt x="513847" y="305754"/>
                  <a:pt x="526337" y="280155"/>
                  <a:pt x="532577" y="252741"/>
                </a:cubicBezTo>
                <a:cubicBezTo>
                  <a:pt x="556205" y="275822"/>
                  <a:pt x="567518" y="301092"/>
                  <a:pt x="565876" y="327823"/>
                </a:cubicBezTo>
                <a:cubicBezTo>
                  <a:pt x="562044" y="391684"/>
                  <a:pt x="488148" y="444689"/>
                  <a:pt x="487418" y="445145"/>
                </a:cubicBezTo>
                <a:lnTo>
                  <a:pt x="486688" y="445875"/>
                </a:lnTo>
                <a:lnTo>
                  <a:pt x="282971" y="445875"/>
                </a:lnTo>
                <a:cubicBezTo>
                  <a:pt x="295197" y="435392"/>
                  <a:pt x="302366" y="420194"/>
                  <a:pt x="302677" y="404091"/>
                </a:cubicBezTo>
                <a:cubicBezTo>
                  <a:pt x="302677" y="360210"/>
                  <a:pt x="254416" y="342602"/>
                  <a:pt x="224949" y="339592"/>
                </a:cubicBezTo>
                <a:cubicBezTo>
                  <a:pt x="231244" y="318152"/>
                  <a:pt x="246753" y="261499"/>
                  <a:pt x="242556" y="232031"/>
                </a:cubicBezTo>
                <a:cubicBezTo>
                  <a:pt x="242216" y="229650"/>
                  <a:pt x="240661" y="227607"/>
                  <a:pt x="238451" y="226649"/>
                </a:cubicBezTo>
                <a:cubicBezTo>
                  <a:pt x="236207" y="225764"/>
                  <a:pt x="233665" y="226065"/>
                  <a:pt x="231700" y="227470"/>
                </a:cubicBezTo>
                <a:cubicBezTo>
                  <a:pt x="228507" y="229933"/>
                  <a:pt x="152968" y="286952"/>
                  <a:pt x="144392" y="353550"/>
                </a:cubicBezTo>
                <a:cubicBezTo>
                  <a:pt x="144348" y="353915"/>
                  <a:pt x="144348" y="354280"/>
                  <a:pt x="144392" y="354644"/>
                </a:cubicBezTo>
                <a:cubicBezTo>
                  <a:pt x="144392" y="356652"/>
                  <a:pt x="146673" y="400260"/>
                  <a:pt x="199131" y="446878"/>
                </a:cubicBezTo>
                <a:lnTo>
                  <a:pt x="119213" y="446878"/>
                </a:lnTo>
                <a:cubicBezTo>
                  <a:pt x="111094" y="443594"/>
                  <a:pt x="59184" y="420969"/>
                  <a:pt x="73142" y="360483"/>
                </a:cubicBezTo>
                <a:close/>
                <a:moveTo>
                  <a:pt x="219566" y="446787"/>
                </a:moveTo>
                <a:cubicBezTo>
                  <a:pt x="163551" y="402814"/>
                  <a:pt x="158077" y="359389"/>
                  <a:pt x="157621" y="354553"/>
                </a:cubicBezTo>
                <a:cubicBezTo>
                  <a:pt x="164007" y="307935"/>
                  <a:pt x="208619" y="264600"/>
                  <a:pt x="229237" y="246811"/>
                </a:cubicBezTo>
                <a:cubicBezTo>
                  <a:pt x="228051" y="283303"/>
                  <a:pt x="209166" y="342967"/>
                  <a:pt x="208983" y="343697"/>
                </a:cubicBezTo>
                <a:cubicBezTo>
                  <a:pt x="208933" y="344025"/>
                  <a:pt x="208933" y="344372"/>
                  <a:pt x="208983" y="344700"/>
                </a:cubicBezTo>
                <a:cubicBezTo>
                  <a:pt x="208941" y="345038"/>
                  <a:pt x="208941" y="345366"/>
                  <a:pt x="208983" y="345704"/>
                </a:cubicBezTo>
                <a:lnTo>
                  <a:pt x="208983" y="345704"/>
                </a:lnTo>
                <a:cubicBezTo>
                  <a:pt x="208941" y="346160"/>
                  <a:pt x="208941" y="346616"/>
                  <a:pt x="208983" y="347072"/>
                </a:cubicBezTo>
                <a:cubicBezTo>
                  <a:pt x="208983" y="347529"/>
                  <a:pt x="208983" y="347894"/>
                  <a:pt x="208983" y="348259"/>
                </a:cubicBezTo>
                <a:lnTo>
                  <a:pt x="209713" y="349353"/>
                </a:lnTo>
                <a:cubicBezTo>
                  <a:pt x="209936" y="349727"/>
                  <a:pt x="210212" y="350065"/>
                  <a:pt x="210534" y="350357"/>
                </a:cubicBezTo>
                <a:lnTo>
                  <a:pt x="211538" y="351087"/>
                </a:lnTo>
                <a:lnTo>
                  <a:pt x="212815" y="351725"/>
                </a:lnTo>
                <a:lnTo>
                  <a:pt x="212815" y="351725"/>
                </a:lnTo>
                <a:lnTo>
                  <a:pt x="213819" y="351725"/>
                </a:lnTo>
                <a:lnTo>
                  <a:pt x="214913" y="351725"/>
                </a:lnTo>
                <a:cubicBezTo>
                  <a:pt x="240367" y="351725"/>
                  <a:pt x="287898" y="366870"/>
                  <a:pt x="287898" y="403179"/>
                </a:cubicBezTo>
                <a:cubicBezTo>
                  <a:pt x="287847" y="426789"/>
                  <a:pt x="268720" y="445920"/>
                  <a:pt x="245111" y="445966"/>
                </a:cubicBezTo>
                <a:close/>
                <a:moveTo>
                  <a:pt x="524549" y="509827"/>
                </a:moveTo>
                <a:lnTo>
                  <a:pt x="84728" y="509827"/>
                </a:lnTo>
                <a:cubicBezTo>
                  <a:pt x="42032" y="509827"/>
                  <a:pt x="23148" y="476619"/>
                  <a:pt x="16397" y="460471"/>
                </a:cubicBezTo>
                <a:lnTo>
                  <a:pt x="593245" y="460471"/>
                </a:lnTo>
                <a:cubicBezTo>
                  <a:pt x="586585" y="476528"/>
                  <a:pt x="567609" y="509736"/>
                  <a:pt x="524913" y="509736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15C1C5A3-450D-38BA-2A8F-9494CB785BB3}"/>
              </a:ext>
            </a:extLst>
          </p:cNvPr>
          <p:cNvSpPr/>
          <p:nvPr/>
        </p:nvSpPr>
        <p:spPr>
          <a:xfrm>
            <a:off x="15957093" y="6991145"/>
            <a:ext cx="1217024" cy="1201332"/>
          </a:xfrm>
          <a:custGeom>
            <a:avLst/>
            <a:gdLst>
              <a:gd name="connsiteX0" fmla="*/ 580562 w 609014"/>
              <a:gd name="connsiteY0" fmla="*/ 222500 h 601160"/>
              <a:gd name="connsiteX1" fmla="*/ 563684 w 609014"/>
              <a:gd name="connsiteY1" fmla="*/ 208268 h 601160"/>
              <a:gd name="connsiteX2" fmla="*/ 572260 w 609014"/>
              <a:gd name="connsiteY2" fmla="*/ 190022 h 601160"/>
              <a:gd name="connsiteX3" fmla="*/ 511136 w 609014"/>
              <a:gd name="connsiteY3" fmla="*/ 87115 h 601160"/>
              <a:gd name="connsiteX4" fmla="*/ 405491 w 609014"/>
              <a:gd name="connsiteY4" fmla="*/ 31099 h 601160"/>
              <a:gd name="connsiteX5" fmla="*/ 387245 w 609014"/>
              <a:gd name="connsiteY5" fmla="*/ 40222 h 601160"/>
              <a:gd name="connsiteX6" fmla="*/ 372283 w 609014"/>
              <a:gd name="connsiteY6" fmla="*/ 23983 h 601160"/>
              <a:gd name="connsiteX7" fmla="*/ 248484 w 609014"/>
              <a:gd name="connsiteY7" fmla="*/ 4369 h 601160"/>
              <a:gd name="connsiteX8" fmla="*/ 200406 w 609014"/>
              <a:gd name="connsiteY8" fmla="*/ 34748 h 601160"/>
              <a:gd name="connsiteX9" fmla="*/ 156 w 609014"/>
              <a:gd name="connsiteY9" fmla="*/ 153348 h 601160"/>
              <a:gd name="connsiteX10" fmla="*/ 52795 w 609014"/>
              <a:gd name="connsiteY10" fmla="*/ 223504 h 601160"/>
              <a:gd name="connsiteX11" fmla="*/ 189641 w 609014"/>
              <a:gd name="connsiteY11" fmla="*/ 265287 h 601160"/>
              <a:gd name="connsiteX12" fmla="*/ 235256 w 609014"/>
              <a:gd name="connsiteY12" fmla="*/ 323218 h 601160"/>
              <a:gd name="connsiteX13" fmla="*/ 244926 w 609014"/>
              <a:gd name="connsiteY13" fmla="*/ 366005 h 601160"/>
              <a:gd name="connsiteX14" fmla="*/ 270926 w 609014"/>
              <a:gd name="connsiteY14" fmla="*/ 376132 h 601160"/>
              <a:gd name="connsiteX15" fmla="*/ 288260 w 609014"/>
              <a:gd name="connsiteY15" fmla="*/ 373669 h 601160"/>
              <a:gd name="connsiteX16" fmla="*/ 348381 w 609014"/>
              <a:gd name="connsiteY16" fmla="*/ 416273 h 601160"/>
              <a:gd name="connsiteX17" fmla="*/ 396733 w 609014"/>
              <a:gd name="connsiteY17" fmla="*/ 551202 h 601160"/>
              <a:gd name="connsiteX18" fmla="*/ 461415 w 609014"/>
              <a:gd name="connsiteY18" fmla="*/ 600832 h 601160"/>
              <a:gd name="connsiteX19" fmla="*/ 469261 w 609014"/>
              <a:gd name="connsiteY19" fmla="*/ 600832 h 601160"/>
              <a:gd name="connsiteX20" fmla="*/ 577916 w 609014"/>
              <a:gd name="connsiteY20" fmla="*/ 395107 h 601160"/>
              <a:gd name="connsiteX21" fmla="*/ 606015 w 609014"/>
              <a:gd name="connsiteY21" fmla="*/ 345570 h 601160"/>
              <a:gd name="connsiteX22" fmla="*/ 580562 w 609014"/>
              <a:gd name="connsiteY22" fmla="*/ 222500 h 601160"/>
              <a:gd name="connsiteX23" fmla="*/ 55532 w 609014"/>
              <a:gd name="connsiteY23" fmla="*/ 209910 h 601160"/>
              <a:gd name="connsiteX24" fmla="*/ 13840 w 609014"/>
              <a:gd name="connsiteY24" fmla="*/ 154078 h 601160"/>
              <a:gd name="connsiteX25" fmla="*/ 191556 w 609014"/>
              <a:gd name="connsiteY25" fmla="*/ 49437 h 601160"/>
              <a:gd name="connsiteX26" fmla="*/ 175409 w 609014"/>
              <a:gd name="connsiteY26" fmla="*/ 197777 h 601160"/>
              <a:gd name="connsiteX27" fmla="*/ 183711 w 609014"/>
              <a:gd name="connsiteY27" fmla="*/ 247497 h 601160"/>
              <a:gd name="connsiteX28" fmla="*/ 55532 w 609014"/>
              <a:gd name="connsiteY28" fmla="*/ 209910 h 601160"/>
              <a:gd name="connsiteX29" fmla="*/ 189093 w 609014"/>
              <a:gd name="connsiteY29" fmla="*/ 196956 h 601160"/>
              <a:gd name="connsiteX30" fmla="*/ 251677 w 609014"/>
              <a:gd name="connsiteY30" fmla="*/ 17688 h 601160"/>
              <a:gd name="connsiteX31" fmla="*/ 364073 w 609014"/>
              <a:gd name="connsiteY31" fmla="*/ 34931 h 601160"/>
              <a:gd name="connsiteX32" fmla="*/ 376662 w 609014"/>
              <a:gd name="connsiteY32" fmla="*/ 50805 h 601160"/>
              <a:gd name="connsiteX33" fmla="*/ 272660 w 609014"/>
              <a:gd name="connsiteY33" fmla="*/ 237735 h 601160"/>
              <a:gd name="connsiteX34" fmla="*/ 249670 w 609014"/>
              <a:gd name="connsiteY34" fmla="*/ 285358 h 601160"/>
              <a:gd name="connsiteX35" fmla="*/ 239361 w 609014"/>
              <a:gd name="connsiteY35" fmla="*/ 309169 h 601160"/>
              <a:gd name="connsiteX36" fmla="*/ 189093 w 609014"/>
              <a:gd name="connsiteY36" fmla="*/ 196956 h 601160"/>
              <a:gd name="connsiteX37" fmla="*/ 255509 w 609014"/>
              <a:gd name="connsiteY37" fmla="*/ 356973 h 601160"/>
              <a:gd name="connsiteX38" fmla="*/ 253775 w 609014"/>
              <a:gd name="connsiteY38" fmla="*/ 355423 h 601160"/>
              <a:gd name="connsiteX39" fmla="*/ 253775 w 609014"/>
              <a:gd name="connsiteY39" fmla="*/ 355423 h 601160"/>
              <a:gd name="connsiteX40" fmla="*/ 248849 w 609014"/>
              <a:gd name="connsiteY40" fmla="*/ 327415 h 601160"/>
              <a:gd name="connsiteX41" fmla="*/ 252133 w 609014"/>
              <a:gd name="connsiteY41" fmla="*/ 324039 h 601160"/>
              <a:gd name="connsiteX42" fmla="*/ 251312 w 609014"/>
              <a:gd name="connsiteY42" fmla="*/ 317288 h 601160"/>
              <a:gd name="connsiteX43" fmla="*/ 261986 w 609014"/>
              <a:gd name="connsiteY43" fmla="*/ 291744 h 601160"/>
              <a:gd name="connsiteX44" fmla="*/ 285250 w 609014"/>
              <a:gd name="connsiteY44" fmla="*/ 243848 h 601160"/>
              <a:gd name="connsiteX45" fmla="*/ 407224 w 609014"/>
              <a:gd name="connsiteY45" fmla="*/ 44510 h 601160"/>
              <a:gd name="connsiteX46" fmla="*/ 501465 w 609014"/>
              <a:gd name="connsiteY46" fmla="*/ 96511 h 601160"/>
              <a:gd name="connsiteX47" fmla="*/ 501921 w 609014"/>
              <a:gd name="connsiteY47" fmla="*/ 96511 h 601160"/>
              <a:gd name="connsiteX48" fmla="*/ 501921 w 609014"/>
              <a:gd name="connsiteY48" fmla="*/ 96511 h 601160"/>
              <a:gd name="connsiteX49" fmla="*/ 558484 w 609014"/>
              <a:gd name="connsiteY49" fmla="*/ 187741 h 601160"/>
              <a:gd name="connsiteX50" fmla="*/ 365167 w 609014"/>
              <a:gd name="connsiteY50" fmla="*/ 319204 h 601160"/>
              <a:gd name="connsiteX51" fmla="*/ 318458 w 609014"/>
              <a:gd name="connsiteY51" fmla="*/ 344748 h 601160"/>
              <a:gd name="connsiteX52" fmla="*/ 293552 w 609014"/>
              <a:gd name="connsiteY52" fmla="*/ 356608 h 601160"/>
              <a:gd name="connsiteX53" fmla="*/ 286709 w 609014"/>
              <a:gd name="connsiteY53" fmla="*/ 356152 h 601160"/>
              <a:gd name="connsiteX54" fmla="*/ 283516 w 609014"/>
              <a:gd name="connsiteY54" fmla="*/ 359619 h 601160"/>
              <a:gd name="connsiteX55" fmla="*/ 255509 w 609014"/>
              <a:gd name="connsiteY55" fmla="*/ 356973 h 601160"/>
              <a:gd name="connsiteX56" fmla="*/ 467984 w 609014"/>
              <a:gd name="connsiteY56" fmla="*/ 586508 h 601160"/>
              <a:gd name="connsiteX57" fmla="*/ 410144 w 609014"/>
              <a:gd name="connsiteY57" fmla="*/ 547553 h 601160"/>
              <a:gd name="connsiteX58" fmla="*/ 366444 w 609014"/>
              <a:gd name="connsiteY58" fmla="*/ 421382 h 601160"/>
              <a:gd name="connsiteX59" fmla="*/ 416530 w 609014"/>
              <a:gd name="connsiteY59" fmla="*/ 427221 h 601160"/>
              <a:gd name="connsiteX60" fmla="*/ 425653 w 609014"/>
              <a:gd name="connsiteY60" fmla="*/ 427221 h 601160"/>
              <a:gd name="connsiteX61" fmla="*/ 563775 w 609014"/>
              <a:gd name="connsiteY61" fmla="*/ 403866 h 601160"/>
              <a:gd name="connsiteX62" fmla="*/ 467984 w 609014"/>
              <a:gd name="connsiteY62" fmla="*/ 586508 h 601160"/>
              <a:gd name="connsiteX63" fmla="*/ 592695 w 609014"/>
              <a:gd name="connsiteY63" fmla="*/ 342285 h 601160"/>
              <a:gd name="connsiteX64" fmla="*/ 416712 w 609014"/>
              <a:gd name="connsiteY64" fmla="*/ 413536 h 601160"/>
              <a:gd name="connsiteX65" fmla="*/ 302127 w 609014"/>
              <a:gd name="connsiteY65" fmla="*/ 368833 h 601160"/>
              <a:gd name="connsiteX66" fmla="*/ 325482 w 609014"/>
              <a:gd name="connsiteY66" fmla="*/ 357338 h 601160"/>
              <a:gd name="connsiteX67" fmla="*/ 371827 w 609014"/>
              <a:gd name="connsiteY67" fmla="*/ 331976 h 601160"/>
              <a:gd name="connsiteX68" fmla="*/ 553558 w 609014"/>
              <a:gd name="connsiteY68" fmla="*/ 219125 h 601160"/>
              <a:gd name="connsiteX69" fmla="*/ 569979 w 609014"/>
              <a:gd name="connsiteY69" fmla="*/ 230893 h 601160"/>
              <a:gd name="connsiteX70" fmla="*/ 592695 w 609014"/>
              <a:gd name="connsiteY70" fmla="*/ 342559 h 60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9014" h="601160">
                <a:moveTo>
                  <a:pt x="580562" y="222500"/>
                </a:moveTo>
                <a:cubicBezTo>
                  <a:pt x="576028" y="216598"/>
                  <a:pt x="570271" y="211744"/>
                  <a:pt x="563684" y="208268"/>
                </a:cubicBezTo>
                <a:cubicBezTo>
                  <a:pt x="568246" y="203141"/>
                  <a:pt x="571220" y="196800"/>
                  <a:pt x="572260" y="190022"/>
                </a:cubicBezTo>
                <a:cubicBezTo>
                  <a:pt x="575544" y="140575"/>
                  <a:pt x="516427" y="91402"/>
                  <a:pt x="511136" y="87115"/>
                </a:cubicBezTo>
                <a:cubicBezTo>
                  <a:pt x="505844" y="82827"/>
                  <a:pt x="454573" y="25443"/>
                  <a:pt x="405491" y="31099"/>
                </a:cubicBezTo>
                <a:cubicBezTo>
                  <a:pt x="398640" y="32276"/>
                  <a:pt x="392299" y="35451"/>
                  <a:pt x="387245" y="40222"/>
                </a:cubicBezTo>
                <a:cubicBezTo>
                  <a:pt x="383468" y="33809"/>
                  <a:pt x="378368" y="28271"/>
                  <a:pt x="372283" y="23983"/>
                </a:cubicBezTo>
                <a:cubicBezTo>
                  <a:pt x="348016" y="5737"/>
                  <a:pt x="299299" y="-7674"/>
                  <a:pt x="248484" y="4369"/>
                </a:cubicBezTo>
                <a:cubicBezTo>
                  <a:pt x="229326" y="8374"/>
                  <a:pt x="212247" y="19166"/>
                  <a:pt x="200406" y="34748"/>
                </a:cubicBezTo>
                <a:cubicBezTo>
                  <a:pt x="57539" y="46152"/>
                  <a:pt x="3257" y="103262"/>
                  <a:pt x="156" y="153348"/>
                </a:cubicBezTo>
                <a:cubicBezTo>
                  <a:pt x="-2554" y="186674"/>
                  <a:pt x="20035" y="216789"/>
                  <a:pt x="52795" y="223504"/>
                </a:cubicBezTo>
                <a:cubicBezTo>
                  <a:pt x="99815" y="232316"/>
                  <a:pt x="145713" y="246329"/>
                  <a:pt x="189641" y="265287"/>
                </a:cubicBezTo>
                <a:cubicBezTo>
                  <a:pt x="198736" y="288715"/>
                  <a:pt x="214619" y="308886"/>
                  <a:pt x="235256" y="323218"/>
                </a:cubicBezTo>
                <a:cubicBezTo>
                  <a:pt x="229417" y="351408"/>
                  <a:pt x="240729" y="362812"/>
                  <a:pt x="244926" y="366005"/>
                </a:cubicBezTo>
                <a:cubicBezTo>
                  <a:pt x="251604" y="373158"/>
                  <a:pt x="261174" y="376880"/>
                  <a:pt x="270926" y="376132"/>
                </a:cubicBezTo>
                <a:cubicBezTo>
                  <a:pt x="276783" y="376050"/>
                  <a:pt x="282613" y="375219"/>
                  <a:pt x="288260" y="373669"/>
                </a:cubicBezTo>
                <a:cubicBezTo>
                  <a:pt x="303614" y="393538"/>
                  <a:pt x="324543" y="408372"/>
                  <a:pt x="348381" y="416273"/>
                </a:cubicBezTo>
                <a:cubicBezTo>
                  <a:pt x="369373" y="459352"/>
                  <a:pt x="385585" y="504593"/>
                  <a:pt x="396733" y="551202"/>
                </a:cubicBezTo>
                <a:cubicBezTo>
                  <a:pt x="404177" y="580743"/>
                  <a:pt x="430953" y="601288"/>
                  <a:pt x="461415" y="600832"/>
                </a:cubicBezTo>
                <a:cubicBezTo>
                  <a:pt x="464024" y="600968"/>
                  <a:pt x="466652" y="600968"/>
                  <a:pt x="469261" y="600832"/>
                </a:cubicBezTo>
                <a:cubicBezTo>
                  <a:pt x="518981" y="595358"/>
                  <a:pt x="573355" y="538247"/>
                  <a:pt x="577916" y="395107"/>
                </a:cubicBezTo>
                <a:cubicBezTo>
                  <a:pt x="592933" y="382509"/>
                  <a:pt x="602913" y="364929"/>
                  <a:pt x="606015" y="345570"/>
                </a:cubicBezTo>
                <a:cubicBezTo>
                  <a:pt x="615777" y="294572"/>
                  <a:pt x="599629" y="245764"/>
                  <a:pt x="580562" y="222500"/>
                </a:cubicBezTo>
                <a:close/>
                <a:moveTo>
                  <a:pt x="55532" y="209910"/>
                </a:moveTo>
                <a:cubicBezTo>
                  <a:pt x="29495" y="204555"/>
                  <a:pt x="11587" y="180562"/>
                  <a:pt x="13840" y="154078"/>
                </a:cubicBezTo>
                <a:cubicBezTo>
                  <a:pt x="16486" y="111017"/>
                  <a:pt x="65020" y="61844"/>
                  <a:pt x="191556" y="49437"/>
                </a:cubicBezTo>
                <a:cubicBezTo>
                  <a:pt x="174131" y="83922"/>
                  <a:pt x="171851" y="135102"/>
                  <a:pt x="175409" y="197777"/>
                </a:cubicBezTo>
                <a:cubicBezTo>
                  <a:pt x="176248" y="214618"/>
                  <a:pt x="179040" y="231295"/>
                  <a:pt x="183711" y="247497"/>
                </a:cubicBezTo>
                <a:cubicBezTo>
                  <a:pt x="142274" y="230930"/>
                  <a:pt x="99359" y="218340"/>
                  <a:pt x="55532" y="209910"/>
                </a:cubicBezTo>
                <a:close/>
                <a:moveTo>
                  <a:pt x="189093" y="196956"/>
                </a:moveTo>
                <a:cubicBezTo>
                  <a:pt x="183528" y="99613"/>
                  <a:pt x="192012" y="31920"/>
                  <a:pt x="251677" y="17688"/>
                </a:cubicBezTo>
                <a:cubicBezTo>
                  <a:pt x="295832" y="7197"/>
                  <a:pt x="341721" y="18418"/>
                  <a:pt x="364073" y="34931"/>
                </a:cubicBezTo>
                <a:cubicBezTo>
                  <a:pt x="369948" y="38644"/>
                  <a:pt x="374391" y="44236"/>
                  <a:pt x="376662" y="50805"/>
                </a:cubicBezTo>
                <a:cubicBezTo>
                  <a:pt x="346648" y="85016"/>
                  <a:pt x="310338" y="158456"/>
                  <a:pt x="272660" y="237735"/>
                </a:cubicBezTo>
                <a:cubicBezTo>
                  <a:pt x="263537" y="257167"/>
                  <a:pt x="255509" y="274227"/>
                  <a:pt x="249670" y="285358"/>
                </a:cubicBezTo>
                <a:cubicBezTo>
                  <a:pt x="245592" y="293003"/>
                  <a:pt x="242143" y="300967"/>
                  <a:pt x="239361" y="309169"/>
                </a:cubicBezTo>
                <a:cubicBezTo>
                  <a:pt x="223669" y="297765"/>
                  <a:pt x="193016" y="266655"/>
                  <a:pt x="189093" y="196956"/>
                </a:cubicBezTo>
                <a:close/>
                <a:moveTo>
                  <a:pt x="255509" y="356973"/>
                </a:moveTo>
                <a:cubicBezTo>
                  <a:pt x="255043" y="356344"/>
                  <a:pt x="254460" y="355815"/>
                  <a:pt x="253775" y="355423"/>
                </a:cubicBezTo>
                <a:cubicBezTo>
                  <a:pt x="253775" y="355423"/>
                  <a:pt x="253775" y="355423"/>
                  <a:pt x="253775" y="355423"/>
                </a:cubicBezTo>
                <a:cubicBezTo>
                  <a:pt x="253775" y="355423"/>
                  <a:pt x="244652" y="348763"/>
                  <a:pt x="248849" y="327415"/>
                </a:cubicBezTo>
                <a:cubicBezTo>
                  <a:pt x="250281" y="326676"/>
                  <a:pt x="251440" y="325490"/>
                  <a:pt x="252133" y="324039"/>
                </a:cubicBezTo>
                <a:cubicBezTo>
                  <a:pt x="253073" y="321804"/>
                  <a:pt x="252763" y="319231"/>
                  <a:pt x="251312" y="317288"/>
                </a:cubicBezTo>
                <a:cubicBezTo>
                  <a:pt x="254104" y="308475"/>
                  <a:pt x="257671" y="299927"/>
                  <a:pt x="261986" y="291744"/>
                </a:cubicBezTo>
                <a:cubicBezTo>
                  <a:pt x="268007" y="280158"/>
                  <a:pt x="275944" y="263280"/>
                  <a:pt x="285250" y="243848"/>
                </a:cubicBezTo>
                <a:cubicBezTo>
                  <a:pt x="317728" y="175334"/>
                  <a:pt x="378305" y="47794"/>
                  <a:pt x="407224" y="44510"/>
                </a:cubicBezTo>
                <a:cubicBezTo>
                  <a:pt x="450559" y="39401"/>
                  <a:pt x="500918" y="95873"/>
                  <a:pt x="501465" y="96511"/>
                </a:cubicBezTo>
                <a:lnTo>
                  <a:pt x="501921" y="96511"/>
                </a:lnTo>
                <a:cubicBezTo>
                  <a:pt x="501921" y="96511"/>
                  <a:pt x="501921" y="96511"/>
                  <a:pt x="501921" y="96511"/>
                </a:cubicBezTo>
                <a:cubicBezTo>
                  <a:pt x="501921" y="96511"/>
                  <a:pt x="561312" y="144681"/>
                  <a:pt x="558484" y="187741"/>
                </a:cubicBezTo>
                <a:cubicBezTo>
                  <a:pt x="556477" y="216753"/>
                  <a:pt x="432039" y="283350"/>
                  <a:pt x="365167" y="319204"/>
                </a:cubicBezTo>
                <a:cubicBezTo>
                  <a:pt x="346191" y="329331"/>
                  <a:pt x="329770" y="338180"/>
                  <a:pt x="318458" y="344748"/>
                </a:cubicBezTo>
                <a:cubicBezTo>
                  <a:pt x="310511" y="349419"/>
                  <a:pt x="302182" y="353379"/>
                  <a:pt x="293552" y="356608"/>
                </a:cubicBezTo>
                <a:cubicBezTo>
                  <a:pt x="291526" y="355222"/>
                  <a:pt x="288899" y="355048"/>
                  <a:pt x="286709" y="356152"/>
                </a:cubicBezTo>
                <a:cubicBezTo>
                  <a:pt x="285250" y="356873"/>
                  <a:pt x="284119" y="358104"/>
                  <a:pt x="283516" y="359619"/>
                </a:cubicBezTo>
                <a:cubicBezTo>
                  <a:pt x="262898" y="365367"/>
                  <a:pt x="255874" y="357430"/>
                  <a:pt x="255509" y="356973"/>
                </a:cubicBezTo>
                <a:close/>
                <a:moveTo>
                  <a:pt x="467984" y="586508"/>
                </a:moveTo>
                <a:cubicBezTo>
                  <a:pt x="441636" y="589984"/>
                  <a:pt x="416822" y="573280"/>
                  <a:pt x="410144" y="547553"/>
                </a:cubicBezTo>
                <a:cubicBezTo>
                  <a:pt x="399670" y="504191"/>
                  <a:pt x="385037" y="461934"/>
                  <a:pt x="366444" y="421382"/>
                </a:cubicBezTo>
                <a:cubicBezTo>
                  <a:pt x="382866" y="425223"/>
                  <a:pt x="399670" y="427184"/>
                  <a:pt x="416530" y="427221"/>
                </a:cubicBezTo>
                <a:lnTo>
                  <a:pt x="425653" y="427221"/>
                </a:lnTo>
                <a:cubicBezTo>
                  <a:pt x="484132" y="427221"/>
                  <a:pt x="531845" y="421929"/>
                  <a:pt x="563775" y="403866"/>
                </a:cubicBezTo>
                <a:cubicBezTo>
                  <a:pt x="557663" y="531223"/>
                  <a:pt x="510862" y="582038"/>
                  <a:pt x="467984" y="586508"/>
                </a:cubicBezTo>
                <a:close/>
                <a:moveTo>
                  <a:pt x="592695" y="342285"/>
                </a:moveTo>
                <a:cubicBezTo>
                  <a:pt x="581383" y="402588"/>
                  <a:pt x="513781" y="414357"/>
                  <a:pt x="416712" y="413536"/>
                </a:cubicBezTo>
                <a:cubicBezTo>
                  <a:pt x="346921" y="412897"/>
                  <a:pt x="314352" y="383886"/>
                  <a:pt x="302127" y="368833"/>
                </a:cubicBezTo>
                <a:cubicBezTo>
                  <a:pt x="310165" y="365549"/>
                  <a:pt x="317974" y="361708"/>
                  <a:pt x="325482" y="357338"/>
                </a:cubicBezTo>
                <a:cubicBezTo>
                  <a:pt x="336612" y="350861"/>
                  <a:pt x="352851" y="342103"/>
                  <a:pt x="371827" y="331976"/>
                </a:cubicBezTo>
                <a:cubicBezTo>
                  <a:pt x="449282" y="290558"/>
                  <a:pt x="520806" y="250690"/>
                  <a:pt x="553558" y="219125"/>
                </a:cubicBezTo>
                <a:cubicBezTo>
                  <a:pt x="560226" y="221031"/>
                  <a:pt x="566029" y="225191"/>
                  <a:pt x="569979" y="230893"/>
                </a:cubicBezTo>
                <a:cubicBezTo>
                  <a:pt x="587678" y="252697"/>
                  <a:pt x="601180" y="297947"/>
                  <a:pt x="592695" y="342559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16E1E485-CFE4-21EB-9E6D-C8888819859C}"/>
              </a:ext>
            </a:extLst>
          </p:cNvPr>
          <p:cNvSpPr/>
          <p:nvPr/>
        </p:nvSpPr>
        <p:spPr>
          <a:xfrm>
            <a:off x="5362683" y="6993786"/>
            <a:ext cx="1101808" cy="1196052"/>
          </a:xfrm>
          <a:custGeom>
            <a:avLst/>
            <a:gdLst>
              <a:gd name="connsiteX0" fmla="*/ 549842 w 551357"/>
              <a:gd name="connsiteY0" fmla="*/ 350237 h 598517"/>
              <a:gd name="connsiteX1" fmla="*/ 531596 w 551357"/>
              <a:gd name="connsiteY1" fmla="*/ 204268 h 598517"/>
              <a:gd name="connsiteX2" fmla="*/ 531049 w 551357"/>
              <a:gd name="connsiteY2" fmla="*/ 203356 h 598517"/>
              <a:gd name="connsiteX3" fmla="*/ 531049 w 551357"/>
              <a:gd name="connsiteY3" fmla="*/ 202718 h 598517"/>
              <a:gd name="connsiteX4" fmla="*/ 357712 w 551357"/>
              <a:gd name="connsiteY4" fmla="*/ 90961 h 598517"/>
              <a:gd name="connsiteX5" fmla="*/ 300328 w 551357"/>
              <a:gd name="connsiteY5" fmla="*/ 51367 h 598517"/>
              <a:gd name="connsiteX6" fmla="*/ 347494 w 551357"/>
              <a:gd name="connsiteY6" fmla="*/ 13232 h 598517"/>
              <a:gd name="connsiteX7" fmla="*/ 352420 w 551357"/>
              <a:gd name="connsiteY7" fmla="*/ 4931 h 598517"/>
              <a:gd name="connsiteX8" fmla="*/ 344264 w 551357"/>
              <a:gd name="connsiteY8" fmla="*/ -32 h 598517"/>
              <a:gd name="connsiteX9" fmla="*/ 344119 w 551357"/>
              <a:gd name="connsiteY9" fmla="*/ 4 h 598517"/>
              <a:gd name="connsiteX10" fmla="*/ 286187 w 551357"/>
              <a:gd name="connsiteY10" fmla="*/ 50272 h 598517"/>
              <a:gd name="connsiteX11" fmla="*/ 227891 w 551357"/>
              <a:gd name="connsiteY11" fmla="*/ 75999 h 598517"/>
              <a:gd name="connsiteX12" fmla="*/ 154907 w 551357"/>
              <a:gd name="connsiteY12" fmla="*/ 80652 h 598517"/>
              <a:gd name="connsiteX13" fmla="*/ 149798 w 551357"/>
              <a:gd name="connsiteY13" fmla="*/ 84392 h 598517"/>
              <a:gd name="connsiteX14" fmla="*/ -2 w 551357"/>
              <a:gd name="connsiteY14" fmla="*/ 393662 h 598517"/>
              <a:gd name="connsiteX15" fmla="*/ -2 w 551357"/>
              <a:gd name="connsiteY15" fmla="*/ 393662 h 598517"/>
              <a:gd name="connsiteX16" fmla="*/ -2 w 551357"/>
              <a:gd name="connsiteY16" fmla="*/ 394210 h 598517"/>
              <a:gd name="connsiteX17" fmla="*/ -2 w 551357"/>
              <a:gd name="connsiteY17" fmla="*/ 396126 h 598517"/>
              <a:gd name="connsiteX18" fmla="*/ -2 w 551357"/>
              <a:gd name="connsiteY18" fmla="*/ 591449 h 598517"/>
              <a:gd name="connsiteX19" fmla="*/ 6841 w 551357"/>
              <a:gd name="connsiteY19" fmla="*/ 598291 h 598517"/>
              <a:gd name="connsiteX20" fmla="*/ 8757 w 551357"/>
              <a:gd name="connsiteY20" fmla="*/ 598291 h 598517"/>
              <a:gd name="connsiteX21" fmla="*/ 527765 w 551357"/>
              <a:gd name="connsiteY21" fmla="*/ 444751 h 598517"/>
              <a:gd name="connsiteX22" fmla="*/ 532235 w 551357"/>
              <a:gd name="connsiteY22" fmla="*/ 440646 h 598517"/>
              <a:gd name="connsiteX23" fmla="*/ 549842 w 551357"/>
              <a:gd name="connsiteY23" fmla="*/ 358539 h 598517"/>
              <a:gd name="connsiteX24" fmla="*/ 549842 w 551357"/>
              <a:gd name="connsiteY24" fmla="*/ 350237 h 598517"/>
              <a:gd name="connsiteX25" fmla="*/ 535702 w 551357"/>
              <a:gd name="connsiteY25" fmla="*/ 351787 h 598517"/>
              <a:gd name="connsiteX26" fmla="*/ 468191 w 551357"/>
              <a:gd name="connsiteY26" fmla="*/ 342664 h 598517"/>
              <a:gd name="connsiteX27" fmla="*/ 416373 w 551357"/>
              <a:gd name="connsiteY27" fmla="*/ 314292 h 598517"/>
              <a:gd name="connsiteX28" fmla="*/ 365740 w 551357"/>
              <a:gd name="connsiteY28" fmla="*/ 371037 h 598517"/>
              <a:gd name="connsiteX29" fmla="*/ 318483 w 551357"/>
              <a:gd name="connsiteY29" fmla="*/ 434168 h 598517"/>
              <a:gd name="connsiteX30" fmla="*/ 281078 w 551357"/>
              <a:gd name="connsiteY30" fmla="*/ 427326 h 598517"/>
              <a:gd name="connsiteX31" fmla="*/ 260369 w 551357"/>
              <a:gd name="connsiteY31" fmla="*/ 415558 h 598517"/>
              <a:gd name="connsiteX32" fmla="*/ 187385 w 551357"/>
              <a:gd name="connsiteY32" fmla="*/ 389739 h 598517"/>
              <a:gd name="connsiteX33" fmla="*/ 132191 w 551357"/>
              <a:gd name="connsiteY33" fmla="*/ 463910 h 598517"/>
              <a:gd name="connsiteX34" fmla="*/ 84113 w 551357"/>
              <a:gd name="connsiteY34" fmla="*/ 506605 h 598517"/>
              <a:gd name="connsiteX35" fmla="*/ 12679 w 551357"/>
              <a:gd name="connsiteY35" fmla="*/ 465187 h 598517"/>
              <a:gd name="connsiteX36" fmla="*/ 12679 w 551357"/>
              <a:gd name="connsiteY36" fmla="*/ 401326 h 598517"/>
              <a:gd name="connsiteX37" fmla="*/ 520466 w 551357"/>
              <a:gd name="connsiteY37" fmla="*/ 215581 h 598517"/>
              <a:gd name="connsiteX38" fmla="*/ 535702 w 551357"/>
              <a:gd name="connsiteY38" fmla="*/ 351787 h 598517"/>
              <a:gd name="connsiteX39" fmla="*/ 281717 w 551357"/>
              <a:gd name="connsiteY39" fmla="*/ 64322 h 598517"/>
              <a:gd name="connsiteX40" fmla="*/ 280166 w 551357"/>
              <a:gd name="connsiteY40" fmla="*/ 106835 h 598517"/>
              <a:gd name="connsiteX41" fmla="*/ 286826 w 551357"/>
              <a:gd name="connsiteY41" fmla="*/ 112491 h 598517"/>
              <a:gd name="connsiteX42" fmla="*/ 288012 w 551357"/>
              <a:gd name="connsiteY42" fmla="*/ 112491 h 598517"/>
              <a:gd name="connsiteX43" fmla="*/ 293577 w 551357"/>
              <a:gd name="connsiteY43" fmla="*/ 104581 h 598517"/>
              <a:gd name="connsiteX44" fmla="*/ 293577 w 551357"/>
              <a:gd name="connsiteY44" fmla="*/ 104554 h 598517"/>
              <a:gd name="connsiteX45" fmla="*/ 295402 w 551357"/>
              <a:gd name="connsiteY45" fmla="*/ 64686 h 598517"/>
              <a:gd name="connsiteX46" fmla="*/ 346947 w 551357"/>
              <a:gd name="connsiteY46" fmla="*/ 100448 h 598517"/>
              <a:gd name="connsiteX47" fmla="*/ 346947 w 551357"/>
              <a:gd name="connsiteY47" fmla="*/ 100448 h 598517"/>
              <a:gd name="connsiteX48" fmla="*/ 318310 w 551357"/>
              <a:gd name="connsiteY48" fmla="*/ 192071 h 598517"/>
              <a:gd name="connsiteX49" fmla="*/ 226689 w 551357"/>
              <a:gd name="connsiteY49" fmla="*/ 163425 h 598517"/>
              <a:gd name="connsiteX50" fmla="*/ 235281 w 551357"/>
              <a:gd name="connsiteY50" fmla="*/ 87767 h 598517"/>
              <a:gd name="connsiteX51" fmla="*/ 235281 w 551357"/>
              <a:gd name="connsiteY51" fmla="*/ 87767 h 598517"/>
              <a:gd name="connsiteX52" fmla="*/ 281717 w 551357"/>
              <a:gd name="connsiteY52" fmla="*/ 64322 h 598517"/>
              <a:gd name="connsiteX53" fmla="*/ 160199 w 551357"/>
              <a:gd name="connsiteY53" fmla="*/ 93789 h 598517"/>
              <a:gd name="connsiteX54" fmla="*/ 217126 w 551357"/>
              <a:gd name="connsiteY54" fmla="*/ 89866 h 598517"/>
              <a:gd name="connsiteX55" fmla="*/ 205358 w 551357"/>
              <a:gd name="connsiteY55" fmla="*/ 131923 h 598517"/>
              <a:gd name="connsiteX56" fmla="*/ 286844 w 551357"/>
              <a:gd name="connsiteY56" fmla="*/ 213556 h 598517"/>
              <a:gd name="connsiteX57" fmla="*/ 368477 w 551357"/>
              <a:gd name="connsiteY57" fmla="*/ 132069 h 598517"/>
              <a:gd name="connsiteX58" fmla="*/ 364645 w 551357"/>
              <a:gd name="connsiteY58" fmla="*/ 107291 h 598517"/>
              <a:gd name="connsiteX59" fmla="*/ 514354 w 551357"/>
              <a:gd name="connsiteY59" fmla="*/ 203265 h 598517"/>
              <a:gd name="connsiteX60" fmla="*/ 19887 w 551357"/>
              <a:gd name="connsiteY60" fmla="*/ 384539 h 598517"/>
              <a:gd name="connsiteX61" fmla="*/ 519919 w 551357"/>
              <a:gd name="connsiteY61" fmla="*/ 432344 h 598517"/>
              <a:gd name="connsiteX62" fmla="*/ 13044 w 551357"/>
              <a:gd name="connsiteY62" fmla="*/ 582235 h 598517"/>
              <a:gd name="connsiteX63" fmla="*/ 13044 w 551357"/>
              <a:gd name="connsiteY63" fmla="*/ 484892 h 598517"/>
              <a:gd name="connsiteX64" fmla="*/ 80555 w 551357"/>
              <a:gd name="connsiteY64" fmla="*/ 519834 h 598517"/>
              <a:gd name="connsiteX65" fmla="*/ 85664 w 551357"/>
              <a:gd name="connsiteY65" fmla="*/ 519834 h 598517"/>
              <a:gd name="connsiteX66" fmla="*/ 144781 w 551357"/>
              <a:gd name="connsiteY66" fmla="*/ 469748 h 598517"/>
              <a:gd name="connsiteX67" fmla="*/ 191673 w 551357"/>
              <a:gd name="connsiteY67" fmla="*/ 402511 h 598517"/>
              <a:gd name="connsiteX68" fmla="*/ 253527 w 551357"/>
              <a:gd name="connsiteY68" fmla="*/ 427052 h 598517"/>
              <a:gd name="connsiteX69" fmla="*/ 274419 w 551357"/>
              <a:gd name="connsiteY69" fmla="*/ 439277 h 598517"/>
              <a:gd name="connsiteX70" fmla="*/ 322771 w 551357"/>
              <a:gd name="connsiteY70" fmla="*/ 447214 h 598517"/>
              <a:gd name="connsiteX71" fmla="*/ 378147 w 551357"/>
              <a:gd name="connsiteY71" fmla="*/ 376785 h 598517"/>
              <a:gd name="connsiteX72" fmla="*/ 415825 w 551357"/>
              <a:gd name="connsiteY72" fmla="*/ 327976 h 598517"/>
              <a:gd name="connsiteX73" fmla="*/ 459068 w 551357"/>
              <a:gd name="connsiteY73" fmla="*/ 352883 h 598517"/>
              <a:gd name="connsiteX74" fmla="*/ 533695 w 551357"/>
              <a:gd name="connsiteY74" fmla="*/ 371129 h 598517"/>
              <a:gd name="connsiteX75" fmla="*/ 519919 w 551357"/>
              <a:gd name="connsiteY75" fmla="*/ 432344 h 59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551357" h="598517">
                <a:moveTo>
                  <a:pt x="549842" y="350237"/>
                </a:moveTo>
                <a:cubicBezTo>
                  <a:pt x="553939" y="300845"/>
                  <a:pt x="547726" y="251134"/>
                  <a:pt x="531596" y="204268"/>
                </a:cubicBezTo>
                <a:cubicBezTo>
                  <a:pt x="531469" y="203931"/>
                  <a:pt x="531286" y="203621"/>
                  <a:pt x="531049" y="203356"/>
                </a:cubicBezTo>
                <a:cubicBezTo>
                  <a:pt x="531049" y="203356"/>
                  <a:pt x="531049" y="203356"/>
                  <a:pt x="531049" y="202718"/>
                </a:cubicBezTo>
                <a:cubicBezTo>
                  <a:pt x="493645" y="147980"/>
                  <a:pt x="435257" y="110575"/>
                  <a:pt x="357712" y="90961"/>
                </a:cubicBezTo>
                <a:cubicBezTo>
                  <a:pt x="345487" y="69832"/>
                  <a:pt x="324422" y="55299"/>
                  <a:pt x="300328" y="51367"/>
                </a:cubicBezTo>
                <a:cubicBezTo>
                  <a:pt x="308940" y="31761"/>
                  <a:pt x="326520" y="17548"/>
                  <a:pt x="347494" y="13232"/>
                </a:cubicBezTo>
                <a:cubicBezTo>
                  <a:pt x="351143" y="12293"/>
                  <a:pt x="353342" y="8580"/>
                  <a:pt x="352420" y="4931"/>
                </a:cubicBezTo>
                <a:cubicBezTo>
                  <a:pt x="351536" y="1309"/>
                  <a:pt x="347886" y="-917"/>
                  <a:pt x="344264" y="-32"/>
                </a:cubicBezTo>
                <a:cubicBezTo>
                  <a:pt x="344219" y="-23"/>
                  <a:pt x="344164" y="-5"/>
                  <a:pt x="344119" y="4"/>
                </a:cubicBezTo>
                <a:cubicBezTo>
                  <a:pt x="317370" y="5524"/>
                  <a:pt x="295420" y="24563"/>
                  <a:pt x="286187" y="50272"/>
                </a:cubicBezTo>
                <a:cubicBezTo>
                  <a:pt x="264069" y="50582"/>
                  <a:pt x="243025" y="59860"/>
                  <a:pt x="227891" y="75999"/>
                </a:cubicBezTo>
                <a:cubicBezTo>
                  <a:pt x="203491" y="76045"/>
                  <a:pt x="179116" y="77605"/>
                  <a:pt x="154907" y="80652"/>
                </a:cubicBezTo>
                <a:cubicBezTo>
                  <a:pt x="152689" y="80971"/>
                  <a:pt x="150775" y="82376"/>
                  <a:pt x="149798" y="84392"/>
                </a:cubicBezTo>
                <a:lnTo>
                  <a:pt x="-2" y="393662"/>
                </a:lnTo>
                <a:lnTo>
                  <a:pt x="-2" y="393662"/>
                </a:lnTo>
                <a:cubicBezTo>
                  <a:pt x="-2" y="393662"/>
                  <a:pt x="-2" y="393662"/>
                  <a:pt x="-2" y="394210"/>
                </a:cubicBezTo>
                <a:cubicBezTo>
                  <a:pt x="-85" y="394848"/>
                  <a:pt x="-85" y="395487"/>
                  <a:pt x="-2" y="396126"/>
                </a:cubicBezTo>
                <a:lnTo>
                  <a:pt x="-2" y="591449"/>
                </a:lnTo>
                <a:cubicBezTo>
                  <a:pt x="-2" y="595226"/>
                  <a:pt x="3062" y="598291"/>
                  <a:pt x="6841" y="598291"/>
                </a:cubicBezTo>
                <a:lnTo>
                  <a:pt x="8757" y="598291"/>
                </a:lnTo>
                <a:lnTo>
                  <a:pt x="527765" y="444751"/>
                </a:lnTo>
                <a:cubicBezTo>
                  <a:pt x="529808" y="444140"/>
                  <a:pt x="531450" y="442625"/>
                  <a:pt x="532235" y="440646"/>
                </a:cubicBezTo>
                <a:cubicBezTo>
                  <a:pt x="541449" y="414098"/>
                  <a:pt x="547361" y="386528"/>
                  <a:pt x="549842" y="358539"/>
                </a:cubicBezTo>
                <a:cubicBezTo>
                  <a:pt x="551777" y="356112"/>
                  <a:pt x="551777" y="352663"/>
                  <a:pt x="549842" y="350237"/>
                </a:cubicBezTo>
                <a:close/>
                <a:moveTo>
                  <a:pt x="535702" y="351787"/>
                </a:moveTo>
                <a:cubicBezTo>
                  <a:pt x="506964" y="376694"/>
                  <a:pt x="490087" y="362096"/>
                  <a:pt x="468191" y="342664"/>
                </a:cubicBezTo>
                <a:cubicBezTo>
                  <a:pt x="453047" y="329162"/>
                  <a:pt x="437447" y="315295"/>
                  <a:pt x="416373" y="314292"/>
                </a:cubicBezTo>
                <a:cubicBezTo>
                  <a:pt x="392379" y="313380"/>
                  <a:pt x="379881" y="341661"/>
                  <a:pt x="365740" y="371037"/>
                </a:cubicBezTo>
                <a:cubicBezTo>
                  <a:pt x="353606" y="397402"/>
                  <a:pt x="339739" y="427235"/>
                  <a:pt x="318483" y="434168"/>
                </a:cubicBezTo>
                <a:cubicBezTo>
                  <a:pt x="305610" y="437279"/>
                  <a:pt x="292016" y="434798"/>
                  <a:pt x="281078" y="427326"/>
                </a:cubicBezTo>
                <a:lnTo>
                  <a:pt x="260369" y="415558"/>
                </a:lnTo>
                <a:cubicBezTo>
                  <a:pt x="225154" y="395396"/>
                  <a:pt x="205631" y="384357"/>
                  <a:pt x="187385" y="389739"/>
                </a:cubicBezTo>
                <a:cubicBezTo>
                  <a:pt x="169139" y="395122"/>
                  <a:pt x="155637" y="417747"/>
                  <a:pt x="132191" y="463910"/>
                </a:cubicBezTo>
                <a:cubicBezTo>
                  <a:pt x="118780" y="490549"/>
                  <a:pt x="102541" y="504872"/>
                  <a:pt x="84113" y="506605"/>
                </a:cubicBezTo>
                <a:cubicBezTo>
                  <a:pt x="51543" y="509525"/>
                  <a:pt x="19522" y="473397"/>
                  <a:pt x="12679" y="465187"/>
                </a:cubicBezTo>
                <a:lnTo>
                  <a:pt x="12679" y="401326"/>
                </a:lnTo>
                <a:lnTo>
                  <a:pt x="520466" y="215581"/>
                </a:lnTo>
                <a:cubicBezTo>
                  <a:pt x="534507" y="259527"/>
                  <a:pt x="539689" y="305826"/>
                  <a:pt x="535702" y="351787"/>
                </a:cubicBezTo>
                <a:close/>
                <a:moveTo>
                  <a:pt x="281717" y="64322"/>
                </a:moveTo>
                <a:cubicBezTo>
                  <a:pt x="278774" y="78298"/>
                  <a:pt x="278249" y="92676"/>
                  <a:pt x="280166" y="106835"/>
                </a:cubicBezTo>
                <a:cubicBezTo>
                  <a:pt x="280736" y="110073"/>
                  <a:pt x="283534" y="112455"/>
                  <a:pt x="286826" y="112491"/>
                </a:cubicBezTo>
                <a:lnTo>
                  <a:pt x="288012" y="112491"/>
                </a:lnTo>
                <a:cubicBezTo>
                  <a:pt x="291735" y="111843"/>
                  <a:pt x="294225" y="108304"/>
                  <a:pt x="293577" y="104581"/>
                </a:cubicBezTo>
                <a:cubicBezTo>
                  <a:pt x="293577" y="104572"/>
                  <a:pt x="293577" y="104563"/>
                  <a:pt x="293577" y="104554"/>
                </a:cubicBezTo>
                <a:cubicBezTo>
                  <a:pt x="291754" y="91262"/>
                  <a:pt x="292372" y="77751"/>
                  <a:pt x="295402" y="64686"/>
                </a:cubicBezTo>
                <a:cubicBezTo>
                  <a:pt x="317379" y="67523"/>
                  <a:pt x="336601" y="80862"/>
                  <a:pt x="346947" y="100448"/>
                </a:cubicBezTo>
                <a:lnTo>
                  <a:pt x="346947" y="100448"/>
                </a:lnTo>
                <a:cubicBezTo>
                  <a:pt x="364335" y="133656"/>
                  <a:pt x="351517" y="174673"/>
                  <a:pt x="318310" y="192071"/>
                </a:cubicBezTo>
                <a:cubicBezTo>
                  <a:pt x="285099" y="209460"/>
                  <a:pt x="244080" y="196633"/>
                  <a:pt x="226689" y="163425"/>
                </a:cubicBezTo>
                <a:cubicBezTo>
                  <a:pt x="213804" y="138820"/>
                  <a:pt x="217208" y="108851"/>
                  <a:pt x="235281" y="87767"/>
                </a:cubicBezTo>
                <a:lnTo>
                  <a:pt x="235281" y="87767"/>
                </a:lnTo>
                <a:cubicBezTo>
                  <a:pt x="247031" y="74092"/>
                  <a:pt x="263739" y="65663"/>
                  <a:pt x="281717" y="64322"/>
                </a:cubicBezTo>
                <a:close/>
                <a:moveTo>
                  <a:pt x="160199" y="93789"/>
                </a:moveTo>
                <a:cubicBezTo>
                  <a:pt x="179089" y="91444"/>
                  <a:pt x="198093" y="90139"/>
                  <a:pt x="217126" y="89866"/>
                </a:cubicBezTo>
                <a:cubicBezTo>
                  <a:pt x="209405" y="102538"/>
                  <a:pt x="205333" y="117089"/>
                  <a:pt x="205358" y="131923"/>
                </a:cubicBezTo>
                <a:cubicBezTo>
                  <a:pt x="205317" y="176963"/>
                  <a:pt x="241800" y="213519"/>
                  <a:pt x="286844" y="213556"/>
                </a:cubicBezTo>
                <a:cubicBezTo>
                  <a:pt x="331885" y="213592"/>
                  <a:pt x="368440" y="177109"/>
                  <a:pt x="368477" y="132069"/>
                </a:cubicBezTo>
                <a:cubicBezTo>
                  <a:pt x="368486" y="123657"/>
                  <a:pt x="367191" y="115301"/>
                  <a:pt x="364645" y="107291"/>
                </a:cubicBezTo>
                <a:cubicBezTo>
                  <a:pt x="430240" y="125537"/>
                  <a:pt x="480690" y="157833"/>
                  <a:pt x="514354" y="203265"/>
                </a:cubicBezTo>
                <a:lnTo>
                  <a:pt x="19887" y="384539"/>
                </a:lnTo>
                <a:close/>
                <a:moveTo>
                  <a:pt x="519919" y="432344"/>
                </a:moveTo>
                <a:lnTo>
                  <a:pt x="13044" y="582235"/>
                </a:lnTo>
                <a:lnTo>
                  <a:pt x="13044" y="484892"/>
                </a:lnTo>
                <a:cubicBezTo>
                  <a:pt x="27367" y="499307"/>
                  <a:pt x="52638" y="519834"/>
                  <a:pt x="80555" y="519834"/>
                </a:cubicBezTo>
                <a:cubicBezTo>
                  <a:pt x="82256" y="519925"/>
                  <a:pt x="83962" y="519925"/>
                  <a:pt x="85664" y="519834"/>
                </a:cubicBezTo>
                <a:cubicBezTo>
                  <a:pt x="109110" y="517735"/>
                  <a:pt x="128998" y="500858"/>
                  <a:pt x="144781" y="469748"/>
                </a:cubicBezTo>
                <a:cubicBezTo>
                  <a:pt x="166767" y="426414"/>
                  <a:pt x="178718" y="406435"/>
                  <a:pt x="191673" y="402511"/>
                </a:cubicBezTo>
                <a:cubicBezTo>
                  <a:pt x="204628" y="398588"/>
                  <a:pt x="221688" y="408806"/>
                  <a:pt x="253527" y="427052"/>
                </a:cubicBezTo>
                <a:lnTo>
                  <a:pt x="274419" y="439277"/>
                </a:lnTo>
                <a:cubicBezTo>
                  <a:pt x="288686" y="448646"/>
                  <a:pt x="306258" y="451530"/>
                  <a:pt x="322771" y="447214"/>
                </a:cubicBezTo>
                <a:cubicBezTo>
                  <a:pt x="350140" y="438091"/>
                  <a:pt x="364828" y="405705"/>
                  <a:pt x="378147" y="376785"/>
                </a:cubicBezTo>
                <a:cubicBezTo>
                  <a:pt x="389916" y="351423"/>
                  <a:pt x="400864" y="327064"/>
                  <a:pt x="415825" y="327976"/>
                </a:cubicBezTo>
                <a:cubicBezTo>
                  <a:pt x="430787" y="328889"/>
                  <a:pt x="445202" y="340384"/>
                  <a:pt x="459068" y="352883"/>
                </a:cubicBezTo>
                <a:cubicBezTo>
                  <a:pt x="479322" y="371129"/>
                  <a:pt x="501764" y="390834"/>
                  <a:pt x="533695" y="371129"/>
                </a:cubicBezTo>
                <a:cubicBezTo>
                  <a:pt x="530967" y="391910"/>
                  <a:pt x="526360" y="412401"/>
                  <a:pt x="519919" y="432344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2B5397AC-842E-9A01-6B1C-6C1946B5E091}"/>
              </a:ext>
            </a:extLst>
          </p:cNvPr>
          <p:cNvSpPr/>
          <p:nvPr/>
        </p:nvSpPr>
        <p:spPr>
          <a:xfrm>
            <a:off x="7965542" y="7197831"/>
            <a:ext cx="1216692" cy="787962"/>
          </a:xfrm>
          <a:custGeom>
            <a:avLst/>
            <a:gdLst>
              <a:gd name="connsiteX0" fmla="*/ 608721 w 608846"/>
              <a:gd name="connsiteY0" fmla="*/ 94744 h 394304"/>
              <a:gd name="connsiteX1" fmla="*/ 601149 w 608846"/>
              <a:gd name="connsiteY1" fmla="*/ 86899 h 394304"/>
              <a:gd name="connsiteX2" fmla="*/ 585275 w 608846"/>
              <a:gd name="connsiteY2" fmla="*/ 74765 h 394304"/>
              <a:gd name="connsiteX3" fmla="*/ 577703 w 608846"/>
              <a:gd name="connsiteY3" fmla="*/ 67466 h 394304"/>
              <a:gd name="connsiteX4" fmla="*/ 569036 w 608846"/>
              <a:gd name="connsiteY4" fmla="*/ 66372 h 394304"/>
              <a:gd name="connsiteX5" fmla="*/ 557815 w 608846"/>
              <a:gd name="connsiteY5" fmla="*/ 90822 h 394304"/>
              <a:gd name="connsiteX6" fmla="*/ 466584 w 608846"/>
              <a:gd name="connsiteY6" fmla="*/ 96660 h 394304"/>
              <a:gd name="connsiteX7" fmla="*/ 365319 w 608846"/>
              <a:gd name="connsiteY7" fmla="*/ 169644 h 394304"/>
              <a:gd name="connsiteX8" fmla="*/ 325999 w 608846"/>
              <a:gd name="connsiteY8" fmla="*/ 153770 h 394304"/>
              <a:gd name="connsiteX9" fmla="*/ 325999 w 608846"/>
              <a:gd name="connsiteY9" fmla="*/ 153770 h 394304"/>
              <a:gd name="connsiteX10" fmla="*/ 325999 w 608846"/>
              <a:gd name="connsiteY10" fmla="*/ 153770 h 394304"/>
              <a:gd name="connsiteX11" fmla="*/ 297626 w 608846"/>
              <a:gd name="connsiteY11" fmla="*/ 138079 h 394304"/>
              <a:gd name="connsiteX12" fmla="*/ 292791 w 608846"/>
              <a:gd name="connsiteY12" fmla="*/ 135068 h 394304"/>
              <a:gd name="connsiteX13" fmla="*/ 181673 w 608846"/>
              <a:gd name="connsiteY13" fmla="*/ 40006 h 394304"/>
              <a:gd name="connsiteX14" fmla="*/ 96008 w 608846"/>
              <a:gd name="connsiteY14" fmla="*/ 25136 h 394304"/>
              <a:gd name="connsiteX15" fmla="*/ 87614 w 608846"/>
              <a:gd name="connsiteY15" fmla="*/ 869 h 394304"/>
              <a:gd name="connsiteX16" fmla="*/ 78948 w 608846"/>
              <a:gd name="connsiteY16" fmla="*/ 869 h 394304"/>
              <a:gd name="connsiteX17" fmla="*/ 71011 w 608846"/>
              <a:gd name="connsiteY17" fmla="*/ 7163 h 394304"/>
              <a:gd name="connsiteX18" fmla="*/ 54863 w 608846"/>
              <a:gd name="connsiteY18" fmla="*/ 16925 h 394304"/>
              <a:gd name="connsiteX19" fmla="*/ 46561 w 608846"/>
              <a:gd name="connsiteY19" fmla="*/ 23858 h 394304"/>
              <a:gd name="connsiteX20" fmla="*/ 66449 w 608846"/>
              <a:gd name="connsiteY20" fmla="*/ 45206 h 394304"/>
              <a:gd name="connsiteX21" fmla="*/ 57326 w 608846"/>
              <a:gd name="connsiteY21" fmla="*/ 139447 h 394304"/>
              <a:gd name="connsiteX22" fmla="*/ 139433 w 608846"/>
              <a:gd name="connsiteY22" fmla="*/ 223835 h 394304"/>
              <a:gd name="connsiteX23" fmla="*/ 112064 w 608846"/>
              <a:gd name="connsiteY23" fmla="*/ 223835 h 394304"/>
              <a:gd name="connsiteX24" fmla="*/ 38350 w 608846"/>
              <a:gd name="connsiteY24" fmla="*/ 277296 h 394304"/>
              <a:gd name="connsiteX25" fmla="*/ 13901 w 608846"/>
              <a:gd name="connsiteY25" fmla="*/ 265436 h 394304"/>
              <a:gd name="connsiteX26" fmla="*/ 7970 w 608846"/>
              <a:gd name="connsiteY26" fmla="*/ 271822 h 394304"/>
              <a:gd name="connsiteX27" fmla="*/ 6784 w 608846"/>
              <a:gd name="connsiteY27" fmla="*/ 282314 h 394304"/>
              <a:gd name="connsiteX28" fmla="*/ 2223 w 608846"/>
              <a:gd name="connsiteY28" fmla="*/ 301745 h 394304"/>
              <a:gd name="connsiteX29" fmla="*/ 1311 w 608846"/>
              <a:gd name="connsiteY29" fmla="*/ 312602 h 394304"/>
              <a:gd name="connsiteX30" fmla="*/ 11164 w 608846"/>
              <a:gd name="connsiteY30" fmla="*/ 316707 h 394304"/>
              <a:gd name="connsiteX31" fmla="*/ 31964 w 608846"/>
              <a:gd name="connsiteY31" fmla="*/ 313240 h 394304"/>
              <a:gd name="connsiteX32" fmla="*/ 95825 w 608846"/>
              <a:gd name="connsiteY32" fmla="*/ 389053 h 394304"/>
              <a:gd name="connsiteX33" fmla="*/ 150563 w 608846"/>
              <a:gd name="connsiteY33" fmla="*/ 393979 h 394304"/>
              <a:gd name="connsiteX34" fmla="*/ 361305 w 608846"/>
              <a:gd name="connsiteY34" fmla="*/ 354020 h 394304"/>
              <a:gd name="connsiteX35" fmla="*/ 362582 w 608846"/>
              <a:gd name="connsiteY35" fmla="*/ 353291 h 394304"/>
              <a:gd name="connsiteX36" fmla="*/ 584363 w 608846"/>
              <a:gd name="connsiteY36" fmla="*/ 214165 h 394304"/>
              <a:gd name="connsiteX37" fmla="*/ 585366 w 608846"/>
              <a:gd name="connsiteY37" fmla="*/ 115089 h 394304"/>
              <a:gd name="connsiteX38" fmla="*/ 608721 w 608846"/>
              <a:gd name="connsiteY38" fmla="*/ 94744 h 394304"/>
              <a:gd name="connsiteX39" fmla="*/ 79586 w 608846"/>
              <a:gd name="connsiteY39" fmla="*/ 17290 h 394304"/>
              <a:gd name="connsiteX40" fmla="*/ 80590 w 608846"/>
              <a:gd name="connsiteY40" fmla="*/ 16469 h 394304"/>
              <a:gd name="connsiteX41" fmla="*/ 82232 w 608846"/>
              <a:gd name="connsiteY41" fmla="*/ 32434 h 394304"/>
              <a:gd name="connsiteX42" fmla="*/ 79221 w 608846"/>
              <a:gd name="connsiteY42" fmla="*/ 34259 h 394304"/>
              <a:gd name="connsiteX43" fmla="*/ 77123 w 608846"/>
              <a:gd name="connsiteY43" fmla="*/ 35810 h 394304"/>
              <a:gd name="connsiteX44" fmla="*/ 64807 w 608846"/>
              <a:gd name="connsiteY44" fmla="*/ 27873 h 394304"/>
              <a:gd name="connsiteX45" fmla="*/ 79495 w 608846"/>
              <a:gd name="connsiteY45" fmla="*/ 17290 h 394304"/>
              <a:gd name="connsiteX46" fmla="*/ 69003 w 608846"/>
              <a:gd name="connsiteY46" fmla="*/ 132879 h 394304"/>
              <a:gd name="connsiteX47" fmla="*/ 87249 w 608846"/>
              <a:gd name="connsiteY47" fmla="*/ 45389 h 394304"/>
              <a:gd name="connsiteX48" fmla="*/ 171364 w 608846"/>
              <a:gd name="connsiteY48" fmla="*/ 49220 h 394304"/>
              <a:gd name="connsiteX49" fmla="*/ 205210 w 608846"/>
              <a:gd name="connsiteY49" fmla="*/ 83523 h 394304"/>
              <a:gd name="connsiteX50" fmla="*/ 153665 w 608846"/>
              <a:gd name="connsiteY50" fmla="*/ 138261 h 394304"/>
              <a:gd name="connsiteX51" fmla="*/ 156311 w 608846"/>
              <a:gd name="connsiteY51" fmla="*/ 147384 h 394304"/>
              <a:gd name="connsiteX52" fmla="*/ 159595 w 608846"/>
              <a:gd name="connsiteY52" fmla="*/ 148205 h 394304"/>
              <a:gd name="connsiteX53" fmla="*/ 165616 w 608846"/>
              <a:gd name="connsiteY53" fmla="*/ 144738 h 394304"/>
              <a:gd name="connsiteX54" fmla="*/ 216249 w 608846"/>
              <a:gd name="connsiteY54" fmla="*/ 93650 h 394304"/>
              <a:gd name="connsiteX55" fmla="*/ 277738 w 608846"/>
              <a:gd name="connsiteY55" fmla="*/ 141728 h 394304"/>
              <a:gd name="connsiteX56" fmla="*/ 229751 w 608846"/>
              <a:gd name="connsiteY56" fmla="*/ 197013 h 394304"/>
              <a:gd name="connsiteX57" fmla="*/ 232123 w 608846"/>
              <a:gd name="connsiteY57" fmla="*/ 206136 h 394304"/>
              <a:gd name="connsiteX58" fmla="*/ 235590 w 608846"/>
              <a:gd name="connsiteY58" fmla="*/ 207140 h 394304"/>
              <a:gd name="connsiteX59" fmla="*/ 241520 w 608846"/>
              <a:gd name="connsiteY59" fmla="*/ 203764 h 394304"/>
              <a:gd name="connsiteX60" fmla="*/ 290419 w 608846"/>
              <a:gd name="connsiteY60" fmla="*/ 149756 h 394304"/>
              <a:gd name="connsiteX61" fmla="*/ 319886 w 608846"/>
              <a:gd name="connsiteY61" fmla="*/ 165904 h 394304"/>
              <a:gd name="connsiteX62" fmla="*/ 349354 w 608846"/>
              <a:gd name="connsiteY62" fmla="*/ 178402 h 394304"/>
              <a:gd name="connsiteX63" fmla="*/ 304377 w 608846"/>
              <a:gd name="connsiteY63" fmla="*/ 198473 h 394304"/>
              <a:gd name="connsiteX64" fmla="*/ 303830 w 608846"/>
              <a:gd name="connsiteY64" fmla="*/ 198473 h 394304"/>
              <a:gd name="connsiteX65" fmla="*/ 161693 w 608846"/>
              <a:gd name="connsiteY65" fmla="*/ 222831 h 394304"/>
              <a:gd name="connsiteX66" fmla="*/ 69003 w 608846"/>
              <a:gd name="connsiteY66" fmla="*/ 132879 h 394304"/>
              <a:gd name="connsiteX67" fmla="*/ 20925 w 608846"/>
              <a:gd name="connsiteY67" fmla="*/ 282587 h 394304"/>
              <a:gd name="connsiteX68" fmla="*/ 20925 w 608846"/>
              <a:gd name="connsiteY68" fmla="*/ 280580 h 394304"/>
              <a:gd name="connsiteX69" fmla="*/ 34610 w 608846"/>
              <a:gd name="connsiteY69" fmla="*/ 291619 h 394304"/>
              <a:gd name="connsiteX70" fmla="*/ 33789 w 608846"/>
              <a:gd name="connsiteY70" fmla="*/ 295359 h 394304"/>
              <a:gd name="connsiteX71" fmla="*/ 33789 w 608846"/>
              <a:gd name="connsiteY71" fmla="*/ 298279 h 394304"/>
              <a:gd name="connsiteX72" fmla="*/ 18006 w 608846"/>
              <a:gd name="connsiteY72" fmla="*/ 301837 h 394304"/>
              <a:gd name="connsiteX73" fmla="*/ 20925 w 608846"/>
              <a:gd name="connsiteY73" fmla="*/ 282587 h 394304"/>
              <a:gd name="connsiteX74" fmla="*/ 573141 w 608846"/>
              <a:gd name="connsiteY74" fmla="*/ 205954 h 394304"/>
              <a:gd name="connsiteX75" fmla="*/ 352547 w 608846"/>
              <a:gd name="connsiteY75" fmla="*/ 341978 h 394304"/>
              <a:gd name="connsiteX76" fmla="*/ 352091 w 608846"/>
              <a:gd name="connsiteY76" fmla="*/ 341978 h 394304"/>
              <a:gd name="connsiteX77" fmla="*/ 99839 w 608846"/>
              <a:gd name="connsiteY77" fmla="*/ 375186 h 394304"/>
              <a:gd name="connsiteX78" fmla="*/ 47382 w 608846"/>
              <a:gd name="connsiteY78" fmla="*/ 297275 h 394304"/>
              <a:gd name="connsiteX79" fmla="*/ 112338 w 608846"/>
              <a:gd name="connsiteY79" fmla="*/ 236790 h 394304"/>
              <a:gd name="connsiteX80" fmla="*/ 146823 w 608846"/>
              <a:gd name="connsiteY80" fmla="*/ 236790 h 394304"/>
              <a:gd name="connsiteX81" fmla="*/ 152935 w 608846"/>
              <a:gd name="connsiteY81" fmla="*/ 328932 h 394304"/>
              <a:gd name="connsiteX82" fmla="*/ 159139 w 608846"/>
              <a:gd name="connsiteY82" fmla="*/ 332764 h 394304"/>
              <a:gd name="connsiteX83" fmla="*/ 162149 w 608846"/>
              <a:gd name="connsiteY83" fmla="*/ 332034 h 394304"/>
              <a:gd name="connsiteX84" fmla="*/ 165251 w 608846"/>
              <a:gd name="connsiteY84" fmla="*/ 322911 h 394304"/>
              <a:gd name="connsiteX85" fmla="*/ 162879 w 608846"/>
              <a:gd name="connsiteY85" fmla="*/ 236334 h 394304"/>
              <a:gd name="connsiteX86" fmla="*/ 247085 w 608846"/>
              <a:gd name="connsiteY86" fmla="*/ 227211 h 394304"/>
              <a:gd name="connsiteX87" fmla="*/ 263689 w 608846"/>
              <a:gd name="connsiteY87" fmla="*/ 311598 h 394304"/>
              <a:gd name="connsiteX88" fmla="*/ 269892 w 608846"/>
              <a:gd name="connsiteY88" fmla="*/ 315613 h 394304"/>
              <a:gd name="connsiteX89" fmla="*/ 272720 w 608846"/>
              <a:gd name="connsiteY89" fmla="*/ 314974 h 394304"/>
              <a:gd name="connsiteX90" fmla="*/ 276123 w 608846"/>
              <a:gd name="connsiteY90" fmla="*/ 305915 h 394304"/>
              <a:gd name="connsiteX91" fmla="*/ 276096 w 608846"/>
              <a:gd name="connsiteY91" fmla="*/ 305851 h 394304"/>
              <a:gd name="connsiteX92" fmla="*/ 260769 w 608846"/>
              <a:gd name="connsiteY92" fmla="*/ 224473 h 394304"/>
              <a:gd name="connsiteX93" fmla="*/ 308483 w 608846"/>
              <a:gd name="connsiteY93" fmla="*/ 210972 h 394304"/>
              <a:gd name="connsiteX94" fmla="*/ 343606 w 608846"/>
              <a:gd name="connsiteY94" fmla="*/ 196192 h 394304"/>
              <a:gd name="connsiteX95" fmla="*/ 380919 w 608846"/>
              <a:gd name="connsiteY95" fmla="*/ 261878 h 394304"/>
              <a:gd name="connsiteX96" fmla="*/ 389404 w 608846"/>
              <a:gd name="connsiteY96" fmla="*/ 266439 h 394304"/>
              <a:gd name="connsiteX97" fmla="*/ 394056 w 608846"/>
              <a:gd name="connsiteY97" fmla="*/ 257955 h 394304"/>
              <a:gd name="connsiteX98" fmla="*/ 356652 w 608846"/>
              <a:gd name="connsiteY98" fmla="*/ 189624 h 394304"/>
              <a:gd name="connsiteX99" fmla="*/ 423706 w 608846"/>
              <a:gd name="connsiteY99" fmla="*/ 147749 h 394304"/>
              <a:gd name="connsiteX100" fmla="*/ 472423 w 608846"/>
              <a:gd name="connsiteY100" fmla="*/ 211610 h 394304"/>
              <a:gd name="connsiteX101" fmla="*/ 479083 w 608846"/>
              <a:gd name="connsiteY101" fmla="*/ 216901 h 394304"/>
              <a:gd name="connsiteX102" fmla="*/ 480634 w 608846"/>
              <a:gd name="connsiteY102" fmla="*/ 216901 h 394304"/>
              <a:gd name="connsiteX103" fmla="*/ 485779 w 608846"/>
              <a:gd name="connsiteY103" fmla="*/ 208864 h 394304"/>
              <a:gd name="connsiteX104" fmla="*/ 485743 w 608846"/>
              <a:gd name="connsiteY104" fmla="*/ 208691 h 394304"/>
              <a:gd name="connsiteX105" fmla="*/ 436752 w 608846"/>
              <a:gd name="connsiteY105" fmla="*/ 138079 h 394304"/>
              <a:gd name="connsiteX106" fmla="*/ 475434 w 608846"/>
              <a:gd name="connsiteY106" fmla="*/ 106513 h 394304"/>
              <a:gd name="connsiteX107" fmla="*/ 564201 w 608846"/>
              <a:gd name="connsiteY107" fmla="*/ 111804 h 394304"/>
              <a:gd name="connsiteX108" fmla="*/ 573141 w 608846"/>
              <a:gd name="connsiteY108" fmla="*/ 205954 h 394304"/>
              <a:gd name="connsiteX109" fmla="*/ 575331 w 608846"/>
              <a:gd name="connsiteY109" fmla="*/ 104141 h 394304"/>
              <a:gd name="connsiteX110" fmla="*/ 573232 w 608846"/>
              <a:gd name="connsiteY110" fmla="*/ 102225 h 394304"/>
              <a:gd name="connsiteX111" fmla="*/ 570222 w 608846"/>
              <a:gd name="connsiteY111" fmla="*/ 99671 h 394304"/>
              <a:gd name="connsiteX112" fmla="*/ 573871 w 608846"/>
              <a:gd name="connsiteY112" fmla="*/ 82611 h 394304"/>
              <a:gd name="connsiteX113" fmla="*/ 575148 w 608846"/>
              <a:gd name="connsiteY113" fmla="*/ 83979 h 394304"/>
              <a:gd name="connsiteX114" fmla="*/ 589836 w 608846"/>
              <a:gd name="connsiteY114" fmla="*/ 96934 h 394304"/>
              <a:gd name="connsiteX115" fmla="*/ 575331 w 608846"/>
              <a:gd name="connsiteY115" fmla="*/ 104141 h 394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608846" h="394304">
                <a:moveTo>
                  <a:pt x="608721" y="94744"/>
                </a:moveTo>
                <a:cubicBezTo>
                  <a:pt x="608210" y="90739"/>
                  <a:pt x="605127" y="87555"/>
                  <a:pt x="601149" y="86899"/>
                </a:cubicBezTo>
                <a:cubicBezTo>
                  <a:pt x="594817" y="84435"/>
                  <a:pt x="589316" y="80230"/>
                  <a:pt x="585275" y="74765"/>
                </a:cubicBezTo>
                <a:cubicBezTo>
                  <a:pt x="582958" y="72119"/>
                  <a:pt x="580431" y="69683"/>
                  <a:pt x="577703" y="67466"/>
                </a:cubicBezTo>
                <a:cubicBezTo>
                  <a:pt x="575230" y="65551"/>
                  <a:pt x="571910" y="65131"/>
                  <a:pt x="569036" y="66372"/>
                </a:cubicBezTo>
                <a:cubicBezTo>
                  <a:pt x="566938" y="67284"/>
                  <a:pt x="561737" y="69474"/>
                  <a:pt x="557815" y="90822"/>
                </a:cubicBezTo>
                <a:cubicBezTo>
                  <a:pt x="509919" y="62266"/>
                  <a:pt x="467223" y="96113"/>
                  <a:pt x="466584" y="96660"/>
                </a:cubicBezTo>
                <a:cubicBezTo>
                  <a:pt x="435356" y="124321"/>
                  <a:pt x="401428" y="148771"/>
                  <a:pt x="365319" y="169644"/>
                </a:cubicBezTo>
                <a:cubicBezTo>
                  <a:pt x="351817" y="165384"/>
                  <a:pt x="338671" y="160074"/>
                  <a:pt x="325999" y="153770"/>
                </a:cubicBezTo>
                <a:lnTo>
                  <a:pt x="325999" y="153770"/>
                </a:lnTo>
                <a:lnTo>
                  <a:pt x="325999" y="153770"/>
                </a:lnTo>
                <a:cubicBezTo>
                  <a:pt x="316201" y="149172"/>
                  <a:pt x="306731" y="143927"/>
                  <a:pt x="297626" y="138079"/>
                </a:cubicBezTo>
                <a:cubicBezTo>
                  <a:pt x="296531" y="136418"/>
                  <a:pt x="294762" y="135324"/>
                  <a:pt x="292791" y="135068"/>
                </a:cubicBezTo>
                <a:cubicBezTo>
                  <a:pt x="251801" y="108310"/>
                  <a:pt x="214452" y="76352"/>
                  <a:pt x="181673" y="40006"/>
                </a:cubicBezTo>
                <a:cubicBezTo>
                  <a:pt x="181673" y="40006"/>
                  <a:pt x="144268" y="3514"/>
                  <a:pt x="96008" y="25136"/>
                </a:cubicBezTo>
                <a:cubicBezTo>
                  <a:pt x="94365" y="4609"/>
                  <a:pt x="89621" y="1963"/>
                  <a:pt x="87614" y="869"/>
                </a:cubicBezTo>
                <a:cubicBezTo>
                  <a:pt x="84914" y="-591"/>
                  <a:pt x="81648" y="-591"/>
                  <a:pt x="78948" y="869"/>
                </a:cubicBezTo>
                <a:cubicBezTo>
                  <a:pt x="76129" y="2730"/>
                  <a:pt x="73465" y="4837"/>
                  <a:pt x="71011" y="7163"/>
                </a:cubicBezTo>
                <a:cubicBezTo>
                  <a:pt x="66632" y="11843"/>
                  <a:pt x="61048" y="15228"/>
                  <a:pt x="54863" y="16925"/>
                </a:cubicBezTo>
                <a:cubicBezTo>
                  <a:pt x="50876" y="17171"/>
                  <a:pt x="47510" y="19981"/>
                  <a:pt x="46561" y="23858"/>
                </a:cubicBezTo>
                <a:cubicBezTo>
                  <a:pt x="46013" y="27052"/>
                  <a:pt x="45101" y="32252"/>
                  <a:pt x="66449" y="45206"/>
                </a:cubicBezTo>
                <a:cubicBezTo>
                  <a:pt x="40448" y="70477"/>
                  <a:pt x="37438" y="102134"/>
                  <a:pt x="57326" y="139447"/>
                </a:cubicBezTo>
                <a:cubicBezTo>
                  <a:pt x="62526" y="149118"/>
                  <a:pt x="88253" y="183511"/>
                  <a:pt x="139433" y="223835"/>
                </a:cubicBezTo>
                <a:cubicBezTo>
                  <a:pt x="130310" y="223835"/>
                  <a:pt x="121826" y="223835"/>
                  <a:pt x="112064" y="223835"/>
                </a:cubicBezTo>
                <a:cubicBezTo>
                  <a:pt x="111517" y="223835"/>
                  <a:pt x="57326" y="224930"/>
                  <a:pt x="38350" y="277296"/>
                </a:cubicBezTo>
                <a:cubicBezTo>
                  <a:pt x="21655" y="263246"/>
                  <a:pt x="16181" y="264797"/>
                  <a:pt x="13901" y="265436"/>
                </a:cubicBezTo>
                <a:cubicBezTo>
                  <a:pt x="10972" y="266421"/>
                  <a:pt x="8737" y="268830"/>
                  <a:pt x="7970" y="271822"/>
                </a:cubicBezTo>
                <a:cubicBezTo>
                  <a:pt x="7222" y="275271"/>
                  <a:pt x="6821" y="278783"/>
                  <a:pt x="6784" y="282314"/>
                </a:cubicBezTo>
                <a:cubicBezTo>
                  <a:pt x="7104" y="289092"/>
                  <a:pt x="5516" y="295815"/>
                  <a:pt x="2223" y="301745"/>
                </a:cubicBezTo>
                <a:cubicBezTo>
                  <a:pt x="-450" y="304765"/>
                  <a:pt x="-815" y="309181"/>
                  <a:pt x="1311" y="312602"/>
                </a:cubicBezTo>
                <a:cubicBezTo>
                  <a:pt x="2497" y="314335"/>
                  <a:pt x="4139" y="316707"/>
                  <a:pt x="11164" y="316707"/>
                </a:cubicBezTo>
                <a:cubicBezTo>
                  <a:pt x="18207" y="316342"/>
                  <a:pt x="25186" y="315184"/>
                  <a:pt x="31964" y="313240"/>
                </a:cubicBezTo>
                <a:cubicBezTo>
                  <a:pt x="31964" y="351284"/>
                  <a:pt x="52947" y="377102"/>
                  <a:pt x="95825" y="389053"/>
                </a:cubicBezTo>
                <a:cubicBezTo>
                  <a:pt x="113807" y="392866"/>
                  <a:pt x="132189" y="394517"/>
                  <a:pt x="150563" y="393979"/>
                </a:cubicBezTo>
                <a:cubicBezTo>
                  <a:pt x="222571" y="392702"/>
                  <a:pt x="293831" y="379191"/>
                  <a:pt x="361305" y="354020"/>
                </a:cubicBezTo>
                <a:lnTo>
                  <a:pt x="362582" y="353291"/>
                </a:lnTo>
                <a:cubicBezTo>
                  <a:pt x="501708" y="302110"/>
                  <a:pt x="575513" y="227028"/>
                  <a:pt x="584363" y="214165"/>
                </a:cubicBezTo>
                <a:cubicBezTo>
                  <a:pt x="609451" y="177673"/>
                  <a:pt x="609816" y="144282"/>
                  <a:pt x="585366" y="115089"/>
                </a:cubicBezTo>
                <a:cubicBezTo>
                  <a:pt x="609360" y="103502"/>
                  <a:pt x="608995" y="98029"/>
                  <a:pt x="608721" y="94744"/>
                </a:cubicBezTo>
                <a:close/>
                <a:moveTo>
                  <a:pt x="79586" y="17290"/>
                </a:moveTo>
                <a:lnTo>
                  <a:pt x="80590" y="16469"/>
                </a:lnTo>
                <a:cubicBezTo>
                  <a:pt x="81465" y="21751"/>
                  <a:pt x="82013" y="27079"/>
                  <a:pt x="82232" y="32434"/>
                </a:cubicBezTo>
                <a:cubicBezTo>
                  <a:pt x="81228" y="33073"/>
                  <a:pt x="80225" y="33529"/>
                  <a:pt x="79221" y="34259"/>
                </a:cubicBezTo>
                <a:lnTo>
                  <a:pt x="77123" y="35810"/>
                </a:lnTo>
                <a:cubicBezTo>
                  <a:pt x="72561" y="33073"/>
                  <a:pt x="68000" y="30245"/>
                  <a:pt x="64807" y="27873"/>
                </a:cubicBezTo>
                <a:cubicBezTo>
                  <a:pt x="70208" y="25099"/>
                  <a:pt x="75152" y="21532"/>
                  <a:pt x="79495" y="17290"/>
                </a:cubicBezTo>
                <a:close/>
                <a:moveTo>
                  <a:pt x="69003" y="132879"/>
                </a:moveTo>
                <a:cubicBezTo>
                  <a:pt x="61796" y="119468"/>
                  <a:pt x="39901" y="78870"/>
                  <a:pt x="87249" y="45389"/>
                </a:cubicBezTo>
                <a:cubicBezTo>
                  <a:pt x="112274" y="25382"/>
                  <a:pt x="148255" y="27024"/>
                  <a:pt x="171364" y="49220"/>
                </a:cubicBezTo>
                <a:cubicBezTo>
                  <a:pt x="182950" y="61901"/>
                  <a:pt x="194262" y="73214"/>
                  <a:pt x="205210" y="83523"/>
                </a:cubicBezTo>
                <a:cubicBezTo>
                  <a:pt x="193350" y="89270"/>
                  <a:pt x="172823" y="103594"/>
                  <a:pt x="153665" y="138261"/>
                </a:cubicBezTo>
                <a:cubicBezTo>
                  <a:pt x="151996" y="141527"/>
                  <a:pt x="153154" y="145523"/>
                  <a:pt x="156311" y="147384"/>
                </a:cubicBezTo>
                <a:cubicBezTo>
                  <a:pt x="157323" y="147922"/>
                  <a:pt x="158445" y="148205"/>
                  <a:pt x="159595" y="148205"/>
                </a:cubicBezTo>
                <a:cubicBezTo>
                  <a:pt x="162076" y="148214"/>
                  <a:pt x="164375" y="146891"/>
                  <a:pt x="165616" y="144738"/>
                </a:cubicBezTo>
                <a:cubicBezTo>
                  <a:pt x="187238" y="105783"/>
                  <a:pt x="210136" y="95748"/>
                  <a:pt x="216249" y="93650"/>
                </a:cubicBezTo>
                <a:cubicBezTo>
                  <a:pt x="235517" y="111184"/>
                  <a:pt x="256071" y="127259"/>
                  <a:pt x="277738" y="141728"/>
                </a:cubicBezTo>
                <a:cubicBezTo>
                  <a:pt x="258598" y="157173"/>
                  <a:pt x="242350" y="175884"/>
                  <a:pt x="229751" y="197013"/>
                </a:cubicBezTo>
                <a:cubicBezTo>
                  <a:pt x="227990" y="200197"/>
                  <a:pt x="229030" y="204211"/>
                  <a:pt x="232123" y="206136"/>
                </a:cubicBezTo>
                <a:cubicBezTo>
                  <a:pt x="233154" y="206812"/>
                  <a:pt x="234358" y="207158"/>
                  <a:pt x="235590" y="207140"/>
                </a:cubicBezTo>
                <a:cubicBezTo>
                  <a:pt x="238025" y="207149"/>
                  <a:pt x="240288" y="205863"/>
                  <a:pt x="241520" y="203764"/>
                </a:cubicBezTo>
                <a:cubicBezTo>
                  <a:pt x="241520" y="203764"/>
                  <a:pt x="265604" y="163714"/>
                  <a:pt x="290419" y="149756"/>
                </a:cubicBezTo>
                <a:cubicBezTo>
                  <a:pt x="299916" y="155723"/>
                  <a:pt x="309751" y="161114"/>
                  <a:pt x="319886" y="165904"/>
                </a:cubicBezTo>
                <a:cubicBezTo>
                  <a:pt x="329475" y="170602"/>
                  <a:pt x="339309" y="174780"/>
                  <a:pt x="349354" y="178402"/>
                </a:cubicBezTo>
                <a:cubicBezTo>
                  <a:pt x="334903" y="186248"/>
                  <a:pt x="319868" y="192963"/>
                  <a:pt x="304377" y="198473"/>
                </a:cubicBezTo>
                <a:lnTo>
                  <a:pt x="303830" y="198473"/>
                </a:lnTo>
                <a:cubicBezTo>
                  <a:pt x="303191" y="198473"/>
                  <a:pt x="251281" y="219274"/>
                  <a:pt x="161693" y="222831"/>
                </a:cubicBezTo>
                <a:cubicBezTo>
                  <a:pt x="101481" y="179223"/>
                  <a:pt x="73291" y="140816"/>
                  <a:pt x="69003" y="132879"/>
                </a:cubicBezTo>
                <a:close/>
                <a:moveTo>
                  <a:pt x="20925" y="282587"/>
                </a:moveTo>
                <a:cubicBezTo>
                  <a:pt x="20880" y="281921"/>
                  <a:pt x="20880" y="281246"/>
                  <a:pt x="20925" y="280580"/>
                </a:cubicBezTo>
                <a:cubicBezTo>
                  <a:pt x="25724" y="283956"/>
                  <a:pt x="30295" y="287641"/>
                  <a:pt x="34610" y="291619"/>
                </a:cubicBezTo>
                <a:cubicBezTo>
                  <a:pt x="34610" y="292896"/>
                  <a:pt x="34062" y="293991"/>
                  <a:pt x="33789" y="295359"/>
                </a:cubicBezTo>
                <a:cubicBezTo>
                  <a:pt x="33515" y="296728"/>
                  <a:pt x="33789" y="297275"/>
                  <a:pt x="33789" y="298279"/>
                </a:cubicBezTo>
                <a:cubicBezTo>
                  <a:pt x="28041" y="299830"/>
                  <a:pt x="22385" y="301107"/>
                  <a:pt x="18006" y="301837"/>
                </a:cubicBezTo>
                <a:cubicBezTo>
                  <a:pt x="19940" y="295606"/>
                  <a:pt x="20925" y="289110"/>
                  <a:pt x="20925" y="282587"/>
                </a:cubicBezTo>
                <a:close/>
                <a:moveTo>
                  <a:pt x="573141" y="205954"/>
                </a:moveTo>
                <a:cubicBezTo>
                  <a:pt x="565113" y="217723"/>
                  <a:pt x="490122" y="292714"/>
                  <a:pt x="352547" y="341978"/>
                </a:cubicBezTo>
                <a:lnTo>
                  <a:pt x="352091" y="341978"/>
                </a:lnTo>
                <a:cubicBezTo>
                  <a:pt x="214698" y="390147"/>
                  <a:pt x="118359" y="380568"/>
                  <a:pt x="99839" y="375186"/>
                </a:cubicBezTo>
                <a:cubicBezTo>
                  <a:pt x="84513" y="370716"/>
                  <a:pt x="37894" y="356940"/>
                  <a:pt x="47382" y="297275"/>
                </a:cubicBezTo>
                <a:cubicBezTo>
                  <a:pt x="50949" y="263748"/>
                  <a:pt x="78647" y="237966"/>
                  <a:pt x="112338" y="236790"/>
                </a:cubicBezTo>
                <a:cubicBezTo>
                  <a:pt x="124380" y="237246"/>
                  <a:pt x="135784" y="237246"/>
                  <a:pt x="146823" y="236790"/>
                </a:cubicBezTo>
                <a:cubicBezTo>
                  <a:pt x="139068" y="252481"/>
                  <a:pt x="130949" y="283773"/>
                  <a:pt x="152935" y="328932"/>
                </a:cubicBezTo>
                <a:cubicBezTo>
                  <a:pt x="154094" y="331295"/>
                  <a:pt x="156502" y="332782"/>
                  <a:pt x="159139" y="332764"/>
                </a:cubicBezTo>
                <a:cubicBezTo>
                  <a:pt x="160188" y="332782"/>
                  <a:pt x="161228" y="332536"/>
                  <a:pt x="162149" y="332034"/>
                </a:cubicBezTo>
                <a:cubicBezTo>
                  <a:pt x="165516" y="330364"/>
                  <a:pt x="166893" y="326286"/>
                  <a:pt x="165251" y="322911"/>
                </a:cubicBezTo>
                <a:cubicBezTo>
                  <a:pt x="141075" y="273373"/>
                  <a:pt x="157405" y="244088"/>
                  <a:pt x="162879" y="236334"/>
                </a:cubicBezTo>
                <a:cubicBezTo>
                  <a:pt x="191133" y="235303"/>
                  <a:pt x="219269" y="232256"/>
                  <a:pt x="247085" y="227211"/>
                </a:cubicBezTo>
                <a:cubicBezTo>
                  <a:pt x="247222" y="256139"/>
                  <a:pt x="252850" y="284777"/>
                  <a:pt x="263689" y="311598"/>
                </a:cubicBezTo>
                <a:cubicBezTo>
                  <a:pt x="264829" y="314007"/>
                  <a:pt x="267228" y="315558"/>
                  <a:pt x="269892" y="315613"/>
                </a:cubicBezTo>
                <a:cubicBezTo>
                  <a:pt x="270868" y="315585"/>
                  <a:pt x="271826" y="315366"/>
                  <a:pt x="272720" y="314974"/>
                </a:cubicBezTo>
                <a:cubicBezTo>
                  <a:pt x="276160" y="313414"/>
                  <a:pt x="277683" y="309354"/>
                  <a:pt x="276123" y="305915"/>
                </a:cubicBezTo>
                <a:cubicBezTo>
                  <a:pt x="276114" y="305897"/>
                  <a:pt x="276105" y="305869"/>
                  <a:pt x="276096" y="305851"/>
                </a:cubicBezTo>
                <a:cubicBezTo>
                  <a:pt x="265878" y="279942"/>
                  <a:pt x="260678" y="252326"/>
                  <a:pt x="260769" y="224473"/>
                </a:cubicBezTo>
                <a:cubicBezTo>
                  <a:pt x="277008" y="221262"/>
                  <a:pt x="292964" y="216746"/>
                  <a:pt x="308483" y="210972"/>
                </a:cubicBezTo>
                <a:cubicBezTo>
                  <a:pt x="320516" y="206866"/>
                  <a:pt x="332257" y="201931"/>
                  <a:pt x="343606" y="196192"/>
                </a:cubicBezTo>
                <a:cubicBezTo>
                  <a:pt x="366687" y="215350"/>
                  <a:pt x="380828" y="261422"/>
                  <a:pt x="380919" y="261878"/>
                </a:cubicBezTo>
                <a:cubicBezTo>
                  <a:pt x="382014" y="265472"/>
                  <a:pt x="385800" y="267507"/>
                  <a:pt x="389404" y="266439"/>
                </a:cubicBezTo>
                <a:cubicBezTo>
                  <a:pt x="393035" y="265381"/>
                  <a:pt x="395115" y="261586"/>
                  <a:pt x="394056" y="257955"/>
                </a:cubicBezTo>
                <a:cubicBezTo>
                  <a:pt x="393418" y="255948"/>
                  <a:pt x="380281" y="212887"/>
                  <a:pt x="356652" y="189624"/>
                </a:cubicBezTo>
                <a:cubicBezTo>
                  <a:pt x="379961" y="177262"/>
                  <a:pt x="402367" y="163267"/>
                  <a:pt x="423706" y="147749"/>
                </a:cubicBezTo>
                <a:cubicBezTo>
                  <a:pt x="430001" y="149300"/>
                  <a:pt x="460198" y="159244"/>
                  <a:pt x="472423" y="211610"/>
                </a:cubicBezTo>
                <a:cubicBezTo>
                  <a:pt x="473144" y="214703"/>
                  <a:pt x="475899" y="216901"/>
                  <a:pt x="479083" y="216901"/>
                </a:cubicBezTo>
                <a:lnTo>
                  <a:pt x="480634" y="216901"/>
                </a:lnTo>
                <a:cubicBezTo>
                  <a:pt x="484274" y="216099"/>
                  <a:pt x="486582" y="212504"/>
                  <a:pt x="485779" y="208864"/>
                </a:cubicBezTo>
                <a:cubicBezTo>
                  <a:pt x="485770" y="208800"/>
                  <a:pt x="485761" y="208745"/>
                  <a:pt x="485743" y="208691"/>
                </a:cubicBezTo>
                <a:cubicBezTo>
                  <a:pt x="474886" y="163076"/>
                  <a:pt x="451258" y="144830"/>
                  <a:pt x="436752" y="138079"/>
                </a:cubicBezTo>
                <a:cubicBezTo>
                  <a:pt x="449159" y="128956"/>
                  <a:pt x="462023" y="118282"/>
                  <a:pt x="475434" y="106513"/>
                </a:cubicBezTo>
                <a:cubicBezTo>
                  <a:pt x="502192" y="85868"/>
                  <a:pt x="540079" y="88130"/>
                  <a:pt x="564201" y="111804"/>
                </a:cubicBezTo>
                <a:cubicBezTo>
                  <a:pt x="609633" y="152767"/>
                  <a:pt x="582173" y="192817"/>
                  <a:pt x="573141" y="205954"/>
                </a:cubicBezTo>
                <a:close/>
                <a:moveTo>
                  <a:pt x="575331" y="104141"/>
                </a:moveTo>
                <a:lnTo>
                  <a:pt x="573232" y="102225"/>
                </a:lnTo>
                <a:lnTo>
                  <a:pt x="570222" y="99671"/>
                </a:lnTo>
                <a:cubicBezTo>
                  <a:pt x="571061" y="93914"/>
                  <a:pt x="572274" y="88212"/>
                  <a:pt x="573871" y="82611"/>
                </a:cubicBezTo>
                <a:lnTo>
                  <a:pt x="575148" y="83979"/>
                </a:lnTo>
                <a:cubicBezTo>
                  <a:pt x="579345" y="89024"/>
                  <a:pt x="584308" y="93394"/>
                  <a:pt x="589836" y="96934"/>
                </a:cubicBezTo>
                <a:cubicBezTo>
                  <a:pt x="585129" y="99589"/>
                  <a:pt x="580294" y="101997"/>
                  <a:pt x="575331" y="104141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541A11A9-5DFE-FBB4-E8EE-B4EACE7B57B3}"/>
              </a:ext>
            </a:extLst>
          </p:cNvPr>
          <p:cNvSpPr/>
          <p:nvPr/>
        </p:nvSpPr>
        <p:spPr>
          <a:xfrm>
            <a:off x="13389049" y="6978610"/>
            <a:ext cx="1060498" cy="1226402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065A3C3F-A997-3905-5C51-7A0CB919EC1A}"/>
              </a:ext>
            </a:extLst>
          </p:cNvPr>
          <p:cNvSpPr/>
          <p:nvPr/>
        </p:nvSpPr>
        <p:spPr>
          <a:xfrm>
            <a:off x="18657363" y="7208225"/>
            <a:ext cx="1213840" cy="767172"/>
          </a:xfrm>
          <a:custGeom>
            <a:avLst/>
            <a:gdLst>
              <a:gd name="connsiteX0" fmla="*/ 114233 w 537865"/>
              <a:gd name="connsiteY0" fmla="*/ 211980 h 339942"/>
              <a:gd name="connsiteX1" fmla="*/ 62774 w 537865"/>
              <a:gd name="connsiteY1" fmla="*/ 238962 h 339942"/>
              <a:gd name="connsiteX2" fmla="*/ 59462 w 537865"/>
              <a:gd name="connsiteY2" fmla="*/ 238962 h 339942"/>
              <a:gd name="connsiteX3" fmla="*/ 107932 w 537865"/>
              <a:gd name="connsiteY3" fmla="*/ 327824 h 339942"/>
              <a:gd name="connsiteX4" fmla="*/ 430099 w 537865"/>
              <a:gd name="connsiteY4" fmla="*/ 327824 h 339942"/>
              <a:gd name="connsiteX5" fmla="*/ 478246 w 537865"/>
              <a:gd name="connsiteY5" fmla="*/ 238962 h 339942"/>
              <a:gd name="connsiteX6" fmla="*/ 474934 w 537865"/>
              <a:gd name="connsiteY6" fmla="*/ 238962 h 339942"/>
              <a:gd name="connsiteX7" fmla="*/ 423475 w 537865"/>
              <a:gd name="connsiteY7" fmla="*/ 211980 h 339942"/>
              <a:gd name="connsiteX8" fmla="*/ 407616 w 537865"/>
              <a:gd name="connsiteY8" fmla="*/ 227838 h 339942"/>
              <a:gd name="connsiteX9" fmla="*/ 320394 w 537865"/>
              <a:gd name="connsiteY9" fmla="*/ 211980 h 339942"/>
              <a:gd name="connsiteX10" fmla="*/ 304536 w 537865"/>
              <a:gd name="connsiteY10" fmla="*/ 227838 h 339942"/>
              <a:gd name="connsiteX11" fmla="*/ 217314 w 537865"/>
              <a:gd name="connsiteY11" fmla="*/ 211980 h 339942"/>
              <a:gd name="connsiteX12" fmla="*/ 201456 w 537865"/>
              <a:gd name="connsiteY12" fmla="*/ 227838 h 339942"/>
              <a:gd name="connsiteX13" fmla="*/ 114233 w 537865"/>
              <a:gd name="connsiteY13" fmla="*/ 211980 h 339942"/>
              <a:gd name="connsiteX14" fmla="*/ 335905 w 537865"/>
              <a:gd name="connsiteY14" fmla="*/ 43950 h 339942"/>
              <a:gd name="connsiteX15" fmla="*/ 389868 w 537865"/>
              <a:gd name="connsiteY15" fmla="*/ 117947 h 339942"/>
              <a:gd name="connsiteX16" fmla="*/ 385668 w 537865"/>
              <a:gd name="connsiteY16" fmla="*/ 125461 h 339942"/>
              <a:gd name="connsiteX17" fmla="*/ 384052 w 537865"/>
              <a:gd name="connsiteY17" fmla="*/ 125461 h 339942"/>
              <a:gd name="connsiteX18" fmla="*/ 378235 w 537865"/>
              <a:gd name="connsiteY18" fmla="*/ 121017 h 339942"/>
              <a:gd name="connsiteX19" fmla="*/ 329200 w 537865"/>
              <a:gd name="connsiteY19" fmla="*/ 53805 h 339942"/>
              <a:gd name="connsiteX20" fmla="*/ 327827 w 537865"/>
              <a:gd name="connsiteY20" fmla="*/ 45323 h 339942"/>
              <a:gd name="connsiteX21" fmla="*/ 335905 w 537865"/>
              <a:gd name="connsiteY21" fmla="*/ 43950 h 339942"/>
              <a:gd name="connsiteX22" fmla="*/ 202741 w 537865"/>
              <a:gd name="connsiteY22" fmla="*/ 43465 h 339942"/>
              <a:gd name="connsiteX23" fmla="*/ 211119 w 537865"/>
              <a:gd name="connsiteY23" fmla="*/ 45266 h 339942"/>
              <a:gd name="connsiteX24" fmla="*/ 209317 w 537865"/>
              <a:gd name="connsiteY24" fmla="*/ 53644 h 339942"/>
              <a:gd name="connsiteX25" fmla="*/ 160362 w 537865"/>
              <a:gd name="connsiteY25" fmla="*/ 120856 h 339942"/>
              <a:gd name="connsiteX26" fmla="*/ 154545 w 537865"/>
              <a:gd name="connsiteY26" fmla="*/ 125299 h 339942"/>
              <a:gd name="connsiteX27" fmla="*/ 152930 w 537865"/>
              <a:gd name="connsiteY27" fmla="*/ 125299 h 339942"/>
              <a:gd name="connsiteX28" fmla="*/ 148647 w 537865"/>
              <a:gd name="connsiteY28" fmla="*/ 117786 h 339942"/>
              <a:gd name="connsiteX29" fmla="*/ 202288 w 537865"/>
              <a:gd name="connsiteY29" fmla="*/ 43950 h 339942"/>
              <a:gd name="connsiteX30" fmla="*/ 202288 w 537865"/>
              <a:gd name="connsiteY30" fmla="*/ 43789 h 339942"/>
              <a:gd name="connsiteX31" fmla="*/ 202741 w 537865"/>
              <a:gd name="connsiteY31" fmla="*/ 43465 h 339942"/>
              <a:gd name="connsiteX32" fmla="*/ 268450 w 537865"/>
              <a:gd name="connsiteY32" fmla="*/ 42819 h 339942"/>
              <a:gd name="connsiteX33" fmla="*/ 274508 w 537865"/>
              <a:gd name="connsiteY33" fmla="*/ 48878 h 339942"/>
              <a:gd name="connsiteX34" fmla="*/ 274508 w 537865"/>
              <a:gd name="connsiteY34" fmla="*/ 119402 h 339942"/>
              <a:gd name="connsiteX35" fmla="*/ 268450 w 537865"/>
              <a:gd name="connsiteY35" fmla="*/ 125461 h 339942"/>
              <a:gd name="connsiteX36" fmla="*/ 262390 w 537865"/>
              <a:gd name="connsiteY36" fmla="*/ 119402 h 339942"/>
              <a:gd name="connsiteX37" fmla="*/ 262390 w 537865"/>
              <a:gd name="connsiteY37" fmla="*/ 48878 h 339942"/>
              <a:gd name="connsiteX38" fmla="*/ 268450 w 537865"/>
              <a:gd name="connsiteY38" fmla="*/ 42819 h 339942"/>
              <a:gd name="connsiteX39" fmla="*/ 276683 w 537865"/>
              <a:gd name="connsiteY39" fmla="*/ 12142 h 339942"/>
              <a:gd name="connsiteX40" fmla="*/ 51222 w 537865"/>
              <a:gd name="connsiteY40" fmla="*/ 125461 h 339942"/>
              <a:gd name="connsiteX41" fmla="*/ 48152 w 537865"/>
              <a:gd name="connsiteY41" fmla="*/ 127722 h 339942"/>
              <a:gd name="connsiteX42" fmla="*/ 16622 w 537865"/>
              <a:gd name="connsiteY42" fmla="*/ 155327 h 339942"/>
              <a:gd name="connsiteX43" fmla="*/ 41867 w 537865"/>
              <a:gd name="connsiteY43" fmla="*/ 222360 h 339942"/>
              <a:gd name="connsiteX44" fmla="*/ 108902 w 537865"/>
              <a:gd name="connsiteY44" fmla="*/ 197116 h 339942"/>
              <a:gd name="connsiteX45" fmla="*/ 114395 w 537865"/>
              <a:gd name="connsiteY45" fmla="*/ 193561 h 339942"/>
              <a:gd name="connsiteX46" fmla="*/ 119969 w 537865"/>
              <a:gd name="connsiteY46" fmla="*/ 197116 h 339942"/>
              <a:gd name="connsiteX47" fmla="*/ 144980 w 537865"/>
              <a:gd name="connsiteY47" fmla="*/ 222127 h 339942"/>
              <a:gd name="connsiteX48" fmla="*/ 211981 w 537865"/>
              <a:gd name="connsiteY48" fmla="*/ 197116 h 339942"/>
              <a:gd name="connsiteX49" fmla="*/ 214389 w 537865"/>
              <a:gd name="connsiteY49" fmla="*/ 194708 h 339942"/>
              <a:gd name="connsiteX50" fmla="*/ 222969 w 537865"/>
              <a:gd name="connsiteY50" fmla="*/ 197116 h 339942"/>
              <a:gd name="connsiteX51" fmla="*/ 247915 w 537865"/>
              <a:gd name="connsiteY51" fmla="*/ 222062 h 339942"/>
              <a:gd name="connsiteX52" fmla="*/ 315062 w 537865"/>
              <a:gd name="connsiteY52" fmla="*/ 197116 h 339942"/>
              <a:gd name="connsiteX53" fmla="*/ 317470 w 537865"/>
              <a:gd name="connsiteY53" fmla="*/ 194708 h 339942"/>
              <a:gd name="connsiteX54" fmla="*/ 326048 w 537865"/>
              <a:gd name="connsiteY54" fmla="*/ 197116 h 339942"/>
              <a:gd name="connsiteX55" fmla="*/ 351060 w 537865"/>
              <a:gd name="connsiteY55" fmla="*/ 222127 h 339942"/>
              <a:gd name="connsiteX56" fmla="*/ 418061 w 537865"/>
              <a:gd name="connsiteY56" fmla="*/ 197116 h 339942"/>
              <a:gd name="connsiteX57" fmla="*/ 423636 w 537865"/>
              <a:gd name="connsiteY57" fmla="*/ 193561 h 339942"/>
              <a:gd name="connsiteX58" fmla="*/ 429129 w 537865"/>
              <a:gd name="connsiteY58" fmla="*/ 197116 h 339942"/>
              <a:gd name="connsiteX59" fmla="*/ 475095 w 537865"/>
              <a:gd name="connsiteY59" fmla="*/ 226683 h 339942"/>
              <a:gd name="connsiteX60" fmla="*/ 475419 w 537865"/>
              <a:gd name="connsiteY60" fmla="*/ 226683 h 339942"/>
              <a:gd name="connsiteX61" fmla="*/ 522596 w 537865"/>
              <a:gd name="connsiteY61" fmla="*/ 194046 h 339942"/>
              <a:gd name="connsiteX62" fmla="*/ 493271 w 537865"/>
              <a:gd name="connsiteY62" fmla="*/ 128692 h 339942"/>
              <a:gd name="connsiteX63" fmla="*/ 490445 w 537865"/>
              <a:gd name="connsiteY63" fmla="*/ 126511 h 339942"/>
              <a:gd name="connsiteX64" fmla="*/ 425793 w 537865"/>
              <a:gd name="connsiteY64" fmla="*/ 61545 h 339942"/>
              <a:gd name="connsiteX65" fmla="*/ 276683 w 537865"/>
              <a:gd name="connsiteY65" fmla="*/ 12142 h 339942"/>
              <a:gd name="connsiteX66" fmla="*/ 263052 w 537865"/>
              <a:gd name="connsiteY66" fmla="*/ 83 h 339942"/>
              <a:gd name="connsiteX67" fmla="*/ 499007 w 537865"/>
              <a:gd name="connsiteY67" fmla="*/ 118029 h 339942"/>
              <a:gd name="connsiteX68" fmla="*/ 537865 w 537865"/>
              <a:gd name="connsiteY68" fmla="*/ 176031 h 339942"/>
              <a:gd name="connsiteX69" fmla="*/ 493595 w 537865"/>
              <a:gd name="connsiteY69" fmla="*/ 236054 h 339942"/>
              <a:gd name="connsiteX70" fmla="*/ 439065 w 537865"/>
              <a:gd name="connsiteY70" fmla="*/ 336791 h 339942"/>
              <a:gd name="connsiteX71" fmla="*/ 433734 w 537865"/>
              <a:gd name="connsiteY71" fmla="*/ 339942 h 339942"/>
              <a:gd name="connsiteX72" fmla="*/ 104297 w 537865"/>
              <a:gd name="connsiteY72" fmla="*/ 339942 h 339942"/>
              <a:gd name="connsiteX73" fmla="*/ 98966 w 537865"/>
              <a:gd name="connsiteY73" fmla="*/ 336791 h 339942"/>
              <a:gd name="connsiteX74" fmla="*/ 44355 w 537865"/>
              <a:gd name="connsiteY74" fmla="*/ 236054 h 339942"/>
              <a:gd name="connsiteX75" fmla="*/ 3470 w 537865"/>
              <a:gd name="connsiteY75" fmla="*/ 196583 h 339942"/>
              <a:gd name="connsiteX76" fmla="*/ 42255 w 537865"/>
              <a:gd name="connsiteY76" fmla="*/ 116736 h 339942"/>
              <a:gd name="connsiteX77" fmla="*/ 107286 w 537865"/>
              <a:gd name="connsiteY77" fmla="*/ 52068 h 339942"/>
              <a:gd name="connsiteX78" fmla="*/ 263052 w 537865"/>
              <a:gd name="connsiteY78" fmla="*/ 83 h 339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37865" h="339942">
                <a:moveTo>
                  <a:pt x="114233" y="211980"/>
                </a:moveTo>
                <a:cubicBezTo>
                  <a:pt x="102536" y="228864"/>
                  <a:pt x="83309" y="238938"/>
                  <a:pt x="62774" y="238962"/>
                </a:cubicBezTo>
                <a:lnTo>
                  <a:pt x="59462" y="238962"/>
                </a:lnTo>
                <a:lnTo>
                  <a:pt x="107932" y="327824"/>
                </a:lnTo>
                <a:lnTo>
                  <a:pt x="430099" y="327824"/>
                </a:lnTo>
                <a:lnTo>
                  <a:pt x="478246" y="238962"/>
                </a:lnTo>
                <a:lnTo>
                  <a:pt x="474934" y="238962"/>
                </a:lnTo>
                <a:cubicBezTo>
                  <a:pt x="454399" y="238938"/>
                  <a:pt x="435172" y="228864"/>
                  <a:pt x="423475" y="211980"/>
                </a:cubicBezTo>
                <a:cubicBezTo>
                  <a:pt x="419185" y="218176"/>
                  <a:pt x="413813" y="223548"/>
                  <a:pt x="407616" y="227838"/>
                </a:cubicBezTo>
                <a:cubicBezTo>
                  <a:pt x="379156" y="247541"/>
                  <a:pt x="340106" y="240448"/>
                  <a:pt x="320394" y="211980"/>
                </a:cubicBezTo>
                <a:cubicBezTo>
                  <a:pt x="316104" y="218176"/>
                  <a:pt x="310732" y="223548"/>
                  <a:pt x="304536" y="227838"/>
                </a:cubicBezTo>
                <a:cubicBezTo>
                  <a:pt x="276075" y="247541"/>
                  <a:pt x="237025" y="240448"/>
                  <a:pt x="217314" y="211980"/>
                </a:cubicBezTo>
                <a:cubicBezTo>
                  <a:pt x="213024" y="218176"/>
                  <a:pt x="207651" y="223548"/>
                  <a:pt x="201456" y="227838"/>
                </a:cubicBezTo>
                <a:cubicBezTo>
                  <a:pt x="172996" y="247541"/>
                  <a:pt x="133945" y="240448"/>
                  <a:pt x="114233" y="211980"/>
                </a:cubicBezTo>
                <a:close/>
                <a:moveTo>
                  <a:pt x="335905" y="43950"/>
                </a:moveTo>
                <a:cubicBezTo>
                  <a:pt x="337601" y="45162"/>
                  <a:pt x="377751" y="74163"/>
                  <a:pt x="389868" y="117947"/>
                </a:cubicBezTo>
                <a:cubicBezTo>
                  <a:pt x="390749" y="121179"/>
                  <a:pt x="388882" y="124523"/>
                  <a:pt x="385668" y="125461"/>
                </a:cubicBezTo>
                <a:lnTo>
                  <a:pt x="384052" y="125461"/>
                </a:lnTo>
                <a:cubicBezTo>
                  <a:pt x="381338" y="125453"/>
                  <a:pt x="378963" y="123635"/>
                  <a:pt x="378235" y="121017"/>
                </a:cubicBezTo>
                <a:cubicBezTo>
                  <a:pt x="367491" y="81514"/>
                  <a:pt x="329604" y="53805"/>
                  <a:pt x="329200" y="53805"/>
                </a:cubicBezTo>
                <a:cubicBezTo>
                  <a:pt x="326509" y="51826"/>
                  <a:pt x="325903" y="48054"/>
                  <a:pt x="327827" y="45323"/>
                </a:cubicBezTo>
                <a:cubicBezTo>
                  <a:pt x="329733" y="42803"/>
                  <a:pt x="333271" y="42197"/>
                  <a:pt x="335905" y="43950"/>
                </a:cubicBezTo>
                <a:close/>
                <a:moveTo>
                  <a:pt x="202741" y="43465"/>
                </a:moveTo>
                <a:cubicBezTo>
                  <a:pt x="205552" y="41647"/>
                  <a:pt x="209301" y="42455"/>
                  <a:pt x="211119" y="45266"/>
                </a:cubicBezTo>
                <a:cubicBezTo>
                  <a:pt x="212936" y="48078"/>
                  <a:pt x="212128" y="51826"/>
                  <a:pt x="209317" y="53644"/>
                </a:cubicBezTo>
                <a:cubicBezTo>
                  <a:pt x="208832" y="53886"/>
                  <a:pt x="171025" y="81433"/>
                  <a:pt x="160362" y="120856"/>
                </a:cubicBezTo>
                <a:cubicBezTo>
                  <a:pt x="159635" y="123473"/>
                  <a:pt x="157260" y="125291"/>
                  <a:pt x="154545" y="125299"/>
                </a:cubicBezTo>
                <a:lnTo>
                  <a:pt x="152930" y="125299"/>
                </a:lnTo>
                <a:cubicBezTo>
                  <a:pt x="149682" y="124394"/>
                  <a:pt x="147767" y="121042"/>
                  <a:pt x="148647" y="117786"/>
                </a:cubicBezTo>
                <a:cubicBezTo>
                  <a:pt x="160523" y="74163"/>
                  <a:pt x="200592" y="45161"/>
                  <a:pt x="202288" y="43950"/>
                </a:cubicBezTo>
                <a:lnTo>
                  <a:pt x="202288" y="43789"/>
                </a:lnTo>
                <a:cubicBezTo>
                  <a:pt x="202434" y="43675"/>
                  <a:pt x="202588" y="43570"/>
                  <a:pt x="202741" y="43465"/>
                </a:cubicBezTo>
                <a:close/>
                <a:moveTo>
                  <a:pt x="268450" y="42819"/>
                </a:moveTo>
                <a:cubicBezTo>
                  <a:pt x="271794" y="42819"/>
                  <a:pt x="274508" y="45533"/>
                  <a:pt x="274508" y="48878"/>
                </a:cubicBezTo>
                <a:lnTo>
                  <a:pt x="274508" y="119402"/>
                </a:lnTo>
                <a:cubicBezTo>
                  <a:pt x="274508" y="122747"/>
                  <a:pt x="271794" y="125461"/>
                  <a:pt x="268450" y="125461"/>
                </a:cubicBezTo>
                <a:cubicBezTo>
                  <a:pt x="265105" y="125461"/>
                  <a:pt x="262390" y="122747"/>
                  <a:pt x="262390" y="119402"/>
                </a:cubicBezTo>
                <a:lnTo>
                  <a:pt x="262390" y="48878"/>
                </a:lnTo>
                <a:cubicBezTo>
                  <a:pt x="262390" y="45533"/>
                  <a:pt x="265105" y="42819"/>
                  <a:pt x="268450" y="42819"/>
                </a:cubicBezTo>
                <a:close/>
                <a:moveTo>
                  <a:pt x="276683" y="12142"/>
                </a:moveTo>
                <a:cubicBezTo>
                  <a:pt x="190450" y="10224"/>
                  <a:pt x="104837" y="49781"/>
                  <a:pt x="51222" y="125461"/>
                </a:cubicBezTo>
                <a:cubicBezTo>
                  <a:pt x="50463" y="126519"/>
                  <a:pt x="49389" y="127310"/>
                  <a:pt x="48152" y="127722"/>
                </a:cubicBezTo>
                <a:cubicBezTo>
                  <a:pt x="34152" y="131940"/>
                  <a:pt x="22648" y="142005"/>
                  <a:pt x="16622" y="155327"/>
                </a:cubicBezTo>
                <a:cubicBezTo>
                  <a:pt x="5078" y="180814"/>
                  <a:pt x="16380" y="210825"/>
                  <a:pt x="41867" y="222360"/>
                </a:cubicBezTo>
                <a:cubicBezTo>
                  <a:pt x="67346" y="233905"/>
                  <a:pt x="97366" y="222595"/>
                  <a:pt x="108902" y="197116"/>
                </a:cubicBezTo>
                <a:cubicBezTo>
                  <a:pt x="109879" y="194959"/>
                  <a:pt x="112028" y="193569"/>
                  <a:pt x="114395" y="193561"/>
                </a:cubicBezTo>
                <a:cubicBezTo>
                  <a:pt x="116786" y="193561"/>
                  <a:pt x="118959" y="194943"/>
                  <a:pt x="119969" y="197116"/>
                </a:cubicBezTo>
                <a:cubicBezTo>
                  <a:pt x="125026" y="208192"/>
                  <a:pt x="133904" y="217070"/>
                  <a:pt x="144980" y="222127"/>
                </a:cubicBezTo>
                <a:cubicBezTo>
                  <a:pt x="170386" y="233719"/>
                  <a:pt x="200389" y="222522"/>
                  <a:pt x="211981" y="197116"/>
                </a:cubicBezTo>
                <a:cubicBezTo>
                  <a:pt x="212547" y="196106"/>
                  <a:pt x="213380" y="195274"/>
                  <a:pt x="214389" y="194708"/>
                </a:cubicBezTo>
                <a:cubicBezTo>
                  <a:pt x="217418" y="193004"/>
                  <a:pt x="221264" y="194079"/>
                  <a:pt x="222969" y="197116"/>
                </a:cubicBezTo>
                <a:cubicBezTo>
                  <a:pt x="228026" y="208151"/>
                  <a:pt x="236880" y="217005"/>
                  <a:pt x="247915" y="222062"/>
                </a:cubicBezTo>
                <a:cubicBezTo>
                  <a:pt x="273345" y="233719"/>
                  <a:pt x="303404" y="222546"/>
                  <a:pt x="315062" y="197116"/>
                </a:cubicBezTo>
                <a:cubicBezTo>
                  <a:pt x="315628" y="196106"/>
                  <a:pt x="316459" y="195274"/>
                  <a:pt x="317470" y="194708"/>
                </a:cubicBezTo>
                <a:cubicBezTo>
                  <a:pt x="320499" y="193004"/>
                  <a:pt x="324344" y="194079"/>
                  <a:pt x="326048" y="197116"/>
                </a:cubicBezTo>
                <a:cubicBezTo>
                  <a:pt x="331106" y="208192"/>
                  <a:pt x="339985" y="217070"/>
                  <a:pt x="351060" y="222127"/>
                </a:cubicBezTo>
                <a:cubicBezTo>
                  <a:pt x="376466" y="233719"/>
                  <a:pt x="406469" y="222522"/>
                  <a:pt x="418061" y="197116"/>
                </a:cubicBezTo>
                <a:cubicBezTo>
                  <a:pt x="419072" y="194943"/>
                  <a:pt x="421245" y="193561"/>
                  <a:pt x="423636" y="193561"/>
                </a:cubicBezTo>
                <a:cubicBezTo>
                  <a:pt x="426003" y="193569"/>
                  <a:pt x="428152" y="194959"/>
                  <a:pt x="429129" y="197116"/>
                </a:cubicBezTo>
                <a:cubicBezTo>
                  <a:pt x="437361" y="215098"/>
                  <a:pt x="455312" y="226651"/>
                  <a:pt x="475095" y="226683"/>
                </a:cubicBezTo>
                <a:lnTo>
                  <a:pt x="475419" y="226683"/>
                </a:lnTo>
                <a:cubicBezTo>
                  <a:pt x="496382" y="226618"/>
                  <a:pt x="515140" y="213645"/>
                  <a:pt x="522596" y="194046"/>
                </a:cubicBezTo>
                <a:cubicBezTo>
                  <a:pt x="532549" y="167904"/>
                  <a:pt x="519413" y="138645"/>
                  <a:pt x="493271" y="128692"/>
                </a:cubicBezTo>
                <a:cubicBezTo>
                  <a:pt x="492132" y="128255"/>
                  <a:pt x="491156" y="127496"/>
                  <a:pt x="490445" y="126511"/>
                </a:cubicBezTo>
                <a:cubicBezTo>
                  <a:pt x="472769" y="101314"/>
                  <a:pt x="450900" y="79341"/>
                  <a:pt x="425793" y="61545"/>
                </a:cubicBezTo>
                <a:cubicBezTo>
                  <a:pt x="380385" y="29375"/>
                  <a:pt x="328423" y="13293"/>
                  <a:pt x="276683" y="12142"/>
                </a:cubicBezTo>
                <a:close/>
                <a:moveTo>
                  <a:pt x="263052" y="83"/>
                </a:moveTo>
                <a:cubicBezTo>
                  <a:pt x="353196" y="-2119"/>
                  <a:pt x="442787" y="39037"/>
                  <a:pt x="499007" y="118029"/>
                </a:cubicBezTo>
                <a:cubicBezTo>
                  <a:pt x="522451" y="127779"/>
                  <a:pt x="537767" y="150641"/>
                  <a:pt x="537865" y="176031"/>
                </a:cubicBezTo>
                <a:cubicBezTo>
                  <a:pt x="537833" y="203570"/>
                  <a:pt x="519898" y="227887"/>
                  <a:pt x="493595" y="236054"/>
                </a:cubicBezTo>
                <a:lnTo>
                  <a:pt x="439065" y="336791"/>
                </a:lnTo>
                <a:cubicBezTo>
                  <a:pt x="437983" y="338730"/>
                  <a:pt x="435948" y="339934"/>
                  <a:pt x="433734" y="339942"/>
                </a:cubicBezTo>
                <a:lnTo>
                  <a:pt x="104297" y="339942"/>
                </a:lnTo>
                <a:cubicBezTo>
                  <a:pt x="102076" y="339950"/>
                  <a:pt x="100032" y="338739"/>
                  <a:pt x="98966" y="336791"/>
                </a:cubicBezTo>
                <a:lnTo>
                  <a:pt x="44355" y="236054"/>
                </a:lnTo>
                <a:cubicBezTo>
                  <a:pt x="25209" y="230172"/>
                  <a:pt x="10022" y="215510"/>
                  <a:pt x="3470" y="196583"/>
                </a:cubicBezTo>
                <a:cubicBezTo>
                  <a:pt x="-7871" y="163825"/>
                  <a:pt x="9497" y="128078"/>
                  <a:pt x="42255" y="116736"/>
                </a:cubicBezTo>
                <a:cubicBezTo>
                  <a:pt x="60246" y="91766"/>
                  <a:pt x="82219" y="69913"/>
                  <a:pt x="107286" y="52068"/>
                </a:cubicBezTo>
                <a:cubicBezTo>
                  <a:pt x="154681" y="18335"/>
                  <a:pt x="208966" y="1405"/>
                  <a:pt x="263052" y="83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9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1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6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6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8" dur="10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1" dur="75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2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4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6" dur="500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7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8" grpId="0" animBg="1"/>
          <p:bldP spid="9" grpId="0"/>
          <p:bldP spid="14" grpId="0"/>
          <p:bldP spid="15" grpId="0"/>
          <p:bldP spid="16" grpId="0" animBg="1"/>
          <p:bldP spid="17" grpId="0"/>
          <p:bldP spid="22" grpId="0"/>
          <p:bldP spid="23" grpId="0"/>
          <p:bldP spid="24" grpId="0" animBg="1"/>
          <p:bldP spid="25" grpId="0"/>
          <p:bldP spid="30" grpId="0"/>
          <p:bldP spid="31" grpId="0"/>
          <p:bldP spid="32" grpId="0" animBg="1"/>
          <p:bldP spid="33" grpId="0"/>
          <p:bldP spid="38" grpId="0"/>
          <p:bldP spid="39" grpId="0"/>
          <p:bldP spid="40" grpId="0" animBg="1"/>
          <p:bldP spid="41" grpId="0"/>
          <p:bldP spid="46" grpId="0"/>
          <p:bldP spid="47" grpId="0"/>
          <p:bldP spid="48" grpId="0" animBg="1"/>
          <p:bldP spid="49" grpId="0"/>
          <p:bldP spid="54" grpId="0"/>
          <p:bldP spid="55" grpId="0"/>
          <p:bldP spid="56" grpId="0" animBg="1"/>
          <p:bldP spid="57" grpId="0"/>
          <p:bldP spid="58" grpId="0"/>
          <p:bldP spid="59" grpId="0"/>
          <p:bldP spid="321" grpId="0"/>
          <p:bldP spid="322" grpId="0"/>
          <p:bldP spid="323" grpId="0" animBg="1"/>
          <p:bldP spid="324" grpId="0"/>
          <p:bldP spid="329" grpId="0" animBg="1"/>
          <p:bldP spid="330" grpId="0" animBg="1"/>
          <p:bldP spid="331" grpId="0" animBg="1"/>
          <p:bldP spid="332" grpId="0" animBg="1"/>
          <p:bldP spid="333" grpId="0" animBg="1"/>
          <p:bldP spid="334" grpId="0" animBg="1"/>
          <p:bldP spid="335" grpId="0" animBg="1"/>
          <p:bldP spid="33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9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1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6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6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8" dur="10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1" dur="75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2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4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6" dur="500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7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8" grpId="0" animBg="1"/>
          <p:bldP spid="9" grpId="0"/>
          <p:bldP spid="14" grpId="0"/>
          <p:bldP spid="15" grpId="0"/>
          <p:bldP spid="16" grpId="0" animBg="1"/>
          <p:bldP spid="17" grpId="0"/>
          <p:bldP spid="22" grpId="0"/>
          <p:bldP spid="23" grpId="0"/>
          <p:bldP spid="24" grpId="0" animBg="1"/>
          <p:bldP spid="25" grpId="0"/>
          <p:bldP spid="30" grpId="0"/>
          <p:bldP spid="31" grpId="0"/>
          <p:bldP spid="32" grpId="0" animBg="1"/>
          <p:bldP spid="33" grpId="0"/>
          <p:bldP spid="38" grpId="0"/>
          <p:bldP spid="39" grpId="0"/>
          <p:bldP spid="40" grpId="0" animBg="1"/>
          <p:bldP spid="41" grpId="0"/>
          <p:bldP spid="46" grpId="0"/>
          <p:bldP spid="47" grpId="0"/>
          <p:bldP spid="48" grpId="0" animBg="1"/>
          <p:bldP spid="49" grpId="0"/>
          <p:bldP spid="54" grpId="0"/>
          <p:bldP spid="55" grpId="0"/>
          <p:bldP spid="56" grpId="0" animBg="1"/>
          <p:bldP spid="57" grpId="0"/>
          <p:bldP spid="58" grpId="0"/>
          <p:bldP spid="59" grpId="0"/>
          <p:bldP spid="321" grpId="0"/>
          <p:bldP spid="322" grpId="0"/>
          <p:bldP spid="323" grpId="0" animBg="1"/>
          <p:bldP spid="324" grpId="0"/>
          <p:bldP spid="329" grpId="0" animBg="1"/>
          <p:bldP spid="330" grpId="0" animBg="1"/>
          <p:bldP spid="331" grpId="0" animBg="1"/>
          <p:bldP spid="332" grpId="0" animBg="1"/>
          <p:bldP spid="333" grpId="0" animBg="1"/>
          <p:bldP spid="334" grpId="0" animBg="1"/>
          <p:bldP spid="335" grpId="0" animBg="1"/>
          <p:bldP spid="336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roup 202">
            <a:extLst>
              <a:ext uri="{FF2B5EF4-FFF2-40B4-BE49-F238E27FC236}">
                <a16:creationId xmlns:a16="http://schemas.microsoft.com/office/drawing/2014/main" id="{2F78B6A4-8763-4C5B-1F05-EC620266DF52}"/>
              </a:ext>
            </a:extLst>
          </p:cNvPr>
          <p:cNvGrpSpPr/>
          <p:nvPr/>
        </p:nvGrpSpPr>
        <p:grpSpPr>
          <a:xfrm>
            <a:off x="19580191" y="4749800"/>
            <a:ext cx="3644900" cy="6146800"/>
            <a:chOff x="19580191" y="4749800"/>
            <a:chExt cx="3644900" cy="6146800"/>
          </a:xfrm>
        </p:grpSpPr>
        <p:sp>
          <p:nvSpPr>
            <p:cNvPr id="204" name="Arrow: Chevron 203">
              <a:extLst>
                <a:ext uri="{FF2B5EF4-FFF2-40B4-BE49-F238E27FC236}">
                  <a16:creationId xmlns:a16="http://schemas.microsoft.com/office/drawing/2014/main" id="{EF510458-C31C-EB5E-02E0-114A3CFA8FC9}"/>
                </a:ext>
              </a:extLst>
            </p:cNvPr>
            <p:cNvSpPr/>
            <p:nvPr/>
          </p:nvSpPr>
          <p:spPr>
            <a:xfrm>
              <a:off x="21493467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26AE4B30-E05A-5161-9AA9-7DCC9E45E25B}"/>
                </a:ext>
              </a:extLst>
            </p:cNvPr>
            <p:cNvSpPr/>
            <p:nvPr/>
          </p:nvSpPr>
          <p:spPr>
            <a:xfrm>
              <a:off x="19580192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F6593F22-9AA4-4572-172A-4B19915B035B}"/>
                </a:ext>
              </a:extLst>
            </p:cNvPr>
            <p:cNvSpPr/>
            <p:nvPr/>
          </p:nvSpPr>
          <p:spPr>
            <a:xfrm>
              <a:off x="19580191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07" name="TextBox 206">
            <a:extLst>
              <a:ext uri="{FF2B5EF4-FFF2-40B4-BE49-F238E27FC236}">
                <a16:creationId xmlns:a16="http://schemas.microsoft.com/office/drawing/2014/main" id="{6261FEFA-153E-AC37-9B3D-61EE6BD61F70}"/>
              </a:ext>
            </a:extLst>
          </p:cNvPr>
          <p:cNvSpPr txBox="1"/>
          <p:nvPr/>
        </p:nvSpPr>
        <p:spPr>
          <a:xfrm>
            <a:off x="20640455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bg2"/>
                </a:solidFill>
              </a:rPr>
              <a:t>Tôn </a:t>
            </a:r>
            <a:r>
              <a:rPr lang="en-US" sz="1600" i="1" dirty="0" err="1">
                <a:solidFill>
                  <a:schemeClr val="bg2"/>
                </a:solidFill>
              </a:rPr>
              <a:t>vinh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nỗ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lực</a:t>
            </a:r>
            <a:r>
              <a:rPr lang="en-US" sz="1600" i="1" dirty="0">
                <a:solidFill>
                  <a:schemeClr val="bg2"/>
                </a:solidFill>
              </a:rPr>
              <a:t>, </a:t>
            </a:r>
            <a:r>
              <a:rPr lang="en-US" sz="1600" i="1" dirty="0" err="1">
                <a:solidFill>
                  <a:schemeClr val="bg2"/>
                </a:solidFill>
              </a:rPr>
              <a:t>củng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cố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tinh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thần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gắn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kết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nội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bộ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19C53D4D-04ED-E71F-525D-5F6F186EE349}"/>
              </a:ext>
            </a:extLst>
          </p:cNvPr>
          <p:cNvSpPr txBox="1"/>
          <p:nvPr/>
        </p:nvSpPr>
        <p:spPr>
          <a:xfrm flipH="1">
            <a:off x="20640454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CELEBRATION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D4348BE8-AB77-7786-BC49-C7CED9AE02D3}"/>
              </a:ext>
            </a:extLst>
          </p:cNvPr>
          <p:cNvSpPr/>
          <p:nvPr/>
        </p:nvSpPr>
        <p:spPr>
          <a:xfrm>
            <a:off x="20688886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8</a:t>
            </a: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F5E62153-CE8B-08EC-69F5-6291B7890DCE}"/>
              </a:ext>
            </a:extLst>
          </p:cNvPr>
          <p:cNvSpPr txBox="1"/>
          <p:nvPr/>
        </p:nvSpPr>
        <p:spPr>
          <a:xfrm flipH="1">
            <a:off x="20187546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accent1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accent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C1E30505-9514-9FEA-CC6A-DE5E424C1C81}"/>
              </a:ext>
            </a:extLst>
          </p:cNvPr>
          <p:cNvGrpSpPr/>
          <p:nvPr/>
        </p:nvGrpSpPr>
        <p:grpSpPr>
          <a:xfrm>
            <a:off x="16945138" y="4749800"/>
            <a:ext cx="3644900" cy="6146800"/>
            <a:chOff x="16945138" y="4749800"/>
            <a:chExt cx="3644900" cy="6146800"/>
          </a:xfrm>
        </p:grpSpPr>
        <p:sp>
          <p:nvSpPr>
            <p:cNvPr id="212" name="Arrow: Chevron 211">
              <a:extLst>
                <a:ext uri="{FF2B5EF4-FFF2-40B4-BE49-F238E27FC236}">
                  <a16:creationId xmlns:a16="http://schemas.microsoft.com/office/drawing/2014/main" id="{B067F0E9-340B-197E-01B8-5F11C333D925}"/>
                </a:ext>
              </a:extLst>
            </p:cNvPr>
            <p:cNvSpPr/>
            <p:nvPr/>
          </p:nvSpPr>
          <p:spPr>
            <a:xfrm>
              <a:off x="18858414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F78B7EB-D85F-4BFE-0562-86CFD1627706}"/>
                </a:ext>
              </a:extLst>
            </p:cNvPr>
            <p:cNvSpPr/>
            <p:nvPr/>
          </p:nvSpPr>
          <p:spPr>
            <a:xfrm>
              <a:off x="16945139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97AB0588-F06E-8CDC-D5B3-8DED8E2CA08B}"/>
                </a:ext>
              </a:extLst>
            </p:cNvPr>
            <p:cNvSpPr/>
            <p:nvPr/>
          </p:nvSpPr>
          <p:spPr>
            <a:xfrm>
              <a:off x="16945138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15" name="TextBox 214">
            <a:extLst>
              <a:ext uri="{FF2B5EF4-FFF2-40B4-BE49-F238E27FC236}">
                <a16:creationId xmlns:a16="http://schemas.microsoft.com/office/drawing/2014/main" id="{15ABF736-4BDB-ED8D-CAEE-BBAF74E17AB7}"/>
              </a:ext>
            </a:extLst>
          </p:cNvPr>
          <p:cNvSpPr txBox="1"/>
          <p:nvPr/>
        </p:nvSpPr>
        <p:spPr>
          <a:xfrm>
            <a:off x="18005402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Nuôi dưỡng giá trị đổi mới và tinh thần học hỏi.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016BFD71-ED4D-3D00-C994-26CC747F6C9A}"/>
              </a:ext>
            </a:extLst>
          </p:cNvPr>
          <p:cNvSpPr txBox="1"/>
          <p:nvPr/>
        </p:nvSpPr>
        <p:spPr>
          <a:xfrm flipH="1">
            <a:off x="18005401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CULTURE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904223E4-75FB-387F-797B-89CE80CEDBED}"/>
              </a:ext>
            </a:extLst>
          </p:cNvPr>
          <p:cNvSpPr/>
          <p:nvPr/>
        </p:nvSpPr>
        <p:spPr>
          <a:xfrm>
            <a:off x="18053833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7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29FE9516-F7FF-2548-7741-9D95F4DD3831}"/>
              </a:ext>
            </a:extLst>
          </p:cNvPr>
          <p:cNvSpPr txBox="1"/>
          <p:nvPr/>
        </p:nvSpPr>
        <p:spPr>
          <a:xfrm flipH="1">
            <a:off x="17552493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accent1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accent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39540B28-FB50-7446-083B-4BA50A3E9FB5}"/>
              </a:ext>
            </a:extLst>
          </p:cNvPr>
          <p:cNvGrpSpPr/>
          <p:nvPr/>
        </p:nvGrpSpPr>
        <p:grpSpPr>
          <a:xfrm>
            <a:off x="14310086" y="4749800"/>
            <a:ext cx="3644900" cy="6146800"/>
            <a:chOff x="14310086" y="4749800"/>
            <a:chExt cx="3644900" cy="6146800"/>
          </a:xfrm>
        </p:grpSpPr>
        <p:sp>
          <p:nvSpPr>
            <p:cNvPr id="220" name="Arrow: Chevron 219">
              <a:extLst>
                <a:ext uri="{FF2B5EF4-FFF2-40B4-BE49-F238E27FC236}">
                  <a16:creationId xmlns:a16="http://schemas.microsoft.com/office/drawing/2014/main" id="{FE0FE7E6-FE14-555E-A9F4-538B7EF8DCEA}"/>
                </a:ext>
              </a:extLst>
            </p:cNvPr>
            <p:cNvSpPr/>
            <p:nvPr/>
          </p:nvSpPr>
          <p:spPr>
            <a:xfrm>
              <a:off x="16223362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ABE8816E-E59C-906B-243E-4E9748A51F4A}"/>
                </a:ext>
              </a:extLst>
            </p:cNvPr>
            <p:cNvSpPr/>
            <p:nvPr/>
          </p:nvSpPr>
          <p:spPr>
            <a:xfrm>
              <a:off x="14310087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3070EC1D-942E-8243-7D36-0BFC8CDFC0A3}"/>
                </a:ext>
              </a:extLst>
            </p:cNvPr>
            <p:cNvSpPr/>
            <p:nvPr/>
          </p:nvSpPr>
          <p:spPr>
            <a:xfrm>
              <a:off x="1431008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23" name="TextBox 222">
            <a:extLst>
              <a:ext uri="{FF2B5EF4-FFF2-40B4-BE49-F238E27FC236}">
                <a16:creationId xmlns:a16="http://schemas.microsoft.com/office/drawing/2014/main" id="{1D1CBED3-3E46-A1A1-F216-57E290676AE8}"/>
              </a:ext>
            </a:extLst>
          </p:cNvPr>
          <p:cNvSpPr txBox="1"/>
          <p:nvPr/>
        </p:nvSpPr>
        <p:spPr>
          <a:xfrm>
            <a:off x="15370350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Hành động bền bỉ để đảm bảo tiến độ và chất lượng.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4B0B84BE-ABC0-F3E7-CE5D-6EE1E2F55CCC}"/>
              </a:ext>
            </a:extLst>
          </p:cNvPr>
          <p:cNvSpPr txBox="1"/>
          <p:nvPr/>
        </p:nvSpPr>
        <p:spPr>
          <a:xfrm flipH="1">
            <a:off x="15370349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CONSISTENCY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5" name="Oval 224">
            <a:extLst>
              <a:ext uri="{FF2B5EF4-FFF2-40B4-BE49-F238E27FC236}">
                <a16:creationId xmlns:a16="http://schemas.microsoft.com/office/drawing/2014/main" id="{2D550E85-85BA-75CB-52CB-A89FE0F89F9E}"/>
              </a:ext>
            </a:extLst>
          </p:cNvPr>
          <p:cNvSpPr/>
          <p:nvPr/>
        </p:nvSpPr>
        <p:spPr>
          <a:xfrm>
            <a:off x="15418781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6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62BD4F04-0975-8168-DA8E-AD23D4EA854E}"/>
              </a:ext>
            </a:extLst>
          </p:cNvPr>
          <p:cNvSpPr txBox="1"/>
          <p:nvPr/>
        </p:nvSpPr>
        <p:spPr>
          <a:xfrm flipH="1">
            <a:off x="14917441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accent1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accent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81D49170-033A-F517-485A-BC4D1C8C6422}"/>
              </a:ext>
            </a:extLst>
          </p:cNvPr>
          <p:cNvGrpSpPr/>
          <p:nvPr/>
        </p:nvGrpSpPr>
        <p:grpSpPr>
          <a:xfrm>
            <a:off x="11675034" y="4749800"/>
            <a:ext cx="3644900" cy="6146800"/>
            <a:chOff x="11675034" y="4749800"/>
            <a:chExt cx="3644900" cy="6146800"/>
          </a:xfrm>
        </p:grpSpPr>
        <p:sp>
          <p:nvSpPr>
            <p:cNvPr id="228" name="Arrow: Chevron 227">
              <a:extLst>
                <a:ext uri="{FF2B5EF4-FFF2-40B4-BE49-F238E27FC236}">
                  <a16:creationId xmlns:a16="http://schemas.microsoft.com/office/drawing/2014/main" id="{8A826D40-3A03-A31C-B293-45AE39366F66}"/>
                </a:ext>
              </a:extLst>
            </p:cNvPr>
            <p:cNvSpPr/>
            <p:nvPr/>
          </p:nvSpPr>
          <p:spPr>
            <a:xfrm>
              <a:off x="13588310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8CDC284F-977C-BC96-C1AE-09BE44F048C1}"/>
                </a:ext>
              </a:extLst>
            </p:cNvPr>
            <p:cNvSpPr/>
            <p:nvPr/>
          </p:nvSpPr>
          <p:spPr>
            <a:xfrm>
              <a:off x="11675035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5393B5AF-202D-C8E2-EB55-ADB54BA6B281}"/>
                </a:ext>
              </a:extLst>
            </p:cNvPr>
            <p:cNvSpPr/>
            <p:nvPr/>
          </p:nvSpPr>
          <p:spPr>
            <a:xfrm>
              <a:off x="11675034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31" name="TextBox 230">
            <a:extLst>
              <a:ext uri="{FF2B5EF4-FFF2-40B4-BE49-F238E27FC236}">
                <a16:creationId xmlns:a16="http://schemas.microsoft.com/office/drawing/2014/main" id="{525EC558-E80A-8438-3E27-082985A8C367}"/>
              </a:ext>
            </a:extLst>
          </p:cNvPr>
          <p:cNvSpPr txBox="1"/>
          <p:nvPr/>
        </p:nvSpPr>
        <p:spPr>
          <a:xfrm>
            <a:off x="12735298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 err="1">
                <a:solidFill>
                  <a:schemeClr val="bg2"/>
                </a:solidFill>
              </a:rPr>
              <a:t>Gắn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kết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đội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nhóm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cùng</a:t>
            </a:r>
            <a:r>
              <a:rPr lang="en-US" sz="1600" i="1" dirty="0">
                <a:solidFill>
                  <a:schemeClr val="bg2"/>
                </a:solidFill>
              </a:rPr>
              <a:t> chia </a:t>
            </a:r>
            <a:r>
              <a:rPr lang="en-US" sz="1600" i="1" dirty="0" err="1">
                <a:solidFill>
                  <a:schemeClr val="bg2"/>
                </a:solidFill>
              </a:rPr>
              <a:t>sẻ</a:t>
            </a:r>
            <a:r>
              <a:rPr lang="en-US" sz="1600" i="1" dirty="0">
                <a:solidFill>
                  <a:schemeClr val="bg2"/>
                </a:solidFill>
              </a:rPr>
              <a:t> tri </a:t>
            </a:r>
            <a:r>
              <a:rPr lang="en-US" sz="1600" i="1" dirty="0" err="1">
                <a:solidFill>
                  <a:schemeClr val="bg2"/>
                </a:solidFill>
              </a:rPr>
              <a:t>thức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và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nguồn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lực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5511DA19-A743-B73F-FF5D-D8A01BBCBC6A}"/>
              </a:ext>
            </a:extLst>
          </p:cNvPr>
          <p:cNvSpPr txBox="1"/>
          <p:nvPr/>
        </p:nvSpPr>
        <p:spPr>
          <a:xfrm flipH="1">
            <a:off x="12735297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COLLABORATION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3" name="Oval 232">
            <a:extLst>
              <a:ext uri="{FF2B5EF4-FFF2-40B4-BE49-F238E27FC236}">
                <a16:creationId xmlns:a16="http://schemas.microsoft.com/office/drawing/2014/main" id="{8F1BAA52-1E52-FC69-DB12-DBA377416621}"/>
              </a:ext>
            </a:extLst>
          </p:cNvPr>
          <p:cNvSpPr/>
          <p:nvPr/>
        </p:nvSpPr>
        <p:spPr>
          <a:xfrm>
            <a:off x="12783729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5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C44371DF-D6CB-7A62-6414-BFD12F98B165}"/>
              </a:ext>
            </a:extLst>
          </p:cNvPr>
          <p:cNvSpPr txBox="1"/>
          <p:nvPr/>
        </p:nvSpPr>
        <p:spPr>
          <a:xfrm flipH="1">
            <a:off x="12282389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accent1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accent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369F4A41-E9E0-BBD3-EE11-7B0351DEA1AC}"/>
              </a:ext>
            </a:extLst>
          </p:cNvPr>
          <p:cNvGrpSpPr/>
          <p:nvPr/>
        </p:nvGrpSpPr>
        <p:grpSpPr>
          <a:xfrm>
            <a:off x="9039982" y="4749800"/>
            <a:ext cx="3644900" cy="6146800"/>
            <a:chOff x="9039982" y="4749800"/>
            <a:chExt cx="3644900" cy="6146800"/>
          </a:xfrm>
        </p:grpSpPr>
        <p:sp>
          <p:nvSpPr>
            <p:cNvPr id="236" name="Arrow: Chevron 235">
              <a:extLst>
                <a:ext uri="{FF2B5EF4-FFF2-40B4-BE49-F238E27FC236}">
                  <a16:creationId xmlns:a16="http://schemas.microsoft.com/office/drawing/2014/main" id="{99BAF598-CFCB-7F9B-024B-FC0FF7D31152}"/>
                </a:ext>
              </a:extLst>
            </p:cNvPr>
            <p:cNvSpPr/>
            <p:nvPr/>
          </p:nvSpPr>
          <p:spPr>
            <a:xfrm>
              <a:off x="10953258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AABB5AA6-6534-CA08-B66A-FE7D79FF8E48}"/>
                </a:ext>
              </a:extLst>
            </p:cNvPr>
            <p:cNvSpPr/>
            <p:nvPr/>
          </p:nvSpPr>
          <p:spPr>
            <a:xfrm>
              <a:off x="9039983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3E4F05D6-57A0-4FF6-A37E-546F6D5B07CF}"/>
                </a:ext>
              </a:extLst>
            </p:cNvPr>
            <p:cNvSpPr/>
            <p:nvPr/>
          </p:nvSpPr>
          <p:spPr>
            <a:xfrm>
              <a:off x="9039982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39" name="TextBox 238">
            <a:extLst>
              <a:ext uri="{FF2B5EF4-FFF2-40B4-BE49-F238E27FC236}">
                <a16:creationId xmlns:a16="http://schemas.microsoft.com/office/drawing/2014/main" id="{A873171B-3BBE-9780-5A6C-FDB8A3C9DCE2}"/>
              </a:ext>
            </a:extLst>
          </p:cNvPr>
          <p:cNvSpPr txBox="1"/>
          <p:nvPr/>
        </p:nvSpPr>
        <p:spPr>
          <a:xfrm>
            <a:off x="10100246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bg2"/>
                </a:solidFill>
              </a:rPr>
              <a:t>Đào </a:t>
            </a:r>
            <a:r>
              <a:rPr lang="en-US" sz="1600" i="1" dirty="0" err="1">
                <a:solidFill>
                  <a:schemeClr val="bg2"/>
                </a:solidFill>
              </a:rPr>
              <a:t>tạo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kỹ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năng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mới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đáp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ứng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nhu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cầu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chuyển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đổi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2C588520-62A4-FA3C-6D82-6E34CFAC94AE}"/>
              </a:ext>
            </a:extLst>
          </p:cNvPr>
          <p:cNvSpPr txBox="1"/>
          <p:nvPr/>
        </p:nvSpPr>
        <p:spPr>
          <a:xfrm flipH="1">
            <a:off x="10100245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CAPABILITY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41" name="Oval 240">
            <a:extLst>
              <a:ext uri="{FF2B5EF4-FFF2-40B4-BE49-F238E27FC236}">
                <a16:creationId xmlns:a16="http://schemas.microsoft.com/office/drawing/2014/main" id="{D20EEE6E-A2F6-323E-76DF-457E068E5928}"/>
              </a:ext>
            </a:extLst>
          </p:cNvPr>
          <p:cNvSpPr/>
          <p:nvPr/>
        </p:nvSpPr>
        <p:spPr>
          <a:xfrm>
            <a:off x="10148677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3"/>
              </a:gs>
              <a:gs pos="100000">
                <a:schemeClr val="accent3">
                  <a:lumMod val="1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4</a:t>
            </a: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7C689109-D331-F180-8731-8EE189AD1DF2}"/>
              </a:ext>
            </a:extLst>
          </p:cNvPr>
          <p:cNvSpPr txBox="1"/>
          <p:nvPr/>
        </p:nvSpPr>
        <p:spPr>
          <a:xfrm flipH="1">
            <a:off x="9647337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accent1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accent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26DBC290-AEB8-3C6E-081B-73B082AF61C4}"/>
              </a:ext>
            </a:extLst>
          </p:cNvPr>
          <p:cNvGrpSpPr/>
          <p:nvPr/>
        </p:nvGrpSpPr>
        <p:grpSpPr>
          <a:xfrm>
            <a:off x="6404930" y="4749800"/>
            <a:ext cx="3644900" cy="6146800"/>
            <a:chOff x="6404930" y="4749800"/>
            <a:chExt cx="3644900" cy="6146800"/>
          </a:xfrm>
        </p:grpSpPr>
        <p:sp>
          <p:nvSpPr>
            <p:cNvPr id="244" name="Arrow: Chevron 243">
              <a:extLst>
                <a:ext uri="{FF2B5EF4-FFF2-40B4-BE49-F238E27FC236}">
                  <a16:creationId xmlns:a16="http://schemas.microsoft.com/office/drawing/2014/main" id="{8996670F-8045-C312-2242-6B6865A5F516}"/>
                </a:ext>
              </a:extLst>
            </p:cNvPr>
            <p:cNvSpPr/>
            <p:nvPr/>
          </p:nvSpPr>
          <p:spPr>
            <a:xfrm>
              <a:off x="8318206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FF48EEAA-5DCA-BFD1-BF77-9D37474516A2}"/>
                </a:ext>
              </a:extLst>
            </p:cNvPr>
            <p:cNvSpPr/>
            <p:nvPr/>
          </p:nvSpPr>
          <p:spPr>
            <a:xfrm>
              <a:off x="6404931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8FDE6556-FE77-6FAC-1913-3834E844E7F5}"/>
                </a:ext>
              </a:extLst>
            </p:cNvPr>
            <p:cNvSpPr/>
            <p:nvPr/>
          </p:nvSpPr>
          <p:spPr>
            <a:xfrm>
              <a:off x="6404930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47" name="TextBox 246">
            <a:extLst>
              <a:ext uri="{FF2B5EF4-FFF2-40B4-BE49-F238E27FC236}">
                <a16:creationId xmlns:a16="http://schemas.microsoft.com/office/drawing/2014/main" id="{F7E9E4C1-DDF8-7FFB-DF37-7B92A01CFB19}"/>
              </a:ext>
            </a:extLst>
          </p:cNvPr>
          <p:cNvSpPr txBox="1"/>
          <p:nvPr/>
        </p:nvSpPr>
        <p:spPr>
          <a:xfrm>
            <a:off x="7465194" y="9143506"/>
            <a:ext cx="152437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bg2"/>
                </a:solidFill>
              </a:rPr>
              <a:t>Giao </a:t>
            </a:r>
            <a:r>
              <a:rPr lang="en-US" sz="1600" i="1" dirty="0" err="1">
                <a:solidFill>
                  <a:schemeClr val="bg2"/>
                </a:solidFill>
              </a:rPr>
              <a:t>tiếp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rõ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ràng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giúp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giảm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hiểu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lầm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và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tăng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đồng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thuận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762E0F00-A279-84A8-B3D6-96C85AED5E11}"/>
              </a:ext>
            </a:extLst>
          </p:cNvPr>
          <p:cNvSpPr txBox="1"/>
          <p:nvPr/>
        </p:nvSpPr>
        <p:spPr>
          <a:xfrm flipH="1">
            <a:off x="7465193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COMMUNICATION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49" name="Oval 248">
            <a:extLst>
              <a:ext uri="{FF2B5EF4-FFF2-40B4-BE49-F238E27FC236}">
                <a16:creationId xmlns:a16="http://schemas.microsoft.com/office/drawing/2014/main" id="{80836AED-8F0A-2073-3996-556EAA9317A7}"/>
              </a:ext>
            </a:extLst>
          </p:cNvPr>
          <p:cNvSpPr/>
          <p:nvPr/>
        </p:nvSpPr>
        <p:spPr>
          <a:xfrm>
            <a:off x="7513625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3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5586AA04-7184-C6B5-FF69-C4A9C9619EBA}"/>
              </a:ext>
            </a:extLst>
          </p:cNvPr>
          <p:cNvSpPr txBox="1"/>
          <p:nvPr/>
        </p:nvSpPr>
        <p:spPr>
          <a:xfrm flipH="1">
            <a:off x="7012285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accent1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accent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988AB9C8-4238-6D6B-9DDB-E9DCEEC0E8BF}"/>
              </a:ext>
            </a:extLst>
          </p:cNvPr>
          <p:cNvGrpSpPr/>
          <p:nvPr/>
        </p:nvGrpSpPr>
        <p:grpSpPr>
          <a:xfrm>
            <a:off x="3769878" y="4749800"/>
            <a:ext cx="3644900" cy="6146800"/>
            <a:chOff x="3769878" y="4749800"/>
            <a:chExt cx="3644900" cy="6146800"/>
          </a:xfrm>
        </p:grpSpPr>
        <p:sp>
          <p:nvSpPr>
            <p:cNvPr id="252" name="Arrow: Chevron 251">
              <a:extLst>
                <a:ext uri="{FF2B5EF4-FFF2-40B4-BE49-F238E27FC236}">
                  <a16:creationId xmlns:a16="http://schemas.microsoft.com/office/drawing/2014/main" id="{22465C9D-ED36-930E-504A-FFAA9FB9E477}"/>
                </a:ext>
              </a:extLst>
            </p:cNvPr>
            <p:cNvSpPr/>
            <p:nvPr/>
          </p:nvSpPr>
          <p:spPr>
            <a:xfrm>
              <a:off x="5683154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30E5848A-D7C6-403B-B40F-36318CD4F206}"/>
                </a:ext>
              </a:extLst>
            </p:cNvPr>
            <p:cNvSpPr/>
            <p:nvPr/>
          </p:nvSpPr>
          <p:spPr>
            <a:xfrm>
              <a:off x="3769879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C845B210-7D1F-6984-E92A-91F1ACB8AAA9}"/>
                </a:ext>
              </a:extLst>
            </p:cNvPr>
            <p:cNvSpPr/>
            <p:nvPr/>
          </p:nvSpPr>
          <p:spPr>
            <a:xfrm>
              <a:off x="3769878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55" name="TextBox 254">
            <a:extLst>
              <a:ext uri="{FF2B5EF4-FFF2-40B4-BE49-F238E27FC236}">
                <a16:creationId xmlns:a16="http://schemas.microsoft.com/office/drawing/2014/main" id="{D24C16CE-5C1E-7DFC-88A9-6507890E4B8E}"/>
              </a:ext>
            </a:extLst>
          </p:cNvPr>
          <p:cNvSpPr txBox="1"/>
          <p:nvPr/>
        </p:nvSpPr>
        <p:spPr>
          <a:xfrm>
            <a:off x="4830142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Lãnh đạo kiên định, dẫn dắt và truyền cảm hứng chung.</a:t>
            </a:r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65E45233-BD59-16BE-DE01-692043E851DA}"/>
              </a:ext>
            </a:extLst>
          </p:cNvPr>
          <p:cNvSpPr txBox="1"/>
          <p:nvPr/>
        </p:nvSpPr>
        <p:spPr>
          <a:xfrm flipH="1">
            <a:off x="4830141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COMMITMENT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7" name="Oval 256">
            <a:extLst>
              <a:ext uri="{FF2B5EF4-FFF2-40B4-BE49-F238E27FC236}">
                <a16:creationId xmlns:a16="http://schemas.microsoft.com/office/drawing/2014/main" id="{80B3D382-29A2-C7CF-E14A-106CAAF47703}"/>
              </a:ext>
            </a:extLst>
          </p:cNvPr>
          <p:cNvSpPr/>
          <p:nvPr/>
        </p:nvSpPr>
        <p:spPr>
          <a:xfrm>
            <a:off x="4878573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1"/>
              </a:gs>
              <a:gs pos="100000">
                <a:schemeClr val="accent1">
                  <a:lumMod val="50000"/>
                  <a:alpha val="8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2</a:t>
            </a:r>
          </a:p>
        </p:txBody>
      </p:sp>
      <p:sp>
        <p:nvSpPr>
          <p:cNvPr id="258" name="TextBox 257">
            <a:extLst>
              <a:ext uri="{FF2B5EF4-FFF2-40B4-BE49-F238E27FC236}">
                <a16:creationId xmlns:a16="http://schemas.microsoft.com/office/drawing/2014/main" id="{A2C78AE8-75F4-851A-677E-4330357DE5A8}"/>
              </a:ext>
            </a:extLst>
          </p:cNvPr>
          <p:cNvSpPr txBox="1"/>
          <p:nvPr/>
        </p:nvSpPr>
        <p:spPr>
          <a:xfrm flipH="1">
            <a:off x="4377233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accent1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accent1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259" name="!!SubTitle">
            <a:extLst>
              <a:ext uri="{FF2B5EF4-FFF2-40B4-BE49-F238E27FC236}">
                <a16:creationId xmlns:a16="http://schemas.microsoft.com/office/drawing/2014/main" id="{06069A67-25D7-7CB1-0B5D-DB7B4455EAD9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60" name="!!MainTitle1">
            <a:extLst>
              <a:ext uri="{FF2B5EF4-FFF2-40B4-BE49-F238E27FC236}">
                <a16:creationId xmlns:a16="http://schemas.microsoft.com/office/drawing/2014/main" id="{ABDFB86B-810A-6F72-9ABA-E5C5ABD991ED}"/>
              </a:ext>
            </a:extLst>
          </p:cNvPr>
          <p:cNvSpPr txBox="1"/>
          <p:nvPr/>
        </p:nvSpPr>
        <p:spPr>
          <a:xfrm>
            <a:off x="6266743" y="1190307"/>
            <a:ext cx="1185061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8C Transformation </a:t>
            </a:r>
            <a:r>
              <a:rPr lang="en-US" sz="75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61" name="!!SlideOcean">
            <a:extLst>
              <a:ext uri="{FF2B5EF4-FFF2-40B4-BE49-F238E27FC236}">
                <a16:creationId xmlns:a16="http://schemas.microsoft.com/office/drawing/2014/main" id="{F849BE4F-2385-CD01-4BE2-25BEABC2BE41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F4332A07-3C4B-5C8A-1A6C-6362CE6DD7F4}"/>
              </a:ext>
            </a:extLst>
          </p:cNvPr>
          <p:cNvGrpSpPr/>
          <p:nvPr/>
        </p:nvGrpSpPr>
        <p:grpSpPr>
          <a:xfrm>
            <a:off x="1134826" y="4749800"/>
            <a:ext cx="3644900" cy="6146800"/>
            <a:chOff x="1134826" y="4749800"/>
            <a:chExt cx="3644900" cy="6146800"/>
          </a:xfrm>
        </p:grpSpPr>
        <p:sp>
          <p:nvSpPr>
            <p:cNvPr id="263" name="Arrow: Chevron 262">
              <a:extLst>
                <a:ext uri="{FF2B5EF4-FFF2-40B4-BE49-F238E27FC236}">
                  <a16:creationId xmlns:a16="http://schemas.microsoft.com/office/drawing/2014/main" id="{73FD2432-E980-9D2B-36D4-0572147962D1}"/>
                </a:ext>
              </a:extLst>
            </p:cNvPr>
            <p:cNvSpPr/>
            <p:nvPr/>
          </p:nvSpPr>
          <p:spPr>
            <a:xfrm>
              <a:off x="3048102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DE35FA47-FDA1-EF21-D9F7-71E5C64E71D8}"/>
                </a:ext>
              </a:extLst>
            </p:cNvPr>
            <p:cNvSpPr/>
            <p:nvPr/>
          </p:nvSpPr>
          <p:spPr>
            <a:xfrm>
              <a:off x="1134827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095F5F06-3CAC-960C-ADE4-3786A8A6744B}"/>
                </a:ext>
              </a:extLst>
            </p:cNvPr>
            <p:cNvSpPr/>
            <p:nvPr/>
          </p:nvSpPr>
          <p:spPr>
            <a:xfrm>
              <a:off x="113482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66" name="TextBox 265">
            <a:extLst>
              <a:ext uri="{FF2B5EF4-FFF2-40B4-BE49-F238E27FC236}">
                <a16:creationId xmlns:a16="http://schemas.microsoft.com/office/drawing/2014/main" id="{CE4CA35D-12A9-0FC1-0F34-7A03F048F6FA}"/>
              </a:ext>
            </a:extLst>
          </p:cNvPr>
          <p:cNvSpPr txBox="1"/>
          <p:nvPr/>
        </p:nvSpPr>
        <p:spPr>
          <a:xfrm>
            <a:off x="2195090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Định hướng rõ ràng giúp đội ngũ thống nhất mục tiêu.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6A4646FC-BD76-D381-5866-EAB586B4C46E}"/>
              </a:ext>
            </a:extLst>
          </p:cNvPr>
          <p:cNvSpPr txBox="1"/>
          <p:nvPr/>
        </p:nvSpPr>
        <p:spPr>
          <a:xfrm flipH="1">
            <a:off x="2195089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CLARITY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8" name="Oval 267">
            <a:extLst>
              <a:ext uri="{FF2B5EF4-FFF2-40B4-BE49-F238E27FC236}">
                <a16:creationId xmlns:a16="http://schemas.microsoft.com/office/drawing/2014/main" id="{512AD652-90C6-E4CF-01C2-BA4211FA2286}"/>
              </a:ext>
            </a:extLst>
          </p:cNvPr>
          <p:cNvSpPr/>
          <p:nvPr/>
        </p:nvSpPr>
        <p:spPr>
          <a:xfrm>
            <a:off x="2243521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1</a:t>
            </a: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FD40105D-23B5-0C83-2205-6EDA14B82D5E}"/>
              </a:ext>
            </a:extLst>
          </p:cNvPr>
          <p:cNvSpPr txBox="1"/>
          <p:nvPr/>
        </p:nvSpPr>
        <p:spPr>
          <a:xfrm flipH="1">
            <a:off x="1742181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accent1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accent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23E0F054-68E7-1502-FAF7-FFEF86ECEE62}"/>
              </a:ext>
            </a:extLst>
          </p:cNvPr>
          <p:cNvGrpSpPr/>
          <p:nvPr/>
        </p:nvGrpSpPr>
        <p:grpSpPr>
          <a:xfrm>
            <a:off x="-1500226" y="4749800"/>
            <a:ext cx="3644900" cy="6146800"/>
            <a:chOff x="-1347826" y="4749800"/>
            <a:chExt cx="3644900" cy="6146800"/>
          </a:xfrm>
        </p:grpSpPr>
        <p:sp>
          <p:nvSpPr>
            <p:cNvPr id="271" name="Arrow: Chevron 270">
              <a:extLst>
                <a:ext uri="{FF2B5EF4-FFF2-40B4-BE49-F238E27FC236}">
                  <a16:creationId xmlns:a16="http://schemas.microsoft.com/office/drawing/2014/main" id="{5F799EEE-3099-3CAA-B4EC-2FA43A65B67F}"/>
                </a:ext>
              </a:extLst>
            </p:cNvPr>
            <p:cNvSpPr/>
            <p:nvPr/>
          </p:nvSpPr>
          <p:spPr>
            <a:xfrm>
              <a:off x="565450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93A191D4-B2D2-C5BE-8E09-6AB776F9451B}"/>
                </a:ext>
              </a:extLst>
            </p:cNvPr>
            <p:cNvSpPr/>
            <p:nvPr/>
          </p:nvSpPr>
          <p:spPr>
            <a:xfrm>
              <a:off x="-1347825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609E6384-B870-E42E-5831-F32B30A785FB}"/>
                </a:ext>
              </a:extLst>
            </p:cNvPr>
            <p:cNvSpPr/>
            <p:nvPr/>
          </p:nvSpPr>
          <p:spPr>
            <a:xfrm>
              <a:off x="-134782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ECF27C8C-1718-875D-8F64-CF65D776A91F}"/>
              </a:ext>
            </a:extLst>
          </p:cNvPr>
          <p:cNvSpPr/>
          <p:nvPr/>
        </p:nvSpPr>
        <p:spPr>
          <a:xfrm>
            <a:off x="21396761" y="6986177"/>
            <a:ext cx="950010" cy="1211270"/>
          </a:xfrm>
          <a:custGeom>
            <a:avLst/>
            <a:gdLst>
              <a:gd name="connsiteX0" fmla="*/ 241023 w 475396"/>
              <a:gd name="connsiteY0" fmla="*/ 385994 h 606133"/>
              <a:gd name="connsiteX1" fmla="*/ 165758 w 475396"/>
              <a:gd name="connsiteY1" fmla="*/ 461259 h 606133"/>
              <a:gd name="connsiteX2" fmla="*/ 241023 w 475396"/>
              <a:gd name="connsiteY2" fmla="*/ 536524 h 606133"/>
              <a:gd name="connsiteX3" fmla="*/ 316288 w 475396"/>
              <a:gd name="connsiteY3" fmla="*/ 461259 h 606133"/>
              <a:gd name="connsiteX4" fmla="*/ 241023 w 475396"/>
              <a:gd name="connsiteY4" fmla="*/ 385994 h 606133"/>
              <a:gd name="connsiteX5" fmla="*/ 241023 w 475396"/>
              <a:gd name="connsiteY5" fmla="*/ 372310 h 606133"/>
              <a:gd name="connsiteX6" fmla="*/ 329972 w 475396"/>
              <a:gd name="connsiteY6" fmla="*/ 461259 h 606133"/>
              <a:gd name="connsiteX7" fmla="*/ 241023 w 475396"/>
              <a:gd name="connsiteY7" fmla="*/ 550209 h 606133"/>
              <a:gd name="connsiteX8" fmla="*/ 152073 w 475396"/>
              <a:gd name="connsiteY8" fmla="*/ 461259 h 606133"/>
              <a:gd name="connsiteX9" fmla="*/ 241023 w 475396"/>
              <a:gd name="connsiteY9" fmla="*/ 372310 h 606133"/>
              <a:gd name="connsiteX10" fmla="*/ 368289 w 475396"/>
              <a:gd name="connsiteY10" fmla="*/ 212201 h 606133"/>
              <a:gd name="connsiteX11" fmla="*/ 365460 w 475396"/>
              <a:gd name="connsiteY11" fmla="*/ 219773 h 606133"/>
              <a:gd name="connsiteX12" fmla="*/ 322582 w 475396"/>
              <a:gd name="connsiteY12" fmla="*/ 277796 h 606133"/>
              <a:gd name="connsiteX13" fmla="*/ 316470 w 475396"/>
              <a:gd name="connsiteY13" fmla="*/ 282448 h 606133"/>
              <a:gd name="connsiteX14" fmla="*/ 308168 w 475396"/>
              <a:gd name="connsiteY14" fmla="*/ 288013 h 606133"/>
              <a:gd name="connsiteX15" fmla="*/ 300869 w 475396"/>
              <a:gd name="connsiteY15" fmla="*/ 292119 h 606133"/>
              <a:gd name="connsiteX16" fmla="*/ 268665 w 475396"/>
              <a:gd name="connsiteY16" fmla="*/ 304617 h 606133"/>
              <a:gd name="connsiteX17" fmla="*/ 255072 w 475396"/>
              <a:gd name="connsiteY17" fmla="*/ 307171 h 606133"/>
              <a:gd name="connsiteX18" fmla="*/ 235549 w 475396"/>
              <a:gd name="connsiteY18" fmla="*/ 308631 h 606133"/>
              <a:gd name="connsiteX19" fmla="*/ 203709 w 475396"/>
              <a:gd name="connsiteY19" fmla="*/ 304891 h 606133"/>
              <a:gd name="connsiteX20" fmla="*/ 203071 w 475396"/>
              <a:gd name="connsiteY20" fmla="*/ 304891 h 606133"/>
              <a:gd name="connsiteX21" fmla="*/ 189386 w 475396"/>
              <a:gd name="connsiteY21" fmla="*/ 300786 h 606133"/>
              <a:gd name="connsiteX22" fmla="*/ 151708 w 475396"/>
              <a:gd name="connsiteY22" fmla="*/ 280624 h 606133"/>
              <a:gd name="connsiteX23" fmla="*/ 148880 w 475396"/>
              <a:gd name="connsiteY23" fmla="*/ 278434 h 606133"/>
              <a:gd name="connsiteX24" fmla="*/ 138024 w 475396"/>
              <a:gd name="connsiteY24" fmla="*/ 269311 h 606133"/>
              <a:gd name="connsiteX25" fmla="*/ 134283 w 475396"/>
              <a:gd name="connsiteY25" fmla="*/ 265480 h 606133"/>
              <a:gd name="connsiteX26" fmla="*/ 102353 w 475396"/>
              <a:gd name="connsiteY26" fmla="*/ 212566 h 606133"/>
              <a:gd name="connsiteX27" fmla="*/ 17874 w 475396"/>
              <a:gd name="connsiteY27" fmla="*/ 212566 h 606133"/>
              <a:gd name="connsiteX28" fmla="*/ 64401 w 475396"/>
              <a:gd name="connsiteY28" fmla="*/ 592813 h 606133"/>
              <a:gd name="connsiteX29" fmla="*/ 406696 w 475396"/>
              <a:gd name="connsiteY29" fmla="*/ 592813 h 606133"/>
              <a:gd name="connsiteX30" fmla="*/ 453315 w 475396"/>
              <a:gd name="connsiteY30" fmla="*/ 212566 h 606133"/>
              <a:gd name="connsiteX31" fmla="*/ 452859 w 475396"/>
              <a:gd name="connsiteY31" fmla="*/ 212201 h 606133"/>
              <a:gd name="connsiteX32" fmla="*/ 424121 w 475396"/>
              <a:gd name="connsiteY32" fmla="*/ 63952 h 606133"/>
              <a:gd name="connsiteX33" fmla="*/ 394837 w 475396"/>
              <a:gd name="connsiteY33" fmla="*/ 198881 h 606133"/>
              <a:gd name="connsiteX34" fmla="*/ 433427 w 475396"/>
              <a:gd name="connsiteY34" fmla="*/ 198881 h 606133"/>
              <a:gd name="connsiteX35" fmla="*/ 460613 w 475396"/>
              <a:gd name="connsiteY35" fmla="*/ 71980 h 606133"/>
              <a:gd name="connsiteX36" fmla="*/ 151708 w 475396"/>
              <a:gd name="connsiteY36" fmla="*/ 53369 h 606133"/>
              <a:gd name="connsiteX37" fmla="*/ 151708 w 475396"/>
              <a:gd name="connsiteY37" fmla="*/ 263016 h 606133"/>
              <a:gd name="connsiteX38" fmla="*/ 189386 w 475396"/>
              <a:gd name="connsiteY38" fmla="*/ 286097 h 606133"/>
              <a:gd name="connsiteX39" fmla="*/ 189386 w 475396"/>
              <a:gd name="connsiteY39" fmla="*/ 53369 h 606133"/>
              <a:gd name="connsiteX40" fmla="*/ 291473 w 475396"/>
              <a:gd name="connsiteY40" fmla="*/ 52275 h 606133"/>
              <a:gd name="connsiteX41" fmla="*/ 270399 w 475396"/>
              <a:gd name="connsiteY41" fmla="*/ 290203 h 606133"/>
              <a:gd name="connsiteX42" fmla="*/ 304427 w 475396"/>
              <a:gd name="connsiteY42" fmla="*/ 274603 h 606133"/>
              <a:gd name="connsiteX43" fmla="*/ 315375 w 475396"/>
              <a:gd name="connsiteY43" fmla="*/ 210741 h 606133"/>
              <a:gd name="connsiteX44" fmla="*/ 329060 w 475396"/>
              <a:gd name="connsiteY44" fmla="*/ 55650 h 606133"/>
              <a:gd name="connsiteX45" fmla="*/ 50899 w 475396"/>
              <a:gd name="connsiteY45" fmla="*/ 51180 h 606133"/>
              <a:gd name="connsiteX46" fmla="*/ 13677 w 475396"/>
              <a:gd name="connsiteY46" fmla="*/ 57475 h 606133"/>
              <a:gd name="connsiteX47" fmla="*/ 37762 w 475396"/>
              <a:gd name="connsiteY47" fmla="*/ 198699 h 606133"/>
              <a:gd name="connsiteX48" fmla="*/ 75987 w 475396"/>
              <a:gd name="connsiteY48" fmla="*/ 198699 h 606133"/>
              <a:gd name="connsiteX49" fmla="*/ 118774 w 475396"/>
              <a:gd name="connsiteY49" fmla="*/ 26000 h 606133"/>
              <a:gd name="connsiteX50" fmla="*/ 81187 w 475396"/>
              <a:gd name="connsiteY50" fmla="*/ 28555 h 606133"/>
              <a:gd name="connsiteX51" fmla="*/ 92226 w 475396"/>
              <a:gd name="connsiteY51" fmla="*/ 198790 h 606133"/>
              <a:gd name="connsiteX52" fmla="*/ 112570 w 475396"/>
              <a:gd name="connsiteY52" fmla="*/ 198790 h 606133"/>
              <a:gd name="connsiteX53" fmla="*/ 113939 w 475396"/>
              <a:gd name="connsiteY53" fmla="*/ 203717 h 606133"/>
              <a:gd name="connsiteX54" fmla="*/ 132824 w 475396"/>
              <a:gd name="connsiteY54" fmla="*/ 242307 h 606133"/>
              <a:gd name="connsiteX55" fmla="*/ 361264 w 475396"/>
              <a:gd name="connsiteY55" fmla="*/ 24906 h 606133"/>
              <a:gd name="connsiteX56" fmla="*/ 328695 w 475396"/>
              <a:gd name="connsiteY56" fmla="*/ 214208 h 606133"/>
              <a:gd name="connsiteX57" fmla="*/ 324772 w 475396"/>
              <a:gd name="connsiteY57" fmla="*/ 258181 h 606133"/>
              <a:gd name="connsiteX58" fmla="*/ 357158 w 475396"/>
              <a:gd name="connsiteY58" fmla="*/ 203443 h 606133"/>
              <a:gd name="connsiteX59" fmla="*/ 358618 w 475396"/>
              <a:gd name="connsiteY59" fmla="*/ 198517 h 606133"/>
              <a:gd name="connsiteX60" fmla="*/ 369657 w 475396"/>
              <a:gd name="connsiteY60" fmla="*/ 198517 h 606133"/>
              <a:gd name="connsiteX61" fmla="*/ 398394 w 475396"/>
              <a:gd name="connsiteY61" fmla="*/ 31383 h 606133"/>
              <a:gd name="connsiteX62" fmla="*/ 217394 w 475396"/>
              <a:gd name="connsiteY62" fmla="*/ 13684 h 606133"/>
              <a:gd name="connsiteX63" fmla="*/ 217303 w 475396"/>
              <a:gd name="connsiteY63" fmla="*/ 293670 h 606133"/>
              <a:gd name="connsiteX64" fmla="*/ 235549 w 475396"/>
              <a:gd name="connsiteY64" fmla="*/ 295038 h 606133"/>
              <a:gd name="connsiteX65" fmla="*/ 255072 w 475396"/>
              <a:gd name="connsiteY65" fmla="*/ 293487 h 606133"/>
              <a:gd name="connsiteX66" fmla="*/ 255072 w 475396"/>
              <a:gd name="connsiteY66" fmla="*/ 13684 h 606133"/>
              <a:gd name="connsiteX67" fmla="*/ 216573 w 475396"/>
              <a:gd name="connsiteY67" fmla="*/ 0 h 606133"/>
              <a:gd name="connsiteX68" fmla="*/ 255984 w 475396"/>
              <a:gd name="connsiteY68" fmla="*/ 0 h 606133"/>
              <a:gd name="connsiteX69" fmla="*/ 268848 w 475396"/>
              <a:gd name="connsiteY69" fmla="*/ 12772 h 606133"/>
              <a:gd name="connsiteX70" fmla="*/ 268848 w 475396"/>
              <a:gd name="connsiteY70" fmla="*/ 153631 h 606133"/>
              <a:gd name="connsiteX71" fmla="*/ 277971 w 475396"/>
              <a:gd name="connsiteY71" fmla="*/ 50268 h 606133"/>
              <a:gd name="connsiteX72" fmla="*/ 277998 w 475396"/>
              <a:gd name="connsiteY72" fmla="*/ 49994 h 606133"/>
              <a:gd name="connsiteX73" fmla="*/ 291838 w 475396"/>
              <a:gd name="connsiteY73" fmla="*/ 38590 h 606133"/>
              <a:gd name="connsiteX74" fmla="*/ 331067 w 475396"/>
              <a:gd name="connsiteY74" fmla="*/ 42057 h 606133"/>
              <a:gd name="connsiteX75" fmla="*/ 342562 w 475396"/>
              <a:gd name="connsiteY75" fmla="*/ 52822 h 606133"/>
              <a:gd name="connsiteX76" fmla="*/ 347944 w 475396"/>
              <a:gd name="connsiteY76" fmla="*/ 21804 h 606133"/>
              <a:gd name="connsiteX77" fmla="*/ 347962 w 475396"/>
              <a:gd name="connsiteY77" fmla="*/ 21722 h 606133"/>
              <a:gd name="connsiteX78" fmla="*/ 362723 w 475396"/>
              <a:gd name="connsiteY78" fmla="*/ 11312 h 606133"/>
              <a:gd name="connsiteX79" fmla="*/ 401588 w 475396"/>
              <a:gd name="connsiteY79" fmla="*/ 17972 h 606133"/>
              <a:gd name="connsiteX80" fmla="*/ 412079 w 475396"/>
              <a:gd name="connsiteY80" fmla="*/ 32843 h 606133"/>
              <a:gd name="connsiteX81" fmla="*/ 393833 w 475396"/>
              <a:gd name="connsiteY81" fmla="*/ 138487 h 606133"/>
              <a:gd name="connsiteX82" fmla="*/ 410893 w 475396"/>
              <a:gd name="connsiteY82" fmla="*/ 59847 h 606133"/>
              <a:gd name="connsiteX83" fmla="*/ 426220 w 475396"/>
              <a:gd name="connsiteY83" fmla="*/ 50085 h 606133"/>
              <a:gd name="connsiteX84" fmla="*/ 464719 w 475396"/>
              <a:gd name="connsiteY84" fmla="*/ 58387 h 606133"/>
              <a:gd name="connsiteX85" fmla="*/ 465184 w 475396"/>
              <a:gd name="connsiteY85" fmla="*/ 58478 h 606133"/>
              <a:gd name="connsiteX86" fmla="*/ 475119 w 475396"/>
              <a:gd name="connsiteY86" fmla="*/ 73714 h 606133"/>
              <a:gd name="connsiteX87" fmla="*/ 447750 w 475396"/>
              <a:gd name="connsiteY87" fmla="*/ 198517 h 606133"/>
              <a:gd name="connsiteX88" fmla="*/ 469098 w 475396"/>
              <a:gd name="connsiteY88" fmla="*/ 198517 h 606133"/>
              <a:gd name="connsiteX89" fmla="*/ 418830 w 475396"/>
              <a:gd name="connsiteY89" fmla="*/ 606133 h 606133"/>
              <a:gd name="connsiteX90" fmla="*/ 52359 w 475396"/>
              <a:gd name="connsiteY90" fmla="*/ 606133 h 606133"/>
              <a:gd name="connsiteX91" fmla="*/ 2364 w 475396"/>
              <a:gd name="connsiteY91" fmla="*/ 198517 h 606133"/>
              <a:gd name="connsiteX92" fmla="*/ 23895 w 475396"/>
              <a:gd name="connsiteY92" fmla="*/ 198517 h 606133"/>
              <a:gd name="connsiteX93" fmla="*/ 175 w 475396"/>
              <a:gd name="connsiteY93" fmla="*/ 58569 h 606133"/>
              <a:gd name="connsiteX94" fmla="*/ 10666 w 475396"/>
              <a:gd name="connsiteY94" fmla="*/ 43790 h 606133"/>
              <a:gd name="connsiteX95" fmla="*/ 49530 w 475396"/>
              <a:gd name="connsiteY95" fmla="*/ 37222 h 606133"/>
              <a:gd name="connsiteX96" fmla="*/ 58653 w 475396"/>
              <a:gd name="connsiteY96" fmla="*/ 39320 h 606133"/>
              <a:gd name="connsiteX97" fmla="*/ 63854 w 475396"/>
              <a:gd name="connsiteY97" fmla="*/ 47713 h 606133"/>
              <a:gd name="connsiteX98" fmla="*/ 71061 w 475396"/>
              <a:gd name="connsiteY98" fmla="*/ 90226 h 606133"/>
              <a:gd name="connsiteX99" fmla="*/ 67047 w 475396"/>
              <a:gd name="connsiteY99" fmla="*/ 28099 h 606133"/>
              <a:gd name="connsiteX100" fmla="*/ 70240 w 475396"/>
              <a:gd name="connsiteY100" fmla="*/ 18976 h 606133"/>
              <a:gd name="connsiteX101" fmla="*/ 79363 w 475396"/>
              <a:gd name="connsiteY101" fmla="*/ 14688 h 606133"/>
              <a:gd name="connsiteX102" fmla="*/ 118683 w 475396"/>
              <a:gd name="connsiteY102" fmla="*/ 12133 h 606133"/>
              <a:gd name="connsiteX103" fmla="*/ 132367 w 475396"/>
              <a:gd name="connsiteY103" fmla="*/ 24084 h 606133"/>
              <a:gd name="connsiteX104" fmla="*/ 138024 w 475396"/>
              <a:gd name="connsiteY104" fmla="*/ 110753 h 606133"/>
              <a:gd name="connsiteX105" fmla="*/ 138024 w 475396"/>
              <a:gd name="connsiteY105" fmla="*/ 52457 h 606133"/>
              <a:gd name="connsiteX106" fmla="*/ 150796 w 475396"/>
              <a:gd name="connsiteY106" fmla="*/ 39685 h 606133"/>
              <a:gd name="connsiteX107" fmla="*/ 190207 w 475396"/>
              <a:gd name="connsiteY107" fmla="*/ 39685 h 606133"/>
              <a:gd name="connsiteX108" fmla="*/ 203071 w 475396"/>
              <a:gd name="connsiteY108" fmla="*/ 52457 h 606133"/>
              <a:gd name="connsiteX109" fmla="*/ 203071 w 475396"/>
              <a:gd name="connsiteY109" fmla="*/ 290842 h 606133"/>
              <a:gd name="connsiteX110" fmla="*/ 203709 w 475396"/>
              <a:gd name="connsiteY110" fmla="*/ 290842 h 606133"/>
              <a:gd name="connsiteX111" fmla="*/ 203709 w 475396"/>
              <a:gd name="connsiteY111" fmla="*/ 12772 h 606133"/>
              <a:gd name="connsiteX112" fmla="*/ 216573 w 475396"/>
              <a:gd name="connsiteY112" fmla="*/ 0 h 60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475396" h="606133">
                <a:moveTo>
                  <a:pt x="241023" y="385994"/>
                </a:moveTo>
                <a:cubicBezTo>
                  <a:pt x="199455" y="385994"/>
                  <a:pt x="165758" y="419695"/>
                  <a:pt x="165758" y="461259"/>
                </a:cubicBezTo>
                <a:cubicBezTo>
                  <a:pt x="165758" y="502824"/>
                  <a:pt x="199455" y="536524"/>
                  <a:pt x="241023" y="536524"/>
                </a:cubicBezTo>
                <a:cubicBezTo>
                  <a:pt x="282569" y="536469"/>
                  <a:pt x="316233" y="502805"/>
                  <a:pt x="316288" y="461259"/>
                </a:cubicBezTo>
                <a:cubicBezTo>
                  <a:pt x="316288" y="419695"/>
                  <a:pt x="282587" y="385994"/>
                  <a:pt x="241023" y="385994"/>
                </a:cubicBezTo>
                <a:close/>
                <a:moveTo>
                  <a:pt x="241023" y="372310"/>
                </a:moveTo>
                <a:cubicBezTo>
                  <a:pt x="290123" y="372365"/>
                  <a:pt x="329918" y="412159"/>
                  <a:pt x="329972" y="461259"/>
                </a:cubicBezTo>
                <a:cubicBezTo>
                  <a:pt x="329972" y="510387"/>
                  <a:pt x="290150" y="550209"/>
                  <a:pt x="241023" y="550209"/>
                </a:cubicBezTo>
                <a:cubicBezTo>
                  <a:pt x="191897" y="550209"/>
                  <a:pt x="152073" y="510387"/>
                  <a:pt x="152073" y="461259"/>
                </a:cubicBezTo>
                <a:cubicBezTo>
                  <a:pt x="152073" y="412132"/>
                  <a:pt x="191897" y="372310"/>
                  <a:pt x="241023" y="372310"/>
                </a:cubicBezTo>
                <a:close/>
                <a:moveTo>
                  <a:pt x="368289" y="212201"/>
                </a:moveTo>
                <a:cubicBezTo>
                  <a:pt x="367467" y="214756"/>
                  <a:pt x="366464" y="217310"/>
                  <a:pt x="365460" y="219773"/>
                </a:cubicBezTo>
                <a:cubicBezTo>
                  <a:pt x="356492" y="242535"/>
                  <a:pt x="341704" y="262542"/>
                  <a:pt x="322582" y="277796"/>
                </a:cubicBezTo>
                <a:cubicBezTo>
                  <a:pt x="320575" y="279346"/>
                  <a:pt x="319207" y="280441"/>
                  <a:pt x="316470" y="282448"/>
                </a:cubicBezTo>
                <a:cubicBezTo>
                  <a:pt x="313733" y="284455"/>
                  <a:pt x="310540" y="286554"/>
                  <a:pt x="308168" y="288013"/>
                </a:cubicBezTo>
                <a:cubicBezTo>
                  <a:pt x="305796" y="289473"/>
                  <a:pt x="303333" y="290750"/>
                  <a:pt x="300869" y="292119"/>
                </a:cubicBezTo>
                <a:cubicBezTo>
                  <a:pt x="290679" y="297583"/>
                  <a:pt x="279868" y="301780"/>
                  <a:pt x="268665" y="304617"/>
                </a:cubicBezTo>
                <a:cubicBezTo>
                  <a:pt x="264177" y="305694"/>
                  <a:pt x="259643" y="306551"/>
                  <a:pt x="255072" y="307171"/>
                </a:cubicBezTo>
                <a:cubicBezTo>
                  <a:pt x="248607" y="308120"/>
                  <a:pt x="242083" y="308613"/>
                  <a:pt x="235549" y="308631"/>
                </a:cubicBezTo>
                <a:cubicBezTo>
                  <a:pt x="224832" y="308531"/>
                  <a:pt x="214157" y="307281"/>
                  <a:pt x="203709" y="304891"/>
                </a:cubicBezTo>
                <a:lnTo>
                  <a:pt x="203071" y="304891"/>
                </a:lnTo>
                <a:cubicBezTo>
                  <a:pt x="198431" y="303796"/>
                  <a:pt x="193861" y="302428"/>
                  <a:pt x="189386" y="300786"/>
                </a:cubicBezTo>
                <a:cubicBezTo>
                  <a:pt x="175861" y="296051"/>
                  <a:pt x="163152" y="289245"/>
                  <a:pt x="151708" y="280624"/>
                </a:cubicBezTo>
                <a:cubicBezTo>
                  <a:pt x="150727" y="279949"/>
                  <a:pt x="149783" y="279219"/>
                  <a:pt x="148880" y="278434"/>
                </a:cubicBezTo>
                <a:cubicBezTo>
                  <a:pt x="145084" y="275606"/>
                  <a:pt x="141459" y="272568"/>
                  <a:pt x="138024" y="269311"/>
                </a:cubicBezTo>
                <a:lnTo>
                  <a:pt x="134283" y="265480"/>
                </a:lnTo>
                <a:cubicBezTo>
                  <a:pt x="119840" y="250436"/>
                  <a:pt x="108931" y="232354"/>
                  <a:pt x="102353" y="212566"/>
                </a:cubicBezTo>
                <a:lnTo>
                  <a:pt x="17874" y="212566"/>
                </a:lnTo>
                <a:lnTo>
                  <a:pt x="64401" y="592813"/>
                </a:lnTo>
                <a:lnTo>
                  <a:pt x="406696" y="592813"/>
                </a:lnTo>
                <a:lnTo>
                  <a:pt x="453315" y="212566"/>
                </a:lnTo>
                <a:lnTo>
                  <a:pt x="452859" y="212201"/>
                </a:lnTo>
                <a:close/>
                <a:moveTo>
                  <a:pt x="424121" y="63952"/>
                </a:moveTo>
                <a:lnTo>
                  <a:pt x="394837" y="198881"/>
                </a:lnTo>
                <a:lnTo>
                  <a:pt x="433427" y="198881"/>
                </a:lnTo>
                <a:lnTo>
                  <a:pt x="460613" y="71980"/>
                </a:lnTo>
                <a:close/>
                <a:moveTo>
                  <a:pt x="151708" y="53369"/>
                </a:moveTo>
                <a:lnTo>
                  <a:pt x="151708" y="263016"/>
                </a:lnTo>
                <a:cubicBezTo>
                  <a:pt x="162809" y="272869"/>
                  <a:pt x="175564" y="280688"/>
                  <a:pt x="189386" y="286097"/>
                </a:cubicBezTo>
                <a:lnTo>
                  <a:pt x="189386" y="53369"/>
                </a:lnTo>
                <a:close/>
                <a:moveTo>
                  <a:pt x="291473" y="52275"/>
                </a:moveTo>
                <a:lnTo>
                  <a:pt x="270399" y="290203"/>
                </a:lnTo>
                <a:cubicBezTo>
                  <a:pt x="282450" y="286700"/>
                  <a:pt x="293909" y="281445"/>
                  <a:pt x="304427" y="274603"/>
                </a:cubicBezTo>
                <a:lnTo>
                  <a:pt x="315375" y="210741"/>
                </a:lnTo>
                <a:lnTo>
                  <a:pt x="329060" y="55650"/>
                </a:lnTo>
                <a:close/>
                <a:moveTo>
                  <a:pt x="50899" y="51180"/>
                </a:moveTo>
                <a:lnTo>
                  <a:pt x="13677" y="57475"/>
                </a:lnTo>
                <a:lnTo>
                  <a:pt x="37762" y="198699"/>
                </a:lnTo>
                <a:lnTo>
                  <a:pt x="75987" y="198699"/>
                </a:lnTo>
                <a:close/>
                <a:moveTo>
                  <a:pt x="118774" y="26000"/>
                </a:moveTo>
                <a:lnTo>
                  <a:pt x="81187" y="28555"/>
                </a:lnTo>
                <a:lnTo>
                  <a:pt x="92226" y="198790"/>
                </a:lnTo>
                <a:lnTo>
                  <a:pt x="112570" y="198790"/>
                </a:lnTo>
                <a:lnTo>
                  <a:pt x="113939" y="203717"/>
                </a:lnTo>
                <a:cubicBezTo>
                  <a:pt x="117971" y="217565"/>
                  <a:pt x="124359" y="230620"/>
                  <a:pt x="132824" y="242307"/>
                </a:cubicBezTo>
                <a:close/>
                <a:moveTo>
                  <a:pt x="361264" y="24906"/>
                </a:moveTo>
                <a:lnTo>
                  <a:pt x="328695" y="214208"/>
                </a:lnTo>
                <a:lnTo>
                  <a:pt x="324772" y="258181"/>
                </a:lnTo>
                <a:cubicBezTo>
                  <a:pt x="340089" y="243019"/>
                  <a:pt x="351247" y="224170"/>
                  <a:pt x="357158" y="203443"/>
                </a:cubicBezTo>
                <a:lnTo>
                  <a:pt x="358618" y="198517"/>
                </a:lnTo>
                <a:lnTo>
                  <a:pt x="369657" y="198517"/>
                </a:lnTo>
                <a:lnTo>
                  <a:pt x="398394" y="31383"/>
                </a:lnTo>
                <a:close/>
                <a:moveTo>
                  <a:pt x="217394" y="13684"/>
                </a:moveTo>
                <a:lnTo>
                  <a:pt x="217303" y="293670"/>
                </a:lnTo>
                <a:cubicBezTo>
                  <a:pt x="223346" y="294546"/>
                  <a:pt x="229443" y="295002"/>
                  <a:pt x="235549" y="295038"/>
                </a:cubicBezTo>
                <a:cubicBezTo>
                  <a:pt x="242087" y="295029"/>
                  <a:pt x="248615" y="294509"/>
                  <a:pt x="255072" y="293487"/>
                </a:cubicBezTo>
                <a:lnTo>
                  <a:pt x="255072" y="13684"/>
                </a:lnTo>
                <a:close/>
                <a:moveTo>
                  <a:pt x="216573" y="0"/>
                </a:moveTo>
                <a:lnTo>
                  <a:pt x="255984" y="0"/>
                </a:lnTo>
                <a:cubicBezTo>
                  <a:pt x="263055" y="0"/>
                  <a:pt x="268802" y="5702"/>
                  <a:pt x="268848" y="12772"/>
                </a:cubicBezTo>
                <a:lnTo>
                  <a:pt x="268848" y="153631"/>
                </a:lnTo>
                <a:lnTo>
                  <a:pt x="277971" y="50268"/>
                </a:lnTo>
                <a:cubicBezTo>
                  <a:pt x="277980" y="50176"/>
                  <a:pt x="277989" y="50085"/>
                  <a:pt x="277998" y="49994"/>
                </a:cubicBezTo>
                <a:cubicBezTo>
                  <a:pt x="278673" y="43024"/>
                  <a:pt x="284868" y="37915"/>
                  <a:pt x="291838" y="38590"/>
                </a:cubicBezTo>
                <a:lnTo>
                  <a:pt x="331067" y="42057"/>
                </a:lnTo>
                <a:cubicBezTo>
                  <a:pt x="336915" y="42577"/>
                  <a:pt x="341658" y="47020"/>
                  <a:pt x="342562" y="52822"/>
                </a:cubicBezTo>
                <a:lnTo>
                  <a:pt x="347944" y="21804"/>
                </a:lnTo>
                <a:cubicBezTo>
                  <a:pt x="347953" y="21776"/>
                  <a:pt x="347953" y="21749"/>
                  <a:pt x="347962" y="21722"/>
                </a:cubicBezTo>
                <a:cubicBezTo>
                  <a:pt x="349167" y="14770"/>
                  <a:pt x="355772" y="10108"/>
                  <a:pt x="362723" y="11312"/>
                </a:cubicBezTo>
                <a:lnTo>
                  <a:pt x="401588" y="17972"/>
                </a:lnTo>
                <a:cubicBezTo>
                  <a:pt x="408567" y="19222"/>
                  <a:pt x="413238" y="25854"/>
                  <a:pt x="412079" y="32843"/>
                </a:cubicBezTo>
                <a:lnTo>
                  <a:pt x="393833" y="138487"/>
                </a:lnTo>
                <a:lnTo>
                  <a:pt x="410893" y="59847"/>
                </a:lnTo>
                <a:cubicBezTo>
                  <a:pt x="412480" y="52959"/>
                  <a:pt x="419304" y="48607"/>
                  <a:pt x="426220" y="50085"/>
                </a:cubicBezTo>
                <a:lnTo>
                  <a:pt x="464719" y="58387"/>
                </a:lnTo>
                <a:cubicBezTo>
                  <a:pt x="464874" y="58414"/>
                  <a:pt x="465029" y="58442"/>
                  <a:pt x="465184" y="58478"/>
                </a:cubicBezTo>
                <a:cubicBezTo>
                  <a:pt x="472136" y="59938"/>
                  <a:pt x="476579" y="66762"/>
                  <a:pt x="475119" y="73714"/>
                </a:cubicBezTo>
                <a:lnTo>
                  <a:pt x="447750" y="198517"/>
                </a:lnTo>
                <a:lnTo>
                  <a:pt x="469098" y="198517"/>
                </a:lnTo>
                <a:lnTo>
                  <a:pt x="418830" y="606133"/>
                </a:lnTo>
                <a:lnTo>
                  <a:pt x="52359" y="606133"/>
                </a:lnTo>
                <a:lnTo>
                  <a:pt x="2364" y="198517"/>
                </a:lnTo>
                <a:lnTo>
                  <a:pt x="23895" y="198517"/>
                </a:lnTo>
                <a:lnTo>
                  <a:pt x="175" y="58569"/>
                </a:lnTo>
                <a:cubicBezTo>
                  <a:pt x="-982" y="51600"/>
                  <a:pt x="3703" y="44995"/>
                  <a:pt x="10666" y="43790"/>
                </a:cubicBezTo>
                <a:lnTo>
                  <a:pt x="49530" y="37222"/>
                </a:lnTo>
                <a:cubicBezTo>
                  <a:pt x="52727" y="36738"/>
                  <a:pt x="55988" y="37495"/>
                  <a:pt x="58653" y="39320"/>
                </a:cubicBezTo>
                <a:cubicBezTo>
                  <a:pt x="61420" y="41327"/>
                  <a:pt x="63287" y="44347"/>
                  <a:pt x="63854" y="47713"/>
                </a:cubicBezTo>
                <a:lnTo>
                  <a:pt x="71061" y="90226"/>
                </a:lnTo>
                <a:lnTo>
                  <a:pt x="67047" y="28099"/>
                </a:lnTo>
                <a:cubicBezTo>
                  <a:pt x="66894" y="24760"/>
                  <a:pt x="68038" y="21494"/>
                  <a:pt x="70240" y="18976"/>
                </a:cubicBezTo>
                <a:cubicBezTo>
                  <a:pt x="72551" y="16339"/>
                  <a:pt x="75858" y="14788"/>
                  <a:pt x="79363" y="14688"/>
                </a:cubicBezTo>
                <a:lnTo>
                  <a:pt x="118683" y="12133"/>
                </a:lnTo>
                <a:cubicBezTo>
                  <a:pt x="125741" y="11714"/>
                  <a:pt x="131832" y="17033"/>
                  <a:pt x="132367" y="24084"/>
                </a:cubicBezTo>
                <a:lnTo>
                  <a:pt x="138024" y="110753"/>
                </a:lnTo>
                <a:lnTo>
                  <a:pt x="138024" y="52457"/>
                </a:lnTo>
                <a:cubicBezTo>
                  <a:pt x="138024" y="45405"/>
                  <a:pt x="143742" y="39685"/>
                  <a:pt x="150796" y="39685"/>
                </a:cubicBezTo>
                <a:lnTo>
                  <a:pt x="190207" y="39685"/>
                </a:lnTo>
                <a:cubicBezTo>
                  <a:pt x="197276" y="39685"/>
                  <a:pt x="203021" y="45387"/>
                  <a:pt x="203071" y="52457"/>
                </a:cubicBezTo>
                <a:lnTo>
                  <a:pt x="203071" y="290842"/>
                </a:lnTo>
                <a:lnTo>
                  <a:pt x="203709" y="290842"/>
                </a:lnTo>
                <a:lnTo>
                  <a:pt x="203709" y="12772"/>
                </a:lnTo>
                <a:cubicBezTo>
                  <a:pt x="203760" y="5702"/>
                  <a:pt x="209504" y="0"/>
                  <a:pt x="216573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F173B8FC-D9B0-C264-033E-5F60D4E278E9}"/>
              </a:ext>
            </a:extLst>
          </p:cNvPr>
          <p:cNvSpPr/>
          <p:nvPr/>
        </p:nvSpPr>
        <p:spPr>
          <a:xfrm>
            <a:off x="10665155" y="6992111"/>
            <a:ext cx="1216224" cy="1199402"/>
          </a:xfrm>
          <a:custGeom>
            <a:avLst/>
            <a:gdLst>
              <a:gd name="connsiteX0" fmla="*/ 606516 w 608610"/>
              <a:gd name="connsiteY0" fmla="*/ 485200 h 600193"/>
              <a:gd name="connsiteX1" fmla="*/ 460547 w 608610"/>
              <a:gd name="connsiteY1" fmla="*/ 339232 h 600193"/>
              <a:gd name="connsiteX2" fmla="*/ 449892 w 608610"/>
              <a:gd name="connsiteY2" fmla="*/ 227621 h 600193"/>
              <a:gd name="connsiteX3" fmla="*/ 370868 w 608610"/>
              <a:gd name="connsiteY3" fmla="*/ 214794 h 600193"/>
              <a:gd name="connsiteX4" fmla="*/ 325682 w 608610"/>
              <a:gd name="connsiteY4" fmla="*/ 112187 h 600193"/>
              <a:gd name="connsiteX5" fmla="*/ 268325 w 608610"/>
              <a:gd name="connsiteY5" fmla="*/ 112160 h 600193"/>
              <a:gd name="connsiteX6" fmla="*/ 273617 w 608610"/>
              <a:gd name="connsiteY6" fmla="*/ 83605 h 600193"/>
              <a:gd name="connsiteX7" fmla="*/ 194265 w 608610"/>
              <a:gd name="connsiteY7" fmla="*/ 4217 h 600193"/>
              <a:gd name="connsiteX8" fmla="*/ 143158 w 608610"/>
              <a:gd name="connsiteY8" fmla="*/ 22846 h 600193"/>
              <a:gd name="connsiteX9" fmla="*/ 122996 w 608610"/>
              <a:gd name="connsiteY9" fmla="*/ 1772 h 600193"/>
              <a:gd name="connsiteX10" fmla="*/ 113325 w 608610"/>
              <a:gd name="connsiteY10" fmla="*/ 1772 h 600193"/>
              <a:gd name="connsiteX11" fmla="*/ 113198 w 608610"/>
              <a:gd name="connsiteY11" fmla="*/ 11315 h 600193"/>
              <a:gd name="connsiteX12" fmla="*/ 113325 w 608610"/>
              <a:gd name="connsiteY12" fmla="*/ 11442 h 600193"/>
              <a:gd name="connsiteX13" fmla="*/ 133852 w 608610"/>
              <a:gd name="connsiteY13" fmla="*/ 32060 h 600193"/>
              <a:gd name="connsiteX14" fmla="*/ 123543 w 608610"/>
              <a:gd name="connsiteY14" fmla="*/ 118455 h 600193"/>
              <a:gd name="connsiteX15" fmla="*/ 35141 w 608610"/>
              <a:gd name="connsiteY15" fmla="*/ 122104 h 600193"/>
              <a:gd name="connsiteX16" fmla="*/ 11604 w 608610"/>
              <a:gd name="connsiteY16" fmla="*/ 98658 h 600193"/>
              <a:gd name="connsiteX17" fmla="*/ 2061 w 608610"/>
              <a:gd name="connsiteY17" fmla="*/ 98531 h 600193"/>
              <a:gd name="connsiteX18" fmla="*/ 1933 w 608610"/>
              <a:gd name="connsiteY18" fmla="*/ 98658 h 600193"/>
              <a:gd name="connsiteX19" fmla="*/ 1933 w 608610"/>
              <a:gd name="connsiteY19" fmla="*/ 108328 h 600193"/>
              <a:gd name="connsiteX20" fmla="*/ 24832 w 608610"/>
              <a:gd name="connsiteY20" fmla="*/ 131136 h 600193"/>
              <a:gd name="connsiteX21" fmla="*/ 26146 w 608610"/>
              <a:gd name="connsiteY21" fmla="*/ 243249 h 600193"/>
              <a:gd name="connsiteX22" fmla="*/ 110315 w 608610"/>
              <a:gd name="connsiteY22" fmla="*/ 260409 h 600193"/>
              <a:gd name="connsiteX23" fmla="*/ 104932 w 608610"/>
              <a:gd name="connsiteY23" fmla="*/ 289056 h 600193"/>
              <a:gd name="connsiteX24" fmla="*/ 184302 w 608610"/>
              <a:gd name="connsiteY24" fmla="*/ 368426 h 600193"/>
              <a:gd name="connsiteX25" fmla="*/ 212949 w 608610"/>
              <a:gd name="connsiteY25" fmla="*/ 363043 h 600193"/>
              <a:gd name="connsiteX26" fmla="*/ 259266 w 608610"/>
              <a:gd name="connsiteY26" fmla="*/ 465285 h 600193"/>
              <a:gd name="connsiteX27" fmla="*/ 338025 w 608610"/>
              <a:gd name="connsiteY27" fmla="*/ 451992 h 600193"/>
              <a:gd name="connsiteX28" fmla="*/ 483994 w 608610"/>
              <a:gd name="connsiteY28" fmla="*/ 597961 h 600193"/>
              <a:gd name="connsiteX29" fmla="*/ 488829 w 608610"/>
              <a:gd name="connsiteY29" fmla="*/ 599968 h 600193"/>
              <a:gd name="connsiteX30" fmla="*/ 493664 w 608610"/>
              <a:gd name="connsiteY30" fmla="*/ 597961 h 600193"/>
              <a:gd name="connsiteX31" fmla="*/ 493664 w 608610"/>
              <a:gd name="connsiteY31" fmla="*/ 588290 h 600193"/>
              <a:gd name="connsiteX32" fmla="*/ 347696 w 608610"/>
              <a:gd name="connsiteY32" fmla="*/ 442322 h 600193"/>
              <a:gd name="connsiteX33" fmla="*/ 357913 w 608610"/>
              <a:gd name="connsiteY33" fmla="*/ 355927 h 600193"/>
              <a:gd name="connsiteX34" fmla="*/ 399423 w 608610"/>
              <a:gd name="connsiteY34" fmla="*/ 367696 h 600193"/>
              <a:gd name="connsiteX35" fmla="*/ 450512 w 608610"/>
              <a:gd name="connsiteY35" fmla="*/ 349450 h 600193"/>
              <a:gd name="connsiteX36" fmla="*/ 596480 w 608610"/>
              <a:gd name="connsiteY36" fmla="*/ 495418 h 600193"/>
              <a:gd name="connsiteX37" fmla="*/ 601315 w 608610"/>
              <a:gd name="connsiteY37" fmla="*/ 497334 h 600193"/>
              <a:gd name="connsiteX38" fmla="*/ 606151 w 608610"/>
              <a:gd name="connsiteY38" fmla="*/ 495418 h 600193"/>
              <a:gd name="connsiteX39" fmla="*/ 606798 w 608610"/>
              <a:gd name="connsiteY39" fmla="*/ 485501 h 600193"/>
              <a:gd name="connsiteX40" fmla="*/ 606516 w 608610"/>
              <a:gd name="connsiteY40" fmla="*/ 485200 h 600193"/>
              <a:gd name="connsiteX41" fmla="*/ 297337 w 608610"/>
              <a:gd name="connsiteY41" fmla="*/ 120280 h 600193"/>
              <a:gd name="connsiteX42" fmla="*/ 362858 w 608610"/>
              <a:gd name="connsiteY42" fmla="*/ 186130 h 600193"/>
              <a:gd name="connsiteX43" fmla="*/ 297017 w 608610"/>
              <a:gd name="connsiteY43" fmla="*/ 251651 h 600193"/>
              <a:gd name="connsiteX44" fmla="*/ 231487 w 608610"/>
              <a:gd name="connsiteY44" fmla="*/ 185801 h 600193"/>
              <a:gd name="connsiteX45" fmla="*/ 250809 w 608610"/>
              <a:gd name="connsiteY45" fmla="*/ 139438 h 600193"/>
              <a:gd name="connsiteX46" fmla="*/ 296880 w 608610"/>
              <a:gd name="connsiteY46" fmla="*/ 120097 h 600193"/>
              <a:gd name="connsiteX47" fmla="*/ 325892 w 608610"/>
              <a:gd name="connsiteY47" fmla="*/ 259953 h 600193"/>
              <a:gd name="connsiteX48" fmla="*/ 328811 w 608610"/>
              <a:gd name="connsiteY48" fmla="*/ 323814 h 600193"/>
              <a:gd name="connsiteX49" fmla="*/ 258837 w 608610"/>
              <a:gd name="connsiteY49" fmla="*/ 317428 h 600193"/>
              <a:gd name="connsiteX50" fmla="*/ 255827 w 608610"/>
              <a:gd name="connsiteY50" fmla="*/ 253567 h 600193"/>
              <a:gd name="connsiteX51" fmla="*/ 297337 w 608610"/>
              <a:gd name="connsiteY51" fmla="*/ 265244 h 600193"/>
              <a:gd name="connsiteX52" fmla="*/ 325435 w 608610"/>
              <a:gd name="connsiteY52" fmla="*/ 259770 h 600193"/>
              <a:gd name="connsiteX53" fmla="*/ 226268 w 608610"/>
              <a:gd name="connsiteY53" fmla="*/ 221271 h 600193"/>
              <a:gd name="connsiteX54" fmla="*/ 156204 w 608610"/>
              <a:gd name="connsiteY54" fmla="*/ 214885 h 600193"/>
              <a:gd name="connsiteX55" fmla="*/ 153193 w 608610"/>
              <a:gd name="connsiteY55" fmla="*/ 151024 h 600193"/>
              <a:gd name="connsiteX56" fmla="*/ 223349 w 608610"/>
              <a:gd name="connsiteY56" fmla="*/ 157410 h 600193"/>
              <a:gd name="connsiteX57" fmla="*/ 225812 w 608610"/>
              <a:gd name="connsiteY57" fmla="*/ 221089 h 600193"/>
              <a:gd name="connsiteX58" fmla="*/ 148267 w 608610"/>
              <a:gd name="connsiteY58" fmla="*/ 36895 h 600193"/>
              <a:gd name="connsiteX59" fmla="*/ 241029 w 608610"/>
              <a:gd name="connsiteY59" fmla="*/ 36968 h 600193"/>
              <a:gd name="connsiteX60" fmla="*/ 240956 w 608610"/>
              <a:gd name="connsiteY60" fmla="*/ 129731 h 600193"/>
              <a:gd name="connsiteX61" fmla="*/ 148194 w 608610"/>
              <a:gd name="connsiteY61" fmla="*/ 129658 h 600193"/>
              <a:gd name="connsiteX62" fmla="*/ 129017 w 608610"/>
              <a:gd name="connsiteY62" fmla="*/ 83331 h 600193"/>
              <a:gd name="connsiteX63" fmla="*/ 147810 w 608610"/>
              <a:gd name="connsiteY63" fmla="*/ 36713 h 600193"/>
              <a:gd name="connsiteX64" fmla="*/ 35689 w 608610"/>
              <a:gd name="connsiteY64" fmla="*/ 232675 h 600193"/>
              <a:gd name="connsiteX65" fmla="*/ 35762 w 608610"/>
              <a:gd name="connsiteY65" fmla="*/ 139785 h 600193"/>
              <a:gd name="connsiteX66" fmla="*/ 128652 w 608610"/>
              <a:gd name="connsiteY66" fmla="*/ 139849 h 600193"/>
              <a:gd name="connsiteX67" fmla="*/ 128652 w 608610"/>
              <a:gd name="connsiteY67" fmla="*/ 232675 h 600193"/>
              <a:gd name="connsiteX68" fmla="*/ 35634 w 608610"/>
              <a:gd name="connsiteY68" fmla="*/ 232894 h 600193"/>
              <a:gd name="connsiteX69" fmla="*/ 35232 w 608610"/>
              <a:gd name="connsiteY69" fmla="*/ 232493 h 600193"/>
              <a:gd name="connsiteX70" fmla="*/ 138322 w 608610"/>
              <a:gd name="connsiteY70" fmla="*/ 335309 h 600193"/>
              <a:gd name="connsiteX71" fmla="*/ 138268 w 608610"/>
              <a:gd name="connsiteY71" fmla="*/ 242291 h 600193"/>
              <a:gd name="connsiteX72" fmla="*/ 231286 w 608610"/>
              <a:gd name="connsiteY72" fmla="*/ 242227 h 600193"/>
              <a:gd name="connsiteX73" fmla="*/ 231341 w 608610"/>
              <a:gd name="connsiteY73" fmla="*/ 335254 h 600193"/>
              <a:gd name="connsiteX74" fmla="*/ 231286 w 608610"/>
              <a:gd name="connsiteY74" fmla="*/ 335309 h 600193"/>
              <a:gd name="connsiteX75" fmla="*/ 138915 w 608610"/>
              <a:gd name="connsiteY75" fmla="*/ 336176 h 600193"/>
              <a:gd name="connsiteX76" fmla="*/ 137866 w 608610"/>
              <a:gd name="connsiteY76" fmla="*/ 335127 h 600193"/>
              <a:gd name="connsiteX77" fmla="*/ 333829 w 608610"/>
              <a:gd name="connsiteY77" fmla="*/ 437943 h 600193"/>
              <a:gd name="connsiteX78" fmla="*/ 240810 w 608610"/>
              <a:gd name="connsiteY78" fmla="*/ 437998 h 600193"/>
              <a:gd name="connsiteX79" fmla="*/ 240747 w 608610"/>
              <a:gd name="connsiteY79" fmla="*/ 344979 h 600193"/>
              <a:gd name="connsiteX80" fmla="*/ 333774 w 608610"/>
              <a:gd name="connsiteY80" fmla="*/ 344925 h 600193"/>
              <a:gd name="connsiteX81" fmla="*/ 333829 w 608610"/>
              <a:gd name="connsiteY81" fmla="*/ 344979 h 600193"/>
              <a:gd name="connsiteX82" fmla="*/ 333372 w 608610"/>
              <a:gd name="connsiteY82" fmla="*/ 437761 h 600193"/>
              <a:gd name="connsiteX83" fmla="*/ 353443 w 608610"/>
              <a:gd name="connsiteY83" fmla="*/ 335035 h 600193"/>
              <a:gd name="connsiteX84" fmla="*/ 353388 w 608610"/>
              <a:gd name="connsiteY84" fmla="*/ 242017 h 600193"/>
              <a:gd name="connsiteX85" fmla="*/ 446407 w 608610"/>
              <a:gd name="connsiteY85" fmla="*/ 241953 h 600193"/>
              <a:gd name="connsiteX86" fmla="*/ 446461 w 608610"/>
              <a:gd name="connsiteY86" fmla="*/ 334981 h 600193"/>
              <a:gd name="connsiteX87" fmla="*/ 446407 w 608610"/>
              <a:gd name="connsiteY87" fmla="*/ 335035 h 600193"/>
              <a:gd name="connsiteX88" fmla="*/ 353772 w 608610"/>
              <a:gd name="connsiteY88" fmla="*/ 335638 h 600193"/>
              <a:gd name="connsiteX89" fmla="*/ 352987 w 608610"/>
              <a:gd name="connsiteY89" fmla="*/ 334853 h 60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08610" h="600193">
                <a:moveTo>
                  <a:pt x="606516" y="485200"/>
                </a:moveTo>
                <a:lnTo>
                  <a:pt x="460547" y="339232"/>
                </a:lnTo>
                <a:cubicBezTo>
                  <a:pt x="488427" y="305468"/>
                  <a:pt x="483656" y="255501"/>
                  <a:pt x="449892" y="227621"/>
                </a:cubicBezTo>
                <a:cubicBezTo>
                  <a:pt x="427805" y="209384"/>
                  <a:pt x="397589" y="204476"/>
                  <a:pt x="370868" y="214794"/>
                </a:cubicBezTo>
                <a:cubicBezTo>
                  <a:pt x="386724" y="173978"/>
                  <a:pt x="366498" y="128043"/>
                  <a:pt x="325682" y="112187"/>
                </a:cubicBezTo>
                <a:cubicBezTo>
                  <a:pt x="307235" y="105017"/>
                  <a:pt x="286781" y="105008"/>
                  <a:pt x="268325" y="112160"/>
                </a:cubicBezTo>
                <a:cubicBezTo>
                  <a:pt x="271829" y="103046"/>
                  <a:pt x="273626" y="93367"/>
                  <a:pt x="273617" y="83605"/>
                </a:cubicBezTo>
                <a:cubicBezTo>
                  <a:pt x="273626" y="39769"/>
                  <a:pt x="238101" y="4226"/>
                  <a:pt x="194265" y="4217"/>
                </a:cubicBezTo>
                <a:cubicBezTo>
                  <a:pt x="175563" y="4217"/>
                  <a:pt x="157472" y="10813"/>
                  <a:pt x="143158" y="22846"/>
                </a:cubicBezTo>
                <a:lnTo>
                  <a:pt x="122996" y="1772"/>
                </a:lnTo>
                <a:cubicBezTo>
                  <a:pt x="120323" y="-892"/>
                  <a:pt x="115998" y="-892"/>
                  <a:pt x="113325" y="1772"/>
                </a:cubicBezTo>
                <a:cubicBezTo>
                  <a:pt x="110652" y="4372"/>
                  <a:pt x="110598" y="8650"/>
                  <a:pt x="113198" y="11315"/>
                </a:cubicBezTo>
                <a:cubicBezTo>
                  <a:pt x="113243" y="11360"/>
                  <a:pt x="113280" y="11406"/>
                  <a:pt x="113325" y="11442"/>
                </a:cubicBezTo>
                <a:lnTo>
                  <a:pt x="133852" y="32060"/>
                </a:lnTo>
                <a:cubicBezTo>
                  <a:pt x="113535" y="56245"/>
                  <a:pt x="109485" y="90174"/>
                  <a:pt x="123543" y="118455"/>
                </a:cubicBezTo>
                <a:cubicBezTo>
                  <a:pt x="96046" y="101687"/>
                  <a:pt x="61160" y="103129"/>
                  <a:pt x="35141" y="122104"/>
                </a:cubicBezTo>
                <a:lnTo>
                  <a:pt x="11604" y="98658"/>
                </a:lnTo>
                <a:cubicBezTo>
                  <a:pt x="9004" y="95985"/>
                  <a:pt x="4725" y="95930"/>
                  <a:pt x="2061" y="98531"/>
                </a:cubicBezTo>
                <a:cubicBezTo>
                  <a:pt x="2016" y="98576"/>
                  <a:pt x="1970" y="98613"/>
                  <a:pt x="1933" y="98658"/>
                </a:cubicBezTo>
                <a:cubicBezTo>
                  <a:pt x="-730" y="101331"/>
                  <a:pt x="-730" y="105655"/>
                  <a:pt x="1933" y="108328"/>
                </a:cubicBezTo>
                <a:lnTo>
                  <a:pt x="24832" y="131136"/>
                </a:lnTo>
                <a:cubicBezTo>
                  <a:pt x="-5766" y="162455"/>
                  <a:pt x="-5173" y="212650"/>
                  <a:pt x="26146" y="243249"/>
                </a:cubicBezTo>
                <a:cubicBezTo>
                  <a:pt x="48397" y="264989"/>
                  <a:pt x="81322" y="271704"/>
                  <a:pt x="110315" y="260409"/>
                </a:cubicBezTo>
                <a:cubicBezTo>
                  <a:pt x="106775" y="269551"/>
                  <a:pt x="104951" y="279257"/>
                  <a:pt x="104932" y="289056"/>
                </a:cubicBezTo>
                <a:cubicBezTo>
                  <a:pt x="104987" y="332873"/>
                  <a:pt x="140485" y="368371"/>
                  <a:pt x="184302" y="368426"/>
                </a:cubicBezTo>
                <a:cubicBezTo>
                  <a:pt x="194101" y="368416"/>
                  <a:pt x="203817" y="366592"/>
                  <a:pt x="212949" y="363043"/>
                </a:cubicBezTo>
                <a:cubicBezTo>
                  <a:pt x="197504" y="404069"/>
                  <a:pt x="218240" y="449839"/>
                  <a:pt x="259266" y="465285"/>
                </a:cubicBezTo>
                <a:cubicBezTo>
                  <a:pt x="285997" y="475347"/>
                  <a:pt x="316075" y="470275"/>
                  <a:pt x="338025" y="451992"/>
                </a:cubicBezTo>
                <a:lnTo>
                  <a:pt x="483994" y="597961"/>
                </a:lnTo>
                <a:cubicBezTo>
                  <a:pt x="485298" y="599210"/>
                  <a:pt x="487022" y="599931"/>
                  <a:pt x="488829" y="599968"/>
                </a:cubicBezTo>
                <a:cubicBezTo>
                  <a:pt x="490635" y="599949"/>
                  <a:pt x="492368" y="599229"/>
                  <a:pt x="493664" y="597961"/>
                </a:cubicBezTo>
                <a:cubicBezTo>
                  <a:pt x="496328" y="595288"/>
                  <a:pt x="496328" y="590963"/>
                  <a:pt x="493664" y="588290"/>
                </a:cubicBezTo>
                <a:lnTo>
                  <a:pt x="347696" y="442322"/>
                </a:lnTo>
                <a:cubicBezTo>
                  <a:pt x="367940" y="418100"/>
                  <a:pt x="371954" y="384199"/>
                  <a:pt x="357913" y="355927"/>
                </a:cubicBezTo>
                <a:cubicBezTo>
                  <a:pt x="370412" y="363581"/>
                  <a:pt x="384772" y="367650"/>
                  <a:pt x="399423" y="367696"/>
                </a:cubicBezTo>
                <a:cubicBezTo>
                  <a:pt x="418070" y="367842"/>
                  <a:pt x="436171" y="361383"/>
                  <a:pt x="450512" y="349450"/>
                </a:cubicBezTo>
                <a:lnTo>
                  <a:pt x="596480" y="495418"/>
                </a:lnTo>
                <a:cubicBezTo>
                  <a:pt x="597785" y="496659"/>
                  <a:pt x="599518" y="497343"/>
                  <a:pt x="601315" y="497334"/>
                </a:cubicBezTo>
                <a:cubicBezTo>
                  <a:pt x="603113" y="497334"/>
                  <a:pt x="604846" y="496649"/>
                  <a:pt x="606151" y="495418"/>
                </a:cubicBezTo>
                <a:cubicBezTo>
                  <a:pt x="609070" y="492864"/>
                  <a:pt x="609362" y="488421"/>
                  <a:pt x="606798" y="485501"/>
                </a:cubicBezTo>
                <a:cubicBezTo>
                  <a:pt x="606707" y="485401"/>
                  <a:pt x="606616" y="485301"/>
                  <a:pt x="606516" y="485200"/>
                </a:cubicBezTo>
                <a:close/>
                <a:moveTo>
                  <a:pt x="297337" y="120280"/>
                </a:moveTo>
                <a:cubicBezTo>
                  <a:pt x="333610" y="120371"/>
                  <a:pt x="362949" y="149847"/>
                  <a:pt x="362858" y="186130"/>
                </a:cubicBezTo>
                <a:cubicBezTo>
                  <a:pt x="362776" y="222403"/>
                  <a:pt x="333290" y="251742"/>
                  <a:pt x="297017" y="251651"/>
                </a:cubicBezTo>
                <a:cubicBezTo>
                  <a:pt x="260735" y="251560"/>
                  <a:pt x="231405" y="222083"/>
                  <a:pt x="231487" y="185801"/>
                </a:cubicBezTo>
                <a:cubicBezTo>
                  <a:pt x="231532" y="168404"/>
                  <a:pt x="238484" y="151727"/>
                  <a:pt x="250809" y="139438"/>
                </a:cubicBezTo>
                <a:cubicBezTo>
                  <a:pt x="263007" y="127159"/>
                  <a:pt x="279574" y="120207"/>
                  <a:pt x="296880" y="120097"/>
                </a:cubicBezTo>
                <a:close/>
                <a:moveTo>
                  <a:pt x="325892" y="259953"/>
                </a:moveTo>
                <a:cubicBezTo>
                  <a:pt x="317809" y="280699"/>
                  <a:pt x="318876" y="303889"/>
                  <a:pt x="328811" y="323814"/>
                </a:cubicBezTo>
                <a:cubicBezTo>
                  <a:pt x="307792" y="310805"/>
                  <a:pt x="281873" y="308442"/>
                  <a:pt x="258837" y="317428"/>
                </a:cubicBezTo>
                <a:cubicBezTo>
                  <a:pt x="266948" y="296682"/>
                  <a:pt x="265853" y="273464"/>
                  <a:pt x="255827" y="253567"/>
                </a:cubicBezTo>
                <a:cubicBezTo>
                  <a:pt x="268325" y="261203"/>
                  <a:pt x="282694" y="265244"/>
                  <a:pt x="297337" y="265244"/>
                </a:cubicBezTo>
                <a:cubicBezTo>
                  <a:pt x="306952" y="265098"/>
                  <a:pt x="316468" y="263246"/>
                  <a:pt x="325435" y="259770"/>
                </a:cubicBezTo>
                <a:close/>
                <a:moveTo>
                  <a:pt x="226268" y="221271"/>
                </a:moveTo>
                <a:cubicBezTo>
                  <a:pt x="205185" y="208326"/>
                  <a:pt x="179276" y="205963"/>
                  <a:pt x="156204" y="214885"/>
                </a:cubicBezTo>
                <a:cubicBezTo>
                  <a:pt x="164150" y="194112"/>
                  <a:pt x="163064" y="170958"/>
                  <a:pt x="153193" y="151024"/>
                </a:cubicBezTo>
                <a:cubicBezTo>
                  <a:pt x="174285" y="164034"/>
                  <a:pt x="200259" y="166406"/>
                  <a:pt x="223349" y="157410"/>
                </a:cubicBezTo>
                <a:cubicBezTo>
                  <a:pt x="215330" y="178065"/>
                  <a:pt x="216224" y="201119"/>
                  <a:pt x="225812" y="221089"/>
                </a:cubicBezTo>
                <a:close/>
                <a:moveTo>
                  <a:pt x="148267" y="36895"/>
                </a:moveTo>
                <a:cubicBezTo>
                  <a:pt x="173902" y="11296"/>
                  <a:pt x="215439" y="11333"/>
                  <a:pt x="241029" y="36968"/>
                </a:cubicBezTo>
                <a:cubicBezTo>
                  <a:pt x="266629" y="62604"/>
                  <a:pt x="266592" y="104141"/>
                  <a:pt x="240956" y="129731"/>
                </a:cubicBezTo>
                <a:cubicBezTo>
                  <a:pt x="215321" y="155330"/>
                  <a:pt x="173784" y="155294"/>
                  <a:pt x="148194" y="129658"/>
                </a:cubicBezTo>
                <a:cubicBezTo>
                  <a:pt x="135914" y="117370"/>
                  <a:pt x="129017" y="100702"/>
                  <a:pt x="129017" y="83331"/>
                </a:cubicBezTo>
                <a:cubicBezTo>
                  <a:pt x="128816" y="65906"/>
                  <a:pt x="135576" y="49120"/>
                  <a:pt x="147810" y="36713"/>
                </a:cubicBezTo>
                <a:close/>
                <a:moveTo>
                  <a:pt x="35689" y="232675"/>
                </a:moveTo>
                <a:cubicBezTo>
                  <a:pt x="10053" y="207003"/>
                  <a:pt x="10089" y="165411"/>
                  <a:pt x="35762" y="139785"/>
                </a:cubicBezTo>
                <a:cubicBezTo>
                  <a:pt x="61434" y="114149"/>
                  <a:pt x="103016" y="114176"/>
                  <a:pt x="128652" y="139849"/>
                </a:cubicBezTo>
                <a:cubicBezTo>
                  <a:pt x="154260" y="165493"/>
                  <a:pt x="154260" y="207030"/>
                  <a:pt x="128652" y="232675"/>
                </a:cubicBezTo>
                <a:cubicBezTo>
                  <a:pt x="103026" y="258420"/>
                  <a:pt x="61379" y="258521"/>
                  <a:pt x="35634" y="232894"/>
                </a:cubicBezTo>
                <a:cubicBezTo>
                  <a:pt x="35497" y="232757"/>
                  <a:pt x="35360" y="232629"/>
                  <a:pt x="35232" y="232493"/>
                </a:cubicBezTo>
                <a:close/>
                <a:moveTo>
                  <a:pt x="138322" y="335309"/>
                </a:moveTo>
                <a:cubicBezTo>
                  <a:pt x="112623" y="309637"/>
                  <a:pt x="112596" y="267990"/>
                  <a:pt x="138268" y="242291"/>
                </a:cubicBezTo>
                <a:cubicBezTo>
                  <a:pt x="163931" y="216582"/>
                  <a:pt x="205586" y="216555"/>
                  <a:pt x="231286" y="242227"/>
                </a:cubicBezTo>
                <a:cubicBezTo>
                  <a:pt x="256985" y="267899"/>
                  <a:pt x="257013" y="309546"/>
                  <a:pt x="231341" y="335254"/>
                </a:cubicBezTo>
                <a:cubicBezTo>
                  <a:pt x="231322" y="335273"/>
                  <a:pt x="231304" y="335291"/>
                  <a:pt x="231286" y="335309"/>
                </a:cubicBezTo>
                <a:cubicBezTo>
                  <a:pt x="206015" y="361054"/>
                  <a:pt x="164661" y="361447"/>
                  <a:pt x="138915" y="336176"/>
                </a:cubicBezTo>
                <a:cubicBezTo>
                  <a:pt x="138560" y="335829"/>
                  <a:pt x="138213" y="335482"/>
                  <a:pt x="137866" y="335127"/>
                </a:cubicBezTo>
                <a:close/>
                <a:moveTo>
                  <a:pt x="333829" y="437943"/>
                </a:moveTo>
                <a:cubicBezTo>
                  <a:pt x="308157" y="463643"/>
                  <a:pt x="266510" y="463670"/>
                  <a:pt x="240810" y="437998"/>
                </a:cubicBezTo>
                <a:cubicBezTo>
                  <a:pt x="215102" y="412335"/>
                  <a:pt x="215074" y="370679"/>
                  <a:pt x="240747" y="344979"/>
                </a:cubicBezTo>
                <a:cubicBezTo>
                  <a:pt x="266419" y="319280"/>
                  <a:pt x="308065" y="319253"/>
                  <a:pt x="333774" y="344925"/>
                </a:cubicBezTo>
                <a:cubicBezTo>
                  <a:pt x="333792" y="344943"/>
                  <a:pt x="333810" y="344961"/>
                  <a:pt x="333829" y="344979"/>
                </a:cubicBezTo>
                <a:cubicBezTo>
                  <a:pt x="359227" y="370761"/>
                  <a:pt x="359026" y="412225"/>
                  <a:pt x="333372" y="437761"/>
                </a:cubicBezTo>
                <a:close/>
                <a:moveTo>
                  <a:pt x="353443" y="335035"/>
                </a:moveTo>
                <a:cubicBezTo>
                  <a:pt x="327744" y="309363"/>
                  <a:pt x="327716" y="267717"/>
                  <a:pt x="353388" y="242017"/>
                </a:cubicBezTo>
                <a:cubicBezTo>
                  <a:pt x="379051" y="216308"/>
                  <a:pt x="420707" y="216281"/>
                  <a:pt x="446407" y="241953"/>
                </a:cubicBezTo>
                <a:cubicBezTo>
                  <a:pt x="472106" y="267625"/>
                  <a:pt x="472134" y="309272"/>
                  <a:pt x="446461" y="334981"/>
                </a:cubicBezTo>
                <a:cubicBezTo>
                  <a:pt x="446443" y="334999"/>
                  <a:pt x="446425" y="335017"/>
                  <a:pt x="446407" y="335035"/>
                </a:cubicBezTo>
                <a:cubicBezTo>
                  <a:pt x="420990" y="360781"/>
                  <a:pt x="379517" y="361054"/>
                  <a:pt x="353772" y="335638"/>
                </a:cubicBezTo>
                <a:cubicBezTo>
                  <a:pt x="353507" y="335382"/>
                  <a:pt x="353242" y="335117"/>
                  <a:pt x="352987" y="334853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4E58F672-EFF3-A722-FEC1-41600E08CC5E}"/>
              </a:ext>
            </a:extLst>
          </p:cNvPr>
          <p:cNvSpPr/>
          <p:nvPr/>
        </p:nvSpPr>
        <p:spPr>
          <a:xfrm>
            <a:off x="2643664" y="7069324"/>
            <a:ext cx="1218208" cy="1044976"/>
          </a:xfrm>
          <a:custGeom>
            <a:avLst/>
            <a:gdLst>
              <a:gd name="connsiteX0" fmla="*/ 608298 w 609604"/>
              <a:gd name="connsiteY0" fmla="*/ 449706 h 522916"/>
              <a:gd name="connsiteX1" fmla="*/ 602915 w 609604"/>
              <a:gd name="connsiteY1" fmla="*/ 447061 h 522916"/>
              <a:gd name="connsiteX2" fmla="*/ 508310 w 609604"/>
              <a:gd name="connsiteY2" fmla="*/ 447061 h 522916"/>
              <a:gd name="connsiteX3" fmla="*/ 579287 w 609604"/>
              <a:gd name="connsiteY3" fmla="*/ 329921 h 522916"/>
              <a:gd name="connsiteX4" fmla="*/ 537229 w 609604"/>
              <a:gd name="connsiteY4" fmla="*/ 239512 h 522916"/>
              <a:gd name="connsiteX5" fmla="*/ 535587 w 609604"/>
              <a:gd name="connsiteY5" fmla="*/ 238509 h 522916"/>
              <a:gd name="connsiteX6" fmla="*/ 536956 w 609604"/>
              <a:gd name="connsiteY6" fmla="*/ 174191 h 522916"/>
              <a:gd name="connsiteX7" fmla="*/ 550093 w 609604"/>
              <a:gd name="connsiteY7" fmla="*/ 154029 h 522916"/>
              <a:gd name="connsiteX8" fmla="*/ 594714 w 609604"/>
              <a:gd name="connsiteY8" fmla="*/ 139798 h 522916"/>
              <a:gd name="connsiteX9" fmla="*/ 580482 w 609604"/>
              <a:gd name="connsiteY9" fmla="*/ 95177 h 522916"/>
              <a:gd name="connsiteX10" fmla="*/ 568339 w 609604"/>
              <a:gd name="connsiteY10" fmla="*/ 91628 h 522916"/>
              <a:gd name="connsiteX11" fmla="*/ 527395 w 609604"/>
              <a:gd name="connsiteY11" fmla="*/ 68884 h 522916"/>
              <a:gd name="connsiteX12" fmla="*/ 504651 w 609604"/>
              <a:gd name="connsiteY12" fmla="*/ 109828 h 522916"/>
              <a:gd name="connsiteX13" fmla="*/ 513601 w 609604"/>
              <a:gd name="connsiteY13" fmla="*/ 124653 h 522916"/>
              <a:gd name="connsiteX14" fmla="*/ 493439 w 609604"/>
              <a:gd name="connsiteY14" fmla="*/ 142352 h 522916"/>
              <a:gd name="connsiteX15" fmla="*/ 409051 w 609604"/>
              <a:gd name="connsiteY15" fmla="*/ 168444 h 522916"/>
              <a:gd name="connsiteX16" fmla="*/ 367815 w 609604"/>
              <a:gd name="connsiteY16" fmla="*/ 94639 h 522916"/>
              <a:gd name="connsiteX17" fmla="*/ 367815 w 609604"/>
              <a:gd name="connsiteY17" fmla="*/ 70189 h 522916"/>
              <a:gd name="connsiteX18" fmla="*/ 397739 w 609604"/>
              <a:gd name="connsiteY18" fmla="*/ 34162 h 522916"/>
              <a:gd name="connsiteX19" fmla="*/ 361712 w 609604"/>
              <a:gd name="connsiteY19" fmla="*/ 4239 h 522916"/>
              <a:gd name="connsiteX20" fmla="*/ 349569 w 609604"/>
              <a:gd name="connsiteY20" fmla="*/ 7788 h 522916"/>
              <a:gd name="connsiteX21" fmla="*/ 331323 w 609604"/>
              <a:gd name="connsiteY21" fmla="*/ 33 h 522916"/>
              <a:gd name="connsiteX22" fmla="*/ 306873 w 609604"/>
              <a:gd name="connsiteY22" fmla="*/ 6967 h 522916"/>
              <a:gd name="connsiteX23" fmla="*/ 294557 w 609604"/>
              <a:gd name="connsiteY23" fmla="*/ 29135 h 522916"/>
              <a:gd name="connsiteX24" fmla="*/ 301491 w 609604"/>
              <a:gd name="connsiteY24" fmla="*/ 53494 h 522916"/>
              <a:gd name="connsiteX25" fmla="*/ 321288 w 609604"/>
              <a:gd name="connsiteY25" fmla="*/ 65445 h 522916"/>
              <a:gd name="connsiteX26" fmla="*/ 314628 w 609604"/>
              <a:gd name="connsiteY26" fmla="*/ 91263 h 522916"/>
              <a:gd name="connsiteX27" fmla="*/ 251953 w 609604"/>
              <a:gd name="connsiteY27" fmla="*/ 173370 h 522916"/>
              <a:gd name="connsiteX28" fmla="*/ 169846 w 609604"/>
              <a:gd name="connsiteY28" fmla="*/ 209862 h 522916"/>
              <a:gd name="connsiteX29" fmla="*/ 60370 w 609604"/>
              <a:gd name="connsiteY29" fmla="*/ 356652 h 522916"/>
              <a:gd name="connsiteX30" fmla="*/ 92483 w 609604"/>
              <a:gd name="connsiteY30" fmla="*/ 445966 h 522916"/>
              <a:gd name="connsiteX31" fmla="*/ 6726 w 609604"/>
              <a:gd name="connsiteY31" fmla="*/ 445966 h 522916"/>
              <a:gd name="connsiteX32" fmla="*/ 1344 w 609604"/>
              <a:gd name="connsiteY32" fmla="*/ 448612 h 522916"/>
              <a:gd name="connsiteX33" fmla="*/ 158 w 609604"/>
              <a:gd name="connsiteY33" fmla="*/ 454542 h 522916"/>
              <a:gd name="connsiteX34" fmla="*/ 84728 w 609604"/>
              <a:gd name="connsiteY34" fmla="*/ 522690 h 522916"/>
              <a:gd name="connsiteX35" fmla="*/ 524913 w 609604"/>
              <a:gd name="connsiteY35" fmla="*/ 522690 h 522916"/>
              <a:gd name="connsiteX36" fmla="*/ 609484 w 609604"/>
              <a:gd name="connsiteY36" fmla="*/ 454542 h 522916"/>
              <a:gd name="connsiteX37" fmla="*/ 608298 w 609604"/>
              <a:gd name="connsiteY37" fmla="*/ 449706 h 522916"/>
              <a:gd name="connsiteX38" fmla="*/ 527924 w 609604"/>
              <a:gd name="connsiteY38" fmla="*/ 118085 h 522916"/>
              <a:gd name="connsiteX39" fmla="*/ 519604 w 609604"/>
              <a:gd name="connsiteY39" fmla="*/ 91893 h 522916"/>
              <a:gd name="connsiteX40" fmla="*/ 545796 w 609604"/>
              <a:gd name="connsiteY40" fmla="*/ 83573 h 522916"/>
              <a:gd name="connsiteX41" fmla="*/ 556205 w 609604"/>
              <a:gd name="connsiteY41" fmla="*/ 99018 h 522916"/>
              <a:gd name="connsiteX42" fmla="*/ 563595 w 609604"/>
              <a:gd name="connsiteY42" fmla="*/ 105221 h 522916"/>
              <a:gd name="connsiteX43" fmla="*/ 584760 w 609604"/>
              <a:gd name="connsiteY43" fmla="*/ 122829 h 522916"/>
              <a:gd name="connsiteX44" fmla="*/ 567153 w 609604"/>
              <a:gd name="connsiteY44" fmla="*/ 143994 h 522916"/>
              <a:gd name="connsiteX45" fmla="*/ 552647 w 609604"/>
              <a:gd name="connsiteY45" fmla="*/ 139250 h 522916"/>
              <a:gd name="connsiteX46" fmla="*/ 542877 w 609604"/>
              <a:gd name="connsiteY46" fmla="*/ 140108 h 522916"/>
              <a:gd name="connsiteX47" fmla="*/ 542430 w 609604"/>
              <a:gd name="connsiteY47" fmla="*/ 140710 h 522916"/>
              <a:gd name="connsiteX48" fmla="*/ 525734 w 609604"/>
              <a:gd name="connsiteY48" fmla="*/ 166346 h 522916"/>
              <a:gd name="connsiteX49" fmla="*/ 509587 w 609604"/>
              <a:gd name="connsiteY49" fmla="*/ 163426 h 522916"/>
              <a:gd name="connsiteX50" fmla="*/ 503657 w 609604"/>
              <a:gd name="connsiteY50" fmla="*/ 151749 h 522916"/>
              <a:gd name="connsiteX51" fmla="*/ 529292 w 609604"/>
              <a:gd name="connsiteY51" fmla="*/ 129306 h 522916"/>
              <a:gd name="connsiteX52" fmla="*/ 531573 w 609604"/>
              <a:gd name="connsiteY52" fmla="*/ 123376 h 522916"/>
              <a:gd name="connsiteX53" fmla="*/ 527924 w 609604"/>
              <a:gd name="connsiteY53" fmla="*/ 117720 h 522916"/>
              <a:gd name="connsiteX54" fmla="*/ 312530 w 609604"/>
              <a:gd name="connsiteY54" fmla="*/ 45101 h 522916"/>
              <a:gd name="connsiteX55" fmla="*/ 315677 w 609604"/>
              <a:gd name="connsiteY55" fmla="*/ 17777 h 522916"/>
              <a:gd name="connsiteX56" fmla="*/ 343001 w 609604"/>
              <a:gd name="connsiteY56" fmla="*/ 20925 h 522916"/>
              <a:gd name="connsiteX57" fmla="*/ 352124 w 609604"/>
              <a:gd name="connsiteY57" fmla="*/ 22019 h 522916"/>
              <a:gd name="connsiteX58" fmla="*/ 366538 w 609604"/>
              <a:gd name="connsiteY58" fmla="*/ 17914 h 522916"/>
              <a:gd name="connsiteX59" fmla="*/ 383534 w 609604"/>
              <a:gd name="connsiteY59" fmla="*/ 39672 h 522916"/>
              <a:gd name="connsiteX60" fmla="*/ 376300 w 609604"/>
              <a:gd name="connsiteY60" fmla="*/ 52582 h 522916"/>
              <a:gd name="connsiteX61" fmla="*/ 361611 w 609604"/>
              <a:gd name="connsiteY61" fmla="*/ 56504 h 522916"/>
              <a:gd name="connsiteX62" fmla="*/ 356138 w 609604"/>
              <a:gd name="connsiteY62" fmla="*/ 58147 h 522916"/>
              <a:gd name="connsiteX63" fmla="*/ 353857 w 609604"/>
              <a:gd name="connsiteY63" fmla="*/ 63347 h 522916"/>
              <a:gd name="connsiteX64" fmla="*/ 353857 w 609604"/>
              <a:gd name="connsiteY64" fmla="*/ 93909 h 522916"/>
              <a:gd name="connsiteX65" fmla="*/ 338804 w 609604"/>
              <a:gd name="connsiteY65" fmla="*/ 100295 h 522916"/>
              <a:gd name="connsiteX66" fmla="*/ 327400 w 609604"/>
              <a:gd name="connsiteY66" fmla="*/ 93818 h 522916"/>
              <a:gd name="connsiteX67" fmla="*/ 336523 w 609604"/>
              <a:gd name="connsiteY67" fmla="*/ 60975 h 522916"/>
              <a:gd name="connsiteX68" fmla="*/ 331579 w 609604"/>
              <a:gd name="connsiteY68" fmla="*/ 52509 h 522916"/>
              <a:gd name="connsiteX69" fmla="*/ 329225 w 609604"/>
              <a:gd name="connsiteY69" fmla="*/ 52308 h 522916"/>
              <a:gd name="connsiteX70" fmla="*/ 312530 w 609604"/>
              <a:gd name="connsiteY70" fmla="*/ 45009 h 522916"/>
              <a:gd name="connsiteX71" fmla="*/ 319098 w 609604"/>
              <a:gd name="connsiteY71" fmla="*/ 104583 h 522916"/>
              <a:gd name="connsiteX72" fmla="*/ 338530 w 609604"/>
              <a:gd name="connsiteY72" fmla="*/ 113706 h 522916"/>
              <a:gd name="connsiteX73" fmla="*/ 360425 w 609604"/>
              <a:gd name="connsiteY73" fmla="*/ 106225 h 522916"/>
              <a:gd name="connsiteX74" fmla="*/ 395640 w 609604"/>
              <a:gd name="connsiteY74" fmla="*/ 170086 h 522916"/>
              <a:gd name="connsiteX75" fmla="*/ 267918 w 609604"/>
              <a:gd name="connsiteY75" fmla="*/ 169539 h 522916"/>
              <a:gd name="connsiteX76" fmla="*/ 319098 w 609604"/>
              <a:gd name="connsiteY76" fmla="*/ 104492 h 522916"/>
              <a:gd name="connsiteX77" fmla="*/ 72777 w 609604"/>
              <a:gd name="connsiteY77" fmla="*/ 360575 h 522916"/>
              <a:gd name="connsiteX78" fmla="*/ 177783 w 609604"/>
              <a:gd name="connsiteY78" fmla="*/ 221631 h 522916"/>
              <a:gd name="connsiteX79" fmla="*/ 252774 w 609604"/>
              <a:gd name="connsiteY79" fmla="*/ 187420 h 522916"/>
              <a:gd name="connsiteX80" fmla="*/ 254051 w 609604"/>
              <a:gd name="connsiteY80" fmla="*/ 188150 h 522916"/>
              <a:gd name="connsiteX81" fmla="*/ 256241 w 609604"/>
              <a:gd name="connsiteY81" fmla="*/ 188150 h 522916"/>
              <a:gd name="connsiteX82" fmla="*/ 262171 w 609604"/>
              <a:gd name="connsiteY82" fmla="*/ 184500 h 522916"/>
              <a:gd name="connsiteX83" fmla="*/ 388889 w 609604"/>
              <a:gd name="connsiteY83" fmla="*/ 182037 h 522916"/>
              <a:gd name="connsiteX84" fmla="*/ 340264 w 609604"/>
              <a:gd name="connsiteY84" fmla="*/ 272264 h 522916"/>
              <a:gd name="connsiteX85" fmla="*/ 347106 w 609604"/>
              <a:gd name="connsiteY85" fmla="*/ 279106 h 522916"/>
              <a:gd name="connsiteX86" fmla="*/ 353948 w 609604"/>
              <a:gd name="connsiteY86" fmla="*/ 272264 h 522916"/>
              <a:gd name="connsiteX87" fmla="*/ 407227 w 609604"/>
              <a:gd name="connsiteY87" fmla="*/ 184774 h 522916"/>
              <a:gd name="connsiteX88" fmla="*/ 409325 w 609604"/>
              <a:gd name="connsiteY88" fmla="*/ 183223 h 522916"/>
              <a:gd name="connsiteX89" fmla="*/ 490793 w 609604"/>
              <a:gd name="connsiteY89" fmla="*/ 155033 h 522916"/>
              <a:gd name="connsiteX90" fmla="*/ 501923 w 609604"/>
              <a:gd name="connsiteY90" fmla="*/ 173279 h 522916"/>
              <a:gd name="connsiteX91" fmla="*/ 524275 w 609604"/>
              <a:gd name="connsiteY91" fmla="*/ 179027 h 522916"/>
              <a:gd name="connsiteX92" fmla="*/ 485684 w 609604"/>
              <a:gd name="connsiteY92" fmla="*/ 318609 h 522916"/>
              <a:gd name="connsiteX93" fmla="*/ 433227 w 609604"/>
              <a:gd name="connsiteY93" fmla="*/ 346525 h 522916"/>
              <a:gd name="connsiteX94" fmla="*/ 426385 w 609604"/>
              <a:gd name="connsiteY94" fmla="*/ 353367 h 522916"/>
              <a:gd name="connsiteX95" fmla="*/ 433227 w 609604"/>
              <a:gd name="connsiteY95" fmla="*/ 360210 h 522916"/>
              <a:gd name="connsiteX96" fmla="*/ 496085 w 609604"/>
              <a:gd name="connsiteY96" fmla="*/ 327549 h 522916"/>
              <a:gd name="connsiteX97" fmla="*/ 532577 w 609604"/>
              <a:gd name="connsiteY97" fmla="*/ 252741 h 522916"/>
              <a:gd name="connsiteX98" fmla="*/ 565876 w 609604"/>
              <a:gd name="connsiteY98" fmla="*/ 327823 h 522916"/>
              <a:gd name="connsiteX99" fmla="*/ 487418 w 609604"/>
              <a:gd name="connsiteY99" fmla="*/ 445145 h 522916"/>
              <a:gd name="connsiteX100" fmla="*/ 486688 w 609604"/>
              <a:gd name="connsiteY100" fmla="*/ 445875 h 522916"/>
              <a:gd name="connsiteX101" fmla="*/ 282971 w 609604"/>
              <a:gd name="connsiteY101" fmla="*/ 445875 h 522916"/>
              <a:gd name="connsiteX102" fmla="*/ 302677 w 609604"/>
              <a:gd name="connsiteY102" fmla="*/ 404091 h 522916"/>
              <a:gd name="connsiteX103" fmla="*/ 224949 w 609604"/>
              <a:gd name="connsiteY103" fmla="*/ 339592 h 522916"/>
              <a:gd name="connsiteX104" fmla="*/ 242556 w 609604"/>
              <a:gd name="connsiteY104" fmla="*/ 232031 h 522916"/>
              <a:gd name="connsiteX105" fmla="*/ 238451 w 609604"/>
              <a:gd name="connsiteY105" fmla="*/ 226649 h 522916"/>
              <a:gd name="connsiteX106" fmla="*/ 231700 w 609604"/>
              <a:gd name="connsiteY106" fmla="*/ 227470 h 522916"/>
              <a:gd name="connsiteX107" fmla="*/ 144392 w 609604"/>
              <a:gd name="connsiteY107" fmla="*/ 353550 h 522916"/>
              <a:gd name="connsiteX108" fmla="*/ 144392 w 609604"/>
              <a:gd name="connsiteY108" fmla="*/ 354644 h 522916"/>
              <a:gd name="connsiteX109" fmla="*/ 199131 w 609604"/>
              <a:gd name="connsiteY109" fmla="*/ 446878 h 522916"/>
              <a:gd name="connsiteX110" fmla="*/ 119213 w 609604"/>
              <a:gd name="connsiteY110" fmla="*/ 446878 h 522916"/>
              <a:gd name="connsiteX111" fmla="*/ 73142 w 609604"/>
              <a:gd name="connsiteY111" fmla="*/ 360483 h 522916"/>
              <a:gd name="connsiteX112" fmla="*/ 219566 w 609604"/>
              <a:gd name="connsiteY112" fmla="*/ 446787 h 522916"/>
              <a:gd name="connsiteX113" fmla="*/ 157621 w 609604"/>
              <a:gd name="connsiteY113" fmla="*/ 354553 h 522916"/>
              <a:gd name="connsiteX114" fmla="*/ 229237 w 609604"/>
              <a:gd name="connsiteY114" fmla="*/ 246811 h 522916"/>
              <a:gd name="connsiteX115" fmla="*/ 208983 w 609604"/>
              <a:gd name="connsiteY115" fmla="*/ 343697 h 522916"/>
              <a:gd name="connsiteX116" fmla="*/ 208983 w 609604"/>
              <a:gd name="connsiteY116" fmla="*/ 344700 h 522916"/>
              <a:gd name="connsiteX117" fmla="*/ 208983 w 609604"/>
              <a:gd name="connsiteY117" fmla="*/ 345704 h 522916"/>
              <a:gd name="connsiteX118" fmla="*/ 208983 w 609604"/>
              <a:gd name="connsiteY118" fmla="*/ 345704 h 522916"/>
              <a:gd name="connsiteX119" fmla="*/ 208983 w 609604"/>
              <a:gd name="connsiteY119" fmla="*/ 347072 h 522916"/>
              <a:gd name="connsiteX120" fmla="*/ 208983 w 609604"/>
              <a:gd name="connsiteY120" fmla="*/ 348259 h 522916"/>
              <a:gd name="connsiteX121" fmla="*/ 209713 w 609604"/>
              <a:gd name="connsiteY121" fmla="*/ 349353 h 522916"/>
              <a:gd name="connsiteX122" fmla="*/ 210534 w 609604"/>
              <a:gd name="connsiteY122" fmla="*/ 350357 h 522916"/>
              <a:gd name="connsiteX123" fmla="*/ 211538 w 609604"/>
              <a:gd name="connsiteY123" fmla="*/ 351087 h 522916"/>
              <a:gd name="connsiteX124" fmla="*/ 212815 w 609604"/>
              <a:gd name="connsiteY124" fmla="*/ 351725 h 522916"/>
              <a:gd name="connsiteX125" fmla="*/ 212815 w 609604"/>
              <a:gd name="connsiteY125" fmla="*/ 351725 h 522916"/>
              <a:gd name="connsiteX126" fmla="*/ 213819 w 609604"/>
              <a:gd name="connsiteY126" fmla="*/ 351725 h 522916"/>
              <a:gd name="connsiteX127" fmla="*/ 214913 w 609604"/>
              <a:gd name="connsiteY127" fmla="*/ 351725 h 522916"/>
              <a:gd name="connsiteX128" fmla="*/ 287898 w 609604"/>
              <a:gd name="connsiteY128" fmla="*/ 403179 h 522916"/>
              <a:gd name="connsiteX129" fmla="*/ 245111 w 609604"/>
              <a:gd name="connsiteY129" fmla="*/ 445966 h 522916"/>
              <a:gd name="connsiteX130" fmla="*/ 524549 w 609604"/>
              <a:gd name="connsiteY130" fmla="*/ 509827 h 522916"/>
              <a:gd name="connsiteX131" fmla="*/ 84728 w 609604"/>
              <a:gd name="connsiteY131" fmla="*/ 509827 h 522916"/>
              <a:gd name="connsiteX132" fmla="*/ 16397 w 609604"/>
              <a:gd name="connsiteY132" fmla="*/ 460471 h 522916"/>
              <a:gd name="connsiteX133" fmla="*/ 593245 w 609604"/>
              <a:gd name="connsiteY133" fmla="*/ 460471 h 522916"/>
              <a:gd name="connsiteX134" fmla="*/ 524913 w 609604"/>
              <a:gd name="connsiteY134" fmla="*/ 509736 h 522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609604" h="522916">
                <a:moveTo>
                  <a:pt x="608298" y="449706"/>
                </a:moveTo>
                <a:cubicBezTo>
                  <a:pt x="607002" y="448046"/>
                  <a:pt x="605023" y="447070"/>
                  <a:pt x="602915" y="447061"/>
                </a:cubicBezTo>
                <a:lnTo>
                  <a:pt x="508310" y="447061"/>
                </a:lnTo>
                <a:cubicBezTo>
                  <a:pt x="531208" y="427629"/>
                  <a:pt x="576002" y="383200"/>
                  <a:pt x="579287" y="329921"/>
                </a:cubicBezTo>
                <a:cubicBezTo>
                  <a:pt x="581294" y="297170"/>
                  <a:pt x="567153" y="266790"/>
                  <a:pt x="537229" y="239512"/>
                </a:cubicBezTo>
                <a:cubicBezTo>
                  <a:pt x="536737" y="239092"/>
                  <a:pt x="536180" y="238755"/>
                  <a:pt x="535587" y="238509"/>
                </a:cubicBezTo>
                <a:cubicBezTo>
                  <a:pt x="539273" y="217261"/>
                  <a:pt x="539738" y="195576"/>
                  <a:pt x="536956" y="174191"/>
                </a:cubicBezTo>
                <a:lnTo>
                  <a:pt x="550093" y="154029"/>
                </a:lnTo>
                <a:cubicBezTo>
                  <a:pt x="566341" y="162423"/>
                  <a:pt x="586320" y="156046"/>
                  <a:pt x="594714" y="139798"/>
                </a:cubicBezTo>
                <a:cubicBezTo>
                  <a:pt x="603107" y="123540"/>
                  <a:pt x="596730" y="103570"/>
                  <a:pt x="580482" y="95177"/>
                </a:cubicBezTo>
                <a:cubicBezTo>
                  <a:pt x="576696" y="93225"/>
                  <a:pt x="572572" y="92020"/>
                  <a:pt x="568339" y="91628"/>
                </a:cubicBezTo>
                <a:cubicBezTo>
                  <a:pt x="563312" y="74039"/>
                  <a:pt x="544984" y="63858"/>
                  <a:pt x="527395" y="68884"/>
                </a:cubicBezTo>
                <a:cubicBezTo>
                  <a:pt x="509815" y="73911"/>
                  <a:pt x="499634" y="92239"/>
                  <a:pt x="504651" y="109828"/>
                </a:cubicBezTo>
                <a:cubicBezTo>
                  <a:pt x="506266" y="115476"/>
                  <a:pt x="509359" y="120594"/>
                  <a:pt x="513601" y="124653"/>
                </a:cubicBezTo>
                <a:lnTo>
                  <a:pt x="493439" y="142352"/>
                </a:lnTo>
                <a:cubicBezTo>
                  <a:pt x="463525" y="143593"/>
                  <a:pt x="434441" y="152579"/>
                  <a:pt x="409051" y="168444"/>
                </a:cubicBezTo>
                <a:cubicBezTo>
                  <a:pt x="400302" y="141367"/>
                  <a:pt x="386289" y="116278"/>
                  <a:pt x="367815" y="94639"/>
                </a:cubicBezTo>
                <a:lnTo>
                  <a:pt x="367815" y="70189"/>
                </a:lnTo>
                <a:cubicBezTo>
                  <a:pt x="386025" y="68501"/>
                  <a:pt x="399426" y="52372"/>
                  <a:pt x="397739" y="34162"/>
                </a:cubicBezTo>
                <a:cubicBezTo>
                  <a:pt x="396051" y="15953"/>
                  <a:pt x="379921" y="2551"/>
                  <a:pt x="361712" y="4239"/>
                </a:cubicBezTo>
                <a:cubicBezTo>
                  <a:pt x="357470" y="4631"/>
                  <a:pt x="353346" y="5835"/>
                  <a:pt x="349569" y="7788"/>
                </a:cubicBezTo>
                <a:cubicBezTo>
                  <a:pt x="344433" y="3381"/>
                  <a:pt x="338056" y="672"/>
                  <a:pt x="331323" y="33"/>
                </a:cubicBezTo>
                <a:cubicBezTo>
                  <a:pt x="322569" y="-1080"/>
                  <a:pt x="313738" y="1420"/>
                  <a:pt x="306873" y="6967"/>
                </a:cubicBezTo>
                <a:cubicBezTo>
                  <a:pt x="299950" y="12395"/>
                  <a:pt x="295509" y="20386"/>
                  <a:pt x="294557" y="29135"/>
                </a:cubicBezTo>
                <a:cubicBezTo>
                  <a:pt x="293540" y="37857"/>
                  <a:pt x="296034" y="46615"/>
                  <a:pt x="301491" y="53494"/>
                </a:cubicBezTo>
                <a:cubicBezTo>
                  <a:pt x="306412" y="59761"/>
                  <a:pt x="313452" y="64013"/>
                  <a:pt x="321288" y="65445"/>
                </a:cubicBezTo>
                <a:lnTo>
                  <a:pt x="314628" y="91263"/>
                </a:lnTo>
                <a:cubicBezTo>
                  <a:pt x="286102" y="111863"/>
                  <a:pt x="264298" y="140427"/>
                  <a:pt x="251953" y="173370"/>
                </a:cubicBezTo>
                <a:cubicBezTo>
                  <a:pt x="222757" y="180915"/>
                  <a:pt x="195012" y="193249"/>
                  <a:pt x="169846" y="209862"/>
                </a:cubicBezTo>
                <a:cubicBezTo>
                  <a:pt x="94307" y="261407"/>
                  <a:pt x="72959" y="301092"/>
                  <a:pt x="60370" y="356652"/>
                </a:cubicBezTo>
                <a:cubicBezTo>
                  <a:pt x="50865" y="390224"/>
                  <a:pt x="63774" y="426132"/>
                  <a:pt x="92483" y="445966"/>
                </a:cubicBezTo>
                <a:lnTo>
                  <a:pt x="6726" y="445966"/>
                </a:lnTo>
                <a:cubicBezTo>
                  <a:pt x="4621" y="445975"/>
                  <a:pt x="2635" y="446951"/>
                  <a:pt x="1344" y="448612"/>
                </a:cubicBezTo>
                <a:cubicBezTo>
                  <a:pt x="62" y="450299"/>
                  <a:pt x="-375" y="452489"/>
                  <a:pt x="158" y="454542"/>
                </a:cubicBezTo>
                <a:cubicBezTo>
                  <a:pt x="158" y="455271"/>
                  <a:pt x="18404" y="522690"/>
                  <a:pt x="84728" y="522690"/>
                </a:cubicBezTo>
                <a:lnTo>
                  <a:pt x="524913" y="522690"/>
                </a:lnTo>
                <a:cubicBezTo>
                  <a:pt x="590782" y="522690"/>
                  <a:pt x="609301" y="455271"/>
                  <a:pt x="609484" y="454542"/>
                </a:cubicBezTo>
                <a:cubicBezTo>
                  <a:pt x="609703" y="452835"/>
                  <a:pt x="609274" y="451111"/>
                  <a:pt x="608298" y="449706"/>
                </a:cubicBezTo>
                <a:close/>
                <a:moveTo>
                  <a:pt x="527924" y="118085"/>
                </a:moveTo>
                <a:cubicBezTo>
                  <a:pt x="518390" y="113149"/>
                  <a:pt x="514668" y="101426"/>
                  <a:pt x="519604" y="91893"/>
                </a:cubicBezTo>
                <a:cubicBezTo>
                  <a:pt x="524539" y="82368"/>
                  <a:pt x="536262" y="78637"/>
                  <a:pt x="545796" y="83573"/>
                </a:cubicBezTo>
                <a:cubicBezTo>
                  <a:pt x="551662" y="86610"/>
                  <a:pt x="555585" y="92431"/>
                  <a:pt x="556205" y="99018"/>
                </a:cubicBezTo>
                <a:cubicBezTo>
                  <a:pt x="556543" y="102767"/>
                  <a:pt x="559845" y="105541"/>
                  <a:pt x="563595" y="105221"/>
                </a:cubicBezTo>
                <a:cubicBezTo>
                  <a:pt x="574305" y="104236"/>
                  <a:pt x="583775" y="112118"/>
                  <a:pt x="584760" y="122829"/>
                </a:cubicBezTo>
                <a:cubicBezTo>
                  <a:pt x="585746" y="133539"/>
                  <a:pt x="577863" y="143009"/>
                  <a:pt x="567153" y="143994"/>
                </a:cubicBezTo>
                <a:cubicBezTo>
                  <a:pt x="561862" y="144523"/>
                  <a:pt x="556598" y="142799"/>
                  <a:pt x="552647" y="139250"/>
                </a:cubicBezTo>
                <a:cubicBezTo>
                  <a:pt x="549710" y="136787"/>
                  <a:pt x="545340" y="137179"/>
                  <a:pt x="542877" y="140108"/>
                </a:cubicBezTo>
                <a:cubicBezTo>
                  <a:pt x="542722" y="140299"/>
                  <a:pt x="542566" y="140500"/>
                  <a:pt x="542430" y="140710"/>
                </a:cubicBezTo>
                <a:lnTo>
                  <a:pt x="525734" y="166346"/>
                </a:lnTo>
                <a:cubicBezTo>
                  <a:pt x="520179" y="167331"/>
                  <a:pt x="514449" y="166300"/>
                  <a:pt x="509587" y="163426"/>
                </a:cubicBezTo>
                <a:cubicBezTo>
                  <a:pt x="506147" y="160470"/>
                  <a:pt x="504013" y="156274"/>
                  <a:pt x="503657" y="151749"/>
                </a:cubicBezTo>
                <a:lnTo>
                  <a:pt x="529292" y="129306"/>
                </a:lnTo>
                <a:cubicBezTo>
                  <a:pt x="531008" y="127846"/>
                  <a:pt x="531865" y="125611"/>
                  <a:pt x="531573" y="123376"/>
                </a:cubicBezTo>
                <a:cubicBezTo>
                  <a:pt x="531418" y="120986"/>
                  <a:pt x="530031" y="118851"/>
                  <a:pt x="527924" y="117720"/>
                </a:cubicBezTo>
                <a:close/>
                <a:moveTo>
                  <a:pt x="312530" y="45101"/>
                </a:moveTo>
                <a:cubicBezTo>
                  <a:pt x="305853" y="36689"/>
                  <a:pt x="307263" y="24455"/>
                  <a:pt x="315677" y="17777"/>
                </a:cubicBezTo>
                <a:cubicBezTo>
                  <a:pt x="324089" y="11099"/>
                  <a:pt x="336322" y="12513"/>
                  <a:pt x="343001" y="20925"/>
                </a:cubicBezTo>
                <a:cubicBezTo>
                  <a:pt x="345309" y="23580"/>
                  <a:pt x="349250" y="24054"/>
                  <a:pt x="352124" y="22019"/>
                </a:cubicBezTo>
                <a:cubicBezTo>
                  <a:pt x="356211" y="18836"/>
                  <a:pt x="361383" y="17358"/>
                  <a:pt x="366538" y="17914"/>
                </a:cubicBezTo>
                <a:cubicBezTo>
                  <a:pt x="377239" y="19228"/>
                  <a:pt x="384848" y="28971"/>
                  <a:pt x="383534" y="39672"/>
                </a:cubicBezTo>
                <a:cubicBezTo>
                  <a:pt x="382914" y="44754"/>
                  <a:pt x="380314" y="49398"/>
                  <a:pt x="376300" y="52582"/>
                </a:cubicBezTo>
                <a:cubicBezTo>
                  <a:pt x="372176" y="55902"/>
                  <a:pt x="366839" y="57326"/>
                  <a:pt x="361611" y="56504"/>
                </a:cubicBezTo>
                <a:cubicBezTo>
                  <a:pt x="359641" y="56295"/>
                  <a:pt x="357670" y="56888"/>
                  <a:pt x="356138" y="58147"/>
                </a:cubicBezTo>
                <a:cubicBezTo>
                  <a:pt x="354651" y="59460"/>
                  <a:pt x="353811" y="61358"/>
                  <a:pt x="353857" y="63347"/>
                </a:cubicBezTo>
                <a:lnTo>
                  <a:pt x="353857" y="93909"/>
                </a:lnTo>
                <a:cubicBezTo>
                  <a:pt x="349806" y="97841"/>
                  <a:pt x="344442" y="100122"/>
                  <a:pt x="338804" y="100295"/>
                </a:cubicBezTo>
                <a:cubicBezTo>
                  <a:pt x="334297" y="99720"/>
                  <a:pt x="330201" y="97394"/>
                  <a:pt x="327400" y="93818"/>
                </a:cubicBezTo>
                <a:lnTo>
                  <a:pt x="336523" y="60975"/>
                </a:lnTo>
                <a:cubicBezTo>
                  <a:pt x="337490" y="57271"/>
                  <a:pt x="335282" y="53485"/>
                  <a:pt x="331579" y="52509"/>
                </a:cubicBezTo>
                <a:cubicBezTo>
                  <a:pt x="330812" y="52308"/>
                  <a:pt x="330018" y="52244"/>
                  <a:pt x="329225" y="52308"/>
                </a:cubicBezTo>
                <a:cubicBezTo>
                  <a:pt x="322788" y="52828"/>
                  <a:pt x="316518" y="50091"/>
                  <a:pt x="312530" y="45009"/>
                </a:cubicBezTo>
                <a:close/>
                <a:moveTo>
                  <a:pt x="319098" y="104583"/>
                </a:moveTo>
                <a:cubicBezTo>
                  <a:pt x="324180" y="109993"/>
                  <a:pt x="331131" y="113250"/>
                  <a:pt x="338530" y="113706"/>
                </a:cubicBezTo>
                <a:cubicBezTo>
                  <a:pt x="346467" y="113760"/>
                  <a:pt x="354185" y="111124"/>
                  <a:pt x="360425" y="106225"/>
                </a:cubicBezTo>
                <a:cubicBezTo>
                  <a:pt x="375916" y="125219"/>
                  <a:pt x="387849" y="146850"/>
                  <a:pt x="395640" y="170086"/>
                </a:cubicBezTo>
                <a:cubicBezTo>
                  <a:pt x="353611" y="160662"/>
                  <a:pt x="310030" y="160479"/>
                  <a:pt x="267918" y="169539"/>
                </a:cubicBezTo>
                <a:cubicBezTo>
                  <a:pt x="279264" y="143912"/>
                  <a:pt x="296863" y="121552"/>
                  <a:pt x="319098" y="104492"/>
                </a:cubicBezTo>
                <a:close/>
                <a:moveTo>
                  <a:pt x="72777" y="360575"/>
                </a:moveTo>
                <a:cubicBezTo>
                  <a:pt x="85367" y="308391"/>
                  <a:pt x="105528" y="270895"/>
                  <a:pt x="177783" y="221631"/>
                </a:cubicBezTo>
                <a:cubicBezTo>
                  <a:pt x="200791" y="206295"/>
                  <a:pt x="226109" y="194745"/>
                  <a:pt x="252774" y="187420"/>
                </a:cubicBezTo>
                <a:cubicBezTo>
                  <a:pt x="253154" y="187739"/>
                  <a:pt x="253587" y="187985"/>
                  <a:pt x="254051" y="188150"/>
                </a:cubicBezTo>
                <a:cubicBezTo>
                  <a:pt x="254775" y="188277"/>
                  <a:pt x="255517" y="188277"/>
                  <a:pt x="256241" y="188150"/>
                </a:cubicBezTo>
                <a:cubicBezTo>
                  <a:pt x="258747" y="188150"/>
                  <a:pt x="261038" y="186736"/>
                  <a:pt x="262171" y="184500"/>
                </a:cubicBezTo>
                <a:cubicBezTo>
                  <a:pt x="303693" y="174200"/>
                  <a:pt x="346996" y="173361"/>
                  <a:pt x="388889" y="182037"/>
                </a:cubicBezTo>
                <a:cubicBezTo>
                  <a:pt x="360243" y="205574"/>
                  <a:pt x="340264" y="236775"/>
                  <a:pt x="340264" y="272264"/>
                </a:cubicBezTo>
                <a:cubicBezTo>
                  <a:pt x="340264" y="276041"/>
                  <a:pt x="343329" y="279106"/>
                  <a:pt x="347106" y="279106"/>
                </a:cubicBezTo>
                <a:cubicBezTo>
                  <a:pt x="350883" y="279106"/>
                  <a:pt x="353948" y="276041"/>
                  <a:pt x="353948" y="272264"/>
                </a:cubicBezTo>
                <a:cubicBezTo>
                  <a:pt x="353948" y="237414"/>
                  <a:pt x="376391" y="206213"/>
                  <a:pt x="407227" y="184774"/>
                </a:cubicBezTo>
                <a:cubicBezTo>
                  <a:pt x="408020" y="184391"/>
                  <a:pt x="408732" y="183871"/>
                  <a:pt x="409325" y="183223"/>
                </a:cubicBezTo>
                <a:cubicBezTo>
                  <a:pt x="433483" y="166738"/>
                  <a:pt x="461609" y="157004"/>
                  <a:pt x="490793" y="155033"/>
                </a:cubicBezTo>
                <a:cubicBezTo>
                  <a:pt x="491979" y="162331"/>
                  <a:pt x="495975" y="168882"/>
                  <a:pt x="501923" y="173279"/>
                </a:cubicBezTo>
                <a:cubicBezTo>
                  <a:pt x="508492" y="177704"/>
                  <a:pt x="516383" y="179738"/>
                  <a:pt x="524275" y="179027"/>
                </a:cubicBezTo>
                <a:cubicBezTo>
                  <a:pt x="529840" y="228656"/>
                  <a:pt x="514422" y="285127"/>
                  <a:pt x="485684" y="318609"/>
                </a:cubicBezTo>
                <a:cubicBezTo>
                  <a:pt x="473086" y="335094"/>
                  <a:pt x="453936" y="345275"/>
                  <a:pt x="433227" y="346525"/>
                </a:cubicBezTo>
                <a:cubicBezTo>
                  <a:pt x="429450" y="346525"/>
                  <a:pt x="426385" y="349590"/>
                  <a:pt x="426385" y="353367"/>
                </a:cubicBezTo>
                <a:cubicBezTo>
                  <a:pt x="426385" y="357144"/>
                  <a:pt x="429450" y="360210"/>
                  <a:pt x="433227" y="360210"/>
                </a:cubicBezTo>
                <a:cubicBezTo>
                  <a:pt x="457987" y="359197"/>
                  <a:pt x="481023" y="347228"/>
                  <a:pt x="496085" y="327549"/>
                </a:cubicBezTo>
                <a:cubicBezTo>
                  <a:pt x="513847" y="305754"/>
                  <a:pt x="526337" y="280155"/>
                  <a:pt x="532577" y="252741"/>
                </a:cubicBezTo>
                <a:cubicBezTo>
                  <a:pt x="556205" y="275822"/>
                  <a:pt x="567518" y="301092"/>
                  <a:pt x="565876" y="327823"/>
                </a:cubicBezTo>
                <a:cubicBezTo>
                  <a:pt x="562044" y="391684"/>
                  <a:pt x="488148" y="444689"/>
                  <a:pt x="487418" y="445145"/>
                </a:cubicBezTo>
                <a:lnTo>
                  <a:pt x="486688" y="445875"/>
                </a:lnTo>
                <a:lnTo>
                  <a:pt x="282971" y="445875"/>
                </a:lnTo>
                <a:cubicBezTo>
                  <a:pt x="295197" y="435392"/>
                  <a:pt x="302366" y="420194"/>
                  <a:pt x="302677" y="404091"/>
                </a:cubicBezTo>
                <a:cubicBezTo>
                  <a:pt x="302677" y="360210"/>
                  <a:pt x="254416" y="342602"/>
                  <a:pt x="224949" y="339592"/>
                </a:cubicBezTo>
                <a:cubicBezTo>
                  <a:pt x="231244" y="318152"/>
                  <a:pt x="246753" y="261499"/>
                  <a:pt x="242556" y="232031"/>
                </a:cubicBezTo>
                <a:cubicBezTo>
                  <a:pt x="242216" y="229650"/>
                  <a:pt x="240661" y="227607"/>
                  <a:pt x="238451" y="226649"/>
                </a:cubicBezTo>
                <a:cubicBezTo>
                  <a:pt x="236207" y="225764"/>
                  <a:pt x="233665" y="226065"/>
                  <a:pt x="231700" y="227470"/>
                </a:cubicBezTo>
                <a:cubicBezTo>
                  <a:pt x="228507" y="229933"/>
                  <a:pt x="152968" y="286952"/>
                  <a:pt x="144392" y="353550"/>
                </a:cubicBezTo>
                <a:cubicBezTo>
                  <a:pt x="144348" y="353915"/>
                  <a:pt x="144348" y="354280"/>
                  <a:pt x="144392" y="354644"/>
                </a:cubicBezTo>
                <a:cubicBezTo>
                  <a:pt x="144392" y="356652"/>
                  <a:pt x="146673" y="400260"/>
                  <a:pt x="199131" y="446878"/>
                </a:cubicBezTo>
                <a:lnTo>
                  <a:pt x="119213" y="446878"/>
                </a:lnTo>
                <a:cubicBezTo>
                  <a:pt x="111094" y="443594"/>
                  <a:pt x="59184" y="420969"/>
                  <a:pt x="73142" y="360483"/>
                </a:cubicBezTo>
                <a:close/>
                <a:moveTo>
                  <a:pt x="219566" y="446787"/>
                </a:moveTo>
                <a:cubicBezTo>
                  <a:pt x="163551" y="402814"/>
                  <a:pt x="158077" y="359389"/>
                  <a:pt x="157621" y="354553"/>
                </a:cubicBezTo>
                <a:cubicBezTo>
                  <a:pt x="164007" y="307935"/>
                  <a:pt x="208619" y="264600"/>
                  <a:pt x="229237" y="246811"/>
                </a:cubicBezTo>
                <a:cubicBezTo>
                  <a:pt x="228051" y="283303"/>
                  <a:pt x="209166" y="342967"/>
                  <a:pt x="208983" y="343697"/>
                </a:cubicBezTo>
                <a:cubicBezTo>
                  <a:pt x="208933" y="344025"/>
                  <a:pt x="208933" y="344372"/>
                  <a:pt x="208983" y="344700"/>
                </a:cubicBezTo>
                <a:cubicBezTo>
                  <a:pt x="208941" y="345038"/>
                  <a:pt x="208941" y="345366"/>
                  <a:pt x="208983" y="345704"/>
                </a:cubicBezTo>
                <a:lnTo>
                  <a:pt x="208983" y="345704"/>
                </a:lnTo>
                <a:cubicBezTo>
                  <a:pt x="208941" y="346160"/>
                  <a:pt x="208941" y="346616"/>
                  <a:pt x="208983" y="347072"/>
                </a:cubicBezTo>
                <a:cubicBezTo>
                  <a:pt x="208983" y="347529"/>
                  <a:pt x="208983" y="347894"/>
                  <a:pt x="208983" y="348259"/>
                </a:cubicBezTo>
                <a:lnTo>
                  <a:pt x="209713" y="349353"/>
                </a:lnTo>
                <a:cubicBezTo>
                  <a:pt x="209936" y="349727"/>
                  <a:pt x="210212" y="350065"/>
                  <a:pt x="210534" y="350357"/>
                </a:cubicBezTo>
                <a:lnTo>
                  <a:pt x="211538" y="351087"/>
                </a:lnTo>
                <a:lnTo>
                  <a:pt x="212815" y="351725"/>
                </a:lnTo>
                <a:lnTo>
                  <a:pt x="212815" y="351725"/>
                </a:lnTo>
                <a:lnTo>
                  <a:pt x="213819" y="351725"/>
                </a:lnTo>
                <a:lnTo>
                  <a:pt x="214913" y="351725"/>
                </a:lnTo>
                <a:cubicBezTo>
                  <a:pt x="240367" y="351725"/>
                  <a:pt x="287898" y="366870"/>
                  <a:pt x="287898" y="403179"/>
                </a:cubicBezTo>
                <a:cubicBezTo>
                  <a:pt x="287847" y="426789"/>
                  <a:pt x="268720" y="445920"/>
                  <a:pt x="245111" y="445966"/>
                </a:cubicBezTo>
                <a:close/>
                <a:moveTo>
                  <a:pt x="524549" y="509827"/>
                </a:moveTo>
                <a:lnTo>
                  <a:pt x="84728" y="509827"/>
                </a:lnTo>
                <a:cubicBezTo>
                  <a:pt x="42032" y="509827"/>
                  <a:pt x="23148" y="476619"/>
                  <a:pt x="16397" y="460471"/>
                </a:cubicBezTo>
                <a:lnTo>
                  <a:pt x="593245" y="460471"/>
                </a:lnTo>
                <a:cubicBezTo>
                  <a:pt x="586585" y="476528"/>
                  <a:pt x="567609" y="509736"/>
                  <a:pt x="524913" y="509736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2A20FCB3-6B1D-E03C-4EF3-E9EC1065E41B}"/>
              </a:ext>
            </a:extLst>
          </p:cNvPr>
          <p:cNvSpPr/>
          <p:nvPr/>
        </p:nvSpPr>
        <p:spPr>
          <a:xfrm>
            <a:off x="15957093" y="6991145"/>
            <a:ext cx="1217024" cy="1201332"/>
          </a:xfrm>
          <a:custGeom>
            <a:avLst/>
            <a:gdLst>
              <a:gd name="connsiteX0" fmla="*/ 580562 w 609014"/>
              <a:gd name="connsiteY0" fmla="*/ 222500 h 601160"/>
              <a:gd name="connsiteX1" fmla="*/ 563684 w 609014"/>
              <a:gd name="connsiteY1" fmla="*/ 208268 h 601160"/>
              <a:gd name="connsiteX2" fmla="*/ 572260 w 609014"/>
              <a:gd name="connsiteY2" fmla="*/ 190022 h 601160"/>
              <a:gd name="connsiteX3" fmla="*/ 511136 w 609014"/>
              <a:gd name="connsiteY3" fmla="*/ 87115 h 601160"/>
              <a:gd name="connsiteX4" fmla="*/ 405491 w 609014"/>
              <a:gd name="connsiteY4" fmla="*/ 31099 h 601160"/>
              <a:gd name="connsiteX5" fmla="*/ 387245 w 609014"/>
              <a:gd name="connsiteY5" fmla="*/ 40222 h 601160"/>
              <a:gd name="connsiteX6" fmla="*/ 372283 w 609014"/>
              <a:gd name="connsiteY6" fmla="*/ 23983 h 601160"/>
              <a:gd name="connsiteX7" fmla="*/ 248484 w 609014"/>
              <a:gd name="connsiteY7" fmla="*/ 4369 h 601160"/>
              <a:gd name="connsiteX8" fmla="*/ 200406 w 609014"/>
              <a:gd name="connsiteY8" fmla="*/ 34748 h 601160"/>
              <a:gd name="connsiteX9" fmla="*/ 156 w 609014"/>
              <a:gd name="connsiteY9" fmla="*/ 153348 h 601160"/>
              <a:gd name="connsiteX10" fmla="*/ 52795 w 609014"/>
              <a:gd name="connsiteY10" fmla="*/ 223504 h 601160"/>
              <a:gd name="connsiteX11" fmla="*/ 189641 w 609014"/>
              <a:gd name="connsiteY11" fmla="*/ 265287 h 601160"/>
              <a:gd name="connsiteX12" fmla="*/ 235256 w 609014"/>
              <a:gd name="connsiteY12" fmla="*/ 323218 h 601160"/>
              <a:gd name="connsiteX13" fmla="*/ 244926 w 609014"/>
              <a:gd name="connsiteY13" fmla="*/ 366005 h 601160"/>
              <a:gd name="connsiteX14" fmla="*/ 270926 w 609014"/>
              <a:gd name="connsiteY14" fmla="*/ 376132 h 601160"/>
              <a:gd name="connsiteX15" fmla="*/ 288260 w 609014"/>
              <a:gd name="connsiteY15" fmla="*/ 373669 h 601160"/>
              <a:gd name="connsiteX16" fmla="*/ 348381 w 609014"/>
              <a:gd name="connsiteY16" fmla="*/ 416273 h 601160"/>
              <a:gd name="connsiteX17" fmla="*/ 396733 w 609014"/>
              <a:gd name="connsiteY17" fmla="*/ 551202 h 601160"/>
              <a:gd name="connsiteX18" fmla="*/ 461415 w 609014"/>
              <a:gd name="connsiteY18" fmla="*/ 600832 h 601160"/>
              <a:gd name="connsiteX19" fmla="*/ 469261 w 609014"/>
              <a:gd name="connsiteY19" fmla="*/ 600832 h 601160"/>
              <a:gd name="connsiteX20" fmla="*/ 577916 w 609014"/>
              <a:gd name="connsiteY20" fmla="*/ 395107 h 601160"/>
              <a:gd name="connsiteX21" fmla="*/ 606015 w 609014"/>
              <a:gd name="connsiteY21" fmla="*/ 345570 h 601160"/>
              <a:gd name="connsiteX22" fmla="*/ 580562 w 609014"/>
              <a:gd name="connsiteY22" fmla="*/ 222500 h 601160"/>
              <a:gd name="connsiteX23" fmla="*/ 55532 w 609014"/>
              <a:gd name="connsiteY23" fmla="*/ 209910 h 601160"/>
              <a:gd name="connsiteX24" fmla="*/ 13840 w 609014"/>
              <a:gd name="connsiteY24" fmla="*/ 154078 h 601160"/>
              <a:gd name="connsiteX25" fmla="*/ 191556 w 609014"/>
              <a:gd name="connsiteY25" fmla="*/ 49437 h 601160"/>
              <a:gd name="connsiteX26" fmla="*/ 175409 w 609014"/>
              <a:gd name="connsiteY26" fmla="*/ 197777 h 601160"/>
              <a:gd name="connsiteX27" fmla="*/ 183711 w 609014"/>
              <a:gd name="connsiteY27" fmla="*/ 247497 h 601160"/>
              <a:gd name="connsiteX28" fmla="*/ 55532 w 609014"/>
              <a:gd name="connsiteY28" fmla="*/ 209910 h 601160"/>
              <a:gd name="connsiteX29" fmla="*/ 189093 w 609014"/>
              <a:gd name="connsiteY29" fmla="*/ 196956 h 601160"/>
              <a:gd name="connsiteX30" fmla="*/ 251677 w 609014"/>
              <a:gd name="connsiteY30" fmla="*/ 17688 h 601160"/>
              <a:gd name="connsiteX31" fmla="*/ 364073 w 609014"/>
              <a:gd name="connsiteY31" fmla="*/ 34931 h 601160"/>
              <a:gd name="connsiteX32" fmla="*/ 376662 w 609014"/>
              <a:gd name="connsiteY32" fmla="*/ 50805 h 601160"/>
              <a:gd name="connsiteX33" fmla="*/ 272660 w 609014"/>
              <a:gd name="connsiteY33" fmla="*/ 237735 h 601160"/>
              <a:gd name="connsiteX34" fmla="*/ 249670 w 609014"/>
              <a:gd name="connsiteY34" fmla="*/ 285358 h 601160"/>
              <a:gd name="connsiteX35" fmla="*/ 239361 w 609014"/>
              <a:gd name="connsiteY35" fmla="*/ 309169 h 601160"/>
              <a:gd name="connsiteX36" fmla="*/ 189093 w 609014"/>
              <a:gd name="connsiteY36" fmla="*/ 196956 h 601160"/>
              <a:gd name="connsiteX37" fmla="*/ 255509 w 609014"/>
              <a:gd name="connsiteY37" fmla="*/ 356973 h 601160"/>
              <a:gd name="connsiteX38" fmla="*/ 253775 w 609014"/>
              <a:gd name="connsiteY38" fmla="*/ 355423 h 601160"/>
              <a:gd name="connsiteX39" fmla="*/ 253775 w 609014"/>
              <a:gd name="connsiteY39" fmla="*/ 355423 h 601160"/>
              <a:gd name="connsiteX40" fmla="*/ 248849 w 609014"/>
              <a:gd name="connsiteY40" fmla="*/ 327415 h 601160"/>
              <a:gd name="connsiteX41" fmla="*/ 252133 w 609014"/>
              <a:gd name="connsiteY41" fmla="*/ 324039 h 601160"/>
              <a:gd name="connsiteX42" fmla="*/ 251312 w 609014"/>
              <a:gd name="connsiteY42" fmla="*/ 317288 h 601160"/>
              <a:gd name="connsiteX43" fmla="*/ 261986 w 609014"/>
              <a:gd name="connsiteY43" fmla="*/ 291744 h 601160"/>
              <a:gd name="connsiteX44" fmla="*/ 285250 w 609014"/>
              <a:gd name="connsiteY44" fmla="*/ 243848 h 601160"/>
              <a:gd name="connsiteX45" fmla="*/ 407224 w 609014"/>
              <a:gd name="connsiteY45" fmla="*/ 44510 h 601160"/>
              <a:gd name="connsiteX46" fmla="*/ 501465 w 609014"/>
              <a:gd name="connsiteY46" fmla="*/ 96511 h 601160"/>
              <a:gd name="connsiteX47" fmla="*/ 501921 w 609014"/>
              <a:gd name="connsiteY47" fmla="*/ 96511 h 601160"/>
              <a:gd name="connsiteX48" fmla="*/ 501921 w 609014"/>
              <a:gd name="connsiteY48" fmla="*/ 96511 h 601160"/>
              <a:gd name="connsiteX49" fmla="*/ 558484 w 609014"/>
              <a:gd name="connsiteY49" fmla="*/ 187741 h 601160"/>
              <a:gd name="connsiteX50" fmla="*/ 365167 w 609014"/>
              <a:gd name="connsiteY50" fmla="*/ 319204 h 601160"/>
              <a:gd name="connsiteX51" fmla="*/ 318458 w 609014"/>
              <a:gd name="connsiteY51" fmla="*/ 344748 h 601160"/>
              <a:gd name="connsiteX52" fmla="*/ 293552 w 609014"/>
              <a:gd name="connsiteY52" fmla="*/ 356608 h 601160"/>
              <a:gd name="connsiteX53" fmla="*/ 286709 w 609014"/>
              <a:gd name="connsiteY53" fmla="*/ 356152 h 601160"/>
              <a:gd name="connsiteX54" fmla="*/ 283516 w 609014"/>
              <a:gd name="connsiteY54" fmla="*/ 359619 h 601160"/>
              <a:gd name="connsiteX55" fmla="*/ 255509 w 609014"/>
              <a:gd name="connsiteY55" fmla="*/ 356973 h 601160"/>
              <a:gd name="connsiteX56" fmla="*/ 467984 w 609014"/>
              <a:gd name="connsiteY56" fmla="*/ 586508 h 601160"/>
              <a:gd name="connsiteX57" fmla="*/ 410144 w 609014"/>
              <a:gd name="connsiteY57" fmla="*/ 547553 h 601160"/>
              <a:gd name="connsiteX58" fmla="*/ 366444 w 609014"/>
              <a:gd name="connsiteY58" fmla="*/ 421382 h 601160"/>
              <a:gd name="connsiteX59" fmla="*/ 416530 w 609014"/>
              <a:gd name="connsiteY59" fmla="*/ 427221 h 601160"/>
              <a:gd name="connsiteX60" fmla="*/ 425653 w 609014"/>
              <a:gd name="connsiteY60" fmla="*/ 427221 h 601160"/>
              <a:gd name="connsiteX61" fmla="*/ 563775 w 609014"/>
              <a:gd name="connsiteY61" fmla="*/ 403866 h 601160"/>
              <a:gd name="connsiteX62" fmla="*/ 467984 w 609014"/>
              <a:gd name="connsiteY62" fmla="*/ 586508 h 601160"/>
              <a:gd name="connsiteX63" fmla="*/ 592695 w 609014"/>
              <a:gd name="connsiteY63" fmla="*/ 342285 h 601160"/>
              <a:gd name="connsiteX64" fmla="*/ 416712 w 609014"/>
              <a:gd name="connsiteY64" fmla="*/ 413536 h 601160"/>
              <a:gd name="connsiteX65" fmla="*/ 302127 w 609014"/>
              <a:gd name="connsiteY65" fmla="*/ 368833 h 601160"/>
              <a:gd name="connsiteX66" fmla="*/ 325482 w 609014"/>
              <a:gd name="connsiteY66" fmla="*/ 357338 h 601160"/>
              <a:gd name="connsiteX67" fmla="*/ 371827 w 609014"/>
              <a:gd name="connsiteY67" fmla="*/ 331976 h 601160"/>
              <a:gd name="connsiteX68" fmla="*/ 553558 w 609014"/>
              <a:gd name="connsiteY68" fmla="*/ 219125 h 601160"/>
              <a:gd name="connsiteX69" fmla="*/ 569979 w 609014"/>
              <a:gd name="connsiteY69" fmla="*/ 230893 h 601160"/>
              <a:gd name="connsiteX70" fmla="*/ 592695 w 609014"/>
              <a:gd name="connsiteY70" fmla="*/ 342559 h 60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9014" h="601160">
                <a:moveTo>
                  <a:pt x="580562" y="222500"/>
                </a:moveTo>
                <a:cubicBezTo>
                  <a:pt x="576028" y="216598"/>
                  <a:pt x="570271" y="211744"/>
                  <a:pt x="563684" y="208268"/>
                </a:cubicBezTo>
                <a:cubicBezTo>
                  <a:pt x="568246" y="203141"/>
                  <a:pt x="571220" y="196800"/>
                  <a:pt x="572260" y="190022"/>
                </a:cubicBezTo>
                <a:cubicBezTo>
                  <a:pt x="575544" y="140575"/>
                  <a:pt x="516427" y="91402"/>
                  <a:pt x="511136" y="87115"/>
                </a:cubicBezTo>
                <a:cubicBezTo>
                  <a:pt x="505844" y="82827"/>
                  <a:pt x="454573" y="25443"/>
                  <a:pt x="405491" y="31099"/>
                </a:cubicBezTo>
                <a:cubicBezTo>
                  <a:pt x="398640" y="32276"/>
                  <a:pt x="392299" y="35451"/>
                  <a:pt x="387245" y="40222"/>
                </a:cubicBezTo>
                <a:cubicBezTo>
                  <a:pt x="383468" y="33809"/>
                  <a:pt x="378368" y="28271"/>
                  <a:pt x="372283" y="23983"/>
                </a:cubicBezTo>
                <a:cubicBezTo>
                  <a:pt x="348016" y="5737"/>
                  <a:pt x="299299" y="-7674"/>
                  <a:pt x="248484" y="4369"/>
                </a:cubicBezTo>
                <a:cubicBezTo>
                  <a:pt x="229326" y="8374"/>
                  <a:pt x="212247" y="19166"/>
                  <a:pt x="200406" y="34748"/>
                </a:cubicBezTo>
                <a:cubicBezTo>
                  <a:pt x="57539" y="46152"/>
                  <a:pt x="3257" y="103262"/>
                  <a:pt x="156" y="153348"/>
                </a:cubicBezTo>
                <a:cubicBezTo>
                  <a:pt x="-2554" y="186674"/>
                  <a:pt x="20035" y="216789"/>
                  <a:pt x="52795" y="223504"/>
                </a:cubicBezTo>
                <a:cubicBezTo>
                  <a:pt x="99815" y="232316"/>
                  <a:pt x="145713" y="246329"/>
                  <a:pt x="189641" y="265287"/>
                </a:cubicBezTo>
                <a:cubicBezTo>
                  <a:pt x="198736" y="288715"/>
                  <a:pt x="214619" y="308886"/>
                  <a:pt x="235256" y="323218"/>
                </a:cubicBezTo>
                <a:cubicBezTo>
                  <a:pt x="229417" y="351408"/>
                  <a:pt x="240729" y="362812"/>
                  <a:pt x="244926" y="366005"/>
                </a:cubicBezTo>
                <a:cubicBezTo>
                  <a:pt x="251604" y="373158"/>
                  <a:pt x="261174" y="376880"/>
                  <a:pt x="270926" y="376132"/>
                </a:cubicBezTo>
                <a:cubicBezTo>
                  <a:pt x="276783" y="376050"/>
                  <a:pt x="282613" y="375219"/>
                  <a:pt x="288260" y="373669"/>
                </a:cubicBezTo>
                <a:cubicBezTo>
                  <a:pt x="303614" y="393538"/>
                  <a:pt x="324543" y="408372"/>
                  <a:pt x="348381" y="416273"/>
                </a:cubicBezTo>
                <a:cubicBezTo>
                  <a:pt x="369373" y="459352"/>
                  <a:pt x="385585" y="504593"/>
                  <a:pt x="396733" y="551202"/>
                </a:cubicBezTo>
                <a:cubicBezTo>
                  <a:pt x="404177" y="580743"/>
                  <a:pt x="430953" y="601288"/>
                  <a:pt x="461415" y="600832"/>
                </a:cubicBezTo>
                <a:cubicBezTo>
                  <a:pt x="464024" y="600968"/>
                  <a:pt x="466652" y="600968"/>
                  <a:pt x="469261" y="600832"/>
                </a:cubicBezTo>
                <a:cubicBezTo>
                  <a:pt x="518981" y="595358"/>
                  <a:pt x="573355" y="538247"/>
                  <a:pt x="577916" y="395107"/>
                </a:cubicBezTo>
                <a:cubicBezTo>
                  <a:pt x="592933" y="382509"/>
                  <a:pt x="602913" y="364929"/>
                  <a:pt x="606015" y="345570"/>
                </a:cubicBezTo>
                <a:cubicBezTo>
                  <a:pt x="615777" y="294572"/>
                  <a:pt x="599629" y="245764"/>
                  <a:pt x="580562" y="222500"/>
                </a:cubicBezTo>
                <a:close/>
                <a:moveTo>
                  <a:pt x="55532" y="209910"/>
                </a:moveTo>
                <a:cubicBezTo>
                  <a:pt x="29495" y="204555"/>
                  <a:pt x="11587" y="180562"/>
                  <a:pt x="13840" y="154078"/>
                </a:cubicBezTo>
                <a:cubicBezTo>
                  <a:pt x="16486" y="111017"/>
                  <a:pt x="65020" y="61844"/>
                  <a:pt x="191556" y="49437"/>
                </a:cubicBezTo>
                <a:cubicBezTo>
                  <a:pt x="174131" y="83922"/>
                  <a:pt x="171851" y="135102"/>
                  <a:pt x="175409" y="197777"/>
                </a:cubicBezTo>
                <a:cubicBezTo>
                  <a:pt x="176248" y="214618"/>
                  <a:pt x="179040" y="231295"/>
                  <a:pt x="183711" y="247497"/>
                </a:cubicBezTo>
                <a:cubicBezTo>
                  <a:pt x="142274" y="230930"/>
                  <a:pt x="99359" y="218340"/>
                  <a:pt x="55532" y="209910"/>
                </a:cubicBezTo>
                <a:close/>
                <a:moveTo>
                  <a:pt x="189093" y="196956"/>
                </a:moveTo>
                <a:cubicBezTo>
                  <a:pt x="183528" y="99613"/>
                  <a:pt x="192012" y="31920"/>
                  <a:pt x="251677" y="17688"/>
                </a:cubicBezTo>
                <a:cubicBezTo>
                  <a:pt x="295832" y="7197"/>
                  <a:pt x="341721" y="18418"/>
                  <a:pt x="364073" y="34931"/>
                </a:cubicBezTo>
                <a:cubicBezTo>
                  <a:pt x="369948" y="38644"/>
                  <a:pt x="374391" y="44236"/>
                  <a:pt x="376662" y="50805"/>
                </a:cubicBezTo>
                <a:cubicBezTo>
                  <a:pt x="346648" y="85016"/>
                  <a:pt x="310338" y="158456"/>
                  <a:pt x="272660" y="237735"/>
                </a:cubicBezTo>
                <a:cubicBezTo>
                  <a:pt x="263537" y="257167"/>
                  <a:pt x="255509" y="274227"/>
                  <a:pt x="249670" y="285358"/>
                </a:cubicBezTo>
                <a:cubicBezTo>
                  <a:pt x="245592" y="293003"/>
                  <a:pt x="242143" y="300967"/>
                  <a:pt x="239361" y="309169"/>
                </a:cubicBezTo>
                <a:cubicBezTo>
                  <a:pt x="223669" y="297765"/>
                  <a:pt x="193016" y="266655"/>
                  <a:pt x="189093" y="196956"/>
                </a:cubicBezTo>
                <a:close/>
                <a:moveTo>
                  <a:pt x="255509" y="356973"/>
                </a:moveTo>
                <a:cubicBezTo>
                  <a:pt x="255043" y="356344"/>
                  <a:pt x="254460" y="355815"/>
                  <a:pt x="253775" y="355423"/>
                </a:cubicBezTo>
                <a:cubicBezTo>
                  <a:pt x="253775" y="355423"/>
                  <a:pt x="253775" y="355423"/>
                  <a:pt x="253775" y="355423"/>
                </a:cubicBezTo>
                <a:cubicBezTo>
                  <a:pt x="253775" y="355423"/>
                  <a:pt x="244652" y="348763"/>
                  <a:pt x="248849" y="327415"/>
                </a:cubicBezTo>
                <a:cubicBezTo>
                  <a:pt x="250281" y="326676"/>
                  <a:pt x="251440" y="325490"/>
                  <a:pt x="252133" y="324039"/>
                </a:cubicBezTo>
                <a:cubicBezTo>
                  <a:pt x="253073" y="321804"/>
                  <a:pt x="252763" y="319231"/>
                  <a:pt x="251312" y="317288"/>
                </a:cubicBezTo>
                <a:cubicBezTo>
                  <a:pt x="254104" y="308475"/>
                  <a:pt x="257671" y="299927"/>
                  <a:pt x="261986" y="291744"/>
                </a:cubicBezTo>
                <a:cubicBezTo>
                  <a:pt x="268007" y="280158"/>
                  <a:pt x="275944" y="263280"/>
                  <a:pt x="285250" y="243848"/>
                </a:cubicBezTo>
                <a:cubicBezTo>
                  <a:pt x="317728" y="175334"/>
                  <a:pt x="378305" y="47794"/>
                  <a:pt x="407224" y="44510"/>
                </a:cubicBezTo>
                <a:cubicBezTo>
                  <a:pt x="450559" y="39401"/>
                  <a:pt x="500918" y="95873"/>
                  <a:pt x="501465" y="96511"/>
                </a:cubicBezTo>
                <a:lnTo>
                  <a:pt x="501921" y="96511"/>
                </a:lnTo>
                <a:cubicBezTo>
                  <a:pt x="501921" y="96511"/>
                  <a:pt x="501921" y="96511"/>
                  <a:pt x="501921" y="96511"/>
                </a:cubicBezTo>
                <a:cubicBezTo>
                  <a:pt x="501921" y="96511"/>
                  <a:pt x="561312" y="144681"/>
                  <a:pt x="558484" y="187741"/>
                </a:cubicBezTo>
                <a:cubicBezTo>
                  <a:pt x="556477" y="216753"/>
                  <a:pt x="432039" y="283350"/>
                  <a:pt x="365167" y="319204"/>
                </a:cubicBezTo>
                <a:cubicBezTo>
                  <a:pt x="346191" y="329331"/>
                  <a:pt x="329770" y="338180"/>
                  <a:pt x="318458" y="344748"/>
                </a:cubicBezTo>
                <a:cubicBezTo>
                  <a:pt x="310511" y="349419"/>
                  <a:pt x="302182" y="353379"/>
                  <a:pt x="293552" y="356608"/>
                </a:cubicBezTo>
                <a:cubicBezTo>
                  <a:pt x="291526" y="355222"/>
                  <a:pt x="288899" y="355048"/>
                  <a:pt x="286709" y="356152"/>
                </a:cubicBezTo>
                <a:cubicBezTo>
                  <a:pt x="285250" y="356873"/>
                  <a:pt x="284119" y="358104"/>
                  <a:pt x="283516" y="359619"/>
                </a:cubicBezTo>
                <a:cubicBezTo>
                  <a:pt x="262898" y="365367"/>
                  <a:pt x="255874" y="357430"/>
                  <a:pt x="255509" y="356973"/>
                </a:cubicBezTo>
                <a:close/>
                <a:moveTo>
                  <a:pt x="467984" y="586508"/>
                </a:moveTo>
                <a:cubicBezTo>
                  <a:pt x="441636" y="589984"/>
                  <a:pt x="416822" y="573280"/>
                  <a:pt x="410144" y="547553"/>
                </a:cubicBezTo>
                <a:cubicBezTo>
                  <a:pt x="399670" y="504191"/>
                  <a:pt x="385037" y="461934"/>
                  <a:pt x="366444" y="421382"/>
                </a:cubicBezTo>
                <a:cubicBezTo>
                  <a:pt x="382866" y="425223"/>
                  <a:pt x="399670" y="427184"/>
                  <a:pt x="416530" y="427221"/>
                </a:cubicBezTo>
                <a:lnTo>
                  <a:pt x="425653" y="427221"/>
                </a:lnTo>
                <a:cubicBezTo>
                  <a:pt x="484132" y="427221"/>
                  <a:pt x="531845" y="421929"/>
                  <a:pt x="563775" y="403866"/>
                </a:cubicBezTo>
                <a:cubicBezTo>
                  <a:pt x="557663" y="531223"/>
                  <a:pt x="510862" y="582038"/>
                  <a:pt x="467984" y="586508"/>
                </a:cubicBezTo>
                <a:close/>
                <a:moveTo>
                  <a:pt x="592695" y="342285"/>
                </a:moveTo>
                <a:cubicBezTo>
                  <a:pt x="581383" y="402588"/>
                  <a:pt x="513781" y="414357"/>
                  <a:pt x="416712" y="413536"/>
                </a:cubicBezTo>
                <a:cubicBezTo>
                  <a:pt x="346921" y="412897"/>
                  <a:pt x="314352" y="383886"/>
                  <a:pt x="302127" y="368833"/>
                </a:cubicBezTo>
                <a:cubicBezTo>
                  <a:pt x="310165" y="365549"/>
                  <a:pt x="317974" y="361708"/>
                  <a:pt x="325482" y="357338"/>
                </a:cubicBezTo>
                <a:cubicBezTo>
                  <a:pt x="336612" y="350861"/>
                  <a:pt x="352851" y="342103"/>
                  <a:pt x="371827" y="331976"/>
                </a:cubicBezTo>
                <a:cubicBezTo>
                  <a:pt x="449282" y="290558"/>
                  <a:pt x="520806" y="250690"/>
                  <a:pt x="553558" y="219125"/>
                </a:cubicBezTo>
                <a:cubicBezTo>
                  <a:pt x="560226" y="221031"/>
                  <a:pt x="566029" y="225191"/>
                  <a:pt x="569979" y="230893"/>
                </a:cubicBezTo>
                <a:cubicBezTo>
                  <a:pt x="587678" y="252697"/>
                  <a:pt x="601180" y="297947"/>
                  <a:pt x="592695" y="342559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466EDEBB-ED5B-1FF4-F576-485F7647D6B3}"/>
              </a:ext>
            </a:extLst>
          </p:cNvPr>
          <p:cNvSpPr/>
          <p:nvPr/>
        </p:nvSpPr>
        <p:spPr>
          <a:xfrm>
            <a:off x="5362683" y="6993786"/>
            <a:ext cx="1101808" cy="1196052"/>
          </a:xfrm>
          <a:custGeom>
            <a:avLst/>
            <a:gdLst>
              <a:gd name="connsiteX0" fmla="*/ 549842 w 551357"/>
              <a:gd name="connsiteY0" fmla="*/ 350237 h 598517"/>
              <a:gd name="connsiteX1" fmla="*/ 531596 w 551357"/>
              <a:gd name="connsiteY1" fmla="*/ 204268 h 598517"/>
              <a:gd name="connsiteX2" fmla="*/ 531049 w 551357"/>
              <a:gd name="connsiteY2" fmla="*/ 203356 h 598517"/>
              <a:gd name="connsiteX3" fmla="*/ 531049 w 551357"/>
              <a:gd name="connsiteY3" fmla="*/ 202718 h 598517"/>
              <a:gd name="connsiteX4" fmla="*/ 357712 w 551357"/>
              <a:gd name="connsiteY4" fmla="*/ 90961 h 598517"/>
              <a:gd name="connsiteX5" fmla="*/ 300328 w 551357"/>
              <a:gd name="connsiteY5" fmla="*/ 51367 h 598517"/>
              <a:gd name="connsiteX6" fmla="*/ 347494 w 551357"/>
              <a:gd name="connsiteY6" fmla="*/ 13232 h 598517"/>
              <a:gd name="connsiteX7" fmla="*/ 352420 w 551357"/>
              <a:gd name="connsiteY7" fmla="*/ 4931 h 598517"/>
              <a:gd name="connsiteX8" fmla="*/ 344264 w 551357"/>
              <a:gd name="connsiteY8" fmla="*/ -32 h 598517"/>
              <a:gd name="connsiteX9" fmla="*/ 344119 w 551357"/>
              <a:gd name="connsiteY9" fmla="*/ 4 h 598517"/>
              <a:gd name="connsiteX10" fmla="*/ 286187 w 551357"/>
              <a:gd name="connsiteY10" fmla="*/ 50272 h 598517"/>
              <a:gd name="connsiteX11" fmla="*/ 227891 w 551357"/>
              <a:gd name="connsiteY11" fmla="*/ 75999 h 598517"/>
              <a:gd name="connsiteX12" fmla="*/ 154907 w 551357"/>
              <a:gd name="connsiteY12" fmla="*/ 80652 h 598517"/>
              <a:gd name="connsiteX13" fmla="*/ 149798 w 551357"/>
              <a:gd name="connsiteY13" fmla="*/ 84392 h 598517"/>
              <a:gd name="connsiteX14" fmla="*/ -2 w 551357"/>
              <a:gd name="connsiteY14" fmla="*/ 393662 h 598517"/>
              <a:gd name="connsiteX15" fmla="*/ -2 w 551357"/>
              <a:gd name="connsiteY15" fmla="*/ 393662 h 598517"/>
              <a:gd name="connsiteX16" fmla="*/ -2 w 551357"/>
              <a:gd name="connsiteY16" fmla="*/ 394210 h 598517"/>
              <a:gd name="connsiteX17" fmla="*/ -2 w 551357"/>
              <a:gd name="connsiteY17" fmla="*/ 396126 h 598517"/>
              <a:gd name="connsiteX18" fmla="*/ -2 w 551357"/>
              <a:gd name="connsiteY18" fmla="*/ 591449 h 598517"/>
              <a:gd name="connsiteX19" fmla="*/ 6841 w 551357"/>
              <a:gd name="connsiteY19" fmla="*/ 598291 h 598517"/>
              <a:gd name="connsiteX20" fmla="*/ 8757 w 551357"/>
              <a:gd name="connsiteY20" fmla="*/ 598291 h 598517"/>
              <a:gd name="connsiteX21" fmla="*/ 527765 w 551357"/>
              <a:gd name="connsiteY21" fmla="*/ 444751 h 598517"/>
              <a:gd name="connsiteX22" fmla="*/ 532235 w 551357"/>
              <a:gd name="connsiteY22" fmla="*/ 440646 h 598517"/>
              <a:gd name="connsiteX23" fmla="*/ 549842 w 551357"/>
              <a:gd name="connsiteY23" fmla="*/ 358539 h 598517"/>
              <a:gd name="connsiteX24" fmla="*/ 549842 w 551357"/>
              <a:gd name="connsiteY24" fmla="*/ 350237 h 598517"/>
              <a:gd name="connsiteX25" fmla="*/ 535702 w 551357"/>
              <a:gd name="connsiteY25" fmla="*/ 351787 h 598517"/>
              <a:gd name="connsiteX26" fmla="*/ 468191 w 551357"/>
              <a:gd name="connsiteY26" fmla="*/ 342664 h 598517"/>
              <a:gd name="connsiteX27" fmla="*/ 416373 w 551357"/>
              <a:gd name="connsiteY27" fmla="*/ 314292 h 598517"/>
              <a:gd name="connsiteX28" fmla="*/ 365740 w 551357"/>
              <a:gd name="connsiteY28" fmla="*/ 371037 h 598517"/>
              <a:gd name="connsiteX29" fmla="*/ 318483 w 551357"/>
              <a:gd name="connsiteY29" fmla="*/ 434168 h 598517"/>
              <a:gd name="connsiteX30" fmla="*/ 281078 w 551357"/>
              <a:gd name="connsiteY30" fmla="*/ 427326 h 598517"/>
              <a:gd name="connsiteX31" fmla="*/ 260369 w 551357"/>
              <a:gd name="connsiteY31" fmla="*/ 415558 h 598517"/>
              <a:gd name="connsiteX32" fmla="*/ 187385 w 551357"/>
              <a:gd name="connsiteY32" fmla="*/ 389739 h 598517"/>
              <a:gd name="connsiteX33" fmla="*/ 132191 w 551357"/>
              <a:gd name="connsiteY33" fmla="*/ 463910 h 598517"/>
              <a:gd name="connsiteX34" fmla="*/ 84113 w 551357"/>
              <a:gd name="connsiteY34" fmla="*/ 506605 h 598517"/>
              <a:gd name="connsiteX35" fmla="*/ 12679 w 551357"/>
              <a:gd name="connsiteY35" fmla="*/ 465187 h 598517"/>
              <a:gd name="connsiteX36" fmla="*/ 12679 w 551357"/>
              <a:gd name="connsiteY36" fmla="*/ 401326 h 598517"/>
              <a:gd name="connsiteX37" fmla="*/ 520466 w 551357"/>
              <a:gd name="connsiteY37" fmla="*/ 215581 h 598517"/>
              <a:gd name="connsiteX38" fmla="*/ 535702 w 551357"/>
              <a:gd name="connsiteY38" fmla="*/ 351787 h 598517"/>
              <a:gd name="connsiteX39" fmla="*/ 281717 w 551357"/>
              <a:gd name="connsiteY39" fmla="*/ 64322 h 598517"/>
              <a:gd name="connsiteX40" fmla="*/ 280166 w 551357"/>
              <a:gd name="connsiteY40" fmla="*/ 106835 h 598517"/>
              <a:gd name="connsiteX41" fmla="*/ 286826 w 551357"/>
              <a:gd name="connsiteY41" fmla="*/ 112491 h 598517"/>
              <a:gd name="connsiteX42" fmla="*/ 288012 w 551357"/>
              <a:gd name="connsiteY42" fmla="*/ 112491 h 598517"/>
              <a:gd name="connsiteX43" fmla="*/ 293577 w 551357"/>
              <a:gd name="connsiteY43" fmla="*/ 104581 h 598517"/>
              <a:gd name="connsiteX44" fmla="*/ 293577 w 551357"/>
              <a:gd name="connsiteY44" fmla="*/ 104554 h 598517"/>
              <a:gd name="connsiteX45" fmla="*/ 295402 w 551357"/>
              <a:gd name="connsiteY45" fmla="*/ 64686 h 598517"/>
              <a:gd name="connsiteX46" fmla="*/ 346947 w 551357"/>
              <a:gd name="connsiteY46" fmla="*/ 100448 h 598517"/>
              <a:gd name="connsiteX47" fmla="*/ 346947 w 551357"/>
              <a:gd name="connsiteY47" fmla="*/ 100448 h 598517"/>
              <a:gd name="connsiteX48" fmla="*/ 318310 w 551357"/>
              <a:gd name="connsiteY48" fmla="*/ 192071 h 598517"/>
              <a:gd name="connsiteX49" fmla="*/ 226689 w 551357"/>
              <a:gd name="connsiteY49" fmla="*/ 163425 h 598517"/>
              <a:gd name="connsiteX50" fmla="*/ 235281 w 551357"/>
              <a:gd name="connsiteY50" fmla="*/ 87767 h 598517"/>
              <a:gd name="connsiteX51" fmla="*/ 235281 w 551357"/>
              <a:gd name="connsiteY51" fmla="*/ 87767 h 598517"/>
              <a:gd name="connsiteX52" fmla="*/ 281717 w 551357"/>
              <a:gd name="connsiteY52" fmla="*/ 64322 h 598517"/>
              <a:gd name="connsiteX53" fmla="*/ 160199 w 551357"/>
              <a:gd name="connsiteY53" fmla="*/ 93789 h 598517"/>
              <a:gd name="connsiteX54" fmla="*/ 217126 w 551357"/>
              <a:gd name="connsiteY54" fmla="*/ 89866 h 598517"/>
              <a:gd name="connsiteX55" fmla="*/ 205358 w 551357"/>
              <a:gd name="connsiteY55" fmla="*/ 131923 h 598517"/>
              <a:gd name="connsiteX56" fmla="*/ 286844 w 551357"/>
              <a:gd name="connsiteY56" fmla="*/ 213556 h 598517"/>
              <a:gd name="connsiteX57" fmla="*/ 368477 w 551357"/>
              <a:gd name="connsiteY57" fmla="*/ 132069 h 598517"/>
              <a:gd name="connsiteX58" fmla="*/ 364645 w 551357"/>
              <a:gd name="connsiteY58" fmla="*/ 107291 h 598517"/>
              <a:gd name="connsiteX59" fmla="*/ 514354 w 551357"/>
              <a:gd name="connsiteY59" fmla="*/ 203265 h 598517"/>
              <a:gd name="connsiteX60" fmla="*/ 19887 w 551357"/>
              <a:gd name="connsiteY60" fmla="*/ 384539 h 598517"/>
              <a:gd name="connsiteX61" fmla="*/ 519919 w 551357"/>
              <a:gd name="connsiteY61" fmla="*/ 432344 h 598517"/>
              <a:gd name="connsiteX62" fmla="*/ 13044 w 551357"/>
              <a:gd name="connsiteY62" fmla="*/ 582235 h 598517"/>
              <a:gd name="connsiteX63" fmla="*/ 13044 w 551357"/>
              <a:gd name="connsiteY63" fmla="*/ 484892 h 598517"/>
              <a:gd name="connsiteX64" fmla="*/ 80555 w 551357"/>
              <a:gd name="connsiteY64" fmla="*/ 519834 h 598517"/>
              <a:gd name="connsiteX65" fmla="*/ 85664 w 551357"/>
              <a:gd name="connsiteY65" fmla="*/ 519834 h 598517"/>
              <a:gd name="connsiteX66" fmla="*/ 144781 w 551357"/>
              <a:gd name="connsiteY66" fmla="*/ 469748 h 598517"/>
              <a:gd name="connsiteX67" fmla="*/ 191673 w 551357"/>
              <a:gd name="connsiteY67" fmla="*/ 402511 h 598517"/>
              <a:gd name="connsiteX68" fmla="*/ 253527 w 551357"/>
              <a:gd name="connsiteY68" fmla="*/ 427052 h 598517"/>
              <a:gd name="connsiteX69" fmla="*/ 274419 w 551357"/>
              <a:gd name="connsiteY69" fmla="*/ 439277 h 598517"/>
              <a:gd name="connsiteX70" fmla="*/ 322771 w 551357"/>
              <a:gd name="connsiteY70" fmla="*/ 447214 h 598517"/>
              <a:gd name="connsiteX71" fmla="*/ 378147 w 551357"/>
              <a:gd name="connsiteY71" fmla="*/ 376785 h 598517"/>
              <a:gd name="connsiteX72" fmla="*/ 415825 w 551357"/>
              <a:gd name="connsiteY72" fmla="*/ 327976 h 598517"/>
              <a:gd name="connsiteX73" fmla="*/ 459068 w 551357"/>
              <a:gd name="connsiteY73" fmla="*/ 352883 h 598517"/>
              <a:gd name="connsiteX74" fmla="*/ 533695 w 551357"/>
              <a:gd name="connsiteY74" fmla="*/ 371129 h 598517"/>
              <a:gd name="connsiteX75" fmla="*/ 519919 w 551357"/>
              <a:gd name="connsiteY75" fmla="*/ 432344 h 59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551357" h="598517">
                <a:moveTo>
                  <a:pt x="549842" y="350237"/>
                </a:moveTo>
                <a:cubicBezTo>
                  <a:pt x="553939" y="300845"/>
                  <a:pt x="547726" y="251134"/>
                  <a:pt x="531596" y="204268"/>
                </a:cubicBezTo>
                <a:cubicBezTo>
                  <a:pt x="531469" y="203931"/>
                  <a:pt x="531286" y="203621"/>
                  <a:pt x="531049" y="203356"/>
                </a:cubicBezTo>
                <a:cubicBezTo>
                  <a:pt x="531049" y="203356"/>
                  <a:pt x="531049" y="203356"/>
                  <a:pt x="531049" y="202718"/>
                </a:cubicBezTo>
                <a:cubicBezTo>
                  <a:pt x="493645" y="147980"/>
                  <a:pt x="435257" y="110575"/>
                  <a:pt x="357712" y="90961"/>
                </a:cubicBezTo>
                <a:cubicBezTo>
                  <a:pt x="345487" y="69832"/>
                  <a:pt x="324422" y="55299"/>
                  <a:pt x="300328" y="51367"/>
                </a:cubicBezTo>
                <a:cubicBezTo>
                  <a:pt x="308940" y="31761"/>
                  <a:pt x="326520" y="17548"/>
                  <a:pt x="347494" y="13232"/>
                </a:cubicBezTo>
                <a:cubicBezTo>
                  <a:pt x="351143" y="12293"/>
                  <a:pt x="353342" y="8580"/>
                  <a:pt x="352420" y="4931"/>
                </a:cubicBezTo>
                <a:cubicBezTo>
                  <a:pt x="351536" y="1309"/>
                  <a:pt x="347886" y="-917"/>
                  <a:pt x="344264" y="-32"/>
                </a:cubicBezTo>
                <a:cubicBezTo>
                  <a:pt x="344219" y="-23"/>
                  <a:pt x="344164" y="-5"/>
                  <a:pt x="344119" y="4"/>
                </a:cubicBezTo>
                <a:cubicBezTo>
                  <a:pt x="317370" y="5524"/>
                  <a:pt x="295420" y="24563"/>
                  <a:pt x="286187" y="50272"/>
                </a:cubicBezTo>
                <a:cubicBezTo>
                  <a:pt x="264069" y="50582"/>
                  <a:pt x="243025" y="59860"/>
                  <a:pt x="227891" y="75999"/>
                </a:cubicBezTo>
                <a:cubicBezTo>
                  <a:pt x="203491" y="76045"/>
                  <a:pt x="179116" y="77605"/>
                  <a:pt x="154907" y="80652"/>
                </a:cubicBezTo>
                <a:cubicBezTo>
                  <a:pt x="152689" y="80971"/>
                  <a:pt x="150775" y="82376"/>
                  <a:pt x="149798" y="84392"/>
                </a:cubicBezTo>
                <a:lnTo>
                  <a:pt x="-2" y="393662"/>
                </a:lnTo>
                <a:lnTo>
                  <a:pt x="-2" y="393662"/>
                </a:lnTo>
                <a:cubicBezTo>
                  <a:pt x="-2" y="393662"/>
                  <a:pt x="-2" y="393662"/>
                  <a:pt x="-2" y="394210"/>
                </a:cubicBezTo>
                <a:cubicBezTo>
                  <a:pt x="-85" y="394848"/>
                  <a:pt x="-85" y="395487"/>
                  <a:pt x="-2" y="396126"/>
                </a:cubicBezTo>
                <a:lnTo>
                  <a:pt x="-2" y="591449"/>
                </a:lnTo>
                <a:cubicBezTo>
                  <a:pt x="-2" y="595226"/>
                  <a:pt x="3062" y="598291"/>
                  <a:pt x="6841" y="598291"/>
                </a:cubicBezTo>
                <a:lnTo>
                  <a:pt x="8757" y="598291"/>
                </a:lnTo>
                <a:lnTo>
                  <a:pt x="527765" y="444751"/>
                </a:lnTo>
                <a:cubicBezTo>
                  <a:pt x="529808" y="444140"/>
                  <a:pt x="531450" y="442625"/>
                  <a:pt x="532235" y="440646"/>
                </a:cubicBezTo>
                <a:cubicBezTo>
                  <a:pt x="541449" y="414098"/>
                  <a:pt x="547361" y="386528"/>
                  <a:pt x="549842" y="358539"/>
                </a:cubicBezTo>
                <a:cubicBezTo>
                  <a:pt x="551777" y="356112"/>
                  <a:pt x="551777" y="352663"/>
                  <a:pt x="549842" y="350237"/>
                </a:cubicBezTo>
                <a:close/>
                <a:moveTo>
                  <a:pt x="535702" y="351787"/>
                </a:moveTo>
                <a:cubicBezTo>
                  <a:pt x="506964" y="376694"/>
                  <a:pt x="490087" y="362096"/>
                  <a:pt x="468191" y="342664"/>
                </a:cubicBezTo>
                <a:cubicBezTo>
                  <a:pt x="453047" y="329162"/>
                  <a:pt x="437447" y="315295"/>
                  <a:pt x="416373" y="314292"/>
                </a:cubicBezTo>
                <a:cubicBezTo>
                  <a:pt x="392379" y="313380"/>
                  <a:pt x="379881" y="341661"/>
                  <a:pt x="365740" y="371037"/>
                </a:cubicBezTo>
                <a:cubicBezTo>
                  <a:pt x="353606" y="397402"/>
                  <a:pt x="339739" y="427235"/>
                  <a:pt x="318483" y="434168"/>
                </a:cubicBezTo>
                <a:cubicBezTo>
                  <a:pt x="305610" y="437279"/>
                  <a:pt x="292016" y="434798"/>
                  <a:pt x="281078" y="427326"/>
                </a:cubicBezTo>
                <a:lnTo>
                  <a:pt x="260369" y="415558"/>
                </a:lnTo>
                <a:cubicBezTo>
                  <a:pt x="225154" y="395396"/>
                  <a:pt x="205631" y="384357"/>
                  <a:pt x="187385" y="389739"/>
                </a:cubicBezTo>
                <a:cubicBezTo>
                  <a:pt x="169139" y="395122"/>
                  <a:pt x="155637" y="417747"/>
                  <a:pt x="132191" y="463910"/>
                </a:cubicBezTo>
                <a:cubicBezTo>
                  <a:pt x="118780" y="490549"/>
                  <a:pt x="102541" y="504872"/>
                  <a:pt x="84113" y="506605"/>
                </a:cubicBezTo>
                <a:cubicBezTo>
                  <a:pt x="51543" y="509525"/>
                  <a:pt x="19522" y="473397"/>
                  <a:pt x="12679" y="465187"/>
                </a:cubicBezTo>
                <a:lnTo>
                  <a:pt x="12679" y="401326"/>
                </a:lnTo>
                <a:lnTo>
                  <a:pt x="520466" y="215581"/>
                </a:lnTo>
                <a:cubicBezTo>
                  <a:pt x="534507" y="259527"/>
                  <a:pt x="539689" y="305826"/>
                  <a:pt x="535702" y="351787"/>
                </a:cubicBezTo>
                <a:close/>
                <a:moveTo>
                  <a:pt x="281717" y="64322"/>
                </a:moveTo>
                <a:cubicBezTo>
                  <a:pt x="278774" y="78298"/>
                  <a:pt x="278249" y="92676"/>
                  <a:pt x="280166" y="106835"/>
                </a:cubicBezTo>
                <a:cubicBezTo>
                  <a:pt x="280736" y="110073"/>
                  <a:pt x="283534" y="112455"/>
                  <a:pt x="286826" y="112491"/>
                </a:cubicBezTo>
                <a:lnTo>
                  <a:pt x="288012" y="112491"/>
                </a:lnTo>
                <a:cubicBezTo>
                  <a:pt x="291735" y="111843"/>
                  <a:pt x="294225" y="108304"/>
                  <a:pt x="293577" y="104581"/>
                </a:cubicBezTo>
                <a:cubicBezTo>
                  <a:pt x="293577" y="104572"/>
                  <a:pt x="293577" y="104563"/>
                  <a:pt x="293577" y="104554"/>
                </a:cubicBezTo>
                <a:cubicBezTo>
                  <a:pt x="291754" y="91262"/>
                  <a:pt x="292372" y="77751"/>
                  <a:pt x="295402" y="64686"/>
                </a:cubicBezTo>
                <a:cubicBezTo>
                  <a:pt x="317379" y="67523"/>
                  <a:pt x="336601" y="80862"/>
                  <a:pt x="346947" y="100448"/>
                </a:cubicBezTo>
                <a:lnTo>
                  <a:pt x="346947" y="100448"/>
                </a:lnTo>
                <a:cubicBezTo>
                  <a:pt x="364335" y="133656"/>
                  <a:pt x="351517" y="174673"/>
                  <a:pt x="318310" y="192071"/>
                </a:cubicBezTo>
                <a:cubicBezTo>
                  <a:pt x="285099" y="209460"/>
                  <a:pt x="244080" y="196633"/>
                  <a:pt x="226689" y="163425"/>
                </a:cubicBezTo>
                <a:cubicBezTo>
                  <a:pt x="213804" y="138820"/>
                  <a:pt x="217208" y="108851"/>
                  <a:pt x="235281" y="87767"/>
                </a:cubicBezTo>
                <a:lnTo>
                  <a:pt x="235281" y="87767"/>
                </a:lnTo>
                <a:cubicBezTo>
                  <a:pt x="247031" y="74092"/>
                  <a:pt x="263739" y="65663"/>
                  <a:pt x="281717" y="64322"/>
                </a:cubicBezTo>
                <a:close/>
                <a:moveTo>
                  <a:pt x="160199" y="93789"/>
                </a:moveTo>
                <a:cubicBezTo>
                  <a:pt x="179089" y="91444"/>
                  <a:pt x="198093" y="90139"/>
                  <a:pt x="217126" y="89866"/>
                </a:cubicBezTo>
                <a:cubicBezTo>
                  <a:pt x="209405" y="102538"/>
                  <a:pt x="205333" y="117089"/>
                  <a:pt x="205358" y="131923"/>
                </a:cubicBezTo>
                <a:cubicBezTo>
                  <a:pt x="205317" y="176963"/>
                  <a:pt x="241800" y="213519"/>
                  <a:pt x="286844" y="213556"/>
                </a:cubicBezTo>
                <a:cubicBezTo>
                  <a:pt x="331885" y="213592"/>
                  <a:pt x="368440" y="177109"/>
                  <a:pt x="368477" y="132069"/>
                </a:cubicBezTo>
                <a:cubicBezTo>
                  <a:pt x="368486" y="123657"/>
                  <a:pt x="367191" y="115301"/>
                  <a:pt x="364645" y="107291"/>
                </a:cubicBezTo>
                <a:cubicBezTo>
                  <a:pt x="430240" y="125537"/>
                  <a:pt x="480690" y="157833"/>
                  <a:pt x="514354" y="203265"/>
                </a:cubicBezTo>
                <a:lnTo>
                  <a:pt x="19887" y="384539"/>
                </a:lnTo>
                <a:close/>
                <a:moveTo>
                  <a:pt x="519919" y="432344"/>
                </a:moveTo>
                <a:lnTo>
                  <a:pt x="13044" y="582235"/>
                </a:lnTo>
                <a:lnTo>
                  <a:pt x="13044" y="484892"/>
                </a:lnTo>
                <a:cubicBezTo>
                  <a:pt x="27367" y="499307"/>
                  <a:pt x="52638" y="519834"/>
                  <a:pt x="80555" y="519834"/>
                </a:cubicBezTo>
                <a:cubicBezTo>
                  <a:pt x="82256" y="519925"/>
                  <a:pt x="83962" y="519925"/>
                  <a:pt x="85664" y="519834"/>
                </a:cubicBezTo>
                <a:cubicBezTo>
                  <a:pt x="109110" y="517735"/>
                  <a:pt x="128998" y="500858"/>
                  <a:pt x="144781" y="469748"/>
                </a:cubicBezTo>
                <a:cubicBezTo>
                  <a:pt x="166767" y="426414"/>
                  <a:pt x="178718" y="406435"/>
                  <a:pt x="191673" y="402511"/>
                </a:cubicBezTo>
                <a:cubicBezTo>
                  <a:pt x="204628" y="398588"/>
                  <a:pt x="221688" y="408806"/>
                  <a:pt x="253527" y="427052"/>
                </a:cubicBezTo>
                <a:lnTo>
                  <a:pt x="274419" y="439277"/>
                </a:lnTo>
                <a:cubicBezTo>
                  <a:pt x="288686" y="448646"/>
                  <a:pt x="306258" y="451530"/>
                  <a:pt x="322771" y="447214"/>
                </a:cubicBezTo>
                <a:cubicBezTo>
                  <a:pt x="350140" y="438091"/>
                  <a:pt x="364828" y="405705"/>
                  <a:pt x="378147" y="376785"/>
                </a:cubicBezTo>
                <a:cubicBezTo>
                  <a:pt x="389916" y="351423"/>
                  <a:pt x="400864" y="327064"/>
                  <a:pt x="415825" y="327976"/>
                </a:cubicBezTo>
                <a:cubicBezTo>
                  <a:pt x="430787" y="328889"/>
                  <a:pt x="445202" y="340384"/>
                  <a:pt x="459068" y="352883"/>
                </a:cubicBezTo>
                <a:cubicBezTo>
                  <a:pt x="479322" y="371129"/>
                  <a:pt x="501764" y="390834"/>
                  <a:pt x="533695" y="371129"/>
                </a:cubicBezTo>
                <a:cubicBezTo>
                  <a:pt x="530967" y="391910"/>
                  <a:pt x="526360" y="412401"/>
                  <a:pt x="519919" y="432344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B675B179-3943-91F7-D343-F468E49C1F33}"/>
              </a:ext>
            </a:extLst>
          </p:cNvPr>
          <p:cNvSpPr/>
          <p:nvPr/>
        </p:nvSpPr>
        <p:spPr>
          <a:xfrm>
            <a:off x="7965542" y="7197831"/>
            <a:ext cx="1216692" cy="787962"/>
          </a:xfrm>
          <a:custGeom>
            <a:avLst/>
            <a:gdLst>
              <a:gd name="connsiteX0" fmla="*/ 608721 w 608846"/>
              <a:gd name="connsiteY0" fmla="*/ 94744 h 394304"/>
              <a:gd name="connsiteX1" fmla="*/ 601149 w 608846"/>
              <a:gd name="connsiteY1" fmla="*/ 86899 h 394304"/>
              <a:gd name="connsiteX2" fmla="*/ 585275 w 608846"/>
              <a:gd name="connsiteY2" fmla="*/ 74765 h 394304"/>
              <a:gd name="connsiteX3" fmla="*/ 577703 w 608846"/>
              <a:gd name="connsiteY3" fmla="*/ 67466 h 394304"/>
              <a:gd name="connsiteX4" fmla="*/ 569036 w 608846"/>
              <a:gd name="connsiteY4" fmla="*/ 66372 h 394304"/>
              <a:gd name="connsiteX5" fmla="*/ 557815 w 608846"/>
              <a:gd name="connsiteY5" fmla="*/ 90822 h 394304"/>
              <a:gd name="connsiteX6" fmla="*/ 466584 w 608846"/>
              <a:gd name="connsiteY6" fmla="*/ 96660 h 394304"/>
              <a:gd name="connsiteX7" fmla="*/ 365319 w 608846"/>
              <a:gd name="connsiteY7" fmla="*/ 169644 h 394304"/>
              <a:gd name="connsiteX8" fmla="*/ 325999 w 608846"/>
              <a:gd name="connsiteY8" fmla="*/ 153770 h 394304"/>
              <a:gd name="connsiteX9" fmla="*/ 325999 w 608846"/>
              <a:gd name="connsiteY9" fmla="*/ 153770 h 394304"/>
              <a:gd name="connsiteX10" fmla="*/ 325999 w 608846"/>
              <a:gd name="connsiteY10" fmla="*/ 153770 h 394304"/>
              <a:gd name="connsiteX11" fmla="*/ 297626 w 608846"/>
              <a:gd name="connsiteY11" fmla="*/ 138079 h 394304"/>
              <a:gd name="connsiteX12" fmla="*/ 292791 w 608846"/>
              <a:gd name="connsiteY12" fmla="*/ 135068 h 394304"/>
              <a:gd name="connsiteX13" fmla="*/ 181673 w 608846"/>
              <a:gd name="connsiteY13" fmla="*/ 40006 h 394304"/>
              <a:gd name="connsiteX14" fmla="*/ 96008 w 608846"/>
              <a:gd name="connsiteY14" fmla="*/ 25136 h 394304"/>
              <a:gd name="connsiteX15" fmla="*/ 87614 w 608846"/>
              <a:gd name="connsiteY15" fmla="*/ 869 h 394304"/>
              <a:gd name="connsiteX16" fmla="*/ 78948 w 608846"/>
              <a:gd name="connsiteY16" fmla="*/ 869 h 394304"/>
              <a:gd name="connsiteX17" fmla="*/ 71011 w 608846"/>
              <a:gd name="connsiteY17" fmla="*/ 7163 h 394304"/>
              <a:gd name="connsiteX18" fmla="*/ 54863 w 608846"/>
              <a:gd name="connsiteY18" fmla="*/ 16925 h 394304"/>
              <a:gd name="connsiteX19" fmla="*/ 46561 w 608846"/>
              <a:gd name="connsiteY19" fmla="*/ 23858 h 394304"/>
              <a:gd name="connsiteX20" fmla="*/ 66449 w 608846"/>
              <a:gd name="connsiteY20" fmla="*/ 45206 h 394304"/>
              <a:gd name="connsiteX21" fmla="*/ 57326 w 608846"/>
              <a:gd name="connsiteY21" fmla="*/ 139447 h 394304"/>
              <a:gd name="connsiteX22" fmla="*/ 139433 w 608846"/>
              <a:gd name="connsiteY22" fmla="*/ 223835 h 394304"/>
              <a:gd name="connsiteX23" fmla="*/ 112064 w 608846"/>
              <a:gd name="connsiteY23" fmla="*/ 223835 h 394304"/>
              <a:gd name="connsiteX24" fmla="*/ 38350 w 608846"/>
              <a:gd name="connsiteY24" fmla="*/ 277296 h 394304"/>
              <a:gd name="connsiteX25" fmla="*/ 13901 w 608846"/>
              <a:gd name="connsiteY25" fmla="*/ 265436 h 394304"/>
              <a:gd name="connsiteX26" fmla="*/ 7970 w 608846"/>
              <a:gd name="connsiteY26" fmla="*/ 271822 h 394304"/>
              <a:gd name="connsiteX27" fmla="*/ 6784 w 608846"/>
              <a:gd name="connsiteY27" fmla="*/ 282314 h 394304"/>
              <a:gd name="connsiteX28" fmla="*/ 2223 w 608846"/>
              <a:gd name="connsiteY28" fmla="*/ 301745 h 394304"/>
              <a:gd name="connsiteX29" fmla="*/ 1311 w 608846"/>
              <a:gd name="connsiteY29" fmla="*/ 312602 h 394304"/>
              <a:gd name="connsiteX30" fmla="*/ 11164 w 608846"/>
              <a:gd name="connsiteY30" fmla="*/ 316707 h 394304"/>
              <a:gd name="connsiteX31" fmla="*/ 31964 w 608846"/>
              <a:gd name="connsiteY31" fmla="*/ 313240 h 394304"/>
              <a:gd name="connsiteX32" fmla="*/ 95825 w 608846"/>
              <a:gd name="connsiteY32" fmla="*/ 389053 h 394304"/>
              <a:gd name="connsiteX33" fmla="*/ 150563 w 608846"/>
              <a:gd name="connsiteY33" fmla="*/ 393979 h 394304"/>
              <a:gd name="connsiteX34" fmla="*/ 361305 w 608846"/>
              <a:gd name="connsiteY34" fmla="*/ 354020 h 394304"/>
              <a:gd name="connsiteX35" fmla="*/ 362582 w 608846"/>
              <a:gd name="connsiteY35" fmla="*/ 353291 h 394304"/>
              <a:gd name="connsiteX36" fmla="*/ 584363 w 608846"/>
              <a:gd name="connsiteY36" fmla="*/ 214165 h 394304"/>
              <a:gd name="connsiteX37" fmla="*/ 585366 w 608846"/>
              <a:gd name="connsiteY37" fmla="*/ 115089 h 394304"/>
              <a:gd name="connsiteX38" fmla="*/ 608721 w 608846"/>
              <a:gd name="connsiteY38" fmla="*/ 94744 h 394304"/>
              <a:gd name="connsiteX39" fmla="*/ 79586 w 608846"/>
              <a:gd name="connsiteY39" fmla="*/ 17290 h 394304"/>
              <a:gd name="connsiteX40" fmla="*/ 80590 w 608846"/>
              <a:gd name="connsiteY40" fmla="*/ 16469 h 394304"/>
              <a:gd name="connsiteX41" fmla="*/ 82232 w 608846"/>
              <a:gd name="connsiteY41" fmla="*/ 32434 h 394304"/>
              <a:gd name="connsiteX42" fmla="*/ 79221 w 608846"/>
              <a:gd name="connsiteY42" fmla="*/ 34259 h 394304"/>
              <a:gd name="connsiteX43" fmla="*/ 77123 w 608846"/>
              <a:gd name="connsiteY43" fmla="*/ 35810 h 394304"/>
              <a:gd name="connsiteX44" fmla="*/ 64807 w 608846"/>
              <a:gd name="connsiteY44" fmla="*/ 27873 h 394304"/>
              <a:gd name="connsiteX45" fmla="*/ 79495 w 608846"/>
              <a:gd name="connsiteY45" fmla="*/ 17290 h 394304"/>
              <a:gd name="connsiteX46" fmla="*/ 69003 w 608846"/>
              <a:gd name="connsiteY46" fmla="*/ 132879 h 394304"/>
              <a:gd name="connsiteX47" fmla="*/ 87249 w 608846"/>
              <a:gd name="connsiteY47" fmla="*/ 45389 h 394304"/>
              <a:gd name="connsiteX48" fmla="*/ 171364 w 608846"/>
              <a:gd name="connsiteY48" fmla="*/ 49220 h 394304"/>
              <a:gd name="connsiteX49" fmla="*/ 205210 w 608846"/>
              <a:gd name="connsiteY49" fmla="*/ 83523 h 394304"/>
              <a:gd name="connsiteX50" fmla="*/ 153665 w 608846"/>
              <a:gd name="connsiteY50" fmla="*/ 138261 h 394304"/>
              <a:gd name="connsiteX51" fmla="*/ 156311 w 608846"/>
              <a:gd name="connsiteY51" fmla="*/ 147384 h 394304"/>
              <a:gd name="connsiteX52" fmla="*/ 159595 w 608846"/>
              <a:gd name="connsiteY52" fmla="*/ 148205 h 394304"/>
              <a:gd name="connsiteX53" fmla="*/ 165616 w 608846"/>
              <a:gd name="connsiteY53" fmla="*/ 144738 h 394304"/>
              <a:gd name="connsiteX54" fmla="*/ 216249 w 608846"/>
              <a:gd name="connsiteY54" fmla="*/ 93650 h 394304"/>
              <a:gd name="connsiteX55" fmla="*/ 277738 w 608846"/>
              <a:gd name="connsiteY55" fmla="*/ 141728 h 394304"/>
              <a:gd name="connsiteX56" fmla="*/ 229751 w 608846"/>
              <a:gd name="connsiteY56" fmla="*/ 197013 h 394304"/>
              <a:gd name="connsiteX57" fmla="*/ 232123 w 608846"/>
              <a:gd name="connsiteY57" fmla="*/ 206136 h 394304"/>
              <a:gd name="connsiteX58" fmla="*/ 235590 w 608846"/>
              <a:gd name="connsiteY58" fmla="*/ 207140 h 394304"/>
              <a:gd name="connsiteX59" fmla="*/ 241520 w 608846"/>
              <a:gd name="connsiteY59" fmla="*/ 203764 h 394304"/>
              <a:gd name="connsiteX60" fmla="*/ 290419 w 608846"/>
              <a:gd name="connsiteY60" fmla="*/ 149756 h 394304"/>
              <a:gd name="connsiteX61" fmla="*/ 319886 w 608846"/>
              <a:gd name="connsiteY61" fmla="*/ 165904 h 394304"/>
              <a:gd name="connsiteX62" fmla="*/ 349354 w 608846"/>
              <a:gd name="connsiteY62" fmla="*/ 178402 h 394304"/>
              <a:gd name="connsiteX63" fmla="*/ 304377 w 608846"/>
              <a:gd name="connsiteY63" fmla="*/ 198473 h 394304"/>
              <a:gd name="connsiteX64" fmla="*/ 303830 w 608846"/>
              <a:gd name="connsiteY64" fmla="*/ 198473 h 394304"/>
              <a:gd name="connsiteX65" fmla="*/ 161693 w 608846"/>
              <a:gd name="connsiteY65" fmla="*/ 222831 h 394304"/>
              <a:gd name="connsiteX66" fmla="*/ 69003 w 608846"/>
              <a:gd name="connsiteY66" fmla="*/ 132879 h 394304"/>
              <a:gd name="connsiteX67" fmla="*/ 20925 w 608846"/>
              <a:gd name="connsiteY67" fmla="*/ 282587 h 394304"/>
              <a:gd name="connsiteX68" fmla="*/ 20925 w 608846"/>
              <a:gd name="connsiteY68" fmla="*/ 280580 h 394304"/>
              <a:gd name="connsiteX69" fmla="*/ 34610 w 608846"/>
              <a:gd name="connsiteY69" fmla="*/ 291619 h 394304"/>
              <a:gd name="connsiteX70" fmla="*/ 33789 w 608846"/>
              <a:gd name="connsiteY70" fmla="*/ 295359 h 394304"/>
              <a:gd name="connsiteX71" fmla="*/ 33789 w 608846"/>
              <a:gd name="connsiteY71" fmla="*/ 298279 h 394304"/>
              <a:gd name="connsiteX72" fmla="*/ 18006 w 608846"/>
              <a:gd name="connsiteY72" fmla="*/ 301837 h 394304"/>
              <a:gd name="connsiteX73" fmla="*/ 20925 w 608846"/>
              <a:gd name="connsiteY73" fmla="*/ 282587 h 394304"/>
              <a:gd name="connsiteX74" fmla="*/ 573141 w 608846"/>
              <a:gd name="connsiteY74" fmla="*/ 205954 h 394304"/>
              <a:gd name="connsiteX75" fmla="*/ 352547 w 608846"/>
              <a:gd name="connsiteY75" fmla="*/ 341978 h 394304"/>
              <a:gd name="connsiteX76" fmla="*/ 352091 w 608846"/>
              <a:gd name="connsiteY76" fmla="*/ 341978 h 394304"/>
              <a:gd name="connsiteX77" fmla="*/ 99839 w 608846"/>
              <a:gd name="connsiteY77" fmla="*/ 375186 h 394304"/>
              <a:gd name="connsiteX78" fmla="*/ 47382 w 608846"/>
              <a:gd name="connsiteY78" fmla="*/ 297275 h 394304"/>
              <a:gd name="connsiteX79" fmla="*/ 112338 w 608846"/>
              <a:gd name="connsiteY79" fmla="*/ 236790 h 394304"/>
              <a:gd name="connsiteX80" fmla="*/ 146823 w 608846"/>
              <a:gd name="connsiteY80" fmla="*/ 236790 h 394304"/>
              <a:gd name="connsiteX81" fmla="*/ 152935 w 608846"/>
              <a:gd name="connsiteY81" fmla="*/ 328932 h 394304"/>
              <a:gd name="connsiteX82" fmla="*/ 159139 w 608846"/>
              <a:gd name="connsiteY82" fmla="*/ 332764 h 394304"/>
              <a:gd name="connsiteX83" fmla="*/ 162149 w 608846"/>
              <a:gd name="connsiteY83" fmla="*/ 332034 h 394304"/>
              <a:gd name="connsiteX84" fmla="*/ 165251 w 608846"/>
              <a:gd name="connsiteY84" fmla="*/ 322911 h 394304"/>
              <a:gd name="connsiteX85" fmla="*/ 162879 w 608846"/>
              <a:gd name="connsiteY85" fmla="*/ 236334 h 394304"/>
              <a:gd name="connsiteX86" fmla="*/ 247085 w 608846"/>
              <a:gd name="connsiteY86" fmla="*/ 227211 h 394304"/>
              <a:gd name="connsiteX87" fmla="*/ 263689 w 608846"/>
              <a:gd name="connsiteY87" fmla="*/ 311598 h 394304"/>
              <a:gd name="connsiteX88" fmla="*/ 269892 w 608846"/>
              <a:gd name="connsiteY88" fmla="*/ 315613 h 394304"/>
              <a:gd name="connsiteX89" fmla="*/ 272720 w 608846"/>
              <a:gd name="connsiteY89" fmla="*/ 314974 h 394304"/>
              <a:gd name="connsiteX90" fmla="*/ 276123 w 608846"/>
              <a:gd name="connsiteY90" fmla="*/ 305915 h 394304"/>
              <a:gd name="connsiteX91" fmla="*/ 276096 w 608846"/>
              <a:gd name="connsiteY91" fmla="*/ 305851 h 394304"/>
              <a:gd name="connsiteX92" fmla="*/ 260769 w 608846"/>
              <a:gd name="connsiteY92" fmla="*/ 224473 h 394304"/>
              <a:gd name="connsiteX93" fmla="*/ 308483 w 608846"/>
              <a:gd name="connsiteY93" fmla="*/ 210972 h 394304"/>
              <a:gd name="connsiteX94" fmla="*/ 343606 w 608846"/>
              <a:gd name="connsiteY94" fmla="*/ 196192 h 394304"/>
              <a:gd name="connsiteX95" fmla="*/ 380919 w 608846"/>
              <a:gd name="connsiteY95" fmla="*/ 261878 h 394304"/>
              <a:gd name="connsiteX96" fmla="*/ 389404 w 608846"/>
              <a:gd name="connsiteY96" fmla="*/ 266439 h 394304"/>
              <a:gd name="connsiteX97" fmla="*/ 394056 w 608846"/>
              <a:gd name="connsiteY97" fmla="*/ 257955 h 394304"/>
              <a:gd name="connsiteX98" fmla="*/ 356652 w 608846"/>
              <a:gd name="connsiteY98" fmla="*/ 189624 h 394304"/>
              <a:gd name="connsiteX99" fmla="*/ 423706 w 608846"/>
              <a:gd name="connsiteY99" fmla="*/ 147749 h 394304"/>
              <a:gd name="connsiteX100" fmla="*/ 472423 w 608846"/>
              <a:gd name="connsiteY100" fmla="*/ 211610 h 394304"/>
              <a:gd name="connsiteX101" fmla="*/ 479083 w 608846"/>
              <a:gd name="connsiteY101" fmla="*/ 216901 h 394304"/>
              <a:gd name="connsiteX102" fmla="*/ 480634 w 608846"/>
              <a:gd name="connsiteY102" fmla="*/ 216901 h 394304"/>
              <a:gd name="connsiteX103" fmla="*/ 485779 w 608846"/>
              <a:gd name="connsiteY103" fmla="*/ 208864 h 394304"/>
              <a:gd name="connsiteX104" fmla="*/ 485743 w 608846"/>
              <a:gd name="connsiteY104" fmla="*/ 208691 h 394304"/>
              <a:gd name="connsiteX105" fmla="*/ 436752 w 608846"/>
              <a:gd name="connsiteY105" fmla="*/ 138079 h 394304"/>
              <a:gd name="connsiteX106" fmla="*/ 475434 w 608846"/>
              <a:gd name="connsiteY106" fmla="*/ 106513 h 394304"/>
              <a:gd name="connsiteX107" fmla="*/ 564201 w 608846"/>
              <a:gd name="connsiteY107" fmla="*/ 111804 h 394304"/>
              <a:gd name="connsiteX108" fmla="*/ 573141 w 608846"/>
              <a:gd name="connsiteY108" fmla="*/ 205954 h 394304"/>
              <a:gd name="connsiteX109" fmla="*/ 575331 w 608846"/>
              <a:gd name="connsiteY109" fmla="*/ 104141 h 394304"/>
              <a:gd name="connsiteX110" fmla="*/ 573232 w 608846"/>
              <a:gd name="connsiteY110" fmla="*/ 102225 h 394304"/>
              <a:gd name="connsiteX111" fmla="*/ 570222 w 608846"/>
              <a:gd name="connsiteY111" fmla="*/ 99671 h 394304"/>
              <a:gd name="connsiteX112" fmla="*/ 573871 w 608846"/>
              <a:gd name="connsiteY112" fmla="*/ 82611 h 394304"/>
              <a:gd name="connsiteX113" fmla="*/ 575148 w 608846"/>
              <a:gd name="connsiteY113" fmla="*/ 83979 h 394304"/>
              <a:gd name="connsiteX114" fmla="*/ 589836 w 608846"/>
              <a:gd name="connsiteY114" fmla="*/ 96934 h 394304"/>
              <a:gd name="connsiteX115" fmla="*/ 575331 w 608846"/>
              <a:gd name="connsiteY115" fmla="*/ 104141 h 394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608846" h="394304">
                <a:moveTo>
                  <a:pt x="608721" y="94744"/>
                </a:moveTo>
                <a:cubicBezTo>
                  <a:pt x="608210" y="90739"/>
                  <a:pt x="605127" y="87555"/>
                  <a:pt x="601149" y="86899"/>
                </a:cubicBezTo>
                <a:cubicBezTo>
                  <a:pt x="594817" y="84435"/>
                  <a:pt x="589316" y="80230"/>
                  <a:pt x="585275" y="74765"/>
                </a:cubicBezTo>
                <a:cubicBezTo>
                  <a:pt x="582958" y="72119"/>
                  <a:pt x="580431" y="69683"/>
                  <a:pt x="577703" y="67466"/>
                </a:cubicBezTo>
                <a:cubicBezTo>
                  <a:pt x="575230" y="65551"/>
                  <a:pt x="571910" y="65131"/>
                  <a:pt x="569036" y="66372"/>
                </a:cubicBezTo>
                <a:cubicBezTo>
                  <a:pt x="566938" y="67284"/>
                  <a:pt x="561737" y="69474"/>
                  <a:pt x="557815" y="90822"/>
                </a:cubicBezTo>
                <a:cubicBezTo>
                  <a:pt x="509919" y="62266"/>
                  <a:pt x="467223" y="96113"/>
                  <a:pt x="466584" y="96660"/>
                </a:cubicBezTo>
                <a:cubicBezTo>
                  <a:pt x="435356" y="124321"/>
                  <a:pt x="401428" y="148771"/>
                  <a:pt x="365319" y="169644"/>
                </a:cubicBezTo>
                <a:cubicBezTo>
                  <a:pt x="351817" y="165384"/>
                  <a:pt x="338671" y="160074"/>
                  <a:pt x="325999" y="153770"/>
                </a:cubicBezTo>
                <a:lnTo>
                  <a:pt x="325999" y="153770"/>
                </a:lnTo>
                <a:lnTo>
                  <a:pt x="325999" y="153770"/>
                </a:lnTo>
                <a:cubicBezTo>
                  <a:pt x="316201" y="149172"/>
                  <a:pt x="306731" y="143927"/>
                  <a:pt x="297626" y="138079"/>
                </a:cubicBezTo>
                <a:cubicBezTo>
                  <a:pt x="296531" y="136418"/>
                  <a:pt x="294762" y="135324"/>
                  <a:pt x="292791" y="135068"/>
                </a:cubicBezTo>
                <a:cubicBezTo>
                  <a:pt x="251801" y="108310"/>
                  <a:pt x="214452" y="76352"/>
                  <a:pt x="181673" y="40006"/>
                </a:cubicBezTo>
                <a:cubicBezTo>
                  <a:pt x="181673" y="40006"/>
                  <a:pt x="144268" y="3514"/>
                  <a:pt x="96008" y="25136"/>
                </a:cubicBezTo>
                <a:cubicBezTo>
                  <a:pt x="94365" y="4609"/>
                  <a:pt x="89621" y="1963"/>
                  <a:pt x="87614" y="869"/>
                </a:cubicBezTo>
                <a:cubicBezTo>
                  <a:pt x="84914" y="-591"/>
                  <a:pt x="81648" y="-591"/>
                  <a:pt x="78948" y="869"/>
                </a:cubicBezTo>
                <a:cubicBezTo>
                  <a:pt x="76129" y="2730"/>
                  <a:pt x="73465" y="4837"/>
                  <a:pt x="71011" y="7163"/>
                </a:cubicBezTo>
                <a:cubicBezTo>
                  <a:pt x="66632" y="11843"/>
                  <a:pt x="61048" y="15228"/>
                  <a:pt x="54863" y="16925"/>
                </a:cubicBezTo>
                <a:cubicBezTo>
                  <a:pt x="50876" y="17171"/>
                  <a:pt x="47510" y="19981"/>
                  <a:pt x="46561" y="23858"/>
                </a:cubicBezTo>
                <a:cubicBezTo>
                  <a:pt x="46013" y="27052"/>
                  <a:pt x="45101" y="32252"/>
                  <a:pt x="66449" y="45206"/>
                </a:cubicBezTo>
                <a:cubicBezTo>
                  <a:pt x="40448" y="70477"/>
                  <a:pt x="37438" y="102134"/>
                  <a:pt x="57326" y="139447"/>
                </a:cubicBezTo>
                <a:cubicBezTo>
                  <a:pt x="62526" y="149118"/>
                  <a:pt x="88253" y="183511"/>
                  <a:pt x="139433" y="223835"/>
                </a:cubicBezTo>
                <a:cubicBezTo>
                  <a:pt x="130310" y="223835"/>
                  <a:pt x="121826" y="223835"/>
                  <a:pt x="112064" y="223835"/>
                </a:cubicBezTo>
                <a:cubicBezTo>
                  <a:pt x="111517" y="223835"/>
                  <a:pt x="57326" y="224930"/>
                  <a:pt x="38350" y="277296"/>
                </a:cubicBezTo>
                <a:cubicBezTo>
                  <a:pt x="21655" y="263246"/>
                  <a:pt x="16181" y="264797"/>
                  <a:pt x="13901" y="265436"/>
                </a:cubicBezTo>
                <a:cubicBezTo>
                  <a:pt x="10972" y="266421"/>
                  <a:pt x="8737" y="268830"/>
                  <a:pt x="7970" y="271822"/>
                </a:cubicBezTo>
                <a:cubicBezTo>
                  <a:pt x="7222" y="275271"/>
                  <a:pt x="6821" y="278783"/>
                  <a:pt x="6784" y="282314"/>
                </a:cubicBezTo>
                <a:cubicBezTo>
                  <a:pt x="7104" y="289092"/>
                  <a:pt x="5516" y="295815"/>
                  <a:pt x="2223" y="301745"/>
                </a:cubicBezTo>
                <a:cubicBezTo>
                  <a:pt x="-450" y="304765"/>
                  <a:pt x="-815" y="309181"/>
                  <a:pt x="1311" y="312602"/>
                </a:cubicBezTo>
                <a:cubicBezTo>
                  <a:pt x="2497" y="314335"/>
                  <a:pt x="4139" y="316707"/>
                  <a:pt x="11164" y="316707"/>
                </a:cubicBezTo>
                <a:cubicBezTo>
                  <a:pt x="18207" y="316342"/>
                  <a:pt x="25186" y="315184"/>
                  <a:pt x="31964" y="313240"/>
                </a:cubicBezTo>
                <a:cubicBezTo>
                  <a:pt x="31964" y="351284"/>
                  <a:pt x="52947" y="377102"/>
                  <a:pt x="95825" y="389053"/>
                </a:cubicBezTo>
                <a:cubicBezTo>
                  <a:pt x="113807" y="392866"/>
                  <a:pt x="132189" y="394517"/>
                  <a:pt x="150563" y="393979"/>
                </a:cubicBezTo>
                <a:cubicBezTo>
                  <a:pt x="222571" y="392702"/>
                  <a:pt x="293831" y="379191"/>
                  <a:pt x="361305" y="354020"/>
                </a:cubicBezTo>
                <a:lnTo>
                  <a:pt x="362582" y="353291"/>
                </a:lnTo>
                <a:cubicBezTo>
                  <a:pt x="501708" y="302110"/>
                  <a:pt x="575513" y="227028"/>
                  <a:pt x="584363" y="214165"/>
                </a:cubicBezTo>
                <a:cubicBezTo>
                  <a:pt x="609451" y="177673"/>
                  <a:pt x="609816" y="144282"/>
                  <a:pt x="585366" y="115089"/>
                </a:cubicBezTo>
                <a:cubicBezTo>
                  <a:pt x="609360" y="103502"/>
                  <a:pt x="608995" y="98029"/>
                  <a:pt x="608721" y="94744"/>
                </a:cubicBezTo>
                <a:close/>
                <a:moveTo>
                  <a:pt x="79586" y="17290"/>
                </a:moveTo>
                <a:lnTo>
                  <a:pt x="80590" y="16469"/>
                </a:lnTo>
                <a:cubicBezTo>
                  <a:pt x="81465" y="21751"/>
                  <a:pt x="82013" y="27079"/>
                  <a:pt x="82232" y="32434"/>
                </a:cubicBezTo>
                <a:cubicBezTo>
                  <a:pt x="81228" y="33073"/>
                  <a:pt x="80225" y="33529"/>
                  <a:pt x="79221" y="34259"/>
                </a:cubicBezTo>
                <a:lnTo>
                  <a:pt x="77123" y="35810"/>
                </a:lnTo>
                <a:cubicBezTo>
                  <a:pt x="72561" y="33073"/>
                  <a:pt x="68000" y="30245"/>
                  <a:pt x="64807" y="27873"/>
                </a:cubicBezTo>
                <a:cubicBezTo>
                  <a:pt x="70208" y="25099"/>
                  <a:pt x="75152" y="21532"/>
                  <a:pt x="79495" y="17290"/>
                </a:cubicBezTo>
                <a:close/>
                <a:moveTo>
                  <a:pt x="69003" y="132879"/>
                </a:moveTo>
                <a:cubicBezTo>
                  <a:pt x="61796" y="119468"/>
                  <a:pt x="39901" y="78870"/>
                  <a:pt x="87249" y="45389"/>
                </a:cubicBezTo>
                <a:cubicBezTo>
                  <a:pt x="112274" y="25382"/>
                  <a:pt x="148255" y="27024"/>
                  <a:pt x="171364" y="49220"/>
                </a:cubicBezTo>
                <a:cubicBezTo>
                  <a:pt x="182950" y="61901"/>
                  <a:pt x="194262" y="73214"/>
                  <a:pt x="205210" y="83523"/>
                </a:cubicBezTo>
                <a:cubicBezTo>
                  <a:pt x="193350" y="89270"/>
                  <a:pt x="172823" y="103594"/>
                  <a:pt x="153665" y="138261"/>
                </a:cubicBezTo>
                <a:cubicBezTo>
                  <a:pt x="151996" y="141527"/>
                  <a:pt x="153154" y="145523"/>
                  <a:pt x="156311" y="147384"/>
                </a:cubicBezTo>
                <a:cubicBezTo>
                  <a:pt x="157323" y="147922"/>
                  <a:pt x="158445" y="148205"/>
                  <a:pt x="159595" y="148205"/>
                </a:cubicBezTo>
                <a:cubicBezTo>
                  <a:pt x="162076" y="148214"/>
                  <a:pt x="164375" y="146891"/>
                  <a:pt x="165616" y="144738"/>
                </a:cubicBezTo>
                <a:cubicBezTo>
                  <a:pt x="187238" y="105783"/>
                  <a:pt x="210136" y="95748"/>
                  <a:pt x="216249" y="93650"/>
                </a:cubicBezTo>
                <a:cubicBezTo>
                  <a:pt x="235517" y="111184"/>
                  <a:pt x="256071" y="127259"/>
                  <a:pt x="277738" y="141728"/>
                </a:cubicBezTo>
                <a:cubicBezTo>
                  <a:pt x="258598" y="157173"/>
                  <a:pt x="242350" y="175884"/>
                  <a:pt x="229751" y="197013"/>
                </a:cubicBezTo>
                <a:cubicBezTo>
                  <a:pt x="227990" y="200197"/>
                  <a:pt x="229030" y="204211"/>
                  <a:pt x="232123" y="206136"/>
                </a:cubicBezTo>
                <a:cubicBezTo>
                  <a:pt x="233154" y="206812"/>
                  <a:pt x="234358" y="207158"/>
                  <a:pt x="235590" y="207140"/>
                </a:cubicBezTo>
                <a:cubicBezTo>
                  <a:pt x="238025" y="207149"/>
                  <a:pt x="240288" y="205863"/>
                  <a:pt x="241520" y="203764"/>
                </a:cubicBezTo>
                <a:cubicBezTo>
                  <a:pt x="241520" y="203764"/>
                  <a:pt x="265604" y="163714"/>
                  <a:pt x="290419" y="149756"/>
                </a:cubicBezTo>
                <a:cubicBezTo>
                  <a:pt x="299916" y="155723"/>
                  <a:pt x="309751" y="161114"/>
                  <a:pt x="319886" y="165904"/>
                </a:cubicBezTo>
                <a:cubicBezTo>
                  <a:pt x="329475" y="170602"/>
                  <a:pt x="339309" y="174780"/>
                  <a:pt x="349354" y="178402"/>
                </a:cubicBezTo>
                <a:cubicBezTo>
                  <a:pt x="334903" y="186248"/>
                  <a:pt x="319868" y="192963"/>
                  <a:pt x="304377" y="198473"/>
                </a:cubicBezTo>
                <a:lnTo>
                  <a:pt x="303830" y="198473"/>
                </a:lnTo>
                <a:cubicBezTo>
                  <a:pt x="303191" y="198473"/>
                  <a:pt x="251281" y="219274"/>
                  <a:pt x="161693" y="222831"/>
                </a:cubicBezTo>
                <a:cubicBezTo>
                  <a:pt x="101481" y="179223"/>
                  <a:pt x="73291" y="140816"/>
                  <a:pt x="69003" y="132879"/>
                </a:cubicBezTo>
                <a:close/>
                <a:moveTo>
                  <a:pt x="20925" y="282587"/>
                </a:moveTo>
                <a:cubicBezTo>
                  <a:pt x="20880" y="281921"/>
                  <a:pt x="20880" y="281246"/>
                  <a:pt x="20925" y="280580"/>
                </a:cubicBezTo>
                <a:cubicBezTo>
                  <a:pt x="25724" y="283956"/>
                  <a:pt x="30295" y="287641"/>
                  <a:pt x="34610" y="291619"/>
                </a:cubicBezTo>
                <a:cubicBezTo>
                  <a:pt x="34610" y="292896"/>
                  <a:pt x="34062" y="293991"/>
                  <a:pt x="33789" y="295359"/>
                </a:cubicBezTo>
                <a:cubicBezTo>
                  <a:pt x="33515" y="296728"/>
                  <a:pt x="33789" y="297275"/>
                  <a:pt x="33789" y="298279"/>
                </a:cubicBezTo>
                <a:cubicBezTo>
                  <a:pt x="28041" y="299830"/>
                  <a:pt x="22385" y="301107"/>
                  <a:pt x="18006" y="301837"/>
                </a:cubicBezTo>
                <a:cubicBezTo>
                  <a:pt x="19940" y="295606"/>
                  <a:pt x="20925" y="289110"/>
                  <a:pt x="20925" y="282587"/>
                </a:cubicBezTo>
                <a:close/>
                <a:moveTo>
                  <a:pt x="573141" y="205954"/>
                </a:moveTo>
                <a:cubicBezTo>
                  <a:pt x="565113" y="217723"/>
                  <a:pt x="490122" y="292714"/>
                  <a:pt x="352547" y="341978"/>
                </a:cubicBezTo>
                <a:lnTo>
                  <a:pt x="352091" y="341978"/>
                </a:lnTo>
                <a:cubicBezTo>
                  <a:pt x="214698" y="390147"/>
                  <a:pt x="118359" y="380568"/>
                  <a:pt x="99839" y="375186"/>
                </a:cubicBezTo>
                <a:cubicBezTo>
                  <a:pt x="84513" y="370716"/>
                  <a:pt x="37894" y="356940"/>
                  <a:pt x="47382" y="297275"/>
                </a:cubicBezTo>
                <a:cubicBezTo>
                  <a:pt x="50949" y="263748"/>
                  <a:pt x="78647" y="237966"/>
                  <a:pt x="112338" y="236790"/>
                </a:cubicBezTo>
                <a:cubicBezTo>
                  <a:pt x="124380" y="237246"/>
                  <a:pt x="135784" y="237246"/>
                  <a:pt x="146823" y="236790"/>
                </a:cubicBezTo>
                <a:cubicBezTo>
                  <a:pt x="139068" y="252481"/>
                  <a:pt x="130949" y="283773"/>
                  <a:pt x="152935" y="328932"/>
                </a:cubicBezTo>
                <a:cubicBezTo>
                  <a:pt x="154094" y="331295"/>
                  <a:pt x="156502" y="332782"/>
                  <a:pt x="159139" y="332764"/>
                </a:cubicBezTo>
                <a:cubicBezTo>
                  <a:pt x="160188" y="332782"/>
                  <a:pt x="161228" y="332536"/>
                  <a:pt x="162149" y="332034"/>
                </a:cubicBezTo>
                <a:cubicBezTo>
                  <a:pt x="165516" y="330364"/>
                  <a:pt x="166893" y="326286"/>
                  <a:pt x="165251" y="322911"/>
                </a:cubicBezTo>
                <a:cubicBezTo>
                  <a:pt x="141075" y="273373"/>
                  <a:pt x="157405" y="244088"/>
                  <a:pt x="162879" y="236334"/>
                </a:cubicBezTo>
                <a:cubicBezTo>
                  <a:pt x="191133" y="235303"/>
                  <a:pt x="219269" y="232256"/>
                  <a:pt x="247085" y="227211"/>
                </a:cubicBezTo>
                <a:cubicBezTo>
                  <a:pt x="247222" y="256139"/>
                  <a:pt x="252850" y="284777"/>
                  <a:pt x="263689" y="311598"/>
                </a:cubicBezTo>
                <a:cubicBezTo>
                  <a:pt x="264829" y="314007"/>
                  <a:pt x="267228" y="315558"/>
                  <a:pt x="269892" y="315613"/>
                </a:cubicBezTo>
                <a:cubicBezTo>
                  <a:pt x="270868" y="315585"/>
                  <a:pt x="271826" y="315366"/>
                  <a:pt x="272720" y="314974"/>
                </a:cubicBezTo>
                <a:cubicBezTo>
                  <a:pt x="276160" y="313414"/>
                  <a:pt x="277683" y="309354"/>
                  <a:pt x="276123" y="305915"/>
                </a:cubicBezTo>
                <a:cubicBezTo>
                  <a:pt x="276114" y="305897"/>
                  <a:pt x="276105" y="305869"/>
                  <a:pt x="276096" y="305851"/>
                </a:cubicBezTo>
                <a:cubicBezTo>
                  <a:pt x="265878" y="279942"/>
                  <a:pt x="260678" y="252326"/>
                  <a:pt x="260769" y="224473"/>
                </a:cubicBezTo>
                <a:cubicBezTo>
                  <a:pt x="277008" y="221262"/>
                  <a:pt x="292964" y="216746"/>
                  <a:pt x="308483" y="210972"/>
                </a:cubicBezTo>
                <a:cubicBezTo>
                  <a:pt x="320516" y="206866"/>
                  <a:pt x="332257" y="201931"/>
                  <a:pt x="343606" y="196192"/>
                </a:cubicBezTo>
                <a:cubicBezTo>
                  <a:pt x="366687" y="215350"/>
                  <a:pt x="380828" y="261422"/>
                  <a:pt x="380919" y="261878"/>
                </a:cubicBezTo>
                <a:cubicBezTo>
                  <a:pt x="382014" y="265472"/>
                  <a:pt x="385800" y="267507"/>
                  <a:pt x="389404" y="266439"/>
                </a:cubicBezTo>
                <a:cubicBezTo>
                  <a:pt x="393035" y="265381"/>
                  <a:pt x="395115" y="261586"/>
                  <a:pt x="394056" y="257955"/>
                </a:cubicBezTo>
                <a:cubicBezTo>
                  <a:pt x="393418" y="255948"/>
                  <a:pt x="380281" y="212887"/>
                  <a:pt x="356652" y="189624"/>
                </a:cubicBezTo>
                <a:cubicBezTo>
                  <a:pt x="379961" y="177262"/>
                  <a:pt x="402367" y="163267"/>
                  <a:pt x="423706" y="147749"/>
                </a:cubicBezTo>
                <a:cubicBezTo>
                  <a:pt x="430001" y="149300"/>
                  <a:pt x="460198" y="159244"/>
                  <a:pt x="472423" y="211610"/>
                </a:cubicBezTo>
                <a:cubicBezTo>
                  <a:pt x="473144" y="214703"/>
                  <a:pt x="475899" y="216901"/>
                  <a:pt x="479083" y="216901"/>
                </a:cubicBezTo>
                <a:lnTo>
                  <a:pt x="480634" y="216901"/>
                </a:lnTo>
                <a:cubicBezTo>
                  <a:pt x="484274" y="216099"/>
                  <a:pt x="486582" y="212504"/>
                  <a:pt x="485779" y="208864"/>
                </a:cubicBezTo>
                <a:cubicBezTo>
                  <a:pt x="485770" y="208800"/>
                  <a:pt x="485761" y="208745"/>
                  <a:pt x="485743" y="208691"/>
                </a:cubicBezTo>
                <a:cubicBezTo>
                  <a:pt x="474886" y="163076"/>
                  <a:pt x="451258" y="144830"/>
                  <a:pt x="436752" y="138079"/>
                </a:cubicBezTo>
                <a:cubicBezTo>
                  <a:pt x="449159" y="128956"/>
                  <a:pt x="462023" y="118282"/>
                  <a:pt x="475434" y="106513"/>
                </a:cubicBezTo>
                <a:cubicBezTo>
                  <a:pt x="502192" y="85868"/>
                  <a:pt x="540079" y="88130"/>
                  <a:pt x="564201" y="111804"/>
                </a:cubicBezTo>
                <a:cubicBezTo>
                  <a:pt x="609633" y="152767"/>
                  <a:pt x="582173" y="192817"/>
                  <a:pt x="573141" y="205954"/>
                </a:cubicBezTo>
                <a:close/>
                <a:moveTo>
                  <a:pt x="575331" y="104141"/>
                </a:moveTo>
                <a:lnTo>
                  <a:pt x="573232" y="102225"/>
                </a:lnTo>
                <a:lnTo>
                  <a:pt x="570222" y="99671"/>
                </a:lnTo>
                <a:cubicBezTo>
                  <a:pt x="571061" y="93914"/>
                  <a:pt x="572274" y="88212"/>
                  <a:pt x="573871" y="82611"/>
                </a:cubicBezTo>
                <a:lnTo>
                  <a:pt x="575148" y="83979"/>
                </a:lnTo>
                <a:cubicBezTo>
                  <a:pt x="579345" y="89024"/>
                  <a:pt x="584308" y="93394"/>
                  <a:pt x="589836" y="96934"/>
                </a:cubicBezTo>
                <a:cubicBezTo>
                  <a:pt x="585129" y="99589"/>
                  <a:pt x="580294" y="101997"/>
                  <a:pt x="575331" y="104141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CD87B9D3-E3F6-F03B-4414-B1296C4BC712}"/>
              </a:ext>
            </a:extLst>
          </p:cNvPr>
          <p:cNvSpPr/>
          <p:nvPr/>
        </p:nvSpPr>
        <p:spPr>
          <a:xfrm>
            <a:off x="13389049" y="6978610"/>
            <a:ext cx="1060498" cy="1226402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162A07E7-9482-6E31-C942-346097286A83}"/>
              </a:ext>
            </a:extLst>
          </p:cNvPr>
          <p:cNvSpPr/>
          <p:nvPr/>
        </p:nvSpPr>
        <p:spPr>
          <a:xfrm>
            <a:off x="18657363" y="7208225"/>
            <a:ext cx="1213840" cy="767172"/>
          </a:xfrm>
          <a:custGeom>
            <a:avLst/>
            <a:gdLst>
              <a:gd name="connsiteX0" fmla="*/ 114233 w 537865"/>
              <a:gd name="connsiteY0" fmla="*/ 211980 h 339942"/>
              <a:gd name="connsiteX1" fmla="*/ 62774 w 537865"/>
              <a:gd name="connsiteY1" fmla="*/ 238962 h 339942"/>
              <a:gd name="connsiteX2" fmla="*/ 59462 w 537865"/>
              <a:gd name="connsiteY2" fmla="*/ 238962 h 339942"/>
              <a:gd name="connsiteX3" fmla="*/ 107932 w 537865"/>
              <a:gd name="connsiteY3" fmla="*/ 327824 h 339942"/>
              <a:gd name="connsiteX4" fmla="*/ 430099 w 537865"/>
              <a:gd name="connsiteY4" fmla="*/ 327824 h 339942"/>
              <a:gd name="connsiteX5" fmla="*/ 478246 w 537865"/>
              <a:gd name="connsiteY5" fmla="*/ 238962 h 339942"/>
              <a:gd name="connsiteX6" fmla="*/ 474934 w 537865"/>
              <a:gd name="connsiteY6" fmla="*/ 238962 h 339942"/>
              <a:gd name="connsiteX7" fmla="*/ 423475 w 537865"/>
              <a:gd name="connsiteY7" fmla="*/ 211980 h 339942"/>
              <a:gd name="connsiteX8" fmla="*/ 407616 w 537865"/>
              <a:gd name="connsiteY8" fmla="*/ 227838 h 339942"/>
              <a:gd name="connsiteX9" fmla="*/ 320394 w 537865"/>
              <a:gd name="connsiteY9" fmla="*/ 211980 h 339942"/>
              <a:gd name="connsiteX10" fmla="*/ 304536 w 537865"/>
              <a:gd name="connsiteY10" fmla="*/ 227838 h 339942"/>
              <a:gd name="connsiteX11" fmla="*/ 217314 w 537865"/>
              <a:gd name="connsiteY11" fmla="*/ 211980 h 339942"/>
              <a:gd name="connsiteX12" fmla="*/ 201456 w 537865"/>
              <a:gd name="connsiteY12" fmla="*/ 227838 h 339942"/>
              <a:gd name="connsiteX13" fmla="*/ 114233 w 537865"/>
              <a:gd name="connsiteY13" fmla="*/ 211980 h 339942"/>
              <a:gd name="connsiteX14" fmla="*/ 335905 w 537865"/>
              <a:gd name="connsiteY14" fmla="*/ 43950 h 339942"/>
              <a:gd name="connsiteX15" fmla="*/ 389868 w 537865"/>
              <a:gd name="connsiteY15" fmla="*/ 117947 h 339942"/>
              <a:gd name="connsiteX16" fmla="*/ 385668 w 537865"/>
              <a:gd name="connsiteY16" fmla="*/ 125461 h 339942"/>
              <a:gd name="connsiteX17" fmla="*/ 384052 w 537865"/>
              <a:gd name="connsiteY17" fmla="*/ 125461 h 339942"/>
              <a:gd name="connsiteX18" fmla="*/ 378235 w 537865"/>
              <a:gd name="connsiteY18" fmla="*/ 121017 h 339942"/>
              <a:gd name="connsiteX19" fmla="*/ 329200 w 537865"/>
              <a:gd name="connsiteY19" fmla="*/ 53805 h 339942"/>
              <a:gd name="connsiteX20" fmla="*/ 327827 w 537865"/>
              <a:gd name="connsiteY20" fmla="*/ 45323 h 339942"/>
              <a:gd name="connsiteX21" fmla="*/ 335905 w 537865"/>
              <a:gd name="connsiteY21" fmla="*/ 43950 h 339942"/>
              <a:gd name="connsiteX22" fmla="*/ 202741 w 537865"/>
              <a:gd name="connsiteY22" fmla="*/ 43465 h 339942"/>
              <a:gd name="connsiteX23" fmla="*/ 211119 w 537865"/>
              <a:gd name="connsiteY23" fmla="*/ 45266 h 339942"/>
              <a:gd name="connsiteX24" fmla="*/ 209317 w 537865"/>
              <a:gd name="connsiteY24" fmla="*/ 53644 h 339942"/>
              <a:gd name="connsiteX25" fmla="*/ 160362 w 537865"/>
              <a:gd name="connsiteY25" fmla="*/ 120856 h 339942"/>
              <a:gd name="connsiteX26" fmla="*/ 154545 w 537865"/>
              <a:gd name="connsiteY26" fmla="*/ 125299 h 339942"/>
              <a:gd name="connsiteX27" fmla="*/ 152930 w 537865"/>
              <a:gd name="connsiteY27" fmla="*/ 125299 h 339942"/>
              <a:gd name="connsiteX28" fmla="*/ 148647 w 537865"/>
              <a:gd name="connsiteY28" fmla="*/ 117786 h 339942"/>
              <a:gd name="connsiteX29" fmla="*/ 202288 w 537865"/>
              <a:gd name="connsiteY29" fmla="*/ 43950 h 339942"/>
              <a:gd name="connsiteX30" fmla="*/ 202288 w 537865"/>
              <a:gd name="connsiteY30" fmla="*/ 43789 h 339942"/>
              <a:gd name="connsiteX31" fmla="*/ 202741 w 537865"/>
              <a:gd name="connsiteY31" fmla="*/ 43465 h 339942"/>
              <a:gd name="connsiteX32" fmla="*/ 268450 w 537865"/>
              <a:gd name="connsiteY32" fmla="*/ 42819 h 339942"/>
              <a:gd name="connsiteX33" fmla="*/ 274508 w 537865"/>
              <a:gd name="connsiteY33" fmla="*/ 48878 h 339942"/>
              <a:gd name="connsiteX34" fmla="*/ 274508 w 537865"/>
              <a:gd name="connsiteY34" fmla="*/ 119402 h 339942"/>
              <a:gd name="connsiteX35" fmla="*/ 268450 w 537865"/>
              <a:gd name="connsiteY35" fmla="*/ 125461 h 339942"/>
              <a:gd name="connsiteX36" fmla="*/ 262390 w 537865"/>
              <a:gd name="connsiteY36" fmla="*/ 119402 h 339942"/>
              <a:gd name="connsiteX37" fmla="*/ 262390 w 537865"/>
              <a:gd name="connsiteY37" fmla="*/ 48878 h 339942"/>
              <a:gd name="connsiteX38" fmla="*/ 268450 w 537865"/>
              <a:gd name="connsiteY38" fmla="*/ 42819 h 339942"/>
              <a:gd name="connsiteX39" fmla="*/ 276683 w 537865"/>
              <a:gd name="connsiteY39" fmla="*/ 12142 h 339942"/>
              <a:gd name="connsiteX40" fmla="*/ 51222 w 537865"/>
              <a:gd name="connsiteY40" fmla="*/ 125461 h 339942"/>
              <a:gd name="connsiteX41" fmla="*/ 48152 w 537865"/>
              <a:gd name="connsiteY41" fmla="*/ 127722 h 339942"/>
              <a:gd name="connsiteX42" fmla="*/ 16622 w 537865"/>
              <a:gd name="connsiteY42" fmla="*/ 155327 h 339942"/>
              <a:gd name="connsiteX43" fmla="*/ 41867 w 537865"/>
              <a:gd name="connsiteY43" fmla="*/ 222360 h 339942"/>
              <a:gd name="connsiteX44" fmla="*/ 108902 w 537865"/>
              <a:gd name="connsiteY44" fmla="*/ 197116 h 339942"/>
              <a:gd name="connsiteX45" fmla="*/ 114395 w 537865"/>
              <a:gd name="connsiteY45" fmla="*/ 193561 h 339942"/>
              <a:gd name="connsiteX46" fmla="*/ 119969 w 537865"/>
              <a:gd name="connsiteY46" fmla="*/ 197116 h 339942"/>
              <a:gd name="connsiteX47" fmla="*/ 144980 w 537865"/>
              <a:gd name="connsiteY47" fmla="*/ 222127 h 339942"/>
              <a:gd name="connsiteX48" fmla="*/ 211981 w 537865"/>
              <a:gd name="connsiteY48" fmla="*/ 197116 h 339942"/>
              <a:gd name="connsiteX49" fmla="*/ 214389 w 537865"/>
              <a:gd name="connsiteY49" fmla="*/ 194708 h 339942"/>
              <a:gd name="connsiteX50" fmla="*/ 222969 w 537865"/>
              <a:gd name="connsiteY50" fmla="*/ 197116 h 339942"/>
              <a:gd name="connsiteX51" fmla="*/ 247915 w 537865"/>
              <a:gd name="connsiteY51" fmla="*/ 222062 h 339942"/>
              <a:gd name="connsiteX52" fmla="*/ 315062 w 537865"/>
              <a:gd name="connsiteY52" fmla="*/ 197116 h 339942"/>
              <a:gd name="connsiteX53" fmla="*/ 317470 w 537865"/>
              <a:gd name="connsiteY53" fmla="*/ 194708 h 339942"/>
              <a:gd name="connsiteX54" fmla="*/ 326048 w 537865"/>
              <a:gd name="connsiteY54" fmla="*/ 197116 h 339942"/>
              <a:gd name="connsiteX55" fmla="*/ 351060 w 537865"/>
              <a:gd name="connsiteY55" fmla="*/ 222127 h 339942"/>
              <a:gd name="connsiteX56" fmla="*/ 418061 w 537865"/>
              <a:gd name="connsiteY56" fmla="*/ 197116 h 339942"/>
              <a:gd name="connsiteX57" fmla="*/ 423636 w 537865"/>
              <a:gd name="connsiteY57" fmla="*/ 193561 h 339942"/>
              <a:gd name="connsiteX58" fmla="*/ 429129 w 537865"/>
              <a:gd name="connsiteY58" fmla="*/ 197116 h 339942"/>
              <a:gd name="connsiteX59" fmla="*/ 475095 w 537865"/>
              <a:gd name="connsiteY59" fmla="*/ 226683 h 339942"/>
              <a:gd name="connsiteX60" fmla="*/ 475419 w 537865"/>
              <a:gd name="connsiteY60" fmla="*/ 226683 h 339942"/>
              <a:gd name="connsiteX61" fmla="*/ 522596 w 537865"/>
              <a:gd name="connsiteY61" fmla="*/ 194046 h 339942"/>
              <a:gd name="connsiteX62" fmla="*/ 493271 w 537865"/>
              <a:gd name="connsiteY62" fmla="*/ 128692 h 339942"/>
              <a:gd name="connsiteX63" fmla="*/ 490445 w 537865"/>
              <a:gd name="connsiteY63" fmla="*/ 126511 h 339942"/>
              <a:gd name="connsiteX64" fmla="*/ 425793 w 537865"/>
              <a:gd name="connsiteY64" fmla="*/ 61545 h 339942"/>
              <a:gd name="connsiteX65" fmla="*/ 276683 w 537865"/>
              <a:gd name="connsiteY65" fmla="*/ 12142 h 339942"/>
              <a:gd name="connsiteX66" fmla="*/ 263052 w 537865"/>
              <a:gd name="connsiteY66" fmla="*/ 83 h 339942"/>
              <a:gd name="connsiteX67" fmla="*/ 499007 w 537865"/>
              <a:gd name="connsiteY67" fmla="*/ 118029 h 339942"/>
              <a:gd name="connsiteX68" fmla="*/ 537865 w 537865"/>
              <a:gd name="connsiteY68" fmla="*/ 176031 h 339942"/>
              <a:gd name="connsiteX69" fmla="*/ 493595 w 537865"/>
              <a:gd name="connsiteY69" fmla="*/ 236054 h 339942"/>
              <a:gd name="connsiteX70" fmla="*/ 439065 w 537865"/>
              <a:gd name="connsiteY70" fmla="*/ 336791 h 339942"/>
              <a:gd name="connsiteX71" fmla="*/ 433734 w 537865"/>
              <a:gd name="connsiteY71" fmla="*/ 339942 h 339942"/>
              <a:gd name="connsiteX72" fmla="*/ 104297 w 537865"/>
              <a:gd name="connsiteY72" fmla="*/ 339942 h 339942"/>
              <a:gd name="connsiteX73" fmla="*/ 98966 w 537865"/>
              <a:gd name="connsiteY73" fmla="*/ 336791 h 339942"/>
              <a:gd name="connsiteX74" fmla="*/ 44355 w 537865"/>
              <a:gd name="connsiteY74" fmla="*/ 236054 h 339942"/>
              <a:gd name="connsiteX75" fmla="*/ 3470 w 537865"/>
              <a:gd name="connsiteY75" fmla="*/ 196583 h 339942"/>
              <a:gd name="connsiteX76" fmla="*/ 42255 w 537865"/>
              <a:gd name="connsiteY76" fmla="*/ 116736 h 339942"/>
              <a:gd name="connsiteX77" fmla="*/ 107286 w 537865"/>
              <a:gd name="connsiteY77" fmla="*/ 52068 h 339942"/>
              <a:gd name="connsiteX78" fmla="*/ 263052 w 537865"/>
              <a:gd name="connsiteY78" fmla="*/ 83 h 339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37865" h="339942">
                <a:moveTo>
                  <a:pt x="114233" y="211980"/>
                </a:moveTo>
                <a:cubicBezTo>
                  <a:pt x="102536" y="228864"/>
                  <a:pt x="83309" y="238938"/>
                  <a:pt x="62774" y="238962"/>
                </a:cubicBezTo>
                <a:lnTo>
                  <a:pt x="59462" y="238962"/>
                </a:lnTo>
                <a:lnTo>
                  <a:pt x="107932" y="327824"/>
                </a:lnTo>
                <a:lnTo>
                  <a:pt x="430099" y="327824"/>
                </a:lnTo>
                <a:lnTo>
                  <a:pt x="478246" y="238962"/>
                </a:lnTo>
                <a:lnTo>
                  <a:pt x="474934" y="238962"/>
                </a:lnTo>
                <a:cubicBezTo>
                  <a:pt x="454399" y="238938"/>
                  <a:pt x="435172" y="228864"/>
                  <a:pt x="423475" y="211980"/>
                </a:cubicBezTo>
                <a:cubicBezTo>
                  <a:pt x="419185" y="218176"/>
                  <a:pt x="413813" y="223548"/>
                  <a:pt x="407616" y="227838"/>
                </a:cubicBezTo>
                <a:cubicBezTo>
                  <a:pt x="379156" y="247541"/>
                  <a:pt x="340106" y="240448"/>
                  <a:pt x="320394" y="211980"/>
                </a:cubicBezTo>
                <a:cubicBezTo>
                  <a:pt x="316104" y="218176"/>
                  <a:pt x="310732" y="223548"/>
                  <a:pt x="304536" y="227838"/>
                </a:cubicBezTo>
                <a:cubicBezTo>
                  <a:pt x="276075" y="247541"/>
                  <a:pt x="237025" y="240448"/>
                  <a:pt x="217314" y="211980"/>
                </a:cubicBezTo>
                <a:cubicBezTo>
                  <a:pt x="213024" y="218176"/>
                  <a:pt x="207651" y="223548"/>
                  <a:pt x="201456" y="227838"/>
                </a:cubicBezTo>
                <a:cubicBezTo>
                  <a:pt x="172996" y="247541"/>
                  <a:pt x="133945" y="240448"/>
                  <a:pt x="114233" y="211980"/>
                </a:cubicBezTo>
                <a:close/>
                <a:moveTo>
                  <a:pt x="335905" y="43950"/>
                </a:moveTo>
                <a:cubicBezTo>
                  <a:pt x="337601" y="45162"/>
                  <a:pt x="377751" y="74163"/>
                  <a:pt x="389868" y="117947"/>
                </a:cubicBezTo>
                <a:cubicBezTo>
                  <a:pt x="390749" y="121179"/>
                  <a:pt x="388882" y="124523"/>
                  <a:pt x="385668" y="125461"/>
                </a:cubicBezTo>
                <a:lnTo>
                  <a:pt x="384052" y="125461"/>
                </a:lnTo>
                <a:cubicBezTo>
                  <a:pt x="381338" y="125453"/>
                  <a:pt x="378963" y="123635"/>
                  <a:pt x="378235" y="121017"/>
                </a:cubicBezTo>
                <a:cubicBezTo>
                  <a:pt x="367491" y="81514"/>
                  <a:pt x="329604" y="53805"/>
                  <a:pt x="329200" y="53805"/>
                </a:cubicBezTo>
                <a:cubicBezTo>
                  <a:pt x="326509" y="51826"/>
                  <a:pt x="325903" y="48054"/>
                  <a:pt x="327827" y="45323"/>
                </a:cubicBezTo>
                <a:cubicBezTo>
                  <a:pt x="329733" y="42803"/>
                  <a:pt x="333271" y="42197"/>
                  <a:pt x="335905" y="43950"/>
                </a:cubicBezTo>
                <a:close/>
                <a:moveTo>
                  <a:pt x="202741" y="43465"/>
                </a:moveTo>
                <a:cubicBezTo>
                  <a:pt x="205552" y="41647"/>
                  <a:pt x="209301" y="42455"/>
                  <a:pt x="211119" y="45266"/>
                </a:cubicBezTo>
                <a:cubicBezTo>
                  <a:pt x="212936" y="48078"/>
                  <a:pt x="212128" y="51826"/>
                  <a:pt x="209317" y="53644"/>
                </a:cubicBezTo>
                <a:cubicBezTo>
                  <a:pt x="208832" y="53886"/>
                  <a:pt x="171025" y="81433"/>
                  <a:pt x="160362" y="120856"/>
                </a:cubicBezTo>
                <a:cubicBezTo>
                  <a:pt x="159635" y="123473"/>
                  <a:pt x="157260" y="125291"/>
                  <a:pt x="154545" y="125299"/>
                </a:cubicBezTo>
                <a:lnTo>
                  <a:pt x="152930" y="125299"/>
                </a:lnTo>
                <a:cubicBezTo>
                  <a:pt x="149682" y="124394"/>
                  <a:pt x="147767" y="121042"/>
                  <a:pt x="148647" y="117786"/>
                </a:cubicBezTo>
                <a:cubicBezTo>
                  <a:pt x="160523" y="74163"/>
                  <a:pt x="200592" y="45161"/>
                  <a:pt x="202288" y="43950"/>
                </a:cubicBezTo>
                <a:lnTo>
                  <a:pt x="202288" y="43789"/>
                </a:lnTo>
                <a:cubicBezTo>
                  <a:pt x="202434" y="43675"/>
                  <a:pt x="202588" y="43570"/>
                  <a:pt x="202741" y="43465"/>
                </a:cubicBezTo>
                <a:close/>
                <a:moveTo>
                  <a:pt x="268450" y="42819"/>
                </a:moveTo>
                <a:cubicBezTo>
                  <a:pt x="271794" y="42819"/>
                  <a:pt x="274508" y="45533"/>
                  <a:pt x="274508" y="48878"/>
                </a:cubicBezTo>
                <a:lnTo>
                  <a:pt x="274508" y="119402"/>
                </a:lnTo>
                <a:cubicBezTo>
                  <a:pt x="274508" y="122747"/>
                  <a:pt x="271794" y="125461"/>
                  <a:pt x="268450" y="125461"/>
                </a:cubicBezTo>
                <a:cubicBezTo>
                  <a:pt x="265105" y="125461"/>
                  <a:pt x="262390" y="122747"/>
                  <a:pt x="262390" y="119402"/>
                </a:cubicBezTo>
                <a:lnTo>
                  <a:pt x="262390" y="48878"/>
                </a:lnTo>
                <a:cubicBezTo>
                  <a:pt x="262390" y="45533"/>
                  <a:pt x="265105" y="42819"/>
                  <a:pt x="268450" y="42819"/>
                </a:cubicBezTo>
                <a:close/>
                <a:moveTo>
                  <a:pt x="276683" y="12142"/>
                </a:moveTo>
                <a:cubicBezTo>
                  <a:pt x="190450" y="10224"/>
                  <a:pt x="104837" y="49781"/>
                  <a:pt x="51222" y="125461"/>
                </a:cubicBezTo>
                <a:cubicBezTo>
                  <a:pt x="50463" y="126519"/>
                  <a:pt x="49389" y="127310"/>
                  <a:pt x="48152" y="127722"/>
                </a:cubicBezTo>
                <a:cubicBezTo>
                  <a:pt x="34152" y="131940"/>
                  <a:pt x="22648" y="142005"/>
                  <a:pt x="16622" y="155327"/>
                </a:cubicBezTo>
                <a:cubicBezTo>
                  <a:pt x="5078" y="180814"/>
                  <a:pt x="16380" y="210825"/>
                  <a:pt x="41867" y="222360"/>
                </a:cubicBezTo>
                <a:cubicBezTo>
                  <a:pt x="67346" y="233905"/>
                  <a:pt x="97366" y="222595"/>
                  <a:pt x="108902" y="197116"/>
                </a:cubicBezTo>
                <a:cubicBezTo>
                  <a:pt x="109879" y="194959"/>
                  <a:pt x="112028" y="193569"/>
                  <a:pt x="114395" y="193561"/>
                </a:cubicBezTo>
                <a:cubicBezTo>
                  <a:pt x="116786" y="193561"/>
                  <a:pt x="118959" y="194943"/>
                  <a:pt x="119969" y="197116"/>
                </a:cubicBezTo>
                <a:cubicBezTo>
                  <a:pt x="125026" y="208192"/>
                  <a:pt x="133904" y="217070"/>
                  <a:pt x="144980" y="222127"/>
                </a:cubicBezTo>
                <a:cubicBezTo>
                  <a:pt x="170386" y="233719"/>
                  <a:pt x="200389" y="222522"/>
                  <a:pt x="211981" y="197116"/>
                </a:cubicBezTo>
                <a:cubicBezTo>
                  <a:pt x="212547" y="196106"/>
                  <a:pt x="213380" y="195274"/>
                  <a:pt x="214389" y="194708"/>
                </a:cubicBezTo>
                <a:cubicBezTo>
                  <a:pt x="217418" y="193004"/>
                  <a:pt x="221264" y="194079"/>
                  <a:pt x="222969" y="197116"/>
                </a:cubicBezTo>
                <a:cubicBezTo>
                  <a:pt x="228026" y="208151"/>
                  <a:pt x="236880" y="217005"/>
                  <a:pt x="247915" y="222062"/>
                </a:cubicBezTo>
                <a:cubicBezTo>
                  <a:pt x="273345" y="233719"/>
                  <a:pt x="303404" y="222546"/>
                  <a:pt x="315062" y="197116"/>
                </a:cubicBezTo>
                <a:cubicBezTo>
                  <a:pt x="315628" y="196106"/>
                  <a:pt x="316459" y="195274"/>
                  <a:pt x="317470" y="194708"/>
                </a:cubicBezTo>
                <a:cubicBezTo>
                  <a:pt x="320499" y="193004"/>
                  <a:pt x="324344" y="194079"/>
                  <a:pt x="326048" y="197116"/>
                </a:cubicBezTo>
                <a:cubicBezTo>
                  <a:pt x="331106" y="208192"/>
                  <a:pt x="339985" y="217070"/>
                  <a:pt x="351060" y="222127"/>
                </a:cubicBezTo>
                <a:cubicBezTo>
                  <a:pt x="376466" y="233719"/>
                  <a:pt x="406469" y="222522"/>
                  <a:pt x="418061" y="197116"/>
                </a:cubicBezTo>
                <a:cubicBezTo>
                  <a:pt x="419072" y="194943"/>
                  <a:pt x="421245" y="193561"/>
                  <a:pt x="423636" y="193561"/>
                </a:cubicBezTo>
                <a:cubicBezTo>
                  <a:pt x="426003" y="193569"/>
                  <a:pt x="428152" y="194959"/>
                  <a:pt x="429129" y="197116"/>
                </a:cubicBezTo>
                <a:cubicBezTo>
                  <a:pt x="437361" y="215098"/>
                  <a:pt x="455312" y="226651"/>
                  <a:pt x="475095" y="226683"/>
                </a:cubicBezTo>
                <a:lnTo>
                  <a:pt x="475419" y="226683"/>
                </a:lnTo>
                <a:cubicBezTo>
                  <a:pt x="496382" y="226618"/>
                  <a:pt x="515140" y="213645"/>
                  <a:pt x="522596" y="194046"/>
                </a:cubicBezTo>
                <a:cubicBezTo>
                  <a:pt x="532549" y="167904"/>
                  <a:pt x="519413" y="138645"/>
                  <a:pt x="493271" y="128692"/>
                </a:cubicBezTo>
                <a:cubicBezTo>
                  <a:pt x="492132" y="128255"/>
                  <a:pt x="491156" y="127496"/>
                  <a:pt x="490445" y="126511"/>
                </a:cubicBezTo>
                <a:cubicBezTo>
                  <a:pt x="472769" y="101314"/>
                  <a:pt x="450900" y="79341"/>
                  <a:pt x="425793" y="61545"/>
                </a:cubicBezTo>
                <a:cubicBezTo>
                  <a:pt x="380385" y="29375"/>
                  <a:pt x="328423" y="13293"/>
                  <a:pt x="276683" y="12142"/>
                </a:cubicBezTo>
                <a:close/>
                <a:moveTo>
                  <a:pt x="263052" y="83"/>
                </a:moveTo>
                <a:cubicBezTo>
                  <a:pt x="353196" y="-2119"/>
                  <a:pt x="442787" y="39037"/>
                  <a:pt x="499007" y="118029"/>
                </a:cubicBezTo>
                <a:cubicBezTo>
                  <a:pt x="522451" y="127779"/>
                  <a:pt x="537767" y="150641"/>
                  <a:pt x="537865" y="176031"/>
                </a:cubicBezTo>
                <a:cubicBezTo>
                  <a:pt x="537833" y="203570"/>
                  <a:pt x="519898" y="227887"/>
                  <a:pt x="493595" y="236054"/>
                </a:cubicBezTo>
                <a:lnTo>
                  <a:pt x="439065" y="336791"/>
                </a:lnTo>
                <a:cubicBezTo>
                  <a:pt x="437983" y="338730"/>
                  <a:pt x="435948" y="339934"/>
                  <a:pt x="433734" y="339942"/>
                </a:cubicBezTo>
                <a:lnTo>
                  <a:pt x="104297" y="339942"/>
                </a:lnTo>
                <a:cubicBezTo>
                  <a:pt x="102076" y="339950"/>
                  <a:pt x="100032" y="338739"/>
                  <a:pt x="98966" y="336791"/>
                </a:cubicBezTo>
                <a:lnTo>
                  <a:pt x="44355" y="236054"/>
                </a:lnTo>
                <a:cubicBezTo>
                  <a:pt x="25209" y="230172"/>
                  <a:pt x="10022" y="215510"/>
                  <a:pt x="3470" y="196583"/>
                </a:cubicBezTo>
                <a:cubicBezTo>
                  <a:pt x="-7871" y="163825"/>
                  <a:pt x="9497" y="128078"/>
                  <a:pt x="42255" y="116736"/>
                </a:cubicBezTo>
                <a:cubicBezTo>
                  <a:pt x="60246" y="91766"/>
                  <a:pt x="82219" y="69913"/>
                  <a:pt x="107286" y="52068"/>
                </a:cubicBezTo>
                <a:cubicBezTo>
                  <a:pt x="154681" y="18335"/>
                  <a:pt x="208966" y="1405"/>
                  <a:pt x="263052" y="83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500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57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500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2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7" dur="5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9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1" dur="500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2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2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6" dur="500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7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6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500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2" dur="5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8" dur="10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1" dur="75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2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4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6" dur="50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7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7" grpId="0"/>
          <p:bldP spid="208" grpId="0"/>
          <p:bldP spid="209" grpId="0" animBg="1"/>
          <p:bldP spid="210" grpId="0"/>
          <p:bldP spid="215" grpId="0"/>
          <p:bldP spid="216" grpId="0"/>
          <p:bldP spid="217" grpId="0" animBg="1"/>
          <p:bldP spid="218" grpId="0"/>
          <p:bldP spid="223" grpId="0"/>
          <p:bldP spid="224" grpId="0"/>
          <p:bldP spid="225" grpId="0" animBg="1"/>
          <p:bldP spid="226" grpId="0"/>
          <p:bldP spid="231" grpId="0"/>
          <p:bldP spid="232" grpId="0"/>
          <p:bldP spid="233" grpId="0" animBg="1"/>
          <p:bldP spid="234" grpId="0"/>
          <p:bldP spid="239" grpId="0"/>
          <p:bldP spid="240" grpId="0"/>
          <p:bldP spid="241" grpId="0" animBg="1"/>
          <p:bldP spid="242" grpId="0"/>
          <p:bldP spid="247" grpId="0"/>
          <p:bldP spid="248" grpId="0"/>
          <p:bldP spid="249" grpId="0" animBg="1"/>
          <p:bldP spid="250" grpId="0"/>
          <p:bldP spid="255" grpId="0"/>
          <p:bldP spid="256" grpId="0"/>
          <p:bldP spid="257" grpId="0" animBg="1"/>
          <p:bldP spid="258" grpId="0"/>
          <p:bldP spid="259" grpId="0"/>
          <p:bldP spid="260" grpId="0"/>
          <p:bldP spid="266" grpId="0"/>
          <p:bldP spid="267" grpId="0"/>
          <p:bldP spid="268" grpId="0" animBg="1"/>
          <p:bldP spid="269" grpId="0"/>
          <p:bldP spid="274" grpId="0" animBg="1"/>
          <p:bldP spid="275" grpId="0" animBg="1"/>
          <p:bldP spid="276" grpId="0" animBg="1"/>
          <p:bldP spid="277" grpId="0" animBg="1"/>
          <p:bldP spid="278" grpId="0" animBg="1"/>
          <p:bldP spid="279" grpId="0" animBg="1"/>
          <p:bldP spid="280" grpId="0" animBg="1"/>
          <p:bldP spid="28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500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57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500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2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7" dur="5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9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1" dur="500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2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2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6" dur="500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7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6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500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2" dur="5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8" dur="10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1" dur="75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2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4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6" dur="50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7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7" grpId="0"/>
          <p:bldP spid="208" grpId="0"/>
          <p:bldP spid="209" grpId="0" animBg="1"/>
          <p:bldP spid="210" grpId="0"/>
          <p:bldP spid="215" grpId="0"/>
          <p:bldP spid="216" grpId="0"/>
          <p:bldP spid="217" grpId="0" animBg="1"/>
          <p:bldP spid="218" grpId="0"/>
          <p:bldP spid="223" grpId="0"/>
          <p:bldP spid="224" grpId="0"/>
          <p:bldP spid="225" grpId="0" animBg="1"/>
          <p:bldP spid="226" grpId="0"/>
          <p:bldP spid="231" grpId="0"/>
          <p:bldP spid="232" grpId="0"/>
          <p:bldP spid="233" grpId="0" animBg="1"/>
          <p:bldP spid="234" grpId="0"/>
          <p:bldP spid="239" grpId="0"/>
          <p:bldP spid="240" grpId="0"/>
          <p:bldP spid="241" grpId="0" animBg="1"/>
          <p:bldP spid="242" grpId="0"/>
          <p:bldP spid="247" grpId="0"/>
          <p:bldP spid="248" grpId="0"/>
          <p:bldP spid="249" grpId="0" animBg="1"/>
          <p:bldP spid="250" grpId="0"/>
          <p:bldP spid="255" grpId="0"/>
          <p:bldP spid="256" grpId="0"/>
          <p:bldP spid="257" grpId="0" animBg="1"/>
          <p:bldP spid="258" grpId="0"/>
          <p:bldP spid="259" grpId="0"/>
          <p:bldP spid="260" grpId="0"/>
          <p:bldP spid="266" grpId="0"/>
          <p:bldP spid="267" grpId="0"/>
          <p:bldP spid="268" grpId="0" animBg="1"/>
          <p:bldP spid="269" grpId="0"/>
          <p:bldP spid="274" grpId="0" animBg="1"/>
          <p:bldP spid="275" grpId="0" animBg="1"/>
          <p:bldP spid="276" grpId="0" animBg="1"/>
          <p:bldP spid="277" grpId="0" animBg="1"/>
          <p:bldP spid="278" grpId="0" animBg="1"/>
          <p:bldP spid="279" grpId="0" animBg="1"/>
          <p:bldP spid="280" grpId="0" animBg="1"/>
          <p:bldP spid="281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23591C8-933C-8A18-1CFE-47DAD9FD23D1}"/>
              </a:ext>
            </a:extLst>
          </p:cNvPr>
          <p:cNvGrpSpPr/>
          <p:nvPr/>
        </p:nvGrpSpPr>
        <p:grpSpPr>
          <a:xfrm>
            <a:off x="19580191" y="4749800"/>
            <a:ext cx="3644900" cy="6146800"/>
            <a:chOff x="19580191" y="4749800"/>
            <a:chExt cx="3644900" cy="6146800"/>
          </a:xfrm>
        </p:grpSpPr>
        <p:sp>
          <p:nvSpPr>
            <p:cNvPr id="3" name="Arrow: Chevron 2">
              <a:extLst>
                <a:ext uri="{FF2B5EF4-FFF2-40B4-BE49-F238E27FC236}">
                  <a16:creationId xmlns:a16="http://schemas.microsoft.com/office/drawing/2014/main" id="{5C761758-B526-7C02-0168-FC5CF30F448E}"/>
                </a:ext>
              </a:extLst>
            </p:cNvPr>
            <p:cNvSpPr/>
            <p:nvPr/>
          </p:nvSpPr>
          <p:spPr>
            <a:xfrm>
              <a:off x="21493467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103F263-ED23-7AA1-B5CE-32B294717E60}"/>
                </a:ext>
              </a:extLst>
            </p:cNvPr>
            <p:cNvSpPr/>
            <p:nvPr/>
          </p:nvSpPr>
          <p:spPr>
            <a:xfrm>
              <a:off x="19580192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B8CA5A8-9CC8-A965-465F-CE8AD0385523}"/>
                </a:ext>
              </a:extLst>
            </p:cNvPr>
            <p:cNvSpPr/>
            <p:nvPr/>
          </p:nvSpPr>
          <p:spPr>
            <a:xfrm>
              <a:off x="19580191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A8B1C64C-4AA2-D6EE-CE83-E4B76A99C96D}"/>
              </a:ext>
            </a:extLst>
          </p:cNvPr>
          <p:cNvSpPr txBox="1"/>
          <p:nvPr/>
        </p:nvSpPr>
        <p:spPr>
          <a:xfrm>
            <a:off x="20640455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bg2"/>
                </a:solidFill>
              </a:rPr>
              <a:t>Tôn </a:t>
            </a:r>
            <a:r>
              <a:rPr lang="en-US" sz="1600" i="1" dirty="0" err="1">
                <a:solidFill>
                  <a:schemeClr val="bg2"/>
                </a:solidFill>
              </a:rPr>
              <a:t>vinh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nỗ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lực</a:t>
            </a:r>
            <a:r>
              <a:rPr lang="en-US" sz="1600" i="1" dirty="0">
                <a:solidFill>
                  <a:schemeClr val="bg2"/>
                </a:solidFill>
              </a:rPr>
              <a:t>, </a:t>
            </a:r>
            <a:r>
              <a:rPr lang="en-US" sz="1600" i="1" dirty="0" err="1">
                <a:solidFill>
                  <a:schemeClr val="bg2"/>
                </a:solidFill>
              </a:rPr>
              <a:t>củng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cố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tinh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thần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gắn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kết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nội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bộ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10304F-9227-24E6-CE74-AA834BDBCE8D}"/>
              </a:ext>
            </a:extLst>
          </p:cNvPr>
          <p:cNvSpPr txBox="1"/>
          <p:nvPr/>
        </p:nvSpPr>
        <p:spPr>
          <a:xfrm flipH="1">
            <a:off x="20640454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CELEBRATION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95C22A4-8B90-CB4D-2845-03CBC6CC51E8}"/>
              </a:ext>
            </a:extLst>
          </p:cNvPr>
          <p:cNvSpPr/>
          <p:nvPr/>
        </p:nvSpPr>
        <p:spPr>
          <a:xfrm>
            <a:off x="20688886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bg2"/>
                </a:solidFill>
                <a:latin typeface="+mj-lt"/>
              </a:rPr>
              <a:t>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0E4C1D-9C0B-BE88-F217-57AD463DC0E8}"/>
              </a:ext>
            </a:extLst>
          </p:cNvPr>
          <p:cNvSpPr txBox="1"/>
          <p:nvPr/>
        </p:nvSpPr>
        <p:spPr>
          <a:xfrm flipH="1">
            <a:off x="20187546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504650A-7B41-3098-1151-0BE889464F14}"/>
              </a:ext>
            </a:extLst>
          </p:cNvPr>
          <p:cNvGrpSpPr/>
          <p:nvPr/>
        </p:nvGrpSpPr>
        <p:grpSpPr>
          <a:xfrm>
            <a:off x="16945138" y="4749800"/>
            <a:ext cx="3644900" cy="6146800"/>
            <a:chOff x="16945138" y="4749800"/>
            <a:chExt cx="3644900" cy="6146800"/>
          </a:xfrm>
        </p:grpSpPr>
        <p:sp>
          <p:nvSpPr>
            <p:cNvPr id="11" name="Arrow: Chevron 10">
              <a:extLst>
                <a:ext uri="{FF2B5EF4-FFF2-40B4-BE49-F238E27FC236}">
                  <a16:creationId xmlns:a16="http://schemas.microsoft.com/office/drawing/2014/main" id="{910DBFFF-875A-D97D-F9E2-2D68ED10D964}"/>
                </a:ext>
              </a:extLst>
            </p:cNvPr>
            <p:cNvSpPr/>
            <p:nvPr/>
          </p:nvSpPr>
          <p:spPr>
            <a:xfrm>
              <a:off x="18858414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0F3263D-CE87-A256-71C1-21C03341502F}"/>
                </a:ext>
              </a:extLst>
            </p:cNvPr>
            <p:cNvSpPr/>
            <p:nvPr/>
          </p:nvSpPr>
          <p:spPr>
            <a:xfrm>
              <a:off x="16945139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B915D4D-9262-27C5-0602-A5D98FABE990}"/>
                </a:ext>
              </a:extLst>
            </p:cNvPr>
            <p:cNvSpPr/>
            <p:nvPr/>
          </p:nvSpPr>
          <p:spPr>
            <a:xfrm>
              <a:off x="16945138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9E4BB0A8-E56D-3297-CC68-DFE74298C660}"/>
              </a:ext>
            </a:extLst>
          </p:cNvPr>
          <p:cNvSpPr txBox="1"/>
          <p:nvPr/>
        </p:nvSpPr>
        <p:spPr>
          <a:xfrm>
            <a:off x="18005402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Nuôi dưỡng giá trị đổi mới và tinh thần học hỏi.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3AD9C6-6FFC-6AB5-C3E5-8AF814B89601}"/>
              </a:ext>
            </a:extLst>
          </p:cNvPr>
          <p:cNvSpPr txBox="1"/>
          <p:nvPr/>
        </p:nvSpPr>
        <p:spPr>
          <a:xfrm flipH="1">
            <a:off x="18005401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CULTURE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8CD5DA3-1E11-4597-C981-5B59B9B09F76}"/>
              </a:ext>
            </a:extLst>
          </p:cNvPr>
          <p:cNvSpPr/>
          <p:nvPr/>
        </p:nvSpPr>
        <p:spPr>
          <a:xfrm>
            <a:off x="18053833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bg2"/>
                </a:solidFill>
                <a:latin typeface="+mj-lt"/>
              </a:rPr>
              <a:t>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EAE2857-C5BE-D0A3-7437-074B6E280E7A}"/>
              </a:ext>
            </a:extLst>
          </p:cNvPr>
          <p:cNvSpPr txBox="1"/>
          <p:nvPr/>
        </p:nvSpPr>
        <p:spPr>
          <a:xfrm flipH="1">
            <a:off x="17552493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2E6E037-B7D8-A01A-DC7B-432D16F8578D}"/>
              </a:ext>
            </a:extLst>
          </p:cNvPr>
          <p:cNvGrpSpPr/>
          <p:nvPr/>
        </p:nvGrpSpPr>
        <p:grpSpPr>
          <a:xfrm>
            <a:off x="14310086" y="4749800"/>
            <a:ext cx="3644900" cy="6146800"/>
            <a:chOff x="14310086" y="4749800"/>
            <a:chExt cx="3644900" cy="6146800"/>
          </a:xfrm>
        </p:grpSpPr>
        <p:sp>
          <p:nvSpPr>
            <p:cNvPr id="20" name="Arrow: Chevron 19">
              <a:extLst>
                <a:ext uri="{FF2B5EF4-FFF2-40B4-BE49-F238E27FC236}">
                  <a16:creationId xmlns:a16="http://schemas.microsoft.com/office/drawing/2014/main" id="{FBA9E4DE-1545-E4E2-E2C2-326AA9730DAB}"/>
                </a:ext>
              </a:extLst>
            </p:cNvPr>
            <p:cNvSpPr/>
            <p:nvPr/>
          </p:nvSpPr>
          <p:spPr>
            <a:xfrm>
              <a:off x="16223362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E366D36-972D-D7A2-7358-33AA88802B22}"/>
                </a:ext>
              </a:extLst>
            </p:cNvPr>
            <p:cNvSpPr/>
            <p:nvPr/>
          </p:nvSpPr>
          <p:spPr>
            <a:xfrm>
              <a:off x="14310087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95C0CFE-E179-00AF-9E8C-B383C7CBD61E}"/>
                </a:ext>
              </a:extLst>
            </p:cNvPr>
            <p:cNvSpPr/>
            <p:nvPr/>
          </p:nvSpPr>
          <p:spPr>
            <a:xfrm>
              <a:off x="1431008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FAECABEF-074A-2EE1-DAEA-9844A1486349}"/>
              </a:ext>
            </a:extLst>
          </p:cNvPr>
          <p:cNvSpPr txBox="1"/>
          <p:nvPr/>
        </p:nvSpPr>
        <p:spPr>
          <a:xfrm>
            <a:off x="15370350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Hành động bền bỉ để đảm bảo tiến độ và chất lượng.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4606F28-9956-CAFC-3A52-9D513A0E5F8F}"/>
              </a:ext>
            </a:extLst>
          </p:cNvPr>
          <p:cNvSpPr txBox="1"/>
          <p:nvPr/>
        </p:nvSpPr>
        <p:spPr>
          <a:xfrm flipH="1">
            <a:off x="15370349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CONSISTENCY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763D473-6DEC-2FE4-16EF-DDE12A7234DD}"/>
              </a:ext>
            </a:extLst>
          </p:cNvPr>
          <p:cNvSpPr/>
          <p:nvPr/>
        </p:nvSpPr>
        <p:spPr>
          <a:xfrm>
            <a:off x="15418781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bg2"/>
                </a:solidFill>
                <a:latin typeface="+mj-lt"/>
              </a:rPr>
              <a:t>6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3B99E83-B444-1B33-B2A4-63955138E7E5}"/>
              </a:ext>
            </a:extLst>
          </p:cNvPr>
          <p:cNvSpPr txBox="1"/>
          <p:nvPr/>
        </p:nvSpPr>
        <p:spPr>
          <a:xfrm flipH="1">
            <a:off x="14917441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3FA21E8-9478-655C-342B-0D9C3AE04260}"/>
              </a:ext>
            </a:extLst>
          </p:cNvPr>
          <p:cNvGrpSpPr/>
          <p:nvPr/>
        </p:nvGrpSpPr>
        <p:grpSpPr>
          <a:xfrm>
            <a:off x="11675034" y="4749800"/>
            <a:ext cx="3644900" cy="6146800"/>
            <a:chOff x="11675034" y="4749800"/>
            <a:chExt cx="3644900" cy="6146800"/>
          </a:xfrm>
        </p:grpSpPr>
        <p:sp>
          <p:nvSpPr>
            <p:cNvPr id="28" name="Arrow: Chevron 27">
              <a:extLst>
                <a:ext uri="{FF2B5EF4-FFF2-40B4-BE49-F238E27FC236}">
                  <a16:creationId xmlns:a16="http://schemas.microsoft.com/office/drawing/2014/main" id="{8E20D795-F62B-75CB-DCE0-4CFB0A992D95}"/>
                </a:ext>
              </a:extLst>
            </p:cNvPr>
            <p:cNvSpPr/>
            <p:nvPr/>
          </p:nvSpPr>
          <p:spPr>
            <a:xfrm>
              <a:off x="13588310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FFF9AE-5612-0183-BC05-BAC9C77B9EB5}"/>
                </a:ext>
              </a:extLst>
            </p:cNvPr>
            <p:cNvSpPr/>
            <p:nvPr/>
          </p:nvSpPr>
          <p:spPr>
            <a:xfrm>
              <a:off x="11675035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7BBBE08-D922-88E9-88EB-EC27917A95E7}"/>
                </a:ext>
              </a:extLst>
            </p:cNvPr>
            <p:cNvSpPr/>
            <p:nvPr/>
          </p:nvSpPr>
          <p:spPr>
            <a:xfrm>
              <a:off x="11675034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A4E4FB9B-9586-A2A6-E043-AC7411B91FC0}"/>
              </a:ext>
            </a:extLst>
          </p:cNvPr>
          <p:cNvSpPr txBox="1"/>
          <p:nvPr/>
        </p:nvSpPr>
        <p:spPr>
          <a:xfrm>
            <a:off x="12735298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 err="1">
                <a:solidFill>
                  <a:schemeClr val="bg2"/>
                </a:solidFill>
              </a:rPr>
              <a:t>Gắn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kết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đội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nhóm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cùng</a:t>
            </a:r>
            <a:r>
              <a:rPr lang="en-US" sz="1600" i="1" dirty="0">
                <a:solidFill>
                  <a:schemeClr val="bg2"/>
                </a:solidFill>
              </a:rPr>
              <a:t> chia </a:t>
            </a:r>
            <a:r>
              <a:rPr lang="en-US" sz="1600" i="1" dirty="0" err="1">
                <a:solidFill>
                  <a:schemeClr val="bg2"/>
                </a:solidFill>
              </a:rPr>
              <a:t>sẻ</a:t>
            </a:r>
            <a:r>
              <a:rPr lang="en-US" sz="1600" i="1" dirty="0">
                <a:solidFill>
                  <a:schemeClr val="bg2"/>
                </a:solidFill>
              </a:rPr>
              <a:t> tri </a:t>
            </a:r>
            <a:r>
              <a:rPr lang="en-US" sz="1600" i="1" dirty="0" err="1">
                <a:solidFill>
                  <a:schemeClr val="bg2"/>
                </a:solidFill>
              </a:rPr>
              <a:t>thức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và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nguồn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lực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86BAC92-68A6-5ABE-9B76-4B5588E1FAC8}"/>
              </a:ext>
            </a:extLst>
          </p:cNvPr>
          <p:cNvSpPr txBox="1"/>
          <p:nvPr/>
        </p:nvSpPr>
        <p:spPr>
          <a:xfrm flipH="1">
            <a:off x="12735297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COLLABORATION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76E31F5-7226-5FC7-5BDF-D22F86183D0E}"/>
              </a:ext>
            </a:extLst>
          </p:cNvPr>
          <p:cNvSpPr/>
          <p:nvPr/>
        </p:nvSpPr>
        <p:spPr>
          <a:xfrm>
            <a:off x="12783729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772B07-81E1-17CD-BF15-8865CE4C92E1}"/>
              </a:ext>
            </a:extLst>
          </p:cNvPr>
          <p:cNvSpPr txBox="1"/>
          <p:nvPr/>
        </p:nvSpPr>
        <p:spPr>
          <a:xfrm flipH="1">
            <a:off x="12282389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CB20A7F-3367-6CB8-6F15-5F3A41B5C4B3}"/>
              </a:ext>
            </a:extLst>
          </p:cNvPr>
          <p:cNvGrpSpPr/>
          <p:nvPr/>
        </p:nvGrpSpPr>
        <p:grpSpPr>
          <a:xfrm>
            <a:off x="9039982" y="4749800"/>
            <a:ext cx="3644900" cy="6146800"/>
            <a:chOff x="9039982" y="4749800"/>
            <a:chExt cx="3644900" cy="6146800"/>
          </a:xfrm>
        </p:grpSpPr>
        <p:sp>
          <p:nvSpPr>
            <p:cNvPr id="37" name="Arrow: Chevron 36">
              <a:extLst>
                <a:ext uri="{FF2B5EF4-FFF2-40B4-BE49-F238E27FC236}">
                  <a16:creationId xmlns:a16="http://schemas.microsoft.com/office/drawing/2014/main" id="{F18EE52C-07CD-1977-AE78-688D5A017A3C}"/>
                </a:ext>
              </a:extLst>
            </p:cNvPr>
            <p:cNvSpPr/>
            <p:nvPr/>
          </p:nvSpPr>
          <p:spPr>
            <a:xfrm>
              <a:off x="10953258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573C4CF-5773-FD30-AE51-37FE9F18744F}"/>
                </a:ext>
              </a:extLst>
            </p:cNvPr>
            <p:cNvSpPr/>
            <p:nvPr/>
          </p:nvSpPr>
          <p:spPr>
            <a:xfrm>
              <a:off x="9039983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9726207-060B-ABCD-2943-C4A501C13B8E}"/>
                </a:ext>
              </a:extLst>
            </p:cNvPr>
            <p:cNvSpPr/>
            <p:nvPr/>
          </p:nvSpPr>
          <p:spPr>
            <a:xfrm>
              <a:off x="9039982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C2F6C3C2-06E3-DDCA-3856-F2FC01B01D19}"/>
              </a:ext>
            </a:extLst>
          </p:cNvPr>
          <p:cNvSpPr txBox="1"/>
          <p:nvPr/>
        </p:nvSpPr>
        <p:spPr>
          <a:xfrm>
            <a:off x="10100246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</a:rPr>
              <a:t>Đào </a:t>
            </a:r>
            <a:r>
              <a:rPr lang="en-US" sz="1600" i="1" dirty="0" err="1">
                <a:solidFill>
                  <a:schemeClr val="tx2"/>
                </a:solidFill>
              </a:rPr>
              <a:t>tạo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kỹ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năng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mới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đáp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ứng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nhu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cầu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chuyển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đổi</a:t>
            </a:r>
            <a:r>
              <a:rPr lang="en-US" sz="1600" i="1" dirty="0">
                <a:solidFill>
                  <a:schemeClr val="tx2"/>
                </a:solidFill>
              </a:rPr>
              <a:t>.</a:t>
            </a:r>
            <a:endParaRPr lang="vi-VN" sz="1600" i="1" dirty="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16C2670-DAF9-9A8D-7779-90C70793CD66}"/>
              </a:ext>
            </a:extLst>
          </p:cNvPr>
          <p:cNvSpPr txBox="1"/>
          <p:nvPr/>
        </p:nvSpPr>
        <p:spPr>
          <a:xfrm flipH="1">
            <a:off x="10100245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Gobold" panose="02000500000000000000" pitchFamily="2" charset="0"/>
              </a:rPr>
              <a:t>CAPABILITY </a:t>
            </a:r>
            <a:endParaRPr lang="vi-VN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1C8EAED2-D3D8-70B3-DF6E-B11DF4417C69}"/>
              </a:ext>
            </a:extLst>
          </p:cNvPr>
          <p:cNvSpPr/>
          <p:nvPr/>
        </p:nvSpPr>
        <p:spPr>
          <a:xfrm>
            <a:off x="10148677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3"/>
              </a:gs>
              <a:gs pos="100000">
                <a:schemeClr val="accent3">
                  <a:lumMod val="1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tx2"/>
                </a:solidFill>
                <a:latin typeface="+mj-lt"/>
              </a:rPr>
              <a:t>4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6762B1E-06C0-D94D-5545-FA76FE5054E2}"/>
              </a:ext>
            </a:extLst>
          </p:cNvPr>
          <p:cNvSpPr txBox="1"/>
          <p:nvPr/>
        </p:nvSpPr>
        <p:spPr>
          <a:xfrm flipH="1">
            <a:off x="9647337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9D9CC2A-76DA-C3E8-185E-9C5A0F084464}"/>
              </a:ext>
            </a:extLst>
          </p:cNvPr>
          <p:cNvGrpSpPr/>
          <p:nvPr/>
        </p:nvGrpSpPr>
        <p:grpSpPr>
          <a:xfrm>
            <a:off x="6404930" y="4749800"/>
            <a:ext cx="3644900" cy="6146800"/>
            <a:chOff x="6404930" y="4749800"/>
            <a:chExt cx="3644900" cy="6146800"/>
          </a:xfrm>
        </p:grpSpPr>
        <p:sp>
          <p:nvSpPr>
            <p:cNvPr id="45" name="Arrow: Chevron 44">
              <a:extLst>
                <a:ext uri="{FF2B5EF4-FFF2-40B4-BE49-F238E27FC236}">
                  <a16:creationId xmlns:a16="http://schemas.microsoft.com/office/drawing/2014/main" id="{303002D5-6C30-1A24-8A00-232268F547C3}"/>
                </a:ext>
              </a:extLst>
            </p:cNvPr>
            <p:cNvSpPr/>
            <p:nvPr/>
          </p:nvSpPr>
          <p:spPr>
            <a:xfrm>
              <a:off x="8318206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8253564-1880-39C5-6616-F63902E59817}"/>
                </a:ext>
              </a:extLst>
            </p:cNvPr>
            <p:cNvSpPr/>
            <p:nvPr/>
          </p:nvSpPr>
          <p:spPr>
            <a:xfrm>
              <a:off x="6404931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A4252E3-9D7F-F3A2-4531-7E1A61BEA868}"/>
                </a:ext>
              </a:extLst>
            </p:cNvPr>
            <p:cNvSpPr/>
            <p:nvPr/>
          </p:nvSpPr>
          <p:spPr>
            <a:xfrm>
              <a:off x="6404930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85A7540C-FBE8-B153-78A2-9C86D96C0125}"/>
              </a:ext>
            </a:extLst>
          </p:cNvPr>
          <p:cNvSpPr txBox="1"/>
          <p:nvPr/>
        </p:nvSpPr>
        <p:spPr>
          <a:xfrm>
            <a:off x="7465194" y="9143506"/>
            <a:ext cx="152437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</a:rPr>
              <a:t>Giao </a:t>
            </a:r>
            <a:r>
              <a:rPr lang="en-US" sz="1600" i="1" dirty="0" err="1">
                <a:solidFill>
                  <a:schemeClr val="tx2"/>
                </a:solidFill>
              </a:rPr>
              <a:t>tiếp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rõ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ràng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giúp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giảm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hiểu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lầm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và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tăng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đồng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thuận</a:t>
            </a:r>
            <a:r>
              <a:rPr lang="en-US" sz="1600" i="1" dirty="0">
                <a:solidFill>
                  <a:schemeClr val="tx2"/>
                </a:solidFill>
              </a:rPr>
              <a:t>.</a:t>
            </a:r>
            <a:endParaRPr lang="vi-VN" sz="1600" i="1" dirty="0">
              <a:solidFill>
                <a:schemeClr val="tx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481C3AF-6D1D-6BAB-8124-24A939CFA246}"/>
              </a:ext>
            </a:extLst>
          </p:cNvPr>
          <p:cNvSpPr txBox="1"/>
          <p:nvPr/>
        </p:nvSpPr>
        <p:spPr>
          <a:xfrm flipH="1">
            <a:off x="7465193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Gobold" panose="02000500000000000000" pitchFamily="2" charset="0"/>
              </a:rPr>
              <a:t>COMMUNICATION </a:t>
            </a:r>
            <a:endParaRPr lang="vi-VN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8C9836B-420E-A217-F087-5009DC8274D7}"/>
              </a:ext>
            </a:extLst>
          </p:cNvPr>
          <p:cNvSpPr/>
          <p:nvPr/>
        </p:nvSpPr>
        <p:spPr>
          <a:xfrm>
            <a:off x="7513625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tx2"/>
                </a:solidFill>
                <a:latin typeface="+mj-lt"/>
              </a:rPr>
              <a:t>3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6522376-226A-7BAE-979A-217055AEB757}"/>
              </a:ext>
            </a:extLst>
          </p:cNvPr>
          <p:cNvSpPr txBox="1"/>
          <p:nvPr/>
        </p:nvSpPr>
        <p:spPr>
          <a:xfrm flipH="1">
            <a:off x="7012285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FB737498-5057-03C2-1077-BBA0ED711761}"/>
              </a:ext>
            </a:extLst>
          </p:cNvPr>
          <p:cNvGrpSpPr/>
          <p:nvPr/>
        </p:nvGrpSpPr>
        <p:grpSpPr>
          <a:xfrm>
            <a:off x="3769878" y="4749800"/>
            <a:ext cx="3644900" cy="6146800"/>
            <a:chOff x="3769878" y="4749800"/>
            <a:chExt cx="3644900" cy="6146800"/>
          </a:xfrm>
        </p:grpSpPr>
        <p:sp>
          <p:nvSpPr>
            <p:cNvPr id="55" name="Arrow: Chevron 54">
              <a:extLst>
                <a:ext uri="{FF2B5EF4-FFF2-40B4-BE49-F238E27FC236}">
                  <a16:creationId xmlns:a16="http://schemas.microsoft.com/office/drawing/2014/main" id="{5A3A87E3-E776-2AFC-E340-400F83490EAA}"/>
                </a:ext>
              </a:extLst>
            </p:cNvPr>
            <p:cNvSpPr/>
            <p:nvPr/>
          </p:nvSpPr>
          <p:spPr>
            <a:xfrm>
              <a:off x="5683154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E6914C7-3EDC-1522-DB92-C1D9A3DCC920}"/>
                </a:ext>
              </a:extLst>
            </p:cNvPr>
            <p:cNvSpPr/>
            <p:nvPr/>
          </p:nvSpPr>
          <p:spPr>
            <a:xfrm>
              <a:off x="3769879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6372F4F-5369-C828-A2D8-7709E7907512}"/>
                </a:ext>
              </a:extLst>
            </p:cNvPr>
            <p:cNvSpPr/>
            <p:nvPr/>
          </p:nvSpPr>
          <p:spPr>
            <a:xfrm>
              <a:off x="3769878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0094E1EE-4A3E-8CE5-B240-744B661B18B4}"/>
              </a:ext>
            </a:extLst>
          </p:cNvPr>
          <p:cNvSpPr txBox="1"/>
          <p:nvPr/>
        </p:nvSpPr>
        <p:spPr>
          <a:xfrm>
            <a:off x="4830142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tx2"/>
                </a:solidFill>
              </a:rPr>
              <a:t>Lãnh đạo kiên định, dẫn dắt và truyền cảm hứng chung.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DF62CE3-0CD5-734E-19D2-965ECB6A49A8}"/>
              </a:ext>
            </a:extLst>
          </p:cNvPr>
          <p:cNvSpPr txBox="1"/>
          <p:nvPr/>
        </p:nvSpPr>
        <p:spPr>
          <a:xfrm flipH="1">
            <a:off x="4830141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Gobold" panose="02000500000000000000" pitchFamily="2" charset="0"/>
              </a:rPr>
              <a:t>COMMITMENT </a:t>
            </a:r>
            <a:endParaRPr lang="vi-VN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CE0B01AE-8825-4D50-1F3A-72B38E0DA42D}"/>
              </a:ext>
            </a:extLst>
          </p:cNvPr>
          <p:cNvSpPr/>
          <p:nvPr/>
        </p:nvSpPr>
        <p:spPr>
          <a:xfrm>
            <a:off x="4878573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1"/>
              </a:gs>
              <a:gs pos="100000">
                <a:schemeClr val="accent1">
                  <a:lumMod val="50000"/>
                  <a:alpha val="8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tx2"/>
                </a:solidFill>
                <a:latin typeface="+mj-lt"/>
              </a:rPr>
              <a:t>2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97578F2-8A0C-258E-49F8-6C3F583319CA}"/>
              </a:ext>
            </a:extLst>
          </p:cNvPr>
          <p:cNvSpPr txBox="1"/>
          <p:nvPr/>
        </p:nvSpPr>
        <p:spPr>
          <a:xfrm flipH="1">
            <a:off x="4377233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101" name="!!SubTitle">
            <a:extLst>
              <a:ext uri="{FF2B5EF4-FFF2-40B4-BE49-F238E27FC236}">
                <a16:creationId xmlns:a16="http://schemas.microsoft.com/office/drawing/2014/main" id="{3B52A81B-7E21-2EE2-5536-10B9B3E43727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2" name="!!MainTitle1">
            <a:extLst>
              <a:ext uri="{FF2B5EF4-FFF2-40B4-BE49-F238E27FC236}">
                <a16:creationId xmlns:a16="http://schemas.microsoft.com/office/drawing/2014/main" id="{EB898DBA-6A10-E853-6A29-0560937947E5}"/>
              </a:ext>
            </a:extLst>
          </p:cNvPr>
          <p:cNvSpPr txBox="1"/>
          <p:nvPr/>
        </p:nvSpPr>
        <p:spPr>
          <a:xfrm>
            <a:off x="6266743" y="1190307"/>
            <a:ext cx="1185061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8C Transformation 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3" name="!!SlideOcean">
            <a:extLst>
              <a:ext uri="{FF2B5EF4-FFF2-40B4-BE49-F238E27FC236}">
                <a16:creationId xmlns:a16="http://schemas.microsoft.com/office/drawing/2014/main" id="{2A9A6CE9-8EA7-532C-6475-F953AE51787B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979BEC2A-1783-63B6-7A54-609B898488E2}"/>
              </a:ext>
            </a:extLst>
          </p:cNvPr>
          <p:cNvGrpSpPr/>
          <p:nvPr/>
        </p:nvGrpSpPr>
        <p:grpSpPr>
          <a:xfrm>
            <a:off x="1134826" y="4749800"/>
            <a:ext cx="3644900" cy="6146800"/>
            <a:chOff x="1134826" y="4749800"/>
            <a:chExt cx="3644900" cy="6146800"/>
          </a:xfrm>
        </p:grpSpPr>
        <p:sp>
          <p:nvSpPr>
            <p:cNvPr id="105" name="Arrow: Chevron 104">
              <a:extLst>
                <a:ext uri="{FF2B5EF4-FFF2-40B4-BE49-F238E27FC236}">
                  <a16:creationId xmlns:a16="http://schemas.microsoft.com/office/drawing/2014/main" id="{3EB04965-342D-8D7F-BB9E-C127F3BE0965}"/>
                </a:ext>
              </a:extLst>
            </p:cNvPr>
            <p:cNvSpPr/>
            <p:nvPr/>
          </p:nvSpPr>
          <p:spPr>
            <a:xfrm>
              <a:off x="3048102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83D51EA-D1BA-3C59-4E75-A58903147F92}"/>
                </a:ext>
              </a:extLst>
            </p:cNvPr>
            <p:cNvSpPr/>
            <p:nvPr/>
          </p:nvSpPr>
          <p:spPr>
            <a:xfrm>
              <a:off x="1134827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6F8E3D0-91F4-A392-898A-9174B48461A7}"/>
                </a:ext>
              </a:extLst>
            </p:cNvPr>
            <p:cNvSpPr/>
            <p:nvPr/>
          </p:nvSpPr>
          <p:spPr>
            <a:xfrm>
              <a:off x="113482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C2D2BB22-950B-7C1D-317D-EB3D29572864}"/>
              </a:ext>
            </a:extLst>
          </p:cNvPr>
          <p:cNvSpPr txBox="1"/>
          <p:nvPr/>
        </p:nvSpPr>
        <p:spPr>
          <a:xfrm>
            <a:off x="2195090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tx2"/>
                </a:solidFill>
              </a:rPr>
              <a:t>Định hướng rõ ràng giúp đội ngũ thống nhất mục tiêu.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401C2C6-D75A-39C3-6862-F14B27D3A815}"/>
              </a:ext>
            </a:extLst>
          </p:cNvPr>
          <p:cNvSpPr txBox="1"/>
          <p:nvPr/>
        </p:nvSpPr>
        <p:spPr>
          <a:xfrm flipH="1">
            <a:off x="2195089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Gobold" panose="02000500000000000000" pitchFamily="2" charset="0"/>
              </a:rPr>
              <a:t>CLARITY </a:t>
            </a:r>
            <a:endParaRPr lang="vi-VN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2966EF0D-6B82-B8E9-9CF1-593A810034B7}"/>
              </a:ext>
            </a:extLst>
          </p:cNvPr>
          <p:cNvSpPr/>
          <p:nvPr/>
        </p:nvSpPr>
        <p:spPr>
          <a:xfrm>
            <a:off x="2243521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tx2"/>
                </a:solidFill>
                <a:latin typeface="+mj-lt"/>
              </a:rPr>
              <a:t>1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AC722D01-4101-0EEE-C2F0-9BA7176791E4}"/>
              </a:ext>
            </a:extLst>
          </p:cNvPr>
          <p:cNvSpPr txBox="1"/>
          <p:nvPr/>
        </p:nvSpPr>
        <p:spPr>
          <a:xfrm flipH="1">
            <a:off x="1742181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D77C3AEF-5034-5525-AC22-BB2009FCBFC1}"/>
              </a:ext>
            </a:extLst>
          </p:cNvPr>
          <p:cNvGrpSpPr/>
          <p:nvPr/>
        </p:nvGrpSpPr>
        <p:grpSpPr>
          <a:xfrm>
            <a:off x="-1500226" y="4749800"/>
            <a:ext cx="3644900" cy="6146800"/>
            <a:chOff x="-1347826" y="4749800"/>
            <a:chExt cx="3644900" cy="6146800"/>
          </a:xfrm>
        </p:grpSpPr>
        <p:sp>
          <p:nvSpPr>
            <p:cNvPr id="113" name="Arrow: Chevron 112">
              <a:extLst>
                <a:ext uri="{FF2B5EF4-FFF2-40B4-BE49-F238E27FC236}">
                  <a16:creationId xmlns:a16="http://schemas.microsoft.com/office/drawing/2014/main" id="{4372AA3C-8802-7727-9554-30BF3647516F}"/>
                </a:ext>
              </a:extLst>
            </p:cNvPr>
            <p:cNvSpPr/>
            <p:nvPr/>
          </p:nvSpPr>
          <p:spPr>
            <a:xfrm>
              <a:off x="565450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A0BF35F-9601-F752-39F6-F987FE35A6FB}"/>
                </a:ext>
              </a:extLst>
            </p:cNvPr>
            <p:cNvSpPr/>
            <p:nvPr/>
          </p:nvSpPr>
          <p:spPr>
            <a:xfrm>
              <a:off x="-1347825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C5C1948-E5AD-85FC-93F6-6FC27652BF7A}"/>
                </a:ext>
              </a:extLst>
            </p:cNvPr>
            <p:cNvSpPr/>
            <p:nvPr/>
          </p:nvSpPr>
          <p:spPr>
            <a:xfrm>
              <a:off x="-134782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E8E5FBAE-B7FF-619C-A5C9-7AC246ECEA04}"/>
              </a:ext>
            </a:extLst>
          </p:cNvPr>
          <p:cNvSpPr/>
          <p:nvPr/>
        </p:nvSpPr>
        <p:spPr>
          <a:xfrm>
            <a:off x="21396761" y="6986177"/>
            <a:ext cx="950010" cy="1211270"/>
          </a:xfrm>
          <a:custGeom>
            <a:avLst/>
            <a:gdLst>
              <a:gd name="connsiteX0" fmla="*/ 241023 w 475396"/>
              <a:gd name="connsiteY0" fmla="*/ 385994 h 606133"/>
              <a:gd name="connsiteX1" fmla="*/ 165758 w 475396"/>
              <a:gd name="connsiteY1" fmla="*/ 461259 h 606133"/>
              <a:gd name="connsiteX2" fmla="*/ 241023 w 475396"/>
              <a:gd name="connsiteY2" fmla="*/ 536524 h 606133"/>
              <a:gd name="connsiteX3" fmla="*/ 316288 w 475396"/>
              <a:gd name="connsiteY3" fmla="*/ 461259 h 606133"/>
              <a:gd name="connsiteX4" fmla="*/ 241023 w 475396"/>
              <a:gd name="connsiteY4" fmla="*/ 385994 h 606133"/>
              <a:gd name="connsiteX5" fmla="*/ 241023 w 475396"/>
              <a:gd name="connsiteY5" fmla="*/ 372310 h 606133"/>
              <a:gd name="connsiteX6" fmla="*/ 329972 w 475396"/>
              <a:gd name="connsiteY6" fmla="*/ 461259 h 606133"/>
              <a:gd name="connsiteX7" fmla="*/ 241023 w 475396"/>
              <a:gd name="connsiteY7" fmla="*/ 550209 h 606133"/>
              <a:gd name="connsiteX8" fmla="*/ 152073 w 475396"/>
              <a:gd name="connsiteY8" fmla="*/ 461259 h 606133"/>
              <a:gd name="connsiteX9" fmla="*/ 241023 w 475396"/>
              <a:gd name="connsiteY9" fmla="*/ 372310 h 606133"/>
              <a:gd name="connsiteX10" fmla="*/ 368289 w 475396"/>
              <a:gd name="connsiteY10" fmla="*/ 212201 h 606133"/>
              <a:gd name="connsiteX11" fmla="*/ 365460 w 475396"/>
              <a:gd name="connsiteY11" fmla="*/ 219773 h 606133"/>
              <a:gd name="connsiteX12" fmla="*/ 322582 w 475396"/>
              <a:gd name="connsiteY12" fmla="*/ 277796 h 606133"/>
              <a:gd name="connsiteX13" fmla="*/ 316470 w 475396"/>
              <a:gd name="connsiteY13" fmla="*/ 282448 h 606133"/>
              <a:gd name="connsiteX14" fmla="*/ 308168 w 475396"/>
              <a:gd name="connsiteY14" fmla="*/ 288013 h 606133"/>
              <a:gd name="connsiteX15" fmla="*/ 300869 w 475396"/>
              <a:gd name="connsiteY15" fmla="*/ 292119 h 606133"/>
              <a:gd name="connsiteX16" fmla="*/ 268665 w 475396"/>
              <a:gd name="connsiteY16" fmla="*/ 304617 h 606133"/>
              <a:gd name="connsiteX17" fmla="*/ 255072 w 475396"/>
              <a:gd name="connsiteY17" fmla="*/ 307171 h 606133"/>
              <a:gd name="connsiteX18" fmla="*/ 235549 w 475396"/>
              <a:gd name="connsiteY18" fmla="*/ 308631 h 606133"/>
              <a:gd name="connsiteX19" fmla="*/ 203709 w 475396"/>
              <a:gd name="connsiteY19" fmla="*/ 304891 h 606133"/>
              <a:gd name="connsiteX20" fmla="*/ 203071 w 475396"/>
              <a:gd name="connsiteY20" fmla="*/ 304891 h 606133"/>
              <a:gd name="connsiteX21" fmla="*/ 189386 w 475396"/>
              <a:gd name="connsiteY21" fmla="*/ 300786 h 606133"/>
              <a:gd name="connsiteX22" fmla="*/ 151708 w 475396"/>
              <a:gd name="connsiteY22" fmla="*/ 280624 h 606133"/>
              <a:gd name="connsiteX23" fmla="*/ 148880 w 475396"/>
              <a:gd name="connsiteY23" fmla="*/ 278434 h 606133"/>
              <a:gd name="connsiteX24" fmla="*/ 138024 w 475396"/>
              <a:gd name="connsiteY24" fmla="*/ 269311 h 606133"/>
              <a:gd name="connsiteX25" fmla="*/ 134283 w 475396"/>
              <a:gd name="connsiteY25" fmla="*/ 265480 h 606133"/>
              <a:gd name="connsiteX26" fmla="*/ 102353 w 475396"/>
              <a:gd name="connsiteY26" fmla="*/ 212566 h 606133"/>
              <a:gd name="connsiteX27" fmla="*/ 17874 w 475396"/>
              <a:gd name="connsiteY27" fmla="*/ 212566 h 606133"/>
              <a:gd name="connsiteX28" fmla="*/ 64401 w 475396"/>
              <a:gd name="connsiteY28" fmla="*/ 592813 h 606133"/>
              <a:gd name="connsiteX29" fmla="*/ 406696 w 475396"/>
              <a:gd name="connsiteY29" fmla="*/ 592813 h 606133"/>
              <a:gd name="connsiteX30" fmla="*/ 453315 w 475396"/>
              <a:gd name="connsiteY30" fmla="*/ 212566 h 606133"/>
              <a:gd name="connsiteX31" fmla="*/ 452859 w 475396"/>
              <a:gd name="connsiteY31" fmla="*/ 212201 h 606133"/>
              <a:gd name="connsiteX32" fmla="*/ 424121 w 475396"/>
              <a:gd name="connsiteY32" fmla="*/ 63952 h 606133"/>
              <a:gd name="connsiteX33" fmla="*/ 394837 w 475396"/>
              <a:gd name="connsiteY33" fmla="*/ 198881 h 606133"/>
              <a:gd name="connsiteX34" fmla="*/ 433427 w 475396"/>
              <a:gd name="connsiteY34" fmla="*/ 198881 h 606133"/>
              <a:gd name="connsiteX35" fmla="*/ 460613 w 475396"/>
              <a:gd name="connsiteY35" fmla="*/ 71980 h 606133"/>
              <a:gd name="connsiteX36" fmla="*/ 151708 w 475396"/>
              <a:gd name="connsiteY36" fmla="*/ 53369 h 606133"/>
              <a:gd name="connsiteX37" fmla="*/ 151708 w 475396"/>
              <a:gd name="connsiteY37" fmla="*/ 263016 h 606133"/>
              <a:gd name="connsiteX38" fmla="*/ 189386 w 475396"/>
              <a:gd name="connsiteY38" fmla="*/ 286097 h 606133"/>
              <a:gd name="connsiteX39" fmla="*/ 189386 w 475396"/>
              <a:gd name="connsiteY39" fmla="*/ 53369 h 606133"/>
              <a:gd name="connsiteX40" fmla="*/ 291473 w 475396"/>
              <a:gd name="connsiteY40" fmla="*/ 52275 h 606133"/>
              <a:gd name="connsiteX41" fmla="*/ 270399 w 475396"/>
              <a:gd name="connsiteY41" fmla="*/ 290203 h 606133"/>
              <a:gd name="connsiteX42" fmla="*/ 304427 w 475396"/>
              <a:gd name="connsiteY42" fmla="*/ 274603 h 606133"/>
              <a:gd name="connsiteX43" fmla="*/ 315375 w 475396"/>
              <a:gd name="connsiteY43" fmla="*/ 210741 h 606133"/>
              <a:gd name="connsiteX44" fmla="*/ 329060 w 475396"/>
              <a:gd name="connsiteY44" fmla="*/ 55650 h 606133"/>
              <a:gd name="connsiteX45" fmla="*/ 50899 w 475396"/>
              <a:gd name="connsiteY45" fmla="*/ 51180 h 606133"/>
              <a:gd name="connsiteX46" fmla="*/ 13677 w 475396"/>
              <a:gd name="connsiteY46" fmla="*/ 57475 h 606133"/>
              <a:gd name="connsiteX47" fmla="*/ 37762 w 475396"/>
              <a:gd name="connsiteY47" fmla="*/ 198699 h 606133"/>
              <a:gd name="connsiteX48" fmla="*/ 75987 w 475396"/>
              <a:gd name="connsiteY48" fmla="*/ 198699 h 606133"/>
              <a:gd name="connsiteX49" fmla="*/ 118774 w 475396"/>
              <a:gd name="connsiteY49" fmla="*/ 26000 h 606133"/>
              <a:gd name="connsiteX50" fmla="*/ 81187 w 475396"/>
              <a:gd name="connsiteY50" fmla="*/ 28555 h 606133"/>
              <a:gd name="connsiteX51" fmla="*/ 92226 w 475396"/>
              <a:gd name="connsiteY51" fmla="*/ 198790 h 606133"/>
              <a:gd name="connsiteX52" fmla="*/ 112570 w 475396"/>
              <a:gd name="connsiteY52" fmla="*/ 198790 h 606133"/>
              <a:gd name="connsiteX53" fmla="*/ 113939 w 475396"/>
              <a:gd name="connsiteY53" fmla="*/ 203717 h 606133"/>
              <a:gd name="connsiteX54" fmla="*/ 132824 w 475396"/>
              <a:gd name="connsiteY54" fmla="*/ 242307 h 606133"/>
              <a:gd name="connsiteX55" fmla="*/ 361264 w 475396"/>
              <a:gd name="connsiteY55" fmla="*/ 24906 h 606133"/>
              <a:gd name="connsiteX56" fmla="*/ 328695 w 475396"/>
              <a:gd name="connsiteY56" fmla="*/ 214208 h 606133"/>
              <a:gd name="connsiteX57" fmla="*/ 324772 w 475396"/>
              <a:gd name="connsiteY57" fmla="*/ 258181 h 606133"/>
              <a:gd name="connsiteX58" fmla="*/ 357158 w 475396"/>
              <a:gd name="connsiteY58" fmla="*/ 203443 h 606133"/>
              <a:gd name="connsiteX59" fmla="*/ 358618 w 475396"/>
              <a:gd name="connsiteY59" fmla="*/ 198517 h 606133"/>
              <a:gd name="connsiteX60" fmla="*/ 369657 w 475396"/>
              <a:gd name="connsiteY60" fmla="*/ 198517 h 606133"/>
              <a:gd name="connsiteX61" fmla="*/ 398394 w 475396"/>
              <a:gd name="connsiteY61" fmla="*/ 31383 h 606133"/>
              <a:gd name="connsiteX62" fmla="*/ 217394 w 475396"/>
              <a:gd name="connsiteY62" fmla="*/ 13684 h 606133"/>
              <a:gd name="connsiteX63" fmla="*/ 217303 w 475396"/>
              <a:gd name="connsiteY63" fmla="*/ 293670 h 606133"/>
              <a:gd name="connsiteX64" fmla="*/ 235549 w 475396"/>
              <a:gd name="connsiteY64" fmla="*/ 295038 h 606133"/>
              <a:gd name="connsiteX65" fmla="*/ 255072 w 475396"/>
              <a:gd name="connsiteY65" fmla="*/ 293487 h 606133"/>
              <a:gd name="connsiteX66" fmla="*/ 255072 w 475396"/>
              <a:gd name="connsiteY66" fmla="*/ 13684 h 606133"/>
              <a:gd name="connsiteX67" fmla="*/ 216573 w 475396"/>
              <a:gd name="connsiteY67" fmla="*/ 0 h 606133"/>
              <a:gd name="connsiteX68" fmla="*/ 255984 w 475396"/>
              <a:gd name="connsiteY68" fmla="*/ 0 h 606133"/>
              <a:gd name="connsiteX69" fmla="*/ 268848 w 475396"/>
              <a:gd name="connsiteY69" fmla="*/ 12772 h 606133"/>
              <a:gd name="connsiteX70" fmla="*/ 268848 w 475396"/>
              <a:gd name="connsiteY70" fmla="*/ 153631 h 606133"/>
              <a:gd name="connsiteX71" fmla="*/ 277971 w 475396"/>
              <a:gd name="connsiteY71" fmla="*/ 50268 h 606133"/>
              <a:gd name="connsiteX72" fmla="*/ 277998 w 475396"/>
              <a:gd name="connsiteY72" fmla="*/ 49994 h 606133"/>
              <a:gd name="connsiteX73" fmla="*/ 291838 w 475396"/>
              <a:gd name="connsiteY73" fmla="*/ 38590 h 606133"/>
              <a:gd name="connsiteX74" fmla="*/ 331067 w 475396"/>
              <a:gd name="connsiteY74" fmla="*/ 42057 h 606133"/>
              <a:gd name="connsiteX75" fmla="*/ 342562 w 475396"/>
              <a:gd name="connsiteY75" fmla="*/ 52822 h 606133"/>
              <a:gd name="connsiteX76" fmla="*/ 347944 w 475396"/>
              <a:gd name="connsiteY76" fmla="*/ 21804 h 606133"/>
              <a:gd name="connsiteX77" fmla="*/ 347962 w 475396"/>
              <a:gd name="connsiteY77" fmla="*/ 21722 h 606133"/>
              <a:gd name="connsiteX78" fmla="*/ 362723 w 475396"/>
              <a:gd name="connsiteY78" fmla="*/ 11312 h 606133"/>
              <a:gd name="connsiteX79" fmla="*/ 401588 w 475396"/>
              <a:gd name="connsiteY79" fmla="*/ 17972 h 606133"/>
              <a:gd name="connsiteX80" fmla="*/ 412079 w 475396"/>
              <a:gd name="connsiteY80" fmla="*/ 32843 h 606133"/>
              <a:gd name="connsiteX81" fmla="*/ 393833 w 475396"/>
              <a:gd name="connsiteY81" fmla="*/ 138487 h 606133"/>
              <a:gd name="connsiteX82" fmla="*/ 410893 w 475396"/>
              <a:gd name="connsiteY82" fmla="*/ 59847 h 606133"/>
              <a:gd name="connsiteX83" fmla="*/ 426220 w 475396"/>
              <a:gd name="connsiteY83" fmla="*/ 50085 h 606133"/>
              <a:gd name="connsiteX84" fmla="*/ 464719 w 475396"/>
              <a:gd name="connsiteY84" fmla="*/ 58387 h 606133"/>
              <a:gd name="connsiteX85" fmla="*/ 465184 w 475396"/>
              <a:gd name="connsiteY85" fmla="*/ 58478 h 606133"/>
              <a:gd name="connsiteX86" fmla="*/ 475119 w 475396"/>
              <a:gd name="connsiteY86" fmla="*/ 73714 h 606133"/>
              <a:gd name="connsiteX87" fmla="*/ 447750 w 475396"/>
              <a:gd name="connsiteY87" fmla="*/ 198517 h 606133"/>
              <a:gd name="connsiteX88" fmla="*/ 469098 w 475396"/>
              <a:gd name="connsiteY88" fmla="*/ 198517 h 606133"/>
              <a:gd name="connsiteX89" fmla="*/ 418830 w 475396"/>
              <a:gd name="connsiteY89" fmla="*/ 606133 h 606133"/>
              <a:gd name="connsiteX90" fmla="*/ 52359 w 475396"/>
              <a:gd name="connsiteY90" fmla="*/ 606133 h 606133"/>
              <a:gd name="connsiteX91" fmla="*/ 2364 w 475396"/>
              <a:gd name="connsiteY91" fmla="*/ 198517 h 606133"/>
              <a:gd name="connsiteX92" fmla="*/ 23895 w 475396"/>
              <a:gd name="connsiteY92" fmla="*/ 198517 h 606133"/>
              <a:gd name="connsiteX93" fmla="*/ 175 w 475396"/>
              <a:gd name="connsiteY93" fmla="*/ 58569 h 606133"/>
              <a:gd name="connsiteX94" fmla="*/ 10666 w 475396"/>
              <a:gd name="connsiteY94" fmla="*/ 43790 h 606133"/>
              <a:gd name="connsiteX95" fmla="*/ 49530 w 475396"/>
              <a:gd name="connsiteY95" fmla="*/ 37222 h 606133"/>
              <a:gd name="connsiteX96" fmla="*/ 58653 w 475396"/>
              <a:gd name="connsiteY96" fmla="*/ 39320 h 606133"/>
              <a:gd name="connsiteX97" fmla="*/ 63854 w 475396"/>
              <a:gd name="connsiteY97" fmla="*/ 47713 h 606133"/>
              <a:gd name="connsiteX98" fmla="*/ 71061 w 475396"/>
              <a:gd name="connsiteY98" fmla="*/ 90226 h 606133"/>
              <a:gd name="connsiteX99" fmla="*/ 67047 w 475396"/>
              <a:gd name="connsiteY99" fmla="*/ 28099 h 606133"/>
              <a:gd name="connsiteX100" fmla="*/ 70240 w 475396"/>
              <a:gd name="connsiteY100" fmla="*/ 18976 h 606133"/>
              <a:gd name="connsiteX101" fmla="*/ 79363 w 475396"/>
              <a:gd name="connsiteY101" fmla="*/ 14688 h 606133"/>
              <a:gd name="connsiteX102" fmla="*/ 118683 w 475396"/>
              <a:gd name="connsiteY102" fmla="*/ 12133 h 606133"/>
              <a:gd name="connsiteX103" fmla="*/ 132367 w 475396"/>
              <a:gd name="connsiteY103" fmla="*/ 24084 h 606133"/>
              <a:gd name="connsiteX104" fmla="*/ 138024 w 475396"/>
              <a:gd name="connsiteY104" fmla="*/ 110753 h 606133"/>
              <a:gd name="connsiteX105" fmla="*/ 138024 w 475396"/>
              <a:gd name="connsiteY105" fmla="*/ 52457 h 606133"/>
              <a:gd name="connsiteX106" fmla="*/ 150796 w 475396"/>
              <a:gd name="connsiteY106" fmla="*/ 39685 h 606133"/>
              <a:gd name="connsiteX107" fmla="*/ 190207 w 475396"/>
              <a:gd name="connsiteY107" fmla="*/ 39685 h 606133"/>
              <a:gd name="connsiteX108" fmla="*/ 203071 w 475396"/>
              <a:gd name="connsiteY108" fmla="*/ 52457 h 606133"/>
              <a:gd name="connsiteX109" fmla="*/ 203071 w 475396"/>
              <a:gd name="connsiteY109" fmla="*/ 290842 h 606133"/>
              <a:gd name="connsiteX110" fmla="*/ 203709 w 475396"/>
              <a:gd name="connsiteY110" fmla="*/ 290842 h 606133"/>
              <a:gd name="connsiteX111" fmla="*/ 203709 w 475396"/>
              <a:gd name="connsiteY111" fmla="*/ 12772 h 606133"/>
              <a:gd name="connsiteX112" fmla="*/ 216573 w 475396"/>
              <a:gd name="connsiteY112" fmla="*/ 0 h 60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475396" h="606133">
                <a:moveTo>
                  <a:pt x="241023" y="385994"/>
                </a:moveTo>
                <a:cubicBezTo>
                  <a:pt x="199455" y="385994"/>
                  <a:pt x="165758" y="419695"/>
                  <a:pt x="165758" y="461259"/>
                </a:cubicBezTo>
                <a:cubicBezTo>
                  <a:pt x="165758" y="502824"/>
                  <a:pt x="199455" y="536524"/>
                  <a:pt x="241023" y="536524"/>
                </a:cubicBezTo>
                <a:cubicBezTo>
                  <a:pt x="282569" y="536469"/>
                  <a:pt x="316233" y="502805"/>
                  <a:pt x="316288" y="461259"/>
                </a:cubicBezTo>
                <a:cubicBezTo>
                  <a:pt x="316288" y="419695"/>
                  <a:pt x="282587" y="385994"/>
                  <a:pt x="241023" y="385994"/>
                </a:cubicBezTo>
                <a:close/>
                <a:moveTo>
                  <a:pt x="241023" y="372310"/>
                </a:moveTo>
                <a:cubicBezTo>
                  <a:pt x="290123" y="372365"/>
                  <a:pt x="329918" y="412159"/>
                  <a:pt x="329972" y="461259"/>
                </a:cubicBezTo>
                <a:cubicBezTo>
                  <a:pt x="329972" y="510387"/>
                  <a:pt x="290150" y="550209"/>
                  <a:pt x="241023" y="550209"/>
                </a:cubicBezTo>
                <a:cubicBezTo>
                  <a:pt x="191897" y="550209"/>
                  <a:pt x="152073" y="510387"/>
                  <a:pt x="152073" y="461259"/>
                </a:cubicBezTo>
                <a:cubicBezTo>
                  <a:pt x="152073" y="412132"/>
                  <a:pt x="191897" y="372310"/>
                  <a:pt x="241023" y="372310"/>
                </a:cubicBezTo>
                <a:close/>
                <a:moveTo>
                  <a:pt x="368289" y="212201"/>
                </a:moveTo>
                <a:cubicBezTo>
                  <a:pt x="367467" y="214756"/>
                  <a:pt x="366464" y="217310"/>
                  <a:pt x="365460" y="219773"/>
                </a:cubicBezTo>
                <a:cubicBezTo>
                  <a:pt x="356492" y="242535"/>
                  <a:pt x="341704" y="262542"/>
                  <a:pt x="322582" y="277796"/>
                </a:cubicBezTo>
                <a:cubicBezTo>
                  <a:pt x="320575" y="279346"/>
                  <a:pt x="319207" y="280441"/>
                  <a:pt x="316470" y="282448"/>
                </a:cubicBezTo>
                <a:cubicBezTo>
                  <a:pt x="313733" y="284455"/>
                  <a:pt x="310540" y="286554"/>
                  <a:pt x="308168" y="288013"/>
                </a:cubicBezTo>
                <a:cubicBezTo>
                  <a:pt x="305796" y="289473"/>
                  <a:pt x="303333" y="290750"/>
                  <a:pt x="300869" y="292119"/>
                </a:cubicBezTo>
                <a:cubicBezTo>
                  <a:pt x="290679" y="297583"/>
                  <a:pt x="279868" y="301780"/>
                  <a:pt x="268665" y="304617"/>
                </a:cubicBezTo>
                <a:cubicBezTo>
                  <a:pt x="264177" y="305694"/>
                  <a:pt x="259643" y="306551"/>
                  <a:pt x="255072" y="307171"/>
                </a:cubicBezTo>
                <a:cubicBezTo>
                  <a:pt x="248607" y="308120"/>
                  <a:pt x="242083" y="308613"/>
                  <a:pt x="235549" y="308631"/>
                </a:cubicBezTo>
                <a:cubicBezTo>
                  <a:pt x="224832" y="308531"/>
                  <a:pt x="214157" y="307281"/>
                  <a:pt x="203709" y="304891"/>
                </a:cubicBezTo>
                <a:lnTo>
                  <a:pt x="203071" y="304891"/>
                </a:lnTo>
                <a:cubicBezTo>
                  <a:pt x="198431" y="303796"/>
                  <a:pt x="193861" y="302428"/>
                  <a:pt x="189386" y="300786"/>
                </a:cubicBezTo>
                <a:cubicBezTo>
                  <a:pt x="175861" y="296051"/>
                  <a:pt x="163152" y="289245"/>
                  <a:pt x="151708" y="280624"/>
                </a:cubicBezTo>
                <a:cubicBezTo>
                  <a:pt x="150727" y="279949"/>
                  <a:pt x="149783" y="279219"/>
                  <a:pt x="148880" y="278434"/>
                </a:cubicBezTo>
                <a:cubicBezTo>
                  <a:pt x="145084" y="275606"/>
                  <a:pt x="141459" y="272568"/>
                  <a:pt x="138024" y="269311"/>
                </a:cubicBezTo>
                <a:lnTo>
                  <a:pt x="134283" y="265480"/>
                </a:lnTo>
                <a:cubicBezTo>
                  <a:pt x="119840" y="250436"/>
                  <a:pt x="108931" y="232354"/>
                  <a:pt x="102353" y="212566"/>
                </a:cubicBezTo>
                <a:lnTo>
                  <a:pt x="17874" y="212566"/>
                </a:lnTo>
                <a:lnTo>
                  <a:pt x="64401" y="592813"/>
                </a:lnTo>
                <a:lnTo>
                  <a:pt x="406696" y="592813"/>
                </a:lnTo>
                <a:lnTo>
                  <a:pt x="453315" y="212566"/>
                </a:lnTo>
                <a:lnTo>
                  <a:pt x="452859" y="212201"/>
                </a:lnTo>
                <a:close/>
                <a:moveTo>
                  <a:pt x="424121" y="63952"/>
                </a:moveTo>
                <a:lnTo>
                  <a:pt x="394837" y="198881"/>
                </a:lnTo>
                <a:lnTo>
                  <a:pt x="433427" y="198881"/>
                </a:lnTo>
                <a:lnTo>
                  <a:pt x="460613" y="71980"/>
                </a:lnTo>
                <a:close/>
                <a:moveTo>
                  <a:pt x="151708" y="53369"/>
                </a:moveTo>
                <a:lnTo>
                  <a:pt x="151708" y="263016"/>
                </a:lnTo>
                <a:cubicBezTo>
                  <a:pt x="162809" y="272869"/>
                  <a:pt x="175564" y="280688"/>
                  <a:pt x="189386" y="286097"/>
                </a:cubicBezTo>
                <a:lnTo>
                  <a:pt x="189386" y="53369"/>
                </a:lnTo>
                <a:close/>
                <a:moveTo>
                  <a:pt x="291473" y="52275"/>
                </a:moveTo>
                <a:lnTo>
                  <a:pt x="270399" y="290203"/>
                </a:lnTo>
                <a:cubicBezTo>
                  <a:pt x="282450" y="286700"/>
                  <a:pt x="293909" y="281445"/>
                  <a:pt x="304427" y="274603"/>
                </a:cubicBezTo>
                <a:lnTo>
                  <a:pt x="315375" y="210741"/>
                </a:lnTo>
                <a:lnTo>
                  <a:pt x="329060" y="55650"/>
                </a:lnTo>
                <a:close/>
                <a:moveTo>
                  <a:pt x="50899" y="51180"/>
                </a:moveTo>
                <a:lnTo>
                  <a:pt x="13677" y="57475"/>
                </a:lnTo>
                <a:lnTo>
                  <a:pt x="37762" y="198699"/>
                </a:lnTo>
                <a:lnTo>
                  <a:pt x="75987" y="198699"/>
                </a:lnTo>
                <a:close/>
                <a:moveTo>
                  <a:pt x="118774" y="26000"/>
                </a:moveTo>
                <a:lnTo>
                  <a:pt x="81187" y="28555"/>
                </a:lnTo>
                <a:lnTo>
                  <a:pt x="92226" y="198790"/>
                </a:lnTo>
                <a:lnTo>
                  <a:pt x="112570" y="198790"/>
                </a:lnTo>
                <a:lnTo>
                  <a:pt x="113939" y="203717"/>
                </a:lnTo>
                <a:cubicBezTo>
                  <a:pt x="117971" y="217565"/>
                  <a:pt x="124359" y="230620"/>
                  <a:pt x="132824" y="242307"/>
                </a:cubicBezTo>
                <a:close/>
                <a:moveTo>
                  <a:pt x="361264" y="24906"/>
                </a:moveTo>
                <a:lnTo>
                  <a:pt x="328695" y="214208"/>
                </a:lnTo>
                <a:lnTo>
                  <a:pt x="324772" y="258181"/>
                </a:lnTo>
                <a:cubicBezTo>
                  <a:pt x="340089" y="243019"/>
                  <a:pt x="351247" y="224170"/>
                  <a:pt x="357158" y="203443"/>
                </a:cubicBezTo>
                <a:lnTo>
                  <a:pt x="358618" y="198517"/>
                </a:lnTo>
                <a:lnTo>
                  <a:pt x="369657" y="198517"/>
                </a:lnTo>
                <a:lnTo>
                  <a:pt x="398394" y="31383"/>
                </a:lnTo>
                <a:close/>
                <a:moveTo>
                  <a:pt x="217394" y="13684"/>
                </a:moveTo>
                <a:lnTo>
                  <a:pt x="217303" y="293670"/>
                </a:lnTo>
                <a:cubicBezTo>
                  <a:pt x="223346" y="294546"/>
                  <a:pt x="229443" y="295002"/>
                  <a:pt x="235549" y="295038"/>
                </a:cubicBezTo>
                <a:cubicBezTo>
                  <a:pt x="242087" y="295029"/>
                  <a:pt x="248615" y="294509"/>
                  <a:pt x="255072" y="293487"/>
                </a:cubicBezTo>
                <a:lnTo>
                  <a:pt x="255072" y="13684"/>
                </a:lnTo>
                <a:close/>
                <a:moveTo>
                  <a:pt x="216573" y="0"/>
                </a:moveTo>
                <a:lnTo>
                  <a:pt x="255984" y="0"/>
                </a:lnTo>
                <a:cubicBezTo>
                  <a:pt x="263055" y="0"/>
                  <a:pt x="268802" y="5702"/>
                  <a:pt x="268848" y="12772"/>
                </a:cubicBezTo>
                <a:lnTo>
                  <a:pt x="268848" y="153631"/>
                </a:lnTo>
                <a:lnTo>
                  <a:pt x="277971" y="50268"/>
                </a:lnTo>
                <a:cubicBezTo>
                  <a:pt x="277980" y="50176"/>
                  <a:pt x="277989" y="50085"/>
                  <a:pt x="277998" y="49994"/>
                </a:cubicBezTo>
                <a:cubicBezTo>
                  <a:pt x="278673" y="43024"/>
                  <a:pt x="284868" y="37915"/>
                  <a:pt x="291838" y="38590"/>
                </a:cubicBezTo>
                <a:lnTo>
                  <a:pt x="331067" y="42057"/>
                </a:lnTo>
                <a:cubicBezTo>
                  <a:pt x="336915" y="42577"/>
                  <a:pt x="341658" y="47020"/>
                  <a:pt x="342562" y="52822"/>
                </a:cubicBezTo>
                <a:lnTo>
                  <a:pt x="347944" y="21804"/>
                </a:lnTo>
                <a:cubicBezTo>
                  <a:pt x="347953" y="21776"/>
                  <a:pt x="347953" y="21749"/>
                  <a:pt x="347962" y="21722"/>
                </a:cubicBezTo>
                <a:cubicBezTo>
                  <a:pt x="349167" y="14770"/>
                  <a:pt x="355772" y="10108"/>
                  <a:pt x="362723" y="11312"/>
                </a:cubicBezTo>
                <a:lnTo>
                  <a:pt x="401588" y="17972"/>
                </a:lnTo>
                <a:cubicBezTo>
                  <a:pt x="408567" y="19222"/>
                  <a:pt x="413238" y="25854"/>
                  <a:pt x="412079" y="32843"/>
                </a:cubicBezTo>
                <a:lnTo>
                  <a:pt x="393833" y="138487"/>
                </a:lnTo>
                <a:lnTo>
                  <a:pt x="410893" y="59847"/>
                </a:lnTo>
                <a:cubicBezTo>
                  <a:pt x="412480" y="52959"/>
                  <a:pt x="419304" y="48607"/>
                  <a:pt x="426220" y="50085"/>
                </a:cubicBezTo>
                <a:lnTo>
                  <a:pt x="464719" y="58387"/>
                </a:lnTo>
                <a:cubicBezTo>
                  <a:pt x="464874" y="58414"/>
                  <a:pt x="465029" y="58442"/>
                  <a:pt x="465184" y="58478"/>
                </a:cubicBezTo>
                <a:cubicBezTo>
                  <a:pt x="472136" y="59938"/>
                  <a:pt x="476579" y="66762"/>
                  <a:pt x="475119" y="73714"/>
                </a:cubicBezTo>
                <a:lnTo>
                  <a:pt x="447750" y="198517"/>
                </a:lnTo>
                <a:lnTo>
                  <a:pt x="469098" y="198517"/>
                </a:lnTo>
                <a:lnTo>
                  <a:pt x="418830" y="606133"/>
                </a:lnTo>
                <a:lnTo>
                  <a:pt x="52359" y="606133"/>
                </a:lnTo>
                <a:lnTo>
                  <a:pt x="2364" y="198517"/>
                </a:lnTo>
                <a:lnTo>
                  <a:pt x="23895" y="198517"/>
                </a:lnTo>
                <a:lnTo>
                  <a:pt x="175" y="58569"/>
                </a:lnTo>
                <a:cubicBezTo>
                  <a:pt x="-982" y="51600"/>
                  <a:pt x="3703" y="44995"/>
                  <a:pt x="10666" y="43790"/>
                </a:cubicBezTo>
                <a:lnTo>
                  <a:pt x="49530" y="37222"/>
                </a:lnTo>
                <a:cubicBezTo>
                  <a:pt x="52727" y="36738"/>
                  <a:pt x="55988" y="37495"/>
                  <a:pt x="58653" y="39320"/>
                </a:cubicBezTo>
                <a:cubicBezTo>
                  <a:pt x="61420" y="41327"/>
                  <a:pt x="63287" y="44347"/>
                  <a:pt x="63854" y="47713"/>
                </a:cubicBezTo>
                <a:lnTo>
                  <a:pt x="71061" y="90226"/>
                </a:lnTo>
                <a:lnTo>
                  <a:pt x="67047" y="28099"/>
                </a:lnTo>
                <a:cubicBezTo>
                  <a:pt x="66894" y="24760"/>
                  <a:pt x="68038" y="21494"/>
                  <a:pt x="70240" y="18976"/>
                </a:cubicBezTo>
                <a:cubicBezTo>
                  <a:pt x="72551" y="16339"/>
                  <a:pt x="75858" y="14788"/>
                  <a:pt x="79363" y="14688"/>
                </a:cubicBezTo>
                <a:lnTo>
                  <a:pt x="118683" y="12133"/>
                </a:lnTo>
                <a:cubicBezTo>
                  <a:pt x="125741" y="11714"/>
                  <a:pt x="131832" y="17033"/>
                  <a:pt x="132367" y="24084"/>
                </a:cubicBezTo>
                <a:lnTo>
                  <a:pt x="138024" y="110753"/>
                </a:lnTo>
                <a:lnTo>
                  <a:pt x="138024" y="52457"/>
                </a:lnTo>
                <a:cubicBezTo>
                  <a:pt x="138024" y="45405"/>
                  <a:pt x="143742" y="39685"/>
                  <a:pt x="150796" y="39685"/>
                </a:cubicBezTo>
                <a:lnTo>
                  <a:pt x="190207" y="39685"/>
                </a:lnTo>
                <a:cubicBezTo>
                  <a:pt x="197276" y="39685"/>
                  <a:pt x="203021" y="45387"/>
                  <a:pt x="203071" y="52457"/>
                </a:cubicBezTo>
                <a:lnTo>
                  <a:pt x="203071" y="290842"/>
                </a:lnTo>
                <a:lnTo>
                  <a:pt x="203709" y="290842"/>
                </a:lnTo>
                <a:lnTo>
                  <a:pt x="203709" y="12772"/>
                </a:lnTo>
                <a:cubicBezTo>
                  <a:pt x="203760" y="5702"/>
                  <a:pt x="209504" y="0"/>
                  <a:pt x="216573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DA87268E-E485-560F-528C-8C8425304158}"/>
              </a:ext>
            </a:extLst>
          </p:cNvPr>
          <p:cNvSpPr/>
          <p:nvPr/>
        </p:nvSpPr>
        <p:spPr>
          <a:xfrm>
            <a:off x="10665155" y="6992111"/>
            <a:ext cx="1216224" cy="1199402"/>
          </a:xfrm>
          <a:custGeom>
            <a:avLst/>
            <a:gdLst>
              <a:gd name="connsiteX0" fmla="*/ 606516 w 608610"/>
              <a:gd name="connsiteY0" fmla="*/ 485200 h 600193"/>
              <a:gd name="connsiteX1" fmla="*/ 460547 w 608610"/>
              <a:gd name="connsiteY1" fmla="*/ 339232 h 600193"/>
              <a:gd name="connsiteX2" fmla="*/ 449892 w 608610"/>
              <a:gd name="connsiteY2" fmla="*/ 227621 h 600193"/>
              <a:gd name="connsiteX3" fmla="*/ 370868 w 608610"/>
              <a:gd name="connsiteY3" fmla="*/ 214794 h 600193"/>
              <a:gd name="connsiteX4" fmla="*/ 325682 w 608610"/>
              <a:gd name="connsiteY4" fmla="*/ 112187 h 600193"/>
              <a:gd name="connsiteX5" fmla="*/ 268325 w 608610"/>
              <a:gd name="connsiteY5" fmla="*/ 112160 h 600193"/>
              <a:gd name="connsiteX6" fmla="*/ 273617 w 608610"/>
              <a:gd name="connsiteY6" fmla="*/ 83605 h 600193"/>
              <a:gd name="connsiteX7" fmla="*/ 194265 w 608610"/>
              <a:gd name="connsiteY7" fmla="*/ 4217 h 600193"/>
              <a:gd name="connsiteX8" fmla="*/ 143158 w 608610"/>
              <a:gd name="connsiteY8" fmla="*/ 22846 h 600193"/>
              <a:gd name="connsiteX9" fmla="*/ 122996 w 608610"/>
              <a:gd name="connsiteY9" fmla="*/ 1772 h 600193"/>
              <a:gd name="connsiteX10" fmla="*/ 113325 w 608610"/>
              <a:gd name="connsiteY10" fmla="*/ 1772 h 600193"/>
              <a:gd name="connsiteX11" fmla="*/ 113198 w 608610"/>
              <a:gd name="connsiteY11" fmla="*/ 11315 h 600193"/>
              <a:gd name="connsiteX12" fmla="*/ 113325 w 608610"/>
              <a:gd name="connsiteY12" fmla="*/ 11442 h 600193"/>
              <a:gd name="connsiteX13" fmla="*/ 133852 w 608610"/>
              <a:gd name="connsiteY13" fmla="*/ 32060 h 600193"/>
              <a:gd name="connsiteX14" fmla="*/ 123543 w 608610"/>
              <a:gd name="connsiteY14" fmla="*/ 118455 h 600193"/>
              <a:gd name="connsiteX15" fmla="*/ 35141 w 608610"/>
              <a:gd name="connsiteY15" fmla="*/ 122104 h 600193"/>
              <a:gd name="connsiteX16" fmla="*/ 11604 w 608610"/>
              <a:gd name="connsiteY16" fmla="*/ 98658 h 600193"/>
              <a:gd name="connsiteX17" fmla="*/ 2061 w 608610"/>
              <a:gd name="connsiteY17" fmla="*/ 98531 h 600193"/>
              <a:gd name="connsiteX18" fmla="*/ 1933 w 608610"/>
              <a:gd name="connsiteY18" fmla="*/ 98658 h 600193"/>
              <a:gd name="connsiteX19" fmla="*/ 1933 w 608610"/>
              <a:gd name="connsiteY19" fmla="*/ 108328 h 600193"/>
              <a:gd name="connsiteX20" fmla="*/ 24832 w 608610"/>
              <a:gd name="connsiteY20" fmla="*/ 131136 h 600193"/>
              <a:gd name="connsiteX21" fmla="*/ 26146 w 608610"/>
              <a:gd name="connsiteY21" fmla="*/ 243249 h 600193"/>
              <a:gd name="connsiteX22" fmla="*/ 110315 w 608610"/>
              <a:gd name="connsiteY22" fmla="*/ 260409 h 600193"/>
              <a:gd name="connsiteX23" fmla="*/ 104932 w 608610"/>
              <a:gd name="connsiteY23" fmla="*/ 289056 h 600193"/>
              <a:gd name="connsiteX24" fmla="*/ 184302 w 608610"/>
              <a:gd name="connsiteY24" fmla="*/ 368426 h 600193"/>
              <a:gd name="connsiteX25" fmla="*/ 212949 w 608610"/>
              <a:gd name="connsiteY25" fmla="*/ 363043 h 600193"/>
              <a:gd name="connsiteX26" fmla="*/ 259266 w 608610"/>
              <a:gd name="connsiteY26" fmla="*/ 465285 h 600193"/>
              <a:gd name="connsiteX27" fmla="*/ 338025 w 608610"/>
              <a:gd name="connsiteY27" fmla="*/ 451992 h 600193"/>
              <a:gd name="connsiteX28" fmla="*/ 483994 w 608610"/>
              <a:gd name="connsiteY28" fmla="*/ 597961 h 600193"/>
              <a:gd name="connsiteX29" fmla="*/ 488829 w 608610"/>
              <a:gd name="connsiteY29" fmla="*/ 599968 h 600193"/>
              <a:gd name="connsiteX30" fmla="*/ 493664 w 608610"/>
              <a:gd name="connsiteY30" fmla="*/ 597961 h 600193"/>
              <a:gd name="connsiteX31" fmla="*/ 493664 w 608610"/>
              <a:gd name="connsiteY31" fmla="*/ 588290 h 600193"/>
              <a:gd name="connsiteX32" fmla="*/ 347696 w 608610"/>
              <a:gd name="connsiteY32" fmla="*/ 442322 h 600193"/>
              <a:gd name="connsiteX33" fmla="*/ 357913 w 608610"/>
              <a:gd name="connsiteY33" fmla="*/ 355927 h 600193"/>
              <a:gd name="connsiteX34" fmla="*/ 399423 w 608610"/>
              <a:gd name="connsiteY34" fmla="*/ 367696 h 600193"/>
              <a:gd name="connsiteX35" fmla="*/ 450512 w 608610"/>
              <a:gd name="connsiteY35" fmla="*/ 349450 h 600193"/>
              <a:gd name="connsiteX36" fmla="*/ 596480 w 608610"/>
              <a:gd name="connsiteY36" fmla="*/ 495418 h 600193"/>
              <a:gd name="connsiteX37" fmla="*/ 601315 w 608610"/>
              <a:gd name="connsiteY37" fmla="*/ 497334 h 600193"/>
              <a:gd name="connsiteX38" fmla="*/ 606151 w 608610"/>
              <a:gd name="connsiteY38" fmla="*/ 495418 h 600193"/>
              <a:gd name="connsiteX39" fmla="*/ 606798 w 608610"/>
              <a:gd name="connsiteY39" fmla="*/ 485501 h 600193"/>
              <a:gd name="connsiteX40" fmla="*/ 606516 w 608610"/>
              <a:gd name="connsiteY40" fmla="*/ 485200 h 600193"/>
              <a:gd name="connsiteX41" fmla="*/ 297337 w 608610"/>
              <a:gd name="connsiteY41" fmla="*/ 120280 h 600193"/>
              <a:gd name="connsiteX42" fmla="*/ 362858 w 608610"/>
              <a:gd name="connsiteY42" fmla="*/ 186130 h 600193"/>
              <a:gd name="connsiteX43" fmla="*/ 297017 w 608610"/>
              <a:gd name="connsiteY43" fmla="*/ 251651 h 600193"/>
              <a:gd name="connsiteX44" fmla="*/ 231487 w 608610"/>
              <a:gd name="connsiteY44" fmla="*/ 185801 h 600193"/>
              <a:gd name="connsiteX45" fmla="*/ 250809 w 608610"/>
              <a:gd name="connsiteY45" fmla="*/ 139438 h 600193"/>
              <a:gd name="connsiteX46" fmla="*/ 296880 w 608610"/>
              <a:gd name="connsiteY46" fmla="*/ 120097 h 600193"/>
              <a:gd name="connsiteX47" fmla="*/ 325892 w 608610"/>
              <a:gd name="connsiteY47" fmla="*/ 259953 h 600193"/>
              <a:gd name="connsiteX48" fmla="*/ 328811 w 608610"/>
              <a:gd name="connsiteY48" fmla="*/ 323814 h 600193"/>
              <a:gd name="connsiteX49" fmla="*/ 258837 w 608610"/>
              <a:gd name="connsiteY49" fmla="*/ 317428 h 600193"/>
              <a:gd name="connsiteX50" fmla="*/ 255827 w 608610"/>
              <a:gd name="connsiteY50" fmla="*/ 253567 h 600193"/>
              <a:gd name="connsiteX51" fmla="*/ 297337 w 608610"/>
              <a:gd name="connsiteY51" fmla="*/ 265244 h 600193"/>
              <a:gd name="connsiteX52" fmla="*/ 325435 w 608610"/>
              <a:gd name="connsiteY52" fmla="*/ 259770 h 600193"/>
              <a:gd name="connsiteX53" fmla="*/ 226268 w 608610"/>
              <a:gd name="connsiteY53" fmla="*/ 221271 h 600193"/>
              <a:gd name="connsiteX54" fmla="*/ 156204 w 608610"/>
              <a:gd name="connsiteY54" fmla="*/ 214885 h 600193"/>
              <a:gd name="connsiteX55" fmla="*/ 153193 w 608610"/>
              <a:gd name="connsiteY55" fmla="*/ 151024 h 600193"/>
              <a:gd name="connsiteX56" fmla="*/ 223349 w 608610"/>
              <a:gd name="connsiteY56" fmla="*/ 157410 h 600193"/>
              <a:gd name="connsiteX57" fmla="*/ 225812 w 608610"/>
              <a:gd name="connsiteY57" fmla="*/ 221089 h 600193"/>
              <a:gd name="connsiteX58" fmla="*/ 148267 w 608610"/>
              <a:gd name="connsiteY58" fmla="*/ 36895 h 600193"/>
              <a:gd name="connsiteX59" fmla="*/ 241029 w 608610"/>
              <a:gd name="connsiteY59" fmla="*/ 36968 h 600193"/>
              <a:gd name="connsiteX60" fmla="*/ 240956 w 608610"/>
              <a:gd name="connsiteY60" fmla="*/ 129731 h 600193"/>
              <a:gd name="connsiteX61" fmla="*/ 148194 w 608610"/>
              <a:gd name="connsiteY61" fmla="*/ 129658 h 600193"/>
              <a:gd name="connsiteX62" fmla="*/ 129017 w 608610"/>
              <a:gd name="connsiteY62" fmla="*/ 83331 h 600193"/>
              <a:gd name="connsiteX63" fmla="*/ 147810 w 608610"/>
              <a:gd name="connsiteY63" fmla="*/ 36713 h 600193"/>
              <a:gd name="connsiteX64" fmla="*/ 35689 w 608610"/>
              <a:gd name="connsiteY64" fmla="*/ 232675 h 600193"/>
              <a:gd name="connsiteX65" fmla="*/ 35762 w 608610"/>
              <a:gd name="connsiteY65" fmla="*/ 139785 h 600193"/>
              <a:gd name="connsiteX66" fmla="*/ 128652 w 608610"/>
              <a:gd name="connsiteY66" fmla="*/ 139849 h 600193"/>
              <a:gd name="connsiteX67" fmla="*/ 128652 w 608610"/>
              <a:gd name="connsiteY67" fmla="*/ 232675 h 600193"/>
              <a:gd name="connsiteX68" fmla="*/ 35634 w 608610"/>
              <a:gd name="connsiteY68" fmla="*/ 232894 h 600193"/>
              <a:gd name="connsiteX69" fmla="*/ 35232 w 608610"/>
              <a:gd name="connsiteY69" fmla="*/ 232493 h 600193"/>
              <a:gd name="connsiteX70" fmla="*/ 138322 w 608610"/>
              <a:gd name="connsiteY70" fmla="*/ 335309 h 600193"/>
              <a:gd name="connsiteX71" fmla="*/ 138268 w 608610"/>
              <a:gd name="connsiteY71" fmla="*/ 242291 h 600193"/>
              <a:gd name="connsiteX72" fmla="*/ 231286 w 608610"/>
              <a:gd name="connsiteY72" fmla="*/ 242227 h 600193"/>
              <a:gd name="connsiteX73" fmla="*/ 231341 w 608610"/>
              <a:gd name="connsiteY73" fmla="*/ 335254 h 600193"/>
              <a:gd name="connsiteX74" fmla="*/ 231286 w 608610"/>
              <a:gd name="connsiteY74" fmla="*/ 335309 h 600193"/>
              <a:gd name="connsiteX75" fmla="*/ 138915 w 608610"/>
              <a:gd name="connsiteY75" fmla="*/ 336176 h 600193"/>
              <a:gd name="connsiteX76" fmla="*/ 137866 w 608610"/>
              <a:gd name="connsiteY76" fmla="*/ 335127 h 600193"/>
              <a:gd name="connsiteX77" fmla="*/ 333829 w 608610"/>
              <a:gd name="connsiteY77" fmla="*/ 437943 h 600193"/>
              <a:gd name="connsiteX78" fmla="*/ 240810 w 608610"/>
              <a:gd name="connsiteY78" fmla="*/ 437998 h 600193"/>
              <a:gd name="connsiteX79" fmla="*/ 240747 w 608610"/>
              <a:gd name="connsiteY79" fmla="*/ 344979 h 600193"/>
              <a:gd name="connsiteX80" fmla="*/ 333774 w 608610"/>
              <a:gd name="connsiteY80" fmla="*/ 344925 h 600193"/>
              <a:gd name="connsiteX81" fmla="*/ 333829 w 608610"/>
              <a:gd name="connsiteY81" fmla="*/ 344979 h 600193"/>
              <a:gd name="connsiteX82" fmla="*/ 333372 w 608610"/>
              <a:gd name="connsiteY82" fmla="*/ 437761 h 600193"/>
              <a:gd name="connsiteX83" fmla="*/ 353443 w 608610"/>
              <a:gd name="connsiteY83" fmla="*/ 335035 h 600193"/>
              <a:gd name="connsiteX84" fmla="*/ 353388 w 608610"/>
              <a:gd name="connsiteY84" fmla="*/ 242017 h 600193"/>
              <a:gd name="connsiteX85" fmla="*/ 446407 w 608610"/>
              <a:gd name="connsiteY85" fmla="*/ 241953 h 600193"/>
              <a:gd name="connsiteX86" fmla="*/ 446461 w 608610"/>
              <a:gd name="connsiteY86" fmla="*/ 334981 h 600193"/>
              <a:gd name="connsiteX87" fmla="*/ 446407 w 608610"/>
              <a:gd name="connsiteY87" fmla="*/ 335035 h 600193"/>
              <a:gd name="connsiteX88" fmla="*/ 353772 w 608610"/>
              <a:gd name="connsiteY88" fmla="*/ 335638 h 600193"/>
              <a:gd name="connsiteX89" fmla="*/ 352987 w 608610"/>
              <a:gd name="connsiteY89" fmla="*/ 334853 h 60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08610" h="600193">
                <a:moveTo>
                  <a:pt x="606516" y="485200"/>
                </a:moveTo>
                <a:lnTo>
                  <a:pt x="460547" y="339232"/>
                </a:lnTo>
                <a:cubicBezTo>
                  <a:pt x="488427" y="305468"/>
                  <a:pt x="483656" y="255501"/>
                  <a:pt x="449892" y="227621"/>
                </a:cubicBezTo>
                <a:cubicBezTo>
                  <a:pt x="427805" y="209384"/>
                  <a:pt x="397589" y="204476"/>
                  <a:pt x="370868" y="214794"/>
                </a:cubicBezTo>
                <a:cubicBezTo>
                  <a:pt x="386724" y="173978"/>
                  <a:pt x="366498" y="128043"/>
                  <a:pt x="325682" y="112187"/>
                </a:cubicBezTo>
                <a:cubicBezTo>
                  <a:pt x="307235" y="105017"/>
                  <a:pt x="286781" y="105008"/>
                  <a:pt x="268325" y="112160"/>
                </a:cubicBezTo>
                <a:cubicBezTo>
                  <a:pt x="271829" y="103046"/>
                  <a:pt x="273626" y="93367"/>
                  <a:pt x="273617" y="83605"/>
                </a:cubicBezTo>
                <a:cubicBezTo>
                  <a:pt x="273626" y="39769"/>
                  <a:pt x="238101" y="4226"/>
                  <a:pt x="194265" y="4217"/>
                </a:cubicBezTo>
                <a:cubicBezTo>
                  <a:pt x="175563" y="4217"/>
                  <a:pt x="157472" y="10813"/>
                  <a:pt x="143158" y="22846"/>
                </a:cubicBezTo>
                <a:lnTo>
                  <a:pt x="122996" y="1772"/>
                </a:lnTo>
                <a:cubicBezTo>
                  <a:pt x="120323" y="-892"/>
                  <a:pt x="115998" y="-892"/>
                  <a:pt x="113325" y="1772"/>
                </a:cubicBezTo>
                <a:cubicBezTo>
                  <a:pt x="110652" y="4372"/>
                  <a:pt x="110598" y="8650"/>
                  <a:pt x="113198" y="11315"/>
                </a:cubicBezTo>
                <a:cubicBezTo>
                  <a:pt x="113243" y="11360"/>
                  <a:pt x="113280" y="11406"/>
                  <a:pt x="113325" y="11442"/>
                </a:cubicBezTo>
                <a:lnTo>
                  <a:pt x="133852" y="32060"/>
                </a:lnTo>
                <a:cubicBezTo>
                  <a:pt x="113535" y="56245"/>
                  <a:pt x="109485" y="90174"/>
                  <a:pt x="123543" y="118455"/>
                </a:cubicBezTo>
                <a:cubicBezTo>
                  <a:pt x="96046" y="101687"/>
                  <a:pt x="61160" y="103129"/>
                  <a:pt x="35141" y="122104"/>
                </a:cubicBezTo>
                <a:lnTo>
                  <a:pt x="11604" y="98658"/>
                </a:lnTo>
                <a:cubicBezTo>
                  <a:pt x="9004" y="95985"/>
                  <a:pt x="4725" y="95930"/>
                  <a:pt x="2061" y="98531"/>
                </a:cubicBezTo>
                <a:cubicBezTo>
                  <a:pt x="2016" y="98576"/>
                  <a:pt x="1970" y="98613"/>
                  <a:pt x="1933" y="98658"/>
                </a:cubicBezTo>
                <a:cubicBezTo>
                  <a:pt x="-730" y="101331"/>
                  <a:pt x="-730" y="105655"/>
                  <a:pt x="1933" y="108328"/>
                </a:cubicBezTo>
                <a:lnTo>
                  <a:pt x="24832" y="131136"/>
                </a:lnTo>
                <a:cubicBezTo>
                  <a:pt x="-5766" y="162455"/>
                  <a:pt x="-5173" y="212650"/>
                  <a:pt x="26146" y="243249"/>
                </a:cubicBezTo>
                <a:cubicBezTo>
                  <a:pt x="48397" y="264989"/>
                  <a:pt x="81322" y="271704"/>
                  <a:pt x="110315" y="260409"/>
                </a:cubicBezTo>
                <a:cubicBezTo>
                  <a:pt x="106775" y="269551"/>
                  <a:pt x="104951" y="279257"/>
                  <a:pt x="104932" y="289056"/>
                </a:cubicBezTo>
                <a:cubicBezTo>
                  <a:pt x="104987" y="332873"/>
                  <a:pt x="140485" y="368371"/>
                  <a:pt x="184302" y="368426"/>
                </a:cubicBezTo>
                <a:cubicBezTo>
                  <a:pt x="194101" y="368416"/>
                  <a:pt x="203817" y="366592"/>
                  <a:pt x="212949" y="363043"/>
                </a:cubicBezTo>
                <a:cubicBezTo>
                  <a:pt x="197504" y="404069"/>
                  <a:pt x="218240" y="449839"/>
                  <a:pt x="259266" y="465285"/>
                </a:cubicBezTo>
                <a:cubicBezTo>
                  <a:pt x="285997" y="475347"/>
                  <a:pt x="316075" y="470275"/>
                  <a:pt x="338025" y="451992"/>
                </a:cubicBezTo>
                <a:lnTo>
                  <a:pt x="483994" y="597961"/>
                </a:lnTo>
                <a:cubicBezTo>
                  <a:pt x="485298" y="599210"/>
                  <a:pt x="487022" y="599931"/>
                  <a:pt x="488829" y="599968"/>
                </a:cubicBezTo>
                <a:cubicBezTo>
                  <a:pt x="490635" y="599949"/>
                  <a:pt x="492368" y="599229"/>
                  <a:pt x="493664" y="597961"/>
                </a:cubicBezTo>
                <a:cubicBezTo>
                  <a:pt x="496328" y="595288"/>
                  <a:pt x="496328" y="590963"/>
                  <a:pt x="493664" y="588290"/>
                </a:cubicBezTo>
                <a:lnTo>
                  <a:pt x="347696" y="442322"/>
                </a:lnTo>
                <a:cubicBezTo>
                  <a:pt x="367940" y="418100"/>
                  <a:pt x="371954" y="384199"/>
                  <a:pt x="357913" y="355927"/>
                </a:cubicBezTo>
                <a:cubicBezTo>
                  <a:pt x="370412" y="363581"/>
                  <a:pt x="384772" y="367650"/>
                  <a:pt x="399423" y="367696"/>
                </a:cubicBezTo>
                <a:cubicBezTo>
                  <a:pt x="418070" y="367842"/>
                  <a:pt x="436171" y="361383"/>
                  <a:pt x="450512" y="349450"/>
                </a:cubicBezTo>
                <a:lnTo>
                  <a:pt x="596480" y="495418"/>
                </a:lnTo>
                <a:cubicBezTo>
                  <a:pt x="597785" y="496659"/>
                  <a:pt x="599518" y="497343"/>
                  <a:pt x="601315" y="497334"/>
                </a:cubicBezTo>
                <a:cubicBezTo>
                  <a:pt x="603113" y="497334"/>
                  <a:pt x="604846" y="496649"/>
                  <a:pt x="606151" y="495418"/>
                </a:cubicBezTo>
                <a:cubicBezTo>
                  <a:pt x="609070" y="492864"/>
                  <a:pt x="609362" y="488421"/>
                  <a:pt x="606798" y="485501"/>
                </a:cubicBezTo>
                <a:cubicBezTo>
                  <a:pt x="606707" y="485401"/>
                  <a:pt x="606616" y="485301"/>
                  <a:pt x="606516" y="485200"/>
                </a:cubicBezTo>
                <a:close/>
                <a:moveTo>
                  <a:pt x="297337" y="120280"/>
                </a:moveTo>
                <a:cubicBezTo>
                  <a:pt x="333610" y="120371"/>
                  <a:pt x="362949" y="149847"/>
                  <a:pt x="362858" y="186130"/>
                </a:cubicBezTo>
                <a:cubicBezTo>
                  <a:pt x="362776" y="222403"/>
                  <a:pt x="333290" y="251742"/>
                  <a:pt x="297017" y="251651"/>
                </a:cubicBezTo>
                <a:cubicBezTo>
                  <a:pt x="260735" y="251560"/>
                  <a:pt x="231405" y="222083"/>
                  <a:pt x="231487" y="185801"/>
                </a:cubicBezTo>
                <a:cubicBezTo>
                  <a:pt x="231532" y="168404"/>
                  <a:pt x="238484" y="151727"/>
                  <a:pt x="250809" y="139438"/>
                </a:cubicBezTo>
                <a:cubicBezTo>
                  <a:pt x="263007" y="127159"/>
                  <a:pt x="279574" y="120207"/>
                  <a:pt x="296880" y="120097"/>
                </a:cubicBezTo>
                <a:close/>
                <a:moveTo>
                  <a:pt x="325892" y="259953"/>
                </a:moveTo>
                <a:cubicBezTo>
                  <a:pt x="317809" y="280699"/>
                  <a:pt x="318876" y="303889"/>
                  <a:pt x="328811" y="323814"/>
                </a:cubicBezTo>
                <a:cubicBezTo>
                  <a:pt x="307792" y="310805"/>
                  <a:pt x="281873" y="308442"/>
                  <a:pt x="258837" y="317428"/>
                </a:cubicBezTo>
                <a:cubicBezTo>
                  <a:pt x="266948" y="296682"/>
                  <a:pt x="265853" y="273464"/>
                  <a:pt x="255827" y="253567"/>
                </a:cubicBezTo>
                <a:cubicBezTo>
                  <a:pt x="268325" y="261203"/>
                  <a:pt x="282694" y="265244"/>
                  <a:pt x="297337" y="265244"/>
                </a:cubicBezTo>
                <a:cubicBezTo>
                  <a:pt x="306952" y="265098"/>
                  <a:pt x="316468" y="263246"/>
                  <a:pt x="325435" y="259770"/>
                </a:cubicBezTo>
                <a:close/>
                <a:moveTo>
                  <a:pt x="226268" y="221271"/>
                </a:moveTo>
                <a:cubicBezTo>
                  <a:pt x="205185" y="208326"/>
                  <a:pt x="179276" y="205963"/>
                  <a:pt x="156204" y="214885"/>
                </a:cubicBezTo>
                <a:cubicBezTo>
                  <a:pt x="164150" y="194112"/>
                  <a:pt x="163064" y="170958"/>
                  <a:pt x="153193" y="151024"/>
                </a:cubicBezTo>
                <a:cubicBezTo>
                  <a:pt x="174285" y="164034"/>
                  <a:pt x="200259" y="166406"/>
                  <a:pt x="223349" y="157410"/>
                </a:cubicBezTo>
                <a:cubicBezTo>
                  <a:pt x="215330" y="178065"/>
                  <a:pt x="216224" y="201119"/>
                  <a:pt x="225812" y="221089"/>
                </a:cubicBezTo>
                <a:close/>
                <a:moveTo>
                  <a:pt x="148267" y="36895"/>
                </a:moveTo>
                <a:cubicBezTo>
                  <a:pt x="173902" y="11296"/>
                  <a:pt x="215439" y="11333"/>
                  <a:pt x="241029" y="36968"/>
                </a:cubicBezTo>
                <a:cubicBezTo>
                  <a:pt x="266629" y="62604"/>
                  <a:pt x="266592" y="104141"/>
                  <a:pt x="240956" y="129731"/>
                </a:cubicBezTo>
                <a:cubicBezTo>
                  <a:pt x="215321" y="155330"/>
                  <a:pt x="173784" y="155294"/>
                  <a:pt x="148194" y="129658"/>
                </a:cubicBezTo>
                <a:cubicBezTo>
                  <a:pt x="135914" y="117370"/>
                  <a:pt x="129017" y="100702"/>
                  <a:pt x="129017" y="83331"/>
                </a:cubicBezTo>
                <a:cubicBezTo>
                  <a:pt x="128816" y="65906"/>
                  <a:pt x="135576" y="49120"/>
                  <a:pt x="147810" y="36713"/>
                </a:cubicBezTo>
                <a:close/>
                <a:moveTo>
                  <a:pt x="35689" y="232675"/>
                </a:moveTo>
                <a:cubicBezTo>
                  <a:pt x="10053" y="207003"/>
                  <a:pt x="10089" y="165411"/>
                  <a:pt x="35762" y="139785"/>
                </a:cubicBezTo>
                <a:cubicBezTo>
                  <a:pt x="61434" y="114149"/>
                  <a:pt x="103016" y="114176"/>
                  <a:pt x="128652" y="139849"/>
                </a:cubicBezTo>
                <a:cubicBezTo>
                  <a:pt x="154260" y="165493"/>
                  <a:pt x="154260" y="207030"/>
                  <a:pt x="128652" y="232675"/>
                </a:cubicBezTo>
                <a:cubicBezTo>
                  <a:pt x="103026" y="258420"/>
                  <a:pt x="61379" y="258521"/>
                  <a:pt x="35634" y="232894"/>
                </a:cubicBezTo>
                <a:cubicBezTo>
                  <a:pt x="35497" y="232757"/>
                  <a:pt x="35360" y="232629"/>
                  <a:pt x="35232" y="232493"/>
                </a:cubicBezTo>
                <a:close/>
                <a:moveTo>
                  <a:pt x="138322" y="335309"/>
                </a:moveTo>
                <a:cubicBezTo>
                  <a:pt x="112623" y="309637"/>
                  <a:pt x="112596" y="267990"/>
                  <a:pt x="138268" y="242291"/>
                </a:cubicBezTo>
                <a:cubicBezTo>
                  <a:pt x="163931" y="216582"/>
                  <a:pt x="205586" y="216555"/>
                  <a:pt x="231286" y="242227"/>
                </a:cubicBezTo>
                <a:cubicBezTo>
                  <a:pt x="256985" y="267899"/>
                  <a:pt x="257013" y="309546"/>
                  <a:pt x="231341" y="335254"/>
                </a:cubicBezTo>
                <a:cubicBezTo>
                  <a:pt x="231322" y="335273"/>
                  <a:pt x="231304" y="335291"/>
                  <a:pt x="231286" y="335309"/>
                </a:cubicBezTo>
                <a:cubicBezTo>
                  <a:pt x="206015" y="361054"/>
                  <a:pt x="164661" y="361447"/>
                  <a:pt x="138915" y="336176"/>
                </a:cubicBezTo>
                <a:cubicBezTo>
                  <a:pt x="138560" y="335829"/>
                  <a:pt x="138213" y="335482"/>
                  <a:pt x="137866" y="335127"/>
                </a:cubicBezTo>
                <a:close/>
                <a:moveTo>
                  <a:pt x="333829" y="437943"/>
                </a:moveTo>
                <a:cubicBezTo>
                  <a:pt x="308157" y="463643"/>
                  <a:pt x="266510" y="463670"/>
                  <a:pt x="240810" y="437998"/>
                </a:cubicBezTo>
                <a:cubicBezTo>
                  <a:pt x="215102" y="412335"/>
                  <a:pt x="215074" y="370679"/>
                  <a:pt x="240747" y="344979"/>
                </a:cubicBezTo>
                <a:cubicBezTo>
                  <a:pt x="266419" y="319280"/>
                  <a:pt x="308065" y="319253"/>
                  <a:pt x="333774" y="344925"/>
                </a:cubicBezTo>
                <a:cubicBezTo>
                  <a:pt x="333792" y="344943"/>
                  <a:pt x="333810" y="344961"/>
                  <a:pt x="333829" y="344979"/>
                </a:cubicBezTo>
                <a:cubicBezTo>
                  <a:pt x="359227" y="370761"/>
                  <a:pt x="359026" y="412225"/>
                  <a:pt x="333372" y="437761"/>
                </a:cubicBezTo>
                <a:close/>
                <a:moveTo>
                  <a:pt x="353443" y="335035"/>
                </a:moveTo>
                <a:cubicBezTo>
                  <a:pt x="327744" y="309363"/>
                  <a:pt x="327716" y="267717"/>
                  <a:pt x="353388" y="242017"/>
                </a:cubicBezTo>
                <a:cubicBezTo>
                  <a:pt x="379051" y="216308"/>
                  <a:pt x="420707" y="216281"/>
                  <a:pt x="446407" y="241953"/>
                </a:cubicBezTo>
                <a:cubicBezTo>
                  <a:pt x="472106" y="267625"/>
                  <a:pt x="472134" y="309272"/>
                  <a:pt x="446461" y="334981"/>
                </a:cubicBezTo>
                <a:cubicBezTo>
                  <a:pt x="446443" y="334999"/>
                  <a:pt x="446425" y="335017"/>
                  <a:pt x="446407" y="335035"/>
                </a:cubicBezTo>
                <a:cubicBezTo>
                  <a:pt x="420990" y="360781"/>
                  <a:pt x="379517" y="361054"/>
                  <a:pt x="353772" y="335638"/>
                </a:cubicBezTo>
                <a:cubicBezTo>
                  <a:pt x="353507" y="335382"/>
                  <a:pt x="353242" y="335117"/>
                  <a:pt x="352987" y="334853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035B5BC6-177F-5C61-2774-CBF10FD73DDC}"/>
              </a:ext>
            </a:extLst>
          </p:cNvPr>
          <p:cNvSpPr/>
          <p:nvPr/>
        </p:nvSpPr>
        <p:spPr>
          <a:xfrm>
            <a:off x="2643664" y="7069324"/>
            <a:ext cx="1218208" cy="1044976"/>
          </a:xfrm>
          <a:custGeom>
            <a:avLst/>
            <a:gdLst>
              <a:gd name="connsiteX0" fmla="*/ 608298 w 609604"/>
              <a:gd name="connsiteY0" fmla="*/ 449706 h 522916"/>
              <a:gd name="connsiteX1" fmla="*/ 602915 w 609604"/>
              <a:gd name="connsiteY1" fmla="*/ 447061 h 522916"/>
              <a:gd name="connsiteX2" fmla="*/ 508310 w 609604"/>
              <a:gd name="connsiteY2" fmla="*/ 447061 h 522916"/>
              <a:gd name="connsiteX3" fmla="*/ 579287 w 609604"/>
              <a:gd name="connsiteY3" fmla="*/ 329921 h 522916"/>
              <a:gd name="connsiteX4" fmla="*/ 537229 w 609604"/>
              <a:gd name="connsiteY4" fmla="*/ 239512 h 522916"/>
              <a:gd name="connsiteX5" fmla="*/ 535587 w 609604"/>
              <a:gd name="connsiteY5" fmla="*/ 238509 h 522916"/>
              <a:gd name="connsiteX6" fmla="*/ 536956 w 609604"/>
              <a:gd name="connsiteY6" fmla="*/ 174191 h 522916"/>
              <a:gd name="connsiteX7" fmla="*/ 550093 w 609604"/>
              <a:gd name="connsiteY7" fmla="*/ 154029 h 522916"/>
              <a:gd name="connsiteX8" fmla="*/ 594714 w 609604"/>
              <a:gd name="connsiteY8" fmla="*/ 139798 h 522916"/>
              <a:gd name="connsiteX9" fmla="*/ 580482 w 609604"/>
              <a:gd name="connsiteY9" fmla="*/ 95177 h 522916"/>
              <a:gd name="connsiteX10" fmla="*/ 568339 w 609604"/>
              <a:gd name="connsiteY10" fmla="*/ 91628 h 522916"/>
              <a:gd name="connsiteX11" fmla="*/ 527395 w 609604"/>
              <a:gd name="connsiteY11" fmla="*/ 68884 h 522916"/>
              <a:gd name="connsiteX12" fmla="*/ 504651 w 609604"/>
              <a:gd name="connsiteY12" fmla="*/ 109828 h 522916"/>
              <a:gd name="connsiteX13" fmla="*/ 513601 w 609604"/>
              <a:gd name="connsiteY13" fmla="*/ 124653 h 522916"/>
              <a:gd name="connsiteX14" fmla="*/ 493439 w 609604"/>
              <a:gd name="connsiteY14" fmla="*/ 142352 h 522916"/>
              <a:gd name="connsiteX15" fmla="*/ 409051 w 609604"/>
              <a:gd name="connsiteY15" fmla="*/ 168444 h 522916"/>
              <a:gd name="connsiteX16" fmla="*/ 367815 w 609604"/>
              <a:gd name="connsiteY16" fmla="*/ 94639 h 522916"/>
              <a:gd name="connsiteX17" fmla="*/ 367815 w 609604"/>
              <a:gd name="connsiteY17" fmla="*/ 70189 h 522916"/>
              <a:gd name="connsiteX18" fmla="*/ 397739 w 609604"/>
              <a:gd name="connsiteY18" fmla="*/ 34162 h 522916"/>
              <a:gd name="connsiteX19" fmla="*/ 361712 w 609604"/>
              <a:gd name="connsiteY19" fmla="*/ 4239 h 522916"/>
              <a:gd name="connsiteX20" fmla="*/ 349569 w 609604"/>
              <a:gd name="connsiteY20" fmla="*/ 7788 h 522916"/>
              <a:gd name="connsiteX21" fmla="*/ 331323 w 609604"/>
              <a:gd name="connsiteY21" fmla="*/ 33 h 522916"/>
              <a:gd name="connsiteX22" fmla="*/ 306873 w 609604"/>
              <a:gd name="connsiteY22" fmla="*/ 6967 h 522916"/>
              <a:gd name="connsiteX23" fmla="*/ 294557 w 609604"/>
              <a:gd name="connsiteY23" fmla="*/ 29135 h 522916"/>
              <a:gd name="connsiteX24" fmla="*/ 301491 w 609604"/>
              <a:gd name="connsiteY24" fmla="*/ 53494 h 522916"/>
              <a:gd name="connsiteX25" fmla="*/ 321288 w 609604"/>
              <a:gd name="connsiteY25" fmla="*/ 65445 h 522916"/>
              <a:gd name="connsiteX26" fmla="*/ 314628 w 609604"/>
              <a:gd name="connsiteY26" fmla="*/ 91263 h 522916"/>
              <a:gd name="connsiteX27" fmla="*/ 251953 w 609604"/>
              <a:gd name="connsiteY27" fmla="*/ 173370 h 522916"/>
              <a:gd name="connsiteX28" fmla="*/ 169846 w 609604"/>
              <a:gd name="connsiteY28" fmla="*/ 209862 h 522916"/>
              <a:gd name="connsiteX29" fmla="*/ 60370 w 609604"/>
              <a:gd name="connsiteY29" fmla="*/ 356652 h 522916"/>
              <a:gd name="connsiteX30" fmla="*/ 92483 w 609604"/>
              <a:gd name="connsiteY30" fmla="*/ 445966 h 522916"/>
              <a:gd name="connsiteX31" fmla="*/ 6726 w 609604"/>
              <a:gd name="connsiteY31" fmla="*/ 445966 h 522916"/>
              <a:gd name="connsiteX32" fmla="*/ 1344 w 609604"/>
              <a:gd name="connsiteY32" fmla="*/ 448612 h 522916"/>
              <a:gd name="connsiteX33" fmla="*/ 158 w 609604"/>
              <a:gd name="connsiteY33" fmla="*/ 454542 h 522916"/>
              <a:gd name="connsiteX34" fmla="*/ 84728 w 609604"/>
              <a:gd name="connsiteY34" fmla="*/ 522690 h 522916"/>
              <a:gd name="connsiteX35" fmla="*/ 524913 w 609604"/>
              <a:gd name="connsiteY35" fmla="*/ 522690 h 522916"/>
              <a:gd name="connsiteX36" fmla="*/ 609484 w 609604"/>
              <a:gd name="connsiteY36" fmla="*/ 454542 h 522916"/>
              <a:gd name="connsiteX37" fmla="*/ 608298 w 609604"/>
              <a:gd name="connsiteY37" fmla="*/ 449706 h 522916"/>
              <a:gd name="connsiteX38" fmla="*/ 527924 w 609604"/>
              <a:gd name="connsiteY38" fmla="*/ 118085 h 522916"/>
              <a:gd name="connsiteX39" fmla="*/ 519604 w 609604"/>
              <a:gd name="connsiteY39" fmla="*/ 91893 h 522916"/>
              <a:gd name="connsiteX40" fmla="*/ 545796 w 609604"/>
              <a:gd name="connsiteY40" fmla="*/ 83573 h 522916"/>
              <a:gd name="connsiteX41" fmla="*/ 556205 w 609604"/>
              <a:gd name="connsiteY41" fmla="*/ 99018 h 522916"/>
              <a:gd name="connsiteX42" fmla="*/ 563595 w 609604"/>
              <a:gd name="connsiteY42" fmla="*/ 105221 h 522916"/>
              <a:gd name="connsiteX43" fmla="*/ 584760 w 609604"/>
              <a:gd name="connsiteY43" fmla="*/ 122829 h 522916"/>
              <a:gd name="connsiteX44" fmla="*/ 567153 w 609604"/>
              <a:gd name="connsiteY44" fmla="*/ 143994 h 522916"/>
              <a:gd name="connsiteX45" fmla="*/ 552647 w 609604"/>
              <a:gd name="connsiteY45" fmla="*/ 139250 h 522916"/>
              <a:gd name="connsiteX46" fmla="*/ 542877 w 609604"/>
              <a:gd name="connsiteY46" fmla="*/ 140108 h 522916"/>
              <a:gd name="connsiteX47" fmla="*/ 542430 w 609604"/>
              <a:gd name="connsiteY47" fmla="*/ 140710 h 522916"/>
              <a:gd name="connsiteX48" fmla="*/ 525734 w 609604"/>
              <a:gd name="connsiteY48" fmla="*/ 166346 h 522916"/>
              <a:gd name="connsiteX49" fmla="*/ 509587 w 609604"/>
              <a:gd name="connsiteY49" fmla="*/ 163426 h 522916"/>
              <a:gd name="connsiteX50" fmla="*/ 503657 w 609604"/>
              <a:gd name="connsiteY50" fmla="*/ 151749 h 522916"/>
              <a:gd name="connsiteX51" fmla="*/ 529292 w 609604"/>
              <a:gd name="connsiteY51" fmla="*/ 129306 h 522916"/>
              <a:gd name="connsiteX52" fmla="*/ 531573 w 609604"/>
              <a:gd name="connsiteY52" fmla="*/ 123376 h 522916"/>
              <a:gd name="connsiteX53" fmla="*/ 527924 w 609604"/>
              <a:gd name="connsiteY53" fmla="*/ 117720 h 522916"/>
              <a:gd name="connsiteX54" fmla="*/ 312530 w 609604"/>
              <a:gd name="connsiteY54" fmla="*/ 45101 h 522916"/>
              <a:gd name="connsiteX55" fmla="*/ 315677 w 609604"/>
              <a:gd name="connsiteY55" fmla="*/ 17777 h 522916"/>
              <a:gd name="connsiteX56" fmla="*/ 343001 w 609604"/>
              <a:gd name="connsiteY56" fmla="*/ 20925 h 522916"/>
              <a:gd name="connsiteX57" fmla="*/ 352124 w 609604"/>
              <a:gd name="connsiteY57" fmla="*/ 22019 h 522916"/>
              <a:gd name="connsiteX58" fmla="*/ 366538 w 609604"/>
              <a:gd name="connsiteY58" fmla="*/ 17914 h 522916"/>
              <a:gd name="connsiteX59" fmla="*/ 383534 w 609604"/>
              <a:gd name="connsiteY59" fmla="*/ 39672 h 522916"/>
              <a:gd name="connsiteX60" fmla="*/ 376300 w 609604"/>
              <a:gd name="connsiteY60" fmla="*/ 52582 h 522916"/>
              <a:gd name="connsiteX61" fmla="*/ 361611 w 609604"/>
              <a:gd name="connsiteY61" fmla="*/ 56504 h 522916"/>
              <a:gd name="connsiteX62" fmla="*/ 356138 w 609604"/>
              <a:gd name="connsiteY62" fmla="*/ 58147 h 522916"/>
              <a:gd name="connsiteX63" fmla="*/ 353857 w 609604"/>
              <a:gd name="connsiteY63" fmla="*/ 63347 h 522916"/>
              <a:gd name="connsiteX64" fmla="*/ 353857 w 609604"/>
              <a:gd name="connsiteY64" fmla="*/ 93909 h 522916"/>
              <a:gd name="connsiteX65" fmla="*/ 338804 w 609604"/>
              <a:gd name="connsiteY65" fmla="*/ 100295 h 522916"/>
              <a:gd name="connsiteX66" fmla="*/ 327400 w 609604"/>
              <a:gd name="connsiteY66" fmla="*/ 93818 h 522916"/>
              <a:gd name="connsiteX67" fmla="*/ 336523 w 609604"/>
              <a:gd name="connsiteY67" fmla="*/ 60975 h 522916"/>
              <a:gd name="connsiteX68" fmla="*/ 331579 w 609604"/>
              <a:gd name="connsiteY68" fmla="*/ 52509 h 522916"/>
              <a:gd name="connsiteX69" fmla="*/ 329225 w 609604"/>
              <a:gd name="connsiteY69" fmla="*/ 52308 h 522916"/>
              <a:gd name="connsiteX70" fmla="*/ 312530 w 609604"/>
              <a:gd name="connsiteY70" fmla="*/ 45009 h 522916"/>
              <a:gd name="connsiteX71" fmla="*/ 319098 w 609604"/>
              <a:gd name="connsiteY71" fmla="*/ 104583 h 522916"/>
              <a:gd name="connsiteX72" fmla="*/ 338530 w 609604"/>
              <a:gd name="connsiteY72" fmla="*/ 113706 h 522916"/>
              <a:gd name="connsiteX73" fmla="*/ 360425 w 609604"/>
              <a:gd name="connsiteY73" fmla="*/ 106225 h 522916"/>
              <a:gd name="connsiteX74" fmla="*/ 395640 w 609604"/>
              <a:gd name="connsiteY74" fmla="*/ 170086 h 522916"/>
              <a:gd name="connsiteX75" fmla="*/ 267918 w 609604"/>
              <a:gd name="connsiteY75" fmla="*/ 169539 h 522916"/>
              <a:gd name="connsiteX76" fmla="*/ 319098 w 609604"/>
              <a:gd name="connsiteY76" fmla="*/ 104492 h 522916"/>
              <a:gd name="connsiteX77" fmla="*/ 72777 w 609604"/>
              <a:gd name="connsiteY77" fmla="*/ 360575 h 522916"/>
              <a:gd name="connsiteX78" fmla="*/ 177783 w 609604"/>
              <a:gd name="connsiteY78" fmla="*/ 221631 h 522916"/>
              <a:gd name="connsiteX79" fmla="*/ 252774 w 609604"/>
              <a:gd name="connsiteY79" fmla="*/ 187420 h 522916"/>
              <a:gd name="connsiteX80" fmla="*/ 254051 w 609604"/>
              <a:gd name="connsiteY80" fmla="*/ 188150 h 522916"/>
              <a:gd name="connsiteX81" fmla="*/ 256241 w 609604"/>
              <a:gd name="connsiteY81" fmla="*/ 188150 h 522916"/>
              <a:gd name="connsiteX82" fmla="*/ 262171 w 609604"/>
              <a:gd name="connsiteY82" fmla="*/ 184500 h 522916"/>
              <a:gd name="connsiteX83" fmla="*/ 388889 w 609604"/>
              <a:gd name="connsiteY83" fmla="*/ 182037 h 522916"/>
              <a:gd name="connsiteX84" fmla="*/ 340264 w 609604"/>
              <a:gd name="connsiteY84" fmla="*/ 272264 h 522916"/>
              <a:gd name="connsiteX85" fmla="*/ 347106 w 609604"/>
              <a:gd name="connsiteY85" fmla="*/ 279106 h 522916"/>
              <a:gd name="connsiteX86" fmla="*/ 353948 w 609604"/>
              <a:gd name="connsiteY86" fmla="*/ 272264 h 522916"/>
              <a:gd name="connsiteX87" fmla="*/ 407227 w 609604"/>
              <a:gd name="connsiteY87" fmla="*/ 184774 h 522916"/>
              <a:gd name="connsiteX88" fmla="*/ 409325 w 609604"/>
              <a:gd name="connsiteY88" fmla="*/ 183223 h 522916"/>
              <a:gd name="connsiteX89" fmla="*/ 490793 w 609604"/>
              <a:gd name="connsiteY89" fmla="*/ 155033 h 522916"/>
              <a:gd name="connsiteX90" fmla="*/ 501923 w 609604"/>
              <a:gd name="connsiteY90" fmla="*/ 173279 h 522916"/>
              <a:gd name="connsiteX91" fmla="*/ 524275 w 609604"/>
              <a:gd name="connsiteY91" fmla="*/ 179027 h 522916"/>
              <a:gd name="connsiteX92" fmla="*/ 485684 w 609604"/>
              <a:gd name="connsiteY92" fmla="*/ 318609 h 522916"/>
              <a:gd name="connsiteX93" fmla="*/ 433227 w 609604"/>
              <a:gd name="connsiteY93" fmla="*/ 346525 h 522916"/>
              <a:gd name="connsiteX94" fmla="*/ 426385 w 609604"/>
              <a:gd name="connsiteY94" fmla="*/ 353367 h 522916"/>
              <a:gd name="connsiteX95" fmla="*/ 433227 w 609604"/>
              <a:gd name="connsiteY95" fmla="*/ 360210 h 522916"/>
              <a:gd name="connsiteX96" fmla="*/ 496085 w 609604"/>
              <a:gd name="connsiteY96" fmla="*/ 327549 h 522916"/>
              <a:gd name="connsiteX97" fmla="*/ 532577 w 609604"/>
              <a:gd name="connsiteY97" fmla="*/ 252741 h 522916"/>
              <a:gd name="connsiteX98" fmla="*/ 565876 w 609604"/>
              <a:gd name="connsiteY98" fmla="*/ 327823 h 522916"/>
              <a:gd name="connsiteX99" fmla="*/ 487418 w 609604"/>
              <a:gd name="connsiteY99" fmla="*/ 445145 h 522916"/>
              <a:gd name="connsiteX100" fmla="*/ 486688 w 609604"/>
              <a:gd name="connsiteY100" fmla="*/ 445875 h 522916"/>
              <a:gd name="connsiteX101" fmla="*/ 282971 w 609604"/>
              <a:gd name="connsiteY101" fmla="*/ 445875 h 522916"/>
              <a:gd name="connsiteX102" fmla="*/ 302677 w 609604"/>
              <a:gd name="connsiteY102" fmla="*/ 404091 h 522916"/>
              <a:gd name="connsiteX103" fmla="*/ 224949 w 609604"/>
              <a:gd name="connsiteY103" fmla="*/ 339592 h 522916"/>
              <a:gd name="connsiteX104" fmla="*/ 242556 w 609604"/>
              <a:gd name="connsiteY104" fmla="*/ 232031 h 522916"/>
              <a:gd name="connsiteX105" fmla="*/ 238451 w 609604"/>
              <a:gd name="connsiteY105" fmla="*/ 226649 h 522916"/>
              <a:gd name="connsiteX106" fmla="*/ 231700 w 609604"/>
              <a:gd name="connsiteY106" fmla="*/ 227470 h 522916"/>
              <a:gd name="connsiteX107" fmla="*/ 144392 w 609604"/>
              <a:gd name="connsiteY107" fmla="*/ 353550 h 522916"/>
              <a:gd name="connsiteX108" fmla="*/ 144392 w 609604"/>
              <a:gd name="connsiteY108" fmla="*/ 354644 h 522916"/>
              <a:gd name="connsiteX109" fmla="*/ 199131 w 609604"/>
              <a:gd name="connsiteY109" fmla="*/ 446878 h 522916"/>
              <a:gd name="connsiteX110" fmla="*/ 119213 w 609604"/>
              <a:gd name="connsiteY110" fmla="*/ 446878 h 522916"/>
              <a:gd name="connsiteX111" fmla="*/ 73142 w 609604"/>
              <a:gd name="connsiteY111" fmla="*/ 360483 h 522916"/>
              <a:gd name="connsiteX112" fmla="*/ 219566 w 609604"/>
              <a:gd name="connsiteY112" fmla="*/ 446787 h 522916"/>
              <a:gd name="connsiteX113" fmla="*/ 157621 w 609604"/>
              <a:gd name="connsiteY113" fmla="*/ 354553 h 522916"/>
              <a:gd name="connsiteX114" fmla="*/ 229237 w 609604"/>
              <a:gd name="connsiteY114" fmla="*/ 246811 h 522916"/>
              <a:gd name="connsiteX115" fmla="*/ 208983 w 609604"/>
              <a:gd name="connsiteY115" fmla="*/ 343697 h 522916"/>
              <a:gd name="connsiteX116" fmla="*/ 208983 w 609604"/>
              <a:gd name="connsiteY116" fmla="*/ 344700 h 522916"/>
              <a:gd name="connsiteX117" fmla="*/ 208983 w 609604"/>
              <a:gd name="connsiteY117" fmla="*/ 345704 h 522916"/>
              <a:gd name="connsiteX118" fmla="*/ 208983 w 609604"/>
              <a:gd name="connsiteY118" fmla="*/ 345704 h 522916"/>
              <a:gd name="connsiteX119" fmla="*/ 208983 w 609604"/>
              <a:gd name="connsiteY119" fmla="*/ 347072 h 522916"/>
              <a:gd name="connsiteX120" fmla="*/ 208983 w 609604"/>
              <a:gd name="connsiteY120" fmla="*/ 348259 h 522916"/>
              <a:gd name="connsiteX121" fmla="*/ 209713 w 609604"/>
              <a:gd name="connsiteY121" fmla="*/ 349353 h 522916"/>
              <a:gd name="connsiteX122" fmla="*/ 210534 w 609604"/>
              <a:gd name="connsiteY122" fmla="*/ 350357 h 522916"/>
              <a:gd name="connsiteX123" fmla="*/ 211538 w 609604"/>
              <a:gd name="connsiteY123" fmla="*/ 351087 h 522916"/>
              <a:gd name="connsiteX124" fmla="*/ 212815 w 609604"/>
              <a:gd name="connsiteY124" fmla="*/ 351725 h 522916"/>
              <a:gd name="connsiteX125" fmla="*/ 212815 w 609604"/>
              <a:gd name="connsiteY125" fmla="*/ 351725 h 522916"/>
              <a:gd name="connsiteX126" fmla="*/ 213819 w 609604"/>
              <a:gd name="connsiteY126" fmla="*/ 351725 h 522916"/>
              <a:gd name="connsiteX127" fmla="*/ 214913 w 609604"/>
              <a:gd name="connsiteY127" fmla="*/ 351725 h 522916"/>
              <a:gd name="connsiteX128" fmla="*/ 287898 w 609604"/>
              <a:gd name="connsiteY128" fmla="*/ 403179 h 522916"/>
              <a:gd name="connsiteX129" fmla="*/ 245111 w 609604"/>
              <a:gd name="connsiteY129" fmla="*/ 445966 h 522916"/>
              <a:gd name="connsiteX130" fmla="*/ 524549 w 609604"/>
              <a:gd name="connsiteY130" fmla="*/ 509827 h 522916"/>
              <a:gd name="connsiteX131" fmla="*/ 84728 w 609604"/>
              <a:gd name="connsiteY131" fmla="*/ 509827 h 522916"/>
              <a:gd name="connsiteX132" fmla="*/ 16397 w 609604"/>
              <a:gd name="connsiteY132" fmla="*/ 460471 h 522916"/>
              <a:gd name="connsiteX133" fmla="*/ 593245 w 609604"/>
              <a:gd name="connsiteY133" fmla="*/ 460471 h 522916"/>
              <a:gd name="connsiteX134" fmla="*/ 524913 w 609604"/>
              <a:gd name="connsiteY134" fmla="*/ 509736 h 522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609604" h="522916">
                <a:moveTo>
                  <a:pt x="608298" y="449706"/>
                </a:moveTo>
                <a:cubicBezTo>
                  <a:pt x="607002" y="448046"/>
                  <a:pt x="605023" y="447070"/>
                  <a:pt x="602915" y="447061"/>
                </a:cubicBezTo>
                <a:lnTo>
                  <a:pt x="508310" y="447061"/>
                </a:lnTo>
                <a:cubicBezTo>
                  <a:pt x="531208" y="427629"/>
                  <a:pt x="576002" y="383200"/>
                  <a:pt x="579287" y="329921"/>
                </a:cubicBezTo>
                <a:cubicBezTo>
                  <a:pt x="581294" y="297170"/>
                  <a:pt x="567153" y="266790"/>
                  <a:pt x="537229" y="239512"/>
                </a:cubicBezTo>
                <a:cubicBezTo>
                  <a:pt x="536737" y="239092"/>
                  <a:pt x="536180" y="238755"/>
                  <a:pt x="535587" y="238509"/>
                </a:cubicBezTo>
                <a:cubicBezTo>
                  <a:pt x="539273" y="217261"/>
                  <a:pt x="539738" y="195576"/>
                  <a:pt x="536956" y="174191"/>
                </a:cubicBezTo>
                <a:lnTo>
                  <a:pt x="550093" y="154029"/>
                </a:lnTo>
                <a:cubicBezTo>
                  <a:pt x="566341" y="162423"/>
                  <a:pt x="586320" y="156046"/>
                  <a:pt x="594714" y="139798"/>
                </a:cubicBezTo>
                <a:cubicBezTo>
                  <a:pt x="603107" y="123540"/>
                  <a:pt x="596730" y="103570"/>
                  <a:pt x="580482" y="95177"/>
                </a:cubicBezTo>
                <a:cubicBezTo>
                  <a:pt x="576696" y="93225"/>
                  <a:pt x="572572" y="92020"/>
                  <a:pt x="568339" y="91628"/>
                </a:cubicBezTo>
                <a:cubicBezTo>
                  <a:pt x="563312" y="74039"/>
                  <a:pt x="544984" y="63858"/>
                  <a:pt x="527395" y="68884"/>
                </a:cubicBezTo>
                <a:cubicBezTo>
                  <a:pt x="509815" y="73911"/>
                  <a:pt x="499634" y="92239"/>
                  <a:pt x="504651" y="109828"/>
                </a:cubicBezTo>
                <a:cubicBezTo>
                  <a:pt x="506266" y="115476"/>
                  <a:pt x="509359" y="120594"/>
                  <a:pt x="513601" y="124653"/>
                </a:cubicBezTo>
                <a:lnTo>
                  <a:pt x="493439" y="142352"/>
                </a:lnTo>
                <a:cubicBezTo>
                  <a:pt x="463525" y="143593"/>
                  <a:pt x="434441" y="152579"/>
                  <a:pt x="409051" y="168444"/>
                </a:cubicBezTo>
                <a:cubicBezTo>
                  <a:pt x="400302" y="141367"/>
                  <a:pt x="386289" y="116278"/>
                  <a:pt x="367815" y="94639"/>
                </a:cubicBezTo>
                <a:lnTo>
                  <a:pt x="367815" y="70189"/>
                </a:lnTo>
                <a:cubicBezTo>
                  <a:pt x="386025" y="68501"/>
                  <a:pt x="399426" y="52372"/>
                  <a:pt x="397739" y="34162"/>
                </a:cubicBezTo>
                <a:cubicBezTo>
                  <a:pt x="396051" y="15953"/>
                  <a:pt x="379921" y="2551"/>
                  <a:pt x="361712" y="4239"/>
                </a:cubicBezTo>
                <a:cubicBezTo>
                  <a:pt x="357470" y="4631"/>
                  <a:pt x="353346" y="5835"/>
                  <a:pt x="349569" y="7788"/>
                </a:cubicBezTo>
                <a:cubicBezTo>
                  <a:pt x="344433" y="3381"/>
                  <a:pt x="338056" y="672"/>
                  <a:pt x="331323" y="33"/>
                </a:cubicBezTo>
                <a:cubicBezTo>
                  <a:pt x="322569" y="-1080"/>
                  <a:pt x="313738" y="1420"/>
                  <a:pt x="306873" y="6967"/>
                </a:cubicBezTo>
                <a:cubicBezTo>
                  <a:pt x="299950" y="12395"/>
                  <a:pt x="295509" y="20386"/>
                  <a:pt x="294557" y="29135"/>
                </a:cubicBezTo>
                <a:cubicBezTo>
                  <a:pt x="293540" y="37857"/>
                  <a:pt x="296034" y="46615"/>
                  <a:pt x="301491" y="53494"/>
                </a:cubicBezTo>
                <a:cubicBezTo>
                  <a:pt x="306412" y="59761"/>
                  <a:pt x="313452" y="64013"/>
                  <a:pt x="321288" y="65445"/>
                </a:cubicBezTo>
                <a:lnTo>
                  <a:pt x="314628" y="91263"/>
                </a:lnTo>
                <a:cubicBezTo>
                  <a:pt x="286102" y="111863"/>
                  <a:pt x="264298" y="140427"/>
                  <a:pt x="251953" y="173370"/>
                </a:cubicBezTo>
                <a:cubicBezTo>
                  <a:pt x="222757" y="180915"/>
                  <a:pt x="195012" y="193249"/>
                  <a:pt x="169846" y="209862"/>
                </a:cubicBezTo>
                <a:cubicBezTo>
                  <a:pt x="94307" y="261407"/>
                  <a:pt x="72959" y="301092"/>
                  <a:pt x="60370" y="356652"/>
                </a:cubicBezTo>
                <a:cubicBezTo>
                  <a:pt x="50865" y="390224"/>
                  <a:pt x="63774" y="426132"/>
                  <a:pt x="92483" y="445966"/>
                </a:cubicBezTo>
                <a:lnTo>
                  <a:pt x="6726" y="445966"/>
                </a:lnTo>
                <a:cubicBezTo>
                  <a:pt x="4621" y="445975"/>
                  <a:pt x="2635" y="446951"/>
                  <a:pt x="1344" y="448612"/>
                </a:cubicBezTo>
                <a:cubicBezTo>
                  <a:pt x="62" y="450299"/>
                  <a:pt x="-375" y="452489"/>
                  <a:pt x="158" y="454542"/>
                </a:cubicBezTo>
                <a:cubicBezTo>
                  <a:pt x="158" y="455271"/>
                  <a:pt x="18404" y="522690"/>
                  <a:pt x="84728" y="522690"/>
                </a:cubicBezTo>
                <a:lnTo>
                  <a:pt x="524913" y="522690"/>
                </a:lnTo>
                <a:cubicBezTo>
                  <a:pt x="590782" y="522690"/>
                  <a:pt x="609301" y="455271"/>
                  <a:pt x="609484" y="454542"/>
                </a:cubicBezTo>
                <a:cubicBezTo>
                  <a:pt x="609703" y="452835"/>
                  <a:pt x="609274" y="451111"/>
                  <a:pt x="608298" y="449706"/>
                </a:cubicBezTo>
                <a:close/>
                <a:moveTo>
                  <a:pt x="527924" y="118085"/>
                </a:moveTo>
                <a:cubicBezTo>
                  <a:pt x="518390" y="113149"/>
                  <a:pt x="514668" y="101426"/>
                  <a:pt x="519604" y="91893"/>
                </a:cubicBezTo>
                <a:cubicBezTo>
                  <a:pt x="524539" y="82368"/>
                  <a:pt x="536262" y="78637"/>
                  <a:pt x="545796" y="83573"/>
                </a:cubicBezTo>
                <a:cubicBezTo>
                  <a:pt x="551662" y="86610"/>
                  <a:pt x="555585" y="92431"/>
                  <a:pt x="556205" y="99018"/>
                </a:cubicBezTo>
                <a:cubicBezTo>
                  <a:pt x="556543" y="102767"/>
                  <a:pt x="559845" y="105541"/>
                  <a:pt x="563595" y="105221"/>
                </a:cubicBezTo>
                <a:cubicBezTo>
                  <a:pt x="574305" y="104236"/>
                  <a:pt x="583775" y="112118"/>
                  <a:pt x="584760" y="122829"/>
                </a:cubicBezTo>
                <a:cubicBezTo>
                  <a:pt x="585746" y="133539"/>
                  <a:pt x="577863" y="143009"/>
                  <a:pt x="567153" y="143994"/>
                </a:cubicBezTo>
                <a:cubicBezTo>
                  <a:pt x="561862" y="144523"/>
                  <a:pt x="556598" y="142799"/>
                  <a:pt x="552647" y="139250"/>
                </a:cubicBezTo>
                <a:cubicBezTo>
                  <a:pt x="549710" y="136787"/>
                  <a:pt x="545340" y="137179"/>
                  <a:pt x="542877" y="140108"/>
                </a:cubicBezTo>
                <a:cubicBezTo>
                  <a:pt x="542722" y="140299"/>
                  <a:pt x="542566" y="140500"/>
                  <a:pt x="542430" y="140710"/>
                </a:cubicBezTo>
                <a:lnTo>
                  <a:pt x="525734" y="166346"/>
                </a:lnTo>
                <a:cubicBezTo>
                  <a:pt x="520179" y="167331"/>
                  <a:pt x="514449" y="166300"/>
                  <a:pt x="509587" y="163426"/>
                </a:cubicBezTo>
                <a:cubicBezTo>
                  <a:pt x="506147" y="160470"/>
                  <a:pt x="504013" y="156274"/>
                  <a:pt x="503657" y="151749"/>
                </a:cubicBezTo>
                <a:lnTo>
                  <a:pt x="529292" y="129306"/>
                </a:lnTo>
                <a:cubicBezTo>
                  <a:pt x="531008" y="127846"/>
                  <a:pt x="531865" y="125611"/>
                  <a:pt x="531573" y="123376"/>
                </a:cubicBezTo>
                <a:cubicBezTo>
                  <a:pt x="531418" y="120986"/>
                  <a:pt x="530031" y="118851"/>
                  <a:pt x="527924" y="117720"/>
                </a:cubicBezTo>
                <a:close/>
                <a:moveTo>
                  <a:pt x="312530" y="45101"/>
                </a:moveTo>
                <a:cubicBezTo>
                  <a:pt x="305853" y="36689"/>
                  <a:pt x="307263" y="24455"/>
                  <a:pt x="315677" y="17777"/>
                </a:cubicBezTo>
                <a:cubicBezTo>
                  <a:pt x="324089" y="11099"/>
                  <a:pt x="336322" y="12513"/>
                  <a:pt x="343001" y="20925"/>
                </a:cubicBezTo>
                <a:cubicBezTo>
                  <a:pt x="345309" y="23580"/>
                  <a:pt x="349250" y="24054"/>
                  <a:pt x="352124" y="22019"/>
                </a:cubicBezTo>
                <a:cubicBezTo>
                  <a:pt x="356211" y="18836"/>
                  <a:pt x="361383" y="17358"/>
                  <a:pt x="366538" y="17914"/>
                </a:cubicBezTo>
                <a:cubicBezTo>
                  <a:pt x="377239" y="19228"/>
                  <a:pt x="384848" y="28971"/>
                  <a:pt x="383534" y="39672"/>
                </a:cubicBezTo>
                <a:cubicBezTo>
                  <a:pt x="382914" y="44754"/>
                  <a:pt x="380314" y="49398"/>
                  <a:pt x="376300" y="52582"/>
                </a:cubicBezTo>
                <a:cubicBezTo>
                  <a:pt x="372176" y="55902"/>
                  <a:pt x="366839" y="57326"/>
                  <a:pt x="361611" y="56504"/>
                </a:cubicBezTo>
                <a:cubicBezTo>
                  <a:pt x="359641" y="56295"/>
                  <a:pt x="357670" y="56888"/>
                  <a:pt x="356138" y="58147"/>
                </a:cubicBezTo>
                <a:cubicBezTo>
                  <a:pt x="354651" y="59460"/>
                  <a:pt x="353811" y="61358"/>
                  <a:pt x="353857" y="63347"/>
                </a:cubicBezTo>
                <a:lnTo>
                  <a:pt x="353857" y="93909"/>
                </a:lnTo>
                <a:cubicBezTo>
                  <a:pt x="349806" y="97841"/>
                  <a:pt x="344442" y="100122"/>
                  <a:pt x="338804" y="100295"/>
                </a:cubicBezTo>
                <a:cubicBezTo>
                  <a:pt x="334297" y="99720"/>
                  <a:pt x="330201" y="97394"/>
                  <a:pt x="327400" y="93818"/>
                </a:cubicBezTo>
                <a:lnTo>
                  <a:pt x="336523" y="60975"/>
                </a:lnTo>
                <a:cubicBezTo>
                  <a:pt x="337490" y="57271"/>
                  <a:pt x="335282" y="53485"/>
                  <a:pt x="331579" y="52509"/>
                </a:cubicBezTo>
                <a:cubicBezTo>
                  <a:pt x="330812" y="52308"/>
                  <a:pt x="330018" y="52244"/>
                  <a:pt x="329225" y="52308"/>
                </a:cubicBezTo>
                <a:cubicBezTo>
                  <a:pt x="322788" y="52828"/>
                  <a:pt x="316518" y="50091"/>
                  <a:pt x="312530" y="45009"/>
                </a:cubicBezTo>
                <a:close/>
                <a:moveTo>
                  <a:pt x="319098" y="104583"/>
                </a:moveTo>
                <a:cubicBezTo>
                  <a:pt x="324180" y="109993"/>
                  <a:pt x="331131" y="113250"/>
                  <a:pt x="338530" y="113706"/>
                </a:cubicBezTo>
                <a:cubicBezTo>
                  <a:pt x="346467" y="113760"/>
                  <a:pt x="354185" y="111124"/>
                  <a:pt x="360425" y="106225"/>
                </a:cubicBezTo>
                <a:cubicBezTo>
                  <a:pt x="375916" y="125219"/>
                  <a:pt x="387849" y="146850"/>
                  <a:pt x="395640" y="170086"/>
                </a:cubicBezTo>
                <a:cubicBezTo>
                  <a:pt x="353611" y="160662"/>
                  <a:pt x="310030" y="160479"/>
                  <a:pt x="267918" y="169539"/>
                </a:cubicBezTo>
                <a:cubicBezTo>
                  <a:pt x="279264" y="143912"/>
                  <a:pt x="296863" y="121552"/>
                  <a:pt x="319098" y="104492"/>
                </a:cubicBezTo>
                <a:close/>
                <a:moveTo>
                  <a:pt x="72777" y="360575"/>
                </a:moveTo>
                <a:cubicBezTo>
                  <a:pt x="85367" y="308391"/>
                  <a:pt x="105528" y="270895"/>
                  <a:pt x="177783" y="221631"/>
                </a:cubicBezTo>
                <a:cubicBezTo>
                  <a:pt x="200791" y="206295"/>
                  <a:pt x="226109" y="194745"/>
                  <a:pt x="252774" y="187420"/>
                </a:cubicBezTo>
                <a:cubicBezTo>
                  <a:pt x="253154" y="187739"/>
                  <a:pt x="253587" y="187985"/>
                  <a:pt x="254051" y="188150"/>
                </a:cubicBezTo>
                <a:cubicBezTo>
                  <a:pt x="254775" y="188277"/>
                  <a:pt x="255517" y="188277"/>
                  <a:pt x="256241" y="188150"/>
                </a:cubicBezTo>
                <a:cubicBezTo>
                  <a:pt x="258747" y="188150"/>
                  <a:pt x="261038" y="186736"/>
                  <a:pt x="262171" y="184500"/>
                </a:cubicBezTo>
                <a:cubicBezTo>
                  <a:pt x="303693" y="174200"/>
                  <a:pt x="346996" y="173361"/>
                  <a:pt x="388889" y="182037"/>
                </a:cubicBezTo>
                <a:cubicBezTo>
                  <a:pt x="360243" y="205574"/>
                  <a:pt x="340264" y="236775"/>
                  <a:pt x="340264" y="272264"/>
                </a:cubicBezTo>
                <a:cubicBezTo>
                  <a:pt x="340264" y="276041"/>
                  <a:pt x="343329" y="279106"/>
                  <a:pt x="347106" y="279106"/>
                </a:cubicBezTo>
                <a:cubicBezTo>
                  <a:pt x="350883" y="279106"/>
                  <a:pt x="353948" y="276041"/>
                  <a:pt x="353948" y="272264"/>
                </a:cubicBezTo>
                <a:cubicBezTo>
                  <a:pt x="353948" y="237414"/>
                  <a:pt x="376391" y="206213"/>
                  <a:pt x="407227" y="184774"/>
                </a:cubicBezTo>
                <a:cubicBezTo>
                  <a:pt x="408020" y="184391"/>
                  <a:pt x="408732" y="183871"/>
                  <a:pt x="409325" y="183223"/>
                </a:cubicBezTo>
                <a:cubicBezTo>
                  <a:pt x="433483" y="166738"/>
                  <a:pt x="461609" y="157004"/>
                  <a:pt x="490793" y="155033"/>
                </a:cubicBezTo>
                <a:cubicBezTo>
                  <a:pt x="491979" y="162331"/>
                  <a:pt x="495975" y="168882"/>
                  <a:pt x="501923" y="173279"/>
                </a:cubicBezTo>
                <a:cubicBezTo>
                  <a:pt x="508492" y="177704"/>
                  <a:pt x="516383" y="179738"/>
                  <a:pt x="524275" y="179027"/>
                </a:cubicBezTo>
                <a:cubicBezTo>
                  <a:pt x="529840" y="228656"/>
                  <a:pt x="514422" y="285127"/>
                  <a:pt x="485684" y="318609"/>
                </a:cubicBezTo>
                <a:cubicBezTo>
                  <a:pt x="473086" y="335094"/>
                  <a:pt x="453936" y="345275"/>
                  <a:pt x="433227" y="346525"/>
                </a:cubicBezTo>
                <a:cubicBezTo>
                  <a:pt x="429450" y="346525"/>
                  <a:pt x="426385" y="349590"/>
                  <a:pt x="426385" y="353367"/>
                </a:cubicBezTo>
                <a:cubicBezTo>
                  <a:pt x="426385" y="357144"/>
                  <a:pt x="429450" y="360210"/>
                  <a:pt x="433227" y="360210"/>
                </a:cubicBezTo>
                <a:cubicBezTo>
                  <a:pt x="457987" y="359197"/>
                  <a:pt x="481023" y="347228"/>
                  <a:pt x="496085" y="327549"/>
                </a:cubicBezTo>
                <a:cubicBezTo>
                  <a:pt x="513847" y="305754"/>
                  <a:pt x="526337" y="280155"/>
                  <a:pt x="532577" y="252741"/>
                </a:cubicBezTo>
                <a:cubicBezTo>
                  <a:pt x="556205" y="275822"/>
                  <a:pt x="567518" y="301092"/>
                  <a:pt x="565876" y="327823"/>
                </a:cubicBezTo>
                <a:cubicBezTo>
                  <a:pt x="562044" y="391684"/>
                  <a:pt x="488148" y="444689"/>
                  <a:pt x="487418" y="445145"/>
                </a:cubicBezTo>
                <a:lnTo>
                  <a:pt x="486688" y="445875"/>
                </a:lnTo>
                <a:lnTo>
                  <a:pt x="282971" y="445875"/>
                </a:lnTo>
                <a:cubicBezTo>
                  <a:pt x="295197" y="435392"/>
                  <a:pt x="302366" y="420194"/>
                  <a:pt x="302677" y="404091"/>
                </a:cubicBezTo>
                <a:cubicBezTo>
                  <a:pt x="302677" y="360210"/>
                  <a:pt x="254416" y="342602"/>
                  <a:pt x="224949" y="339592"/>
                </a:cubicBezTo>
                <a:cubicBezTo>
                  <a:pt x="231244" y="318152"/>
                  <a:pt x="246753" y="261499"/>
                  <a:pt x="242556" y="232031"/>
                </a:cubicBezTo>
                <a:cubicBezTo>
                  <a:pt x="242216" y="229650"/>
                  <a:pt x="240661" y="227607"/>
                  <a:pt x="238451" y="226649"/>
                </a:cubicBezTo>
                <a:cubicBezTo>
                  <a:pt x="236207" y="225764"/>
                  <a:pt x="233665" y="226065"/>
                  <a:pt x="231700" y="227470"/>
                </a:cubicBezTo>
                <a:cubicBezTo>
                  <a:pt x="228507" y="229933"/>
                  <a:pt x="152968" y="286952"/>
                  <a:pt x="144392" y="353550"/>
                </a:cubicBezTo>
                <a:cubicBezTo>
                  <a:pt x="144348" y="353915"/>
                  <a:pt x="144348" y="354280"/>
                  <a:pt x="144392" y="354644"/>
                </a:cubicBezTo>
                <a:cubicBezTo>
                  <a:pt x="144392" y="356652"/>
                  <a:pt x="146673" y="400260"/>
                  <a:pt x="199131" y="446878"/>
                </a:cubicBezTo>
                <a:lnTo>
                  <a:pt x="119213" y="446878"/>
                </a:lnTo>
                <a:cubicBezTo>
                  <a:pt x="111094" y="443594"/>
                  <a:pt x="59184" y="420969"/>
                  <a:pt x="73142" y="360483"/>
                </a:cubicBezTo>
                <a:close/>
                <a:moveTo>
                  <a:pt x="219566" y="446787"/>
                </a:moveTo>
                <a:cubicBezTo>
                  <a:pt x="163551" y="402814"/>
                  <a:pt x="158077" y="359389"/>
                  <a:pt x="157621" y="354553"/>
                </a:cubicBezTo>
                <a:cubicBezTo>
                  <a:pt x="164007" y="307935"/>
                  <a:pt x="208619" y="264600"/>
                  <a:pt x="229237" y="246811"/>
                </a:cubicBezTo>
                <a:cubicBezTo>
                  <a:pt x="228051" y="283303"/>
                  <a:pt x="209166" y="342967"/>
                  <a:pt x="208983" y="343697"/>
                </a:cubicBezTo>
                <a:cubicBezTo>
                  <a:pt x="208933" y="344025"/>
                  <a:pt x="208933" y="344372"/>
                  <a:pt x="208983" y="344700"/>
                </a:cubicBezTo>
                <a:cubicBezTo>
                  <a:pt x="208941" y="345038"/>
                  <a:pt x="208941" y="345366"/>
                  <a:pt x="208983" y="345704"/>
                </a:cubicBezTo>
                <a:lnTo>
                  <a:pt x="208983" y="345704"/>
                </a:lnTo>
                <a:cubicBezTo>
                  <a:pt x="208941" y="346160"/>
                  <a:pt x="208941" y="346616"/>
                  <a:pt x="208983" y="347072"/>
                </a:cubicBezTo>
                <a:cubicBezTo>
                  <a:pt x="208983" y="347529"/>
                  <a:pt x="208983" y="347894"/>
                  <a:pt x="208983" y="348259"/>
                </a:cubicBezTo>
                <a:lnTo>
                  <a:pt x="209713" y="349353"/>
                </a:lnTo>
                <a:cubicBezTo>
                  <a:pt x="209936" y="349727"/>
                  <a:pt x="210212" y="350065"/>
                  <a:pt x="210534" y="350357"/>
                </a:cubicBezTo>
                <a:lnTo>
                  <a:pt x="211538" y="351087"/>
                </a:lnTo>
                <a:lnTo>
                  <a:pt x="212815" y="351725"/>
                </a:lnTo>
                <a:lnTo>
                  <a:pt x="212815" y="351725"/>
                </a:lnTo>
                <a:lnTo>
                  <a:pt x="213819" y="351725"/>
                </a:lnTo>
                <a:lnTo>
                  <a:pt x="214913" y="351725"/>
                </a:lnTo>
                <a:cubicBezTo>
                  <a:pt x="240367" y="351725"/>
                  <a:pt x="287898" y="366870"/>
                  <a:pt x="287898" y="403179"/>
                </a:cubicBezTo>
                <a:cubicBezTo>
                  <a:pt x="287847" y="426789"/>
                  <a:pt x="268720" y="445920"/>
                  <a:pt x="245111" y="445966"/>
                </a:cubicBezTo>
                <a:close/>
                <a:moveTo>
                  <a:pt x="524549" y="509827"/>
                </a:moveTo>
                <a:lnTo>
                  <a:pt x="84728" y="509827"/>
                </a:lnTo>
                <a:cubicBezTo>
                  <a:pt x="42032" y="509827"/>
                  <a:pt x="23148" y="476619"/>
                  <a:pt x="16397" y="460471"/>
                </a:cubicBezTo>
                <a:lnTo>
                  <a:pt x="593245" y="460471"/>
                </a:lnTo>
                <a:cubicBezTo>
                  <a:pt x="586585" y="476528"/>
                  <a:pt x="567609" y="509736"/>
                  <a:pt x="524913" y="509736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66A62070-CA0B-B47A-213D-96699DDE8B8B}"/>
              </a:ext>
            </a:extLst>
          </p:cNvPr>
          <p:cNvSpPr/>
          <p:nvPr/>
        </p:nvSpPr>
        <p:spPr>
          <a:xfrm>
            <a:off x="15957093" y="6991145"/>
            <a:ext cx="1217024" cy="1201332"/>
          </a:xfrm>
          <a:custGeom>
            <a:avLst/>
            <a:gdLst>
              <a:gd name="connsiteX0" fmla="*/ 580562 w 609014"/>
              <a:gd name="connsiteY0" fmla="*/ 222500 h 601160"/>
              <a:gd name="connsiteX1" fmla="*/ 563684 w 609014"/>
              <a:gd name="connsiteY1" fmla="*/ 208268 h 601160"/>
              <a:gd name="connsiteX2" fmla="*/ 572260 w 609014"/>
              <a:gd name="connsiteY2" fmla="*/ 190022 h 601160"/>
              <a:gd name="connsiteX3" fmla="*/ 511136 w 609014"/>
              <a:gd name="connsiteY3" fmla="*/ 87115 h 601160"/>
              <a:gd name="connsiteX4" fmla="*/ 405491 w 609014"/>
              <a:gd name="connsiteY4" fmla="*/ 31099 h 601160"/>
              <a:gd name="connsiteX5" fmla="*/ 387245 w 609014"/>
              <a:gd name="connsiteY5" fmla="*/ 40222 h 601160"/>
              <a:gd name="connsiteX6" fmla="*/ 372283 w 609014"/>
              <a:gd name="connsiteY6" fmla="*/ 23983 h 601160"/>
              <a:gd name="connsiteX7" fmla="*/ 248484 w 609014"/>
              <a:gd name="connsiteY7" fmla="*/ 4369 h 601160"/>
              <a:gd name="connsiteX8" fmla="*/ 200406 w 609014"/>
              <a:gd name="connsiteY8" fmla="*/ 34748 h 601160"/>
              <a:gd name="connsiteX9" fmla="*/ 156 w 609014"/>
              <a:gd name="connsiteY9" fmla="*/ 153348 h 601160"/>
              <a:gd name="connsiteX10" fmla="*/ 52795 w 609014"/>
              <a:gd name="connsiteY10" fmla="*/ 223504 h 601160"/>
              <a:gd name="connsiteX11" fmla="*/ 189641 w 609014"/>
              <a:gd name="connsiteY11" fmla="*/ 265287 h 601160"/>
              <a:gd name="connsiteX12" fmla="*/ 235256 w 609014"/>
              <a:gd name="connsiteY12" fmla="*/ 323218 h 601160"/>
              <a:gd name="connsiteX13" fmla="*/ 244926 w 609014"/>
              <a:gd name="connsiteY13" fmla="*/ 366005 h 601160"/>
              <a:gd name="connsiteX14" fmla="*/ 270926 w 609014"/>
              <a:gd name="connsiteY14" fmla="*/ 376132 h 601160"/>
              <a:gd name="connsiteX15" fmla="*/ 288260 w 609014"/>
              <a:gd name="connsiteY15" fmla="*/ 373669 h 601160"/>
              <a:gd name="connsiteX16" fmla="*/ 348381 w 609014"/>
              <a:gd name="connsiteY16" fmla="*/ 416273 h 601160"/>
              <a:gd name="connsiteX17" fmla="*/ 396733 w 609014"/>
              <a:gd name="connsiteY17" fmla="*/ 551202 h 601160"/>
              <a:gd name="connsiteX18" fmla="*/ 461415 w 609014"/>
              <a:gd name="connsiteY18" fmla="*/ 600832 h 601160"/>
              <a:gd name="connsiteX19" fmla="*/ 469261 w 609014"/>
              <a:gd name="connsiteY19" fmla="*/ 600832 h 601160"/>
              <a:gd name="connsiteX20" fmla="*/ 577916 w 609014"/>
              <a:gd name="connsiteY20" fmla="*/ 395107 h 601160"/>
              <a:gd name="connsiteX21" fmla="*/ 606015 w 609014"/>
              <a:gd name="connsiteY21" fmla="*/ 345570 h 601160"/>
              <a:gd name="connsiteX22" fmla="*/ 580562 w 609014"/>
              <a:gd name="connsiteY22" fmla="*/ 222500 h 601160"/>
              <a:gd name="connsiteX23" fmla="*/ 55532 w 609014"/>
              <a:gd name="connsiteY23" fmla="*/ 209910 h 601160"/>
              <a:gd name="connsiteX24" fmla="*/ 13840 w 609014"/>
              <a:gd name="connsiteY24" fmla="*/ 154078 h 601160"/>
              <a:gd name="connsiteX25" fmla="*/ 191556 w 609014"/>
              <a:gd name="connsiteY25" fmla="*/ 49437 h 601160"/>
              <a:gd name="connsiteX26" fmla="*/ 175409 w 609014"/>
              <a:gd name="connsiteY26" fmla="*/ 197777 h 601160"/>
              <a:gd name="connsiteX27" fmla="*/ 183711 w 609014"/>
              <a:gd name="connsiteY27" fmla="*/ 247497 h 601160"/>
              <a:gd name="connsiteX28" fmla="*/ 55532 w 609014"/>
              <a:gd name="connsiteY28" fmla="*/ 209910 h 601160"/>
              <a:gd name="connsiteX29" fmla="*/ 189093 w 609014"/>
              <a:gd name="connsiteY29" fmla="*/ 196956 h 601160"/>
              <a:gd name="connsiteX30" fmla="*/ 251677 w 609014"/>
              <a:gd name="connsiteY30" fmla="*/ 17688 h 601160"/>
              <a:gd name="connsiteX31" fmla="*/ 364073 w 609014"/>
              <a:gd name="connsiteY31" fmla="*/ 34931 h 601160"/>
              <a:gd name="connsiteX32" fmla="*/ 376662 w 609014"/>
              <a:gd name="connsiteY32" fmla="*/ 50805 h 601160"/>
              <a:gd name="connsiteX33" fmla="*/ 272660 w 609014"/>
              <a:gd name="connsiteY33" fmla="*/ 237735 h 601160"/>
              <a:gd name="connsiteX34" fmla="*/ 249670 w 609014"/>
              <a:gd name="connsiteY34" fmla="*/ 285358 h 601160"/>
              <a:gd name="connsiteX35" fmla="*/ 239361 w 609014"/>
              <a:gd name="connsiteY35" fmla="*/ 309169 h 601160"/>
              <a:gd name="connsiteX36" fmla="*/ 189093 w 609014"/>
              <a:gd name="connsiteY36" fmla="*/ 196956 h 601160"/>
              <a:gd name="connsiteX37" fmla="*/ 255509 w 609014"/>
              <a:gd name="connsiteY37" fmla="*/ 356973 h 601160"/>
              <a:gd name="connsiteX38" fmla="*/ 253775 w 609014"/>
              <a:gd name="connsiteY38" fmla="*/ 355423 h 601160"/>
              <a:gd name="connsiteX39" fmla="*/ 253775 w 609014"/>
              <a:gd name="connsiteY39" fmla="*/ 355423 h 601160"/>
              <a:gd name="connsiteX40" fmla="*/ 248849 w 609014"/>
              <a:gd name="connsiteY40" fmla="*/ 327415 h 601160"/>
              <a:gd name="connsiteX41" fmla="*/ 252133 w 609014"/>
              <a:gd name="connsiteY41" fmla="*/ 324039 h 601160"/>
              <a:gd name="connsiteX42" fmla="*/ 251312 w 609014"/>
              <a:gd name="connsiteY42" fmla="*/ 317288 h 601160"/>
              <a:gd name="connsiteX43" fmla="*/ 261986 w 609014"/>
              <a:gd name="connsiteY43" fmla="*/ 291744 h 601160"/>
              <a:gd name="connsiteX44" fmla="*/ 285250 w 609014"/>
              <a:gd name="connsiteY44" fmla="*/ 243848 h 601160"/>
              <a:gd name="connsiteX45" fmla="*/ 407224 w 609014"/>
              <a:gd name="connsiteY45" fmla="*/ 44510 h 601160"/>
              <a:gd name="connsiteX46" fmla="*/ 501465 w 609014"/>
              <a:gd name="connsiteY46" fmla="*/ 96511 h 601160"/>
              <a:gd name="connsiteX47" fmla="*/ 501921 w 609014"/>
              <a:gd name="connsiteY47" fmla="*/ 96511 h 601160"/>
              <a:gd name="connsiteX48" fmla="*/ 501921 w 609014"/>
              <a:gd name="connsiteY48" fmla="*/ 96511 h 601160"/>
              <a:gd name="connsiteX49" fmla="*/ 558484 w 609014"/>
              <a:gd name="connsiteY49" fmla="*/ 187741 h 601160"/>
              <a:gd name="connsiteX50" fmla="*/ 365167 w 609014"/>
              <a:gd name="connsiteY50" fmla="*/ 319204 h 601160"/>
              <a:gd name="connsiteX51" fmla="*/ 318458 w 609014"/>
              <a:gd name="connsiteY51" fmla="*/ 344748 h 601160"/>
              <a:gd name="connsiteX52" fmla="*/ 293552 w 609014"/>
              <a:gd name="connsiteY52" fmla="*/ 356608 h 601160"/>
              <a:gd name="connsiteX53" fmla="*/ 286709 w 609014"/>
              <a:gd name="connsiteY53" fmla="*/ 356152 h 601160"/>
              <a:gd name="connsiteX54" fmla="*/ 283516 w 609014"/>
              <a:gd name="connsiteY54" fmla="*/ 359619 h 601160"/>
              <a:gd name="connsiteX55" fmla="*/ 255509 w 609014"/>
              <a:gd name="connsiteY55" fmla="*/ 356973 h 601160"/>
              <a:gd name="connsiteX56" fmla="*/ 467984 w 609014"/>
              <a:gd name="connsiteY56" fmla="*/ 586508 h 601160"/>
              <a:gd name="connsiteX57" fmla="*/ 410144 w 609014"/>
              <a:gd name="connsiteY57" fmla="*/ 547553 h 601160"/>
              <a:gd name="connsiteX58" fmla="*/ 366444 w 609014"/>
              <a:gd name="connsiteY58" fmla="*/ 421382 h 601160"/>
              <a:gd name="connsiteX59" fmla="*/ 416530 w 609014"/>
              <a:gd name="connsiteY59" fmla="*/ 427221 h 601160"/>
              <a:gd name="connsiteX60" fmla="*/ 425653 w 609014"/>
              <a:gd name="connsiteY60" fmla="*/ 427221 h 601160"/>
              <a:gd name="connsiteX61" fmla="*/ 563775 w 609014"/>
              <a:gd name="connsiteY61" fmla="*/ 403866 h 601160"/>
              <a:gd name="connsiteX62" fmla="*/ 467984 w 609014"/>
              <a:gd name="connsiteY62" fmla="*/ 586508 h 601160"/>
              <a:gd name="connsiteX63" fmla="*/ 592695 w 609014"/>
              <a:gd name="connsiteY63" fmla="*/ 342285 h 601160"/>
              <a:gd name="connsiteX64" fmla="*/ 416712 w 609014"/>
              <a:gd name="connsiteY64" fmla="*/ 413536 h 601160"/>
              <a:gd name="connsiteX65" fmla="*/ 302127 w 609014"/>
              <a:gd name="connsiteY65" fmla="*/ 368833 h 601160"/>
              <a:gd name="connsiteX66" fmla="*/ 325482 w 609014"/>
              <a:gd name="connsiteY66" fmla="*/ 357338 h 601160"/>
              <a:gd name="connsiteX67" fmla="*/ 371827 w 609014"/>
              <a:gd name="connsiteY67" fmla="*/ 331976 h 601160"/>
              <a:gd name="connsiteX68" fmla="*/ 553558 w 609014"/>
              <a:gd name="connsiteY68" fmla="*/ 219125 h 601160"/>
              <a:gd name="connsiteX69" fmla="*/ 569979 w 609014"/>
              <a:gd name="connsiteY69" fmla="*/ 230893 h 601160"/>
              <a:gd name="connsiteX70" fmla="*/ 592695 w 609014"/>
              <a:gd name="connsiteY70" fmla="*/ 342559 h 60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9014" h="601160">
                <a:moveTo>
                  <a:pt x="580562" y="222500"/>
                </a:moveTo>
                <a:cubicBezTo>
                  <a:pt x="576028" y="216598"/>
                  <a:pt x="570271" y="211744"/>
                  <a:pt x="563684" y="208268"/>
                </a:cubicBezTo>
                <a:cubicBezTo>
                  <a:pt x="568246" y="203141"/>
                  <a:pt x="571220" y="196800"/>
                  <a:pt x="572260" y="190022"/>
                </a:cubicBezTo>
                <a:cubicBezTo>
                  <a:pt x="575544" y="140575"/>
                  <a:pt x="516427" y="91402"/>
                  <a:pt x="511136" y="87115"/>
                </a:cubicBezTo>
                <a:cubicBezTo>
                  <a:pt x="505844" y="82827"/>
                  <a:pt x="454573" y="25443"/>
                  <a:pt x="405491" y="31099"/>
                </a:cubicBezTo>
                <a:cubicBezTo>
                  <a:pt x="398640" y="32276"/>
                  <a:pt x="392299" y="35451"/>
                  <a:pt x="387245" y="40222"/>
                </a:cubicBezTo>
                <a:cubicBezTo>
                  <a:pt x="383468" y="33809"/>
                  <a:pt x="378368" y="28271"/>
                  <a:pt x="372283" y="23983"/>
                </a:cubicBezTo>
                <a:cubicBezTo>
                  <a:pt x="348016" y="5737"/>
                  <a:pt x="299299" y="-7674"/>
                  <a:pt x="248484" y="4369"/>
                </a:cubicBezTo>
                <a:cubicBezTo>
                  <a:pt x="229326" y="8374"/>
                  <a:pt x="212247" y="19166"/>
                  <a:pt x="200406" y="34748"/>
                </a:cubicBezTo>
                <a:cubicBezTo>
                  <a:pt x="57539" y="46152"/>
                  <a:pt x="3257" y="103262"/>
                  <a:pt x="156" y="153348"/>
                </a:cubicBezTo>
                <a:cubicBezTo>
                  <a:pt x="-2554" y="186674"/>
                  <a:pt x="20035" y="216789"/>
                  <a:pt x="52795" y="223504"/>
                </a:cubicBezTo>
                <a:cubicBezTo>
                  <a:pt x="99815" y="232316"/>
                  <a:pt x="145713" y="246329"/>
                  <a:pt x="189641" y="265287"/>
                </a:cubicBezTo>
                <a:cubicBezTo>
                  <a:pt x="198736" y="288715"/>
                  <a:pt x="214619" y="308886"/>
                  <a:pt x="235256" y="323218"/>
                </a:cubicBezTo>
                <a:cubicBezTo>
                  <a:pt x="229417" y="351408"/>
                  <a:pt x="240729" y="362812"/>
                  <a:pt x="244926" y="366005"/>
                </a:cubicBezTo>
                <a:cubicBezTo>
                  <a:pt x="251604" y="373158"/>
                  <a:pt x="261174" y="376880"/>
                  <a:pt x="270926" y="376132"/>
                </a:cubicBezTo>
                <a:cubicBezTo>
                  <a:pt x="276783" y="376050"/>
                  <a:pt x="282613" y="375219"/>
                  <a:pt x="288260" y="373669"/>
                </a:cubicBezTo>
                <a:cubicBezTo>
                  <a:pt x="303614" y="393538"/>
                  <a:pt x="324543" y="408372"/>
                  <a:pt x="348381" y="416273"/>
                </a:cubicBezTo>
                <a:cubicBezTo>
                  <a:pt x="369373" y="459352"/>
                  <a:pt x="385585" y="504593"/>
                  <a:pt x="396733" y="551202"/>
                </a:cubicBezTo>
                <a:cubicBezTo>
                  <a:pt x="404177" y="580743"/>
                  <a:pt x="430953" y="601288"/>
                  <a:pt x="461415" y="600832"/>
                </a:cubicBezTo>
                <a:cubicBezTo>
                  <a:pt x="464024" y="600968"/>
                  <a:pt x="466652" y="600968"/>
                  <a:pt x="469261" y="600832"/>
                </a:cubicBezTo>
                <a:cubicBezTo>
                  <a:pt x="518981" y="595358"/>
                  <a:pt x="573355" y="538247"/>
                  <a:pt x="577916" y="395107"/>
                </a:cubicBezTo>
                <a:cubicBezTo>
                  <a:pt x="592933" y="382509"/>
                  <a:pt x="602913" y="364929"/>
                  <a:pt x="606015" y="345570"/>
                </a:cubicBezTo>
                <a:cubicBezTo>
                  <a:pt x="615777" y="294572"/>
                  <a:pt x="599629" y="245764"/>
                  <a:pt x="580562" y="222500"/>
                </a:cubicBezTo>
                <a:close/>
                <a:moveTo>
                  <a:pt x="55532" y="209910"/>
                </a:moveTo>
                <a:cubicBezTo>
                  <a:pt x="29495" y="204555"/>
                  <a:pt x="11587" y="180562"/>
                  <a:pt x="13840" y="154078"/>
                </a:cubicBezTo>
                <a:cubicBezTo>
                  <a:pt x="16486" y="111017"/>
                  <a:pt x="65020" y="61844"/>
                  <a:pt x="191556" y="49437"/>
                </a:cubicBezTo>
                <a:cubicBezTo>
                  <a:pt x="174131" y="83922"/>
                  <a:pt x="171851" y="135102"/>
                  <a:pt x="175409" y="197777"/>
                </a:cubicBezTo>
                <a:cubicBezTo>
                  <a:pt x="176248" y="214618"/>
                  <a:pt x="179040" y="231295"/>
                  <a:pt x="183711" y="247497"/>
                </a:cubicBezTo>
                <a:cubicBezTo>
                  <a:pt x="142274" y="230930"/>
                  <a:pt x="99359" y="218340"/>
                  <a:pt x="55532" y="209910"/>
                </a:cubicBezTo>
                <a:close/>
                <a:moveTo>
                  <a:pt x="189093" y="196956"/>
                </a:moveTo>
                <a:cubicBezTo>
                  <a:pt x="183528" y="99613"/>
                  <a:pt x="192012" y="31920"/>
                  <a:pt x="251677" y="17688"/>
                </a:cubicBezTo>
                <a:cubicBezTo>
                  <a:pt x="295832" y="7197"/>
                  <a:pt x="341721" y="18418"/>
                  <a:pt x="364073" y="34931"/>
                </a:cubicBezTo>
                <a:cubicBezTo>
                  <a:pt x="369948" y="38644"/>
                  <a:pt x="374391" y="44236"/>
                  <a:pt x="376662" y="50805"/>
                </a:cubicBezTo>
                <a:cubicBezTo>
                  <a:pt x="346648" y="85016"/>
                  <a:pt x="310338" y="158456"/>
                  <a:pt x="272660" y="237735"/>
                </a:cubicBezTo>
                <a:cubicBezTo>
                  <a:pt x="263537" y="257167"/>
                  <a:pt x="255509" y="274227"/>
                  <a:pt x="249670" y="285358"/>
                </a:cubicBezTo>
                <a:cubicBezTo>
                  <a:pt x="245592" y="293003"/>
                  <a:pt x="242143" y="300967"/>
                  <a:pt x="239361" y="309169"/>
                </a:cubicBezTo>
                <a:cubicBezTo>
                  <a:pt x="223669" y="297765"/>
                  <a:pt x="193016" y="266655"/>
                  <a:pt x="189093" y="196956"/>
                </a:cubicBezTo>
                <a:close/>
                <a:moveTo>
                  <a:pt x="255509" y="356973"/>
                </a:moveTo>
                <a:cubicBezTo>
                  <a:pt x="255043" y="356344"/>
                  <a:pt x="254460" y="355815"/>
                  <a:pt x="253775" y="355423"/>
                </a:cubicBezTo>
                <a:cubicBezTo>
                  <a:pt x="253775" y="355423"/>
                  <a:pt x="253775" y="355423"/>
                  <a:pt x="253775" y="355423"/>
                </a:cubicBezTo>
                <a:cubicBezTo>
                  <a:pt x="253775" y="355423"/>
                  <a:pt x="244652" y="348763"/>
                  <a:pt x="248849" y="327415"/>
                </a:cubicBezTo>
                <a:cubicBezTo>
                  <a:pt x="250281" y="326676"/>
                  <a:pt x="251440" y="325490"/>
                  <a:pt x="252133" y="324039"/>
                </a:cubicBezTo>
                <a:cubicBezTo>
                  <a:pt x="253073" y="321804"/>
                  <a:pt x="252763" y="319231"/>
                  <a:pt x="251312" y="317288"/>
                </a:cubicBezTo>
                <a:cubicBezTo>
                  <a:pt x="254104" y="308475"/>
                  <a:pt x="257671" y="299927"/>
                  <a:pt x="261986" y="291744"/>
                </a:cubicBezTo>
                <a:cubicBezTo>
                  <a:pt x="268007" y="280158"/>
                  <a:pt x="275944" y="263280"/>
                  <a:pt x="285250" y="243848"/>
                </a:cubicBezTo>
                <a:cubicBezTo>
                  <a:pt x="317728" y="175334"/>
                  <a:pt x="378305" y="47794"/>
                  <a:pt x="407224" y="44510"/>
                </a:cubicBezTo>
                <a:cubicBezTo>
                  <a:pt x="450559" y="39401"/>
                  <a:pt x="500918" y="95873"/>
                  <a:pt x="501465" y="96511"/>
                </a:cubicBezTo>
                <a:lnTo>
                  <a:pt x="501921" y="96511"/>
                </a:lnTo>
                <a:cubicBezTo>
                  <a:pt x="501921" y="96511"/>
                  <a:pt x="501921" y="96511"/>
                  <a:pt x="501921" y="96511"/>
                </a:cubicBezTo>
                <a:cubicBezTo>
                  <a:pt x="501921" y="96511"/>
                  <a:pt x="561312" y="144681"/>
                  <a:pt x="558484" y="187741"/>
                </a:cubicBezTo>
                <a:cubicBezTo>
                  <a:pt x="556477" y="216753"/>
                  <a:pt x="432039" y="283350"/>
                  <a:pt x="365167" y="319204"/>
                </a:cubicBezTo>
                <a:cubicBezTo>
                  <a:pt x="346191" y="329331"/>
                  <a:pt x="329770" y="338180"/>
                  <a:pt x="318458" y="344748"/>
                </a:cubicBezTo>
                <a:cubicBezTo>
                  <a:pt x="310511" y="349419"/>
                  <a:pt x="302182" y="353379"/>
                  <a:pt x="293552" y="356608"/>
                </a:cubicBezTo>
                <a:cubicBezTo>
                  <a:pt x="291526" y="355222"/>
                  <a:pt x="288899" y="355048"/>
                  <a:pt x="286709" y="356152"/>
                </a:cubicBezTo>
                <a:cubicBezTo>
                  <a:pt x="285250" y="356873"/>
                  <a:pt x="284119" y="358104"/>
                  <a:pt x="283516" y="359619"/>
                </a:cubicBezTo>
                <a:cubicBezTo>
                  <a:pt x="262898" y="365367"/>
                  <a:pt x="255874" y="357430"/>
                  <a:pt x="255509" y="356973"/>
                </a:cubicBezTo>
                <a:close/>
                <a:moveTo>
                  <a:pt x="467984" y="586508"/>
                </a:moveTo>
                <a:cubicBezTo>
                  <a:pt x="441636" y="589984"/>
                  <a:pt x="416822" y="573280"/>
                  <a:pt x="410144" y="547553"/>
                </a:cubicBezTo>
                <a:cubicBezTo>
                  <a:pt x="399670" y="504191"/>
                  <a:pt x="385037" y="461934"/>
                  <a:pt x="366444" y="421382"/>
                </a:cubicBezTo>
                <a:cubicBezTo>
                  <a:pt x="382866" y="425223"/>
                  <a:pt x="399670" y="427184"/>
                  <a:pt x="416530" y="427221"/>
                </a:cubicBezTo>
                <a:lnTo>
                  <a:pt x="425653" y="427221"/>
                </a:lnTo>
                <a:cubicBezTo>
                  <a:pt x="484132" y="427221"/>
                  <a:pt x="531845" y="421929"/>
                  <a:pt x="563775" y="403866"/>
                </a:cubicBezTo>
                <a:cubicBezTo>
                  <a:pt x="557663" y="531223"/>
                  <a:pt x="510862" y="582038"/>
                  <a:pt x="467984" y="586508"/>
                </a:cubicBezTo>
                <a:close/>
                <a:moveTo>
                  <a:pt x="592695" y="342285"/>
                </a:moveTo>
                <a:cubicBezTo>
                  <a:pt x="581383" y="402588"/>
                  <a:pt x="513781" y="414357"/>
                  <a:pt x="416712" y="413536"/>
                </a:cubicBezTo>
                <a:cubicBezTo>
                  <a:pt x="346921" y="412897"/>
                  <a:pt x="314352" y="383886"/>
                  <a:pt x="302127" y="368833"/>
                </a:cubicBezTo>
                <a:cubicBezTo>
                  <a:pt x="310165" y="365549"/>
                  <a:pt x="317974" y="361708"/>
                  <a:pt x="325482" y="357338"/>
                </a:cubicBezTo>
                <a:cubicBezTo>
                  <a:pt x="336612" y="350861"/>
                  <a:pt x="352851" y="342103"/>
                  <a:pt x="371827" y="331976"/>
                </a:cubicBezTo>
                <a:cubicBezTo>
                  <a:pt x="449282" y="290558"/>
                  <a:pt x="520806" y="250690"/>
                  <a:pt x="553558" y="219125"/>
                </a:cubicBezTo>
                <a:cubicBezTo>
                  <a:pt x="560226" y="221031"/>
                  <a:pt x="566029" y="225191"/>
                  <a:pt x="569979" y="230893"/>
                </a:cubicBezTo>
                <a:cubicBezTo>
                  <a:pt x="587678" y="252697"/>
                  <a:pt x="601180" y="297947"/>
                  <a:pt x="592695" y="342559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04D6027C-A934-6D73-A9E6-AD1F3CD76089}"/>
              </a:ext>
            </a:extLst>
          </p:cNvPr>
          <p:cNvSpPr/>
          <p:nvPr/>
        </p:nvSpPr>
        <p:spPr>
          <a:xfrm>
            <a:off x="5362683" y="6993786"/>
            <a:ext cx="1101808" cy="1196052"/>
          </a:xfrm>
          <a:custGeom>
            <a:avLst/>
            <a:gdLst>
              <a:gd name="connsiteX0" fmla="*/ 549842 w 551357"/>
              <a:gd name="connsiteY0" fmla="*/ 350237 h 598517"/>
              <a:gd name="connsiteX1" fmla="*/ 531596 w 551357"/>
              <a:gd name="connsiteY1" fmla="*/ 204268 h 598517"/>
              <a:gd name="connsiteX2" fmla="*/ 531049 w 551357"/>
              <a:gd name="connsiteY2" fmla="*/ 203356 h 598517"/>
              <a:gd name="connsiteX3" fmla="*/ 531049 w 551357"/>
              <a:gd name="connsiteY3" fmla="*/ 202718 h 598517"/>
              <a:gd name="connsiteX4" fmla="*/ 357712 w 551357"/>
              <a:gd name="connsiteY4" fmla="*/ 90961 h 598517"/>
              <a:gd name="connsiteX5" fmla="*/ 300328 w 551357"/>
              <a:gd name="connsiteY5" fmla="*/ 51367 h 598517"/>
              <a:gd name="connsiteX6" fmla="*/ 347494 w 551357"/>
              <a:gd name="connsiteY6" fmla="*/ 13232 h 598517"/>
              <a:gd name="connsiteX7" fmla="*/ 352420 w 551357"/>
              <a:gd name="connsiteY7" fmla="*/ 4931 h 598517"/>
              <a:gd name="connsiteX8" fmla="*/ 344264 w 551357"/>
              <a:gd name="connsiteY8" fmla="*/ -32 h 598517"/>
              <a:gd name="connsiteX9" fmla="*/ 344119 w 551357"/>
              <a:gd name="connsiteY9" fmla="*/ 4 h 598517"/>
              <a:gd name="connsiteX10" fmla="*/ 286187 w 551357"/>
              <a:gd name="connsiteY10" fmla="*/ 50272 h 598517"/>
              <a:gd name="connsiteX11" fmla="*/ 227891 w 551357"/>
              <a:gd name="connsiteY11" fmla="*/ 75999 h 598517"/>
              <a:gd name="connsiteX12" fmla="*/ 154907 w 551357"/>
              <a:gd name="connsiteY12" fmla="*/ 80652 h 598517"/>
              <a:gd name="connsiteX13" fmla="*/ 149798 w 551357"/>
              <a:gd name="connsiteY13" fmla="*/ 84392 h 598517"/>
              <a:gd name="connsiteX14" fmla="*/ -2 w 551357"/>
              <a:gd name="connsiteY14" fmla="*/ 393662 h 598517"/>
              <a:gd name="connsiteX15" fmla="*/ -2 w 551357"/>
              <a:gd name="connsiteY15" fmla="*/ 393662 h 598517"/>
              <a:gd name="connsiteX16" fmla="*/ -2 w 551357"/>
              <a:gd name="connsiteY16" fmla="*/ 394210 h 598517"/>
              <a:gd name="connsiteX17" fmla="*/ -2 w 551357"/>
              <a:gd name="connsiteY17" fmla="*/ 396126 h 598517"/>
              <a:gd name="connsiteX18" fmla="*/ -2 w 551357"/>
              <a:gd name="connsiteY18" fmla="*/ 591449 h 598517"/>
              <a:gd name="connsiteX19" fmla="*/ 6841 w 551357"/>
              <a:gd name="connsiteY19" fmla="*/ 598291 h 598517"/>
              <a:gd name="connsiteX20" fmla="*/ 8757 w 551357"/>
              <a:gd name="connsiteY20" fmla="*/ 598291 h 598517"/>
              <a:gd name="connsiteX21" fmla="*/ 527765 w 551357"/>
              <a:gd name="connsiteY21" fmla="*/ 444751 h 598517"/>
              <a:gd name="connsiteX22" fmla="*/ 532235 w 551357"/>
              <a:gd name="connsiteY22" fmla="*/ 440646 h 598517"/>
              <a:gd name="connsiteX23" fmla="*/ 549842 w 551357"/>
              <a:gd name="connsiteY23" fmla="*/ 358539 h 598517"/>
              <a:gd name="connsiteX24" fmla="*/ 549842 w 551357"/>
              <a:gd name="connsiteY24" fmla="*/ 350237 h 598517"/>
              <a:gd name="connsiteX25" fmla="*/ 535702 w 551357"/>
              <a:gd name="connsiteY25" fmla="*/ 351787 h 598517"/>
              <a:gd name="connsiteX26" fmla="*/ 468191 w 551357"/>
              <a:gd name="connsiteY26" fmla="*/ 342664 h 598517"/>
              <a:gd name="connsiteX27" fmla="*/ 416373 w 551357"/>
              <a:gd name="connsiteY27" fmla="*/ 314292 h 598517"/>
              <a:gd name="connsiteX28" fmla="*/ 365740 w 551357"/>
              <a:gd name="connsiteY28" fmla="*/ 371037 h 598517"/>
              <a:gd name="connsiteX29" fmla="*/ 318483 w 551357"/>
              <a:gd name="connsiteY29" fmla="*/ 434168 h 598517"/>
              <a:gd name="connsiteX30" fmla="*/ 281078 w 551357"/>
              <a:gd name="connsiteY30" fmla="*/ 427326 h 598517"/>
              <a:gd name="connsiteX31" fmla="*/ 260369 w 551357"/>
              <a:gd name="connsiteY31" fmla="*/ 415558 h 598517"/>
              <a:gd name="connsiteX32" fmla="*/ 187385 w 551357"/>
              <a:gd name="connsiteY32" fmla="*/ 389739 h 598517"/>
              <a:gd name="connsiteX33" fmla="*/ 132191 w 551357"/>
              <a:gd name="connsiteY33" fmla="*/ 463910 h 598517"/>
              <a:gd name="connsiteX34" fmla="*/ 84113 w 551357"/>
              <a:gd name="connsiteY34" fmla="*/ 506605 h 598517"/>
              <a:gd name="connsiteX35" fmla="*/ 12679 w 551357"/>
              <a:gd name="connsiteY35" fmla="*/ 465187 h 598517"/>
              <a:gd name="connsiteX36" fmla="*/ 12679 w 551357"/>
              <a:gd name="connsiteY36" fmla="*/ 401326 h 598517"/>
              <a:gd name="connsiteX37" fmla="*/ 520466 w 551357"/>
              <a:gd name="connsiteY37" fmla="*/ 215581 h 598517"/>
              <a:gd name="connsiteX38" fmla="*/ 535702 w 551357"/>
              <a:gd name="connsiteY38" fmla="*/ 351787 h 598517"/>
              <a:gd name="connsiteX39" fmla="*/ 281717 w 551357"/>
              <a:gd name="connsiteY39" fmla="*/ 64322 h 598517"/>
              <a:gd name="connsiteX40" fmla="*/ 280166 w 551357"/>
              <a:gd name="connsiteY40" fmla="*/ 106835 h 598517"/>
              <a:gd name="connsiteX41" fmla="*/ 286826 w 551357"/>
              <a:gd name="connsiteY41" fmla="*/ 112491 h 598517"/>
              <a:gd name="connsiteX42" fmla="*/ 288012 w 551357"/>
              <a:gd name="connsiteY42" fmla="*/ 112491 h 598517"/>
              <a:gd name="connsiteX43" fmla="*/ 293577 w 551357"/>
              <a:gd name="connsiteY43" fmla="*/ 104581 h 598517"/>
              <a:gd name="connsiteX44" fmla="*/ 293577 w 551357"/>
              <a:gd name="connsiteY44" fmla="*/ 104554 h 598517"/>
              <a:gd name="connsiteX45" fmla="*/ 295402 w 551357"/>
              <a:gd name="connsiteY45" fmla="*/ 64686 h 598517"/>
              <a:gd name="connsiteX46" fmla="*/ 346947 w 551357"/>
              <a:gd name="connsiteY46" fmla="*/ 100448 h 598517"/>
              <a:gd name="connsiteX47" fmla="*/ 346947 w 551357"/>
              <a:gd name="connsiteY47" fmla="*/ 100448 h 598517"/>
              <a:gd name="connsiteX48" fmla="*/ 318310 w 551357"/>
              <a:gd name="connsiteY48" fmla="*/ 192071 h 598517"/>
              <a:gd name="connsiteX49" fmla="*/ 226689 w 551357"/>
              <a:gd name="connsiteY49" fmla="*/ 163425 h 598517"/>
              <a:gd name="connsiteX50" fmla="*/ 235281 w 551357"/>
              <a:gd name="connsiteY50" fmla="*/ 87767 h 598517"/>
              <a:gd name="connsiteX51" fmla="*/ 235281 w 551357"/>
              <a:gd name="connsiteY51" fmla="*/ 87767 h 598517"/>
              <a:gd name="connsiteX52" fmla="*/ 281717 w 551357"/>
              <a:gd name="connsiteY52" fmla="*/ 64322 h 598517"/>
              <a:gd name="connsiteX53" fmla="*/ 160199 w 551357"/>
              <a:gd name="connsiteY53" fmla="*/ 93789 h 598517"/>
              <a:gd name="connsiteX54" fmla="*/ 217126 w 551357"/>
              <a:gd name="connsiteY54" fmla="*/ 89866 h 598517"/>
              <a:gd name="connsiteX55" fmla="*/ 205358 w 551357"/>
              <a:gd name="connsiteY55" fmla="*/ 131923 h 598517"/>
              <a:gd name="connsiteX56" fmla="*/ 286844 w 551357"/>
              <a:gd name="connsiteY56" fmla="*/ 213556 h 598517"/>
              <a:gd name="connsiteX57" fmla="*/ 368477 w 551357"/>
              <a:gd name="connsiteY57" fmla="*/ 132069 h 598517"/>
              <a:gd name="connsiteX58" fmla="*/ 364645 w 551357"/>
              <a:gd name="connsiteY58" fmla="*/ 107291 h 598517"/>
              <a:gd name="connsiteX59" fmla="*/ 514354 w 551357"/>
              <a:gd name="connsiteY59" fmla="*/ 203265 h 598517"/>
              <a:gd name="connsiteX60" fmla="*/ 19887 w 551357"/>
              <a:gd name="connsiteY60" fmla="*/ 384539 h 598517"/>
              <a:gd name="connsiteX61" fmla="*/ 519919 w 551357"/>
              <a:gd name="connsiteY61" fmla="*/ 432344 h 598517"/>
              <a:gd name="connsiteX62" fmla="*/ 13044 w 551357"/>
              <a:gd name="connsiteY62" fmla="*/ 582235 h 598517"/>
              <a:gd name="connsiteX63" fmla="*/ 13044 w 551357"/>
              <a:gd name="connsiteY63" fmla="*/ 484892 h 598517"/>
              <a:gd name="connsiteX64" fmla="*/ 80555 w 551357"/>
              <a:gd name="connsiteY64" fmla="*/ 519834 h 598517"/>
              <a:gd name="connsiteX65" fmla="*/ 85664 w 551357"/>
              <a:gd name="connsiteY65" fmla="*/ 519834 h 598517"/>
              <a:gd name="connsiteX66" fmla="*/ 144781 w 551357"/>
              <a:gd name="connsiteY66" fmla="*/ 469748 h 598517"/>
              <a:gd name="connsiteX67" fmla="*/ 191673 w 551357"/>
              <a:gd name="connsiteY67" fmla="*/ 402511 h 598517"/>
              <a:gd name="connsiteX68" fmla="*/ 253527 w 551357"/>
              <a:gd name="connsiteY68" fmla="*/ 427052 h 598517"/>
              <a:gd name="connsiteX69" fmla="*/ 274419 w 551357"/>
              <a:gd name="connsiteY69" fmla="*/ 439277 h 598517"/>
              <a:gd name="connsiteX70" fmla="*/ 322771 w 551357"/>
              <a:gd name="connsiteY70" fmla="*/ 447214 h 598517"/>
              <a:gd name="connsiteX71" fmla="*/ 378147 w 551357"/>
              <a:gd name="connsiteY71" fmla="*/ 376785 h 598517"/>
              <a:gd name="connsiteX72" fmla="*/ 415825 w 551357"/>
              <a:gd name="connsiteY72" fmla="*/ 327976 h 598517"/>
              <a:gd name="connsiteX73" fmla="*/ 459068 w 551357"/>
              <a:gd name="connsiteY73" fmla="*/ 352883 h 598517"/>
              <a:gd name="connsiteX74" fmla="*/ 533695 w 551357"/>
              <a:gd name="connsiteY74" fmla="*/ 371129 h 598517"/>
              <a:gd name="connsiteX75" fmla="*/ 519919 w 551357"/>
              <a:gd name="connsiteY75" fmla="*/ 432344 h 59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551357" h="598517">
                <a:moveTo>
                  <a:pt x="549842" y="350237"/>
                </a:moveTo>
                <a:cubicBezTo>
                  <a:pt x="553939" y="300845"/>
                  <a:pt x="547726" y="251134"/>
                  <a:pt x="531596" y="204268"/>
                </a:cubicBezTo>
                <a:cubicBezTo>
                  <a:pt x="531469" y="203931"/>
                  <a:pt x="531286" y="203621"/>
                  <a:pt x="531049" y="203356"/>
                </a:cubicBezTo>
                <a:cubicBezTo>
                  <a:pt x="531049" y="203356"/>
                  <a:pt x="531049" y="203356"/>
                  <a:pt x="531049" y="202718"/>
                </a:cubicBezTo>
                <a:cubicBezTo>
                  <a:pt x="493645" y="147980"/>
                  <a:pt x="435257" y="110575"/>
                  <a:pt x="357712" y="90961"/>
                </a:cubicBezTo>
                <a:cubicBezTo>
                  <a:pt x="345487" y="69832"/>
                  <a:pt x="324422" y="55299"/>
                  <a:pt x="300328" y="51367"/>
                </a:cubicBezTo>
                <a:cubicBezTo>
                  <a:pt x="308940" y="31761"/>
                  <a:pt x="326520" y="17548"/>
                  <a:pt x="347494" y="13232"/>
                </a:cubicBezTo>
                <a:cubicBezTo>
                  <a:pt x="351143" y="12293"/>
                  <a:pt x="353342" y="8580"/>
                  <a:pt x="352420" y="4931"/>
                </a:cubicBezTo>
                <a:cubicBezTo>
                  <a:pt x="351536" y="1309"/>
                  <a:pt x="347886" y="-917"/>
                  <a:pt x="344264" y="-32"/>
                </a:cubicBezTo>
                <a:cubicBezTo>
                  <a:pt x="344219" y="-23"/>
                  <a:pt x="344164" y="-5"/>
                  <a:pt x="344119" y="4"/>
                </a:cubicBezTo>
                <a:cubicBezTo>
                  <a:pt x="317370" y="5524"/>
                  <a:pt x="295420" y="24563"/>
                  <a:pt x="286187" y="50272"/>
                </a:cubicBezTo>
                <a:cubicBezTo>
                  <a:pt x="264069" y="50582"/>
                  <a:pt x="243025" y="59860"/>
                  <a:pt x="227891" y="75999"/>
                </a:cubicBezTo>
                <a:cubicBezTo>
                  <a:pt x="203491" y="76045"/>
                  <a:pt x="179116" y="77605"/>
                  <a:pt x="154907" y="80652"/>
                </a:cubicBezTo>
                <a:cubicBezTo>
                  <a:pt x="152689" y="80971"/>
                  <a:pt x="150775" y="82376"/>
                  <a:pt x="149798" y="84392"/>
                </a:cubicBezTo>
                <a:lnTo>
                  <a:pt x="-2" y="393662"/>
                </a:lnTo>
                <a:lnTo>
                  <a:pt x="-2" y="393662"/>
                </a:lnTo>
                <a:cubicBezTo>
                  <a:pt x="-2" y="393662"/>
                  <a:pt x="-2" y="393662"/>
                  <a:pt x="-2" y="394210"/>
                </a:cubicBezTo>
                <a:cubicBezTo>
                  <a:pt x="-85" y="394848"/>
                  <a:pt x="-85" y="395487"/>
                  <a:pt x="-2" y="396126"/>
                </a:cubicBezTo>
                <a:lnTo>
                  <a:pt x="-2" y="591449"/>
                </a:lnTo>
                <a:cubicBezTo>
                  <a:pt x="-2" y="595226"/>
                  <a:pt x="3062" y="598291"/>
                  <a:pt x="6841" y="598291"/>
                </a:cubicBezTo>
                <a:lnTo>
                  <a:pt x="8757" y="598291"/>
                </a:lnTo>
                <a:lnTo>
                  <a:pt x="527765" y="444751"/>
                </a:lnTo>
                <a:cubicBezTo>
                  <a:pt x="529808" y="444140"/>
                  <a:pt x="531450" y="442625"/>
                  <a:pt x="532235" y="440646"/>
                </a:cubicBezTo>
                <a:cubicBezTo>
                  <a:pt x="541449" y="414098"/>
                  <a:pt x="547361" y="386528"/>
                  <a:pt x="549842" y="358539"/>
                </a:cubicBezTo>
                <a:cubicBezTo>
                  <a:pt x="551777" y="356112"/>
                  <a:pt x="551777" y="352663"/>
                  <a:pt x="549842" y="350237"/>
                </a:cubicBezTo>
                <a:close/>
                <a:moveTo>
                  <a:pt x="535702" y="351787"/>
                </a:moveTo>
                <a:cubicBezTo>
                  <a:pt x="506964" y="376694"/>
                  <a:pt x="490087" y="362096"/>
                  <a:pt x="468191" y="342664"/>
                </a:cubicBezTo>
                <a:cubicBezTo>
                  <a:pt x="453047" y="329162"/>
                  <a:pt x="437447" y="315295"/>
                  <a:pt x="416373" y="314292"/>
                </a:cubicBezTo>
                <a:cubicBezTo>
                  <a:pt x="392379" y="313380"/>
                  <a:pt x="379881" y="341661"/>
                  <a:pt x="365740" y="371037"/>
                </a:cubicBezTo>
                <a:cubicBezTo>
                  <a:pt x="353606" y="397402"/>
                  <a:pt x="339739" y="427235"/>
                  <a:pt x="318483" y="434168"/>
                </a:cubicBezTo>
                <a:cubicBezTo>
                  <a:pt x="305610" y="437279"/>
                  <a:pt x="292016" y="434798"/>
                  <a:pt x="281078" y="427326"/>
                </a:cubicBezTo>
                <a:lnTo>
                  <a:pt x="260369" y="415558"/>
                </a:lnTo>
                <a:cubicBezTo>
                  <a:pt x="225154" y="395396"/>
                  <a:pt x="205631" y="384357"/>
                  <a:pt x="187385" y="389739"/>
                </a:cubicBezTo>
                <a:cubicBezTo>
                  <a:pt x="169139" y="395122"/>
                  <a:pt x="155637" y="417747"/>
                  <a:pt x="132191" y="463910"/>
                </a:cubicBezTo>
                <a:cubicBezTo>
                  <a:pt x="118780" y="490549"/>
                  <a:pt x="102541" y="504872"/>
                  <a:pt x="84113" y="506605"/>
                </a:cubicBezTo>
                <a:cubicBezTo>
                  <a:pt x="51543" y="509525"/>
                  <a:pt x="19522" y="473397"/>
                  <a:pt x="12679" y="465187"/>
                </a:cubicBezTo>
                <a:lnTo>
                  <a:pt x="12679" y="401326"/>
                </a:lnTo>
                <a:lnTo>
                  <a:pt x="520466" y="215581"/>
                </a:lnTo>
                <a:cubicBezTo>
                  <a:pt x="534507" y="259527"/>
                  <a:pt x="539689" y="305826"/>
                  <a:pt x="535702" y="351787"/>
                </a:cubicBezTo>
                <a:close/>
                <a:moveTo>
                  <a:pt x="281717" y="64322"/>
                </a:moveTo>
                <a:cubicBezTo>
                  <a:pt x="278774" y="78298"/>
                  <a:pt x="278249" y="92676"/>
                  <a:pt x="280166" y="106835"/>
                </a:cubicBezTo>
                <a:cubicBezTo>
                  <a:pt x="280736" y="110073"/>
                  <a:pt x="283534" y="112455"/>
                  <a:pt x="286826" y="112491"/>
                </a:cubicBezTo>
                <a:lnTo>
                  <a:pt x="288012" y="112491"/>
                </a:lnTo>
                <a:cubicBezTo>
                  <a:pt x="291735" y="111843"/>
                  <a:pt x="294225" y="108304"/>
                  <a:pt x="293577" y="104581"/>
                </a:cubicBezTo>
                <a:cubicBezTo>
                  <a:pt x="293577" y="104572"/>
                  <a:pt x="293577" y="104563"/>
                  <a:pt x="293577" y="104554"/>
                </a:cubicBezTo>
                <a:cubicBezTo>
                  <a:pt x="291754" y="91262"/>
                  <a:pt x="292372" y="77751"/>
                  <a:pt x="295402" y="64686"/>
                </a:cubicBezTo>
                <a:cubicBezTo>
                  <a:pt x="317379" y="67523"/>
                  <a:pt x="336601" y="80862"/>
                  <a:pt x="346947" y="100448"/>
                </a:cubicBezTo>
                <a:lnTo>
                  <a:pt x="346947" y="100448"/>
                </a:lnTo>
                <a:cubicBezTo>
                  <a:pt x="364335" y="133656"/>
                  <a:pt x="351517" y="174673"/>
                  <a:pt x="318310" y="192071"/>
                </a:cubicBezTo>
                <a:cubicBezTo>
                  <a:pt x="285099" y="209460"/>
                  <a:pt x="244080" y="196633"/>
                  <a:pt x="226689" y="163425"/>
                </a:cubicBezTo>
                <a:cubicBezTo>
                  <a:pt x="213804" y="138820"/>
                  <a:pt x="217208" y="108851"/>
                  <a:pt x="235281" y="87767"/>
                </a:cubicBezTo>
                <a:lnTo>
                  <a:pt x="235281" y="87767"/>
                </a:lnTo>
                <a:cubicBezTo>
                  <a:pt x="247031" y="74092"/>
                  <a:pt x="263739" y="65663"/>
                  <a:pt x="281717" y="64322"/>
                </a:cubicBezTo>
                <a:close/>
                <a:moveTo>
                  <a:pt x="160199" y="93789"/>
                </a:moveTo>
                <a:cubicBezTo>
                  <a:pt x="179089" y="91444"/>
                  <a:pt x="198093" y="90139"/>
                  <a:pt x="217126" y="89866"/>
                </a:cubicBezTo>
                <a:cubicBezTo>
                  <a:pt x="209405" y="102538"/>
                  <a:pt x="205333" y="117089"/>
                  <a:pt x="205358" y="131923"/>
                </a:cubicBezTo>
                <a:cubicBezTo>
                  <a:pt x="205317" y="176963"/>
                  <a:pt x="241800" y="213519"/>
                  <a:pt x="286844" y="213556"/>
                </a:cubicBezTo>
                <a:cubicBezTo>
                  <a:pt x="331885" y="213592"/>
                  <a:pt x="368440" y="177109"/>
                  <a:pt x="368477" y="132069"/>
                </a:cubicBezTo>
                <a:cubicBezTo>
                  <a:pt x="368486" y="123657"/>
                  <a:pt x="367191" y="115301"/>
                  <a:pt x="364645" y="107291"/>
                </a:cubicBezTo>
                <a:cubicBezTo>
                  <a:pt x="430240" y="125537"/>
                  <a:pt x="480690" y="157833"/>
                  <a:pt x="514354" y="203265"/>
                </a:cubicBezTo>
                <a:lnTo>
                  <a:pt x="19887" y="384539"/>
                </a:lnTo>
                <a:close/>
                <a:moveTo>
                  <a:pt x="519919" y="432344"/>
                </a:moveTo>
                <a:lnTo>
                  <a:pt x="13044" y="582235"/>
                </a:lnTo>
                <a:lnTo>
                  <a:pt x="13044" y="484892"/>
                </a:lnTo>
                <a:cubicBezTo>
                  <a:pt x="27367" y="499307"/>
                  <a:pt x="52638" y="519834"/>
                  <a:pt x="80555" y="519834"/>
                </a:cubicBezTo>
                <a:cubicBezTo>
                  <a:pt x="82256" y="519925"/>
                  <a:pt x="83962" y="519925"/>
                  <a:pt x="85664" y="519834"/>
                </a:cubicBezTo>
                <a:cubicBezTo>
                  <a:pt x="109110" y="517735"/>
                  <a:pt x="128998" y="500858"/>
                  <a:pt x="144781" y="469748"/>
                </a:cubicBezTo>
                <a:cubicBezTo>
                  <a:pt x="166767" y="426414"/>
                  <a:pt x="178718" y="406435"/>
                  <a:pt x="191673" y="402511"/>
                </a:cubicBezTo>
                <a:cubicBezTo>
                  <a:pt x="204628" y="398588"/>
                  <a:pt x="221688" y="408806"/>
                  <a:pt x="253527" y="427052"/>
                </a:cubicBezTo>
                <a:lnTo>
                  <a:pt x="274419" y="439277"/>
                </a:lnTo>
                <a:cubicBezTo>
                  <a:pt x="288686" y="448646"/>
                  <a:pt x="306258" y="451530"/>
                  <a:pt x="322771" y="447214"/>
                </a:cubicBezTo>
                <a:cubicBezTo>
                  <a:pt x="350140" y="438091"/>
                  <a:pt x="364828" y="405705"/>
                  <a:pt x="378147" y="376785"/>
                </a:cubicBezTo>
                <a:cubicBezTo>
                  <a:pt x="389916" y="351423"/>
                  <a:pt x="400864" y="327064"/>
                  <a:pt x="415825" y="327976"/>
                </a:cubicBezTo>
                <a:cubicBezTo>
                  <a:pt x="430787" y="328889"/>
                  <a:pt x="445202" y="340384"/>
                  <a:pt x="459068" y="352883"/>
                </a:cubicBezTo>
                <a:cubicBezTo>
                  <a:pt x="479322" y="371129"/>
                  <a:pt x="501764" y="390834"/>
                  <a:pt x="533695" y="371129"/>
                </a:cubicBezTo>
                <a:cubicBezTo>
                  <a:pt x="530967" y="391910"/>
                  <a:pt x="526360" y="412401"/>
                  <a:pt x="519919" y="432344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7C0C0522-EC8B-9A26-F8A1-313F19645D5A}"/>
              </a:ext>
            </a:extLst>
          </p:cNvPr>
          <p:cNvSpPr/>
          <p:nvPr/>
        </p:nvSpPr>
        <p:spPr>
          <a:xfrm>
            <a:off x="7965542" y="7197831"/>
            <a:ext cx="1216692" cy="787962"/>
          </a:xfrm>
          <a:custGeom>
            <a:avLst/>
            <a:gdLst>
              <a:gd name="connsiteX0" fmla="*/ 608721 w 608846"/>
              <a:gd name="connsiteY0" fmla="*/ 94744 h 394304"/>
              <a:gd name="connsiteX1" fmla="*/ 601149 w 608846"/>
              <a:gd name="connsiteY1" fmla="*/ 86899 h 394304"/>
              <a:gd name="connsiteX2" fmla="*/ 585275 w 608846"/>
              <a:gd name="connsiteY2" fmla="*/ 74765 h 394304"/>
              <a:gd name="connsiteX3" fmla="*/ 577703 w 608846"/>
              <a:gd name="connsiteY3" fmla="*/ 67466 h 394304"/>
              <a:gd name="connsiteX4" fmla="*/ 569036 w 608846"/>
              <a:gd name="connsiteY4" fmla="*/ 66372 h 394304"/>
              <a:gd name="connsiteX5" fmla="*/ 557815 w 608846"/>
              <a:gd name="connsiteY5" fmla="*/ 90822 h 394304"/>
              <a:gd name="connsiteX6" fmla="*/ 466584 w 608846"/>
              <a:gd name="connsiteY6" fmla="*/ 96660 h 394304"/>
              <a:gd name="connsiteX7" fmla="*/ 365319 w 608846"/>
              <a:gd name="connsiteY7" fmla="*/ 169644 h 394304"/>
              <a:gd name="connsiteX8" fmla="*/ 325999 w 608846"/>
              <a:gd name="connsiteY8" fmla="*/ 153770 h 394304"/>
              <a:gd name="connsiteX9" fmla="*/ 325999 w 608846"/>
              <a:gd name="connsiteY9" fmla="*/ 153770 h 394304"/>
              <a:gd name="connsiteX10" fmla="*/ 325999 w 608846"/>
              <a:gd name="connsiteY10" fmla="*/ 153770 h 394304"/>
              <a:gd name="connsiteX11" fmla="*/ 297626 w 608846"/>
              <a:gd name="connsiteY11" fmla="*/ 138079 h 394304"/>
              <a:gd name="connsiteX12" fmla="*/ 292791 w 608846"/>
              <a:gd name="connsiteY12" fmla="*/ 135068 h 394304"/>
              <a:gd name="connsiteX13" fmla="*/ 181673 w 608846"/>
              <a:gd name="connsiteY13" fmla="*/ 40006 h 394304"/>
              <a:gd name="connsiteX14" fmla="*/ 96008 w 608846"/>
              <a:gd name="connsiteY14" fmla="*/ 25136 h 394304"/>
              <a:gd name="connsiteX15" fmla="*/ 87614 w 608846"/>
              <a:gd name="connsiteY15" fmla="*/ 869 h 394304"/>
              <a:gd name="connsiteX16" fmla="*/ 78948 w 608846"/>
              <a:gd name="connsiteY16" fmla="*/ 869 h 394304"/>
              <a:gd name="connsiteX17" fmla="*/ 71011 w 608846"/>
              <a:gd name="connsiteY17" fmla="*/ 7163 h 394304"/>
              <a:gd name="connsiteX18" fmla="*/ 54863 w 608846"/>
              <a:gd name="connsiteY18" fmla="*/ 16925 h 394304"/>
              <a:gd name="connsiteX19" fmla="*/ 46561 w 608846"/>
              <a:gd name="connsiteY19" fmla="*/ 23858 h 394304"/>
              <a:gd name="connsiteX20" fmla="*/ 66449 w 608846"/>
              <a:gd name="connsiteY20" fmla="*/ 45206 h 394304"/>
              <a:gd name="connsiteX21" fmla="*/ 57326 w 608846"/>
              <a:gd name="connsiteY21" fmla="*/ 139447 h 394304"/>
              <a:gd name="connsiteX22" fmla="*/ 139433 w 608846"/>
              <a:gd name="connsiteY22" fmla="*/ 223835 h 394304"/>
              <a:gd name="connsiteX23" fmla="*/ 112064 w 608846"/>
              <a:gd name="connsiteY23" fmla="*/ 223835 h 394304"/>
              <a:gd name="connsiteX24" fmla="*/ 38350 w 608846"/>
              <a:gd name="connsiteY24" fmla="*/ 277296 h 394304"/>
              <a:gd name="connsiteX25" fmla="*/ 13901 w 608846"/>
              <a:gd name="connsiteY25" fmla="*/ 265436 h 394304"/>
              <a:gd name="connsiteX26" fmla="*/ 7970 w 608846"/>
              <a:gd name="connsiteY26" fmla="*/ 271822 h 394304"/>
              <a:gd name="connsiteX27" fmla="*/ 6784 w 608846"/>
              <a:gd name="connsiteY27" fmla="*/ 282314 h 394304"/>
              <a:gd name="connsiteX28" fmla="*/ 2223 w 608846"/>
              <a:gd name="connsiteY28" fmla="*/ 301745 h 394304"/>
              <a:gd name="connsiteX29" fmla="*/ 1311 w 608846"/>
              <a:gd name="connsiteY29" fmla="*/ 312602 h 394304"/>
              <a:gd name="connsiteX30" fmla="*/ 11164 w 608846"/>
              <a:gd name="connsiteY30" fmla="*/ 316707 h 394304"/>
              <a:gd name="connsiteX31" fmla="*/ 31964 w 608846"/>
              <a:gd name="connsiteY31" fmla="*/ 313240 h 394304"/>
              <a:gd name="connsiteX32" fmla="*/ 95825 w 608846"/>
              <a:gd name="connsiteY32" fmla="*/ 389053 h 394304"/>
              <a:gd name="connsiteX33" fmla="*/ 150563 w 608846"/>
              <a:gd name="connsiteY33" fmla="*/ 393979 h 394304"/>
              <a:gd name="connsiteX34" fmla="*/ 361305 w 608846"/>
              <a:gd name="connsiteY34" fmla="*/ 354020 h 394304"/>
              <a:gd name="connsiteX35" fmla="*/ 362582 w 608846"/>
              <a:gd name="connsiteY35" fmla="*/ 353291 h 394304"/>
              <a:gd name="connsiteX36" fmla="*/ 584363 w 608846"/>
              <a:gd name="connsiteY36" fmla="*/ 214165 h 394304"/>
              <a:gd name="connsiteX37" fmla="*/ 585366 w 608846"/>
              <a:gd name="connsiteY37" fmla="*/ 115089 h 394304"/>
              <a:gd name="connsiteX38" fmla="*/ 608721 w 608846"/>
              <a:gd name="connsiteY38" fmla="*/ 94744 h 394304"/>
              <a:gd name="connsiteX39" fmla="*/ 79586 w 608846"/>
              <a:gd name="connsiteY39" fmla="*/ 17290 h 394304"/>
              <a:gd name="connsiteX40" fmla="*/ 80590 w 608846"/>
              <a:gd name="connsiteY40" fmla="*/ 16469 h 394304"/>
              <a:gd name="connsiteX41" fmla="*/ 82232 w 608846"/>
              <a:gd name="connsiteY41" fmla="*/ 32434 h 394304"/>
              <a:gd name="connsiteX42" fmla="*/ 79221 w 608846"/>
              <a:gd name="connsiteY42" fmla="*/ 34259 h 394304"/>
              <a:gd name="connsiteX43" fmla="*/ 77123 w 608846"/>
              <a:gd name="connsiteY43" fmla="*/ 35810 h 394304"/>
              <a:gd name="connsiteX44" fmla="*/ 64807 w 608846"/>
              <a:gd name="connsiteY44" fmla="*/ 27873 h 394304"/>
              <a:gd name="connsiteX45" fmla="*/ 79495 w 608846"/>
              <a:gd name="connsiteY45" fmla="*/ 17290 h 394304"/>
              <a:gd name="connsiteX46" fmla="*/ 69003 w 608846"/>
              <a:gd name="connsiteY46" fmla="*/ 132879 h 394304"/>
              <a:gd name="connsiteX47" fmla="*/ 87249 w 608846"/>
              <a:gd name="connsiteY47" fmla="*/ 45389 h 394304"/>
              <a:gd name="connsiteX48" fmla="*/ 171364 w 608846"/>
              <a:gd name="connsiteY48" fmla="*/ 49220 h 394304"/>
              <a:gd name="connsiteX49" fmla="*/ 205210 w 608846"/>
              <a:gd name="connsiteY49" fmla="*/ 83523 h 394304"/>
              <a:gd name="connsiteX50" fmla="*/ 153665 w 608846"/>
              <a:gd name="connsiteY50" fmla="*/ 138261 h 394304"/>
              <a:gd name="connsiteX51" fmla="*/ 156311 w 608846"/>
              <a:gd name="connsiteY51" fmla="*/ 147384 h 394304"/>
              <a:gd name="connsiteX52" fmla="*/ 159595 w 608846"/>
              <a:gd name="connsiteY52" fmla="*/ 148205 h 394304"/>
              <a:gd name="connsiteX53" fmla="*/ 165616 w 608846"/>
              <a:gd name="connsiteY53" fmla="*/ 144738 h 394304"/>
              <a:gd name="connsiteX54" fmla="*/ 216249 w 608846"/>
              <a:gd name="connsiteY54" fmla="*/ 93650 h 394304"/>
              <a:gd name="connsiteX55" fmla="*/ 277738 w 608846"/>
              <a:gd name="connsiteY55" fmla="*/ 141728 h 394304"/>
              <a:gd name="connsiteX56" fmla="*/ 229751 w 608846"/>
              <a:gd name="connsiteY56" fmla="*/ 197013 h 394304"/>
              <a:gd name="connsiteX57" fmla="*/ 232123 w 608846"/>
              <a:gd name="connsiteY57" fmla="*/ 206136 h 394304"/>
              <a:gd name="connsiteX58" fmla="*/ 235590 w 608846"/>
              <a:gd name="connsiteY58" fmla="*/ 207140 h 394304"/>
              <a:gd name="connsiteX59" fmla="*/ 241520 w 608846"/>
              <a:gd name="connsiteY59" fmla="*/ 203764 h 394304"/>
              <a:gd name="connsiteX60" fmla="*/ 290419 w 608846"/>
              <a:gd name="connsiteY60" fmla="*/ 149756 h 394304"/>
              <a:gd name="connsiteX61" fmla="*/ 319886 w 608846"/>
              <a:gd name="connsiteY61" fmla="*/ 165904 h 394304"/>
              <a:gd name="connsiteX62" fmla="*/ 349354 w 608846"/>
              <a:gd name="connsiteY62" fmla="*/ 178402 h 394304"/>
              <a:gd name="connsiteX63" fmla="*/ 304377 w 608846"/>
              <a:gd name="connsiteY63" fmla="*/ 198473 h 394304"/>
              <a:gd name="connsiteX64" fmla="*/ 303830 w 608846"/>
              <a:gd name="connsiteY64" fmla="*/ 198473 h 394304"/>
              <a:gd name="connsiteX65" fmla="*/ 161693 w 608846"/>
              <a:gd name="connsiteY65" fmla="*/ 222831 h 394304"/>
              <a:gd name="connsiteX66" fmla="*/ 69003 w 608846"/>
              <a:gd name="connsiteY66" fmla="*/ 132879 h 394304"/>
              <a:gd name="connsiteX67" fmla="*/ 20925 w 608846"/>
              <a:gd name="connsiteY67" fmla="*/ 282587 h 394304"/>
              <a:gd name="connsiteX68" fmla="*/ 20925 w 608846"/>
              <a:gd name="connsiteY68" fmla="*/ 280580 h 394304"/>
              <a:gd name="connsiteX69" fmla="*/ 34610 w 608846"/>
              <a:gd name="connsiteY69" fmla="*/ 291619 h 394304"/>
              <a:gd name="connsiteX70" fmla="*/ 33789 w 608846"/>
              <a:gd name="connsiteY70" fmla="*/ 295359 h 394304"/>
              <a:gd name="connsiteX71" fmla="*/ 33789 w 608846"/>
              <a:gd name="connsiteY71" fmla="*/ 298279 h 394304"/>
              <a:gd name="connsiteX72" fmla="*/ 18006 w 608846"/>
              <a:gd name="connsiteY72" fmla="*/ 301837 h 394304"/>
              <a:gd name="connsiteX73" fmla="*/ 20925 w 608846"/>
              <a:gd name="connsiteY73" fmla="*/ 282587 h 394304"/>
              <a:gd name="connsiteX74" fmla="*/ 573141 w 608846"/>
              <a:gd name="connsiteY74" fmla="*/ 205954 h 394304"/>
              <a:gd name="connsiteX75" fmla="*/ 352547 w 608846"/>
              <a:gd name="connsiteY75" fmla="*/ 341978 h 394304"/>
              <a:gd name="connsiteX76" fmla="*/ 352091 w 608846"/>
              <a:gd name="connsiteY76" fmla="*/ 341978 h 394304"/>
              <a:gd name="connsiteX77" fmla="*/ 99839 w 608846"/>
              <a:gd name="connsiteY77" fmla="*/ 375186 h 394304"/>
              <a:gd name="connsiteX78" fmla="*/ 47382 w 608846"/>
              <a:gd name="connsiteY78" fmla="*/ 297275 h 394304"/>
              <a:gd name="connsiteX79" fmla="*/ 112338 w 608846"/>
              <a:gd name="connsiteY79" fmla="*/ 236790 h 394304"/>
              <a:gd name="connsiteX80" fmla="*/ 146823 w 608846"/>
              <a:gd name="connsiteY80" fmla="*/ 236790 h 394304"/>
              <a:gd name="connsiteX81" fmla="*/ 152935 w 608846"/>
              <a:gd name="connsiteY81" fmla="*/ 328932 h 394304"/>
              <a:gd name="connsiteX82" fmla="*/ 159139 w 608846"/>
              <a:gd name="connsiteY82" fmla="*/ 332764 h 394304"/>
              <a:gd name="connsiteX83" fmla="*/ 162149 w 608846"/>
              <a:gd name="connsiteY83" fmla="*/ 332034 h 394304"/>
              <a:gd name="connsiteX84" fmla="*/ 165251 w 608846"/>
              <a:gd name="connsiteY84" fmla="*/ 322911 h 394304"/>
              <a:gd name="connsiteX85" fmla="*/ 162879 w 608846"/>
              <a:gd name="connsiteY85" fmla="*/ 236334 h 394304"/>
              <a:gd name="connsiteX86" fmla="*/ 247085 w 608846"/>
              <a:gd name="connsiteY86" fmla="*/ 227211 h 394304"/>
              <a:gd name="connsiteX87" fmla="*/ 263689 w 608846"/>
              <a:gd name="connsiteY87" fmla="*/ 311598 h 394304"/>
              <a:gd name="connsiteX88" fmla="*/ 269892 w 608846"/>
              <a:gd name="connsiteY88" fmla="*/ 315613 h 394304"/>
              <a:gd name="connsiteX89" fmla="*/ 272720 w 608846"/>
              <a:gd name="connsiteY89" fmla="*/ 314974 h 394304"/>
              <a:gd name="connsiteX90" fmla="*/ 276123 w 608846"/>
              <a:gd name="connsiteY90" fmla="*/ 305915 h 394304"/>
              <a:gd name="connsiteX91" fmla="*/ 276096 w 608846"/>
              <a:gd name="connsiteY91" fmla="*/ 305851 h 394304"/>
              <a:gd name="connsiteX92" fmla="*/ 260769 w 608846"/>
              <a:gd name="connsiteY92" fmla="*/ 224473 h 394304"/>
              <a:gd name="connsiteX93" fmla="*/ 308483 w 608846"/>
              <a:gd name="connsiteY93" fmla="*/ 210972 h 394304"/>
              <a:gd name="connsiteX94" fmla="*/ 343606 w 608846"/>
              <a:gd name="connsiteY94" fmla="*/ 196192 h 394304"/>
              <a:gd name="connsiteX95" fmla="*/ 380919 w 608846"/>
              <a:gd name="connsiteY95" fmla="*/ 261878 h 394304"/>
              <a:gd name="connsiteX96" fmla="*/ 389404 w 608846"/>
              <a:gd name="connsiteY96" fmla="*/ 266439 h 394304"/>
              <a:gd name="connsiteX97" fmla="*/ 394056 w 608846"/>
              <a:gd name="connsiteY97" fmla="*/ 257955 h 394304"/>
              <a:gd name="connsiteX98" fmla="*/ 356652 w 608846"/>
              <a:gd name="connsiteY98" fmla="*/ 189624 h 394304"/>
              <a:gd name="connsiteX99" fmla="*/ 423706 w 608846"/>
              <a:gd name="connsiteY99" fmla="*/ 147749 h 394304"/>
              <a:gd name="connsiteX100" fmla="*/ 472423 w 608846"/>
              <a:gd name="connsiteY100" fmla="*/ 211610 h 394304"/>
              <a:gd name="connsiteX101" fmla="*/ 479083 w 608846"/>
              <a:gd name="connsiteY101" fmla="*/ 216901 h 394304"/>
              <a:gd name="connsiteX102" fmla="*/ 480634 w 608846"/>
              <a:gd name="connsiteY102" fmla="*/ 216901 h 394304"/>
              <a:gd name="connsiteX103" fmla="*/ 485779 w 608846"/>
              <a:gd name="connsiteY103" fmla="*/ 208864 h 394304"/>
              <a:gd name="connsiteX104" fmla="*/ 485743 w 608846"/>
              <a:gd name="connsiteY104" fmla="*/ 208691 h 394304"/>
              <a:gd name="connsiteX105" fmla="*/ 436752 w 608846"/>
              <a:gd name="connsiteY105" fmla="*/ 138079 h 394304"/>
              <a:gd name="connsiteX106" fmla="*/ 475434 w 608846"/>
              <a:gd name="connsiteY106" fmla="*/ 106513 h 394304"/>
              <a:gd name="connsiteX107" fmla="*/ 564201 w 608846"/>
              <a:gd name="connsiteY107" fmla="*/ 111804 h 394304"/>
              <a:gd name="connsiteX108" fmla="*/ 573141 w 608846"/>
              <a:gd name="connsiteY108" fmla="*/ 205954 h 394304"/>
              <a:gd name="connsiteX109" fmla="*/ 575331 w 608846"/>
              <a:gd name="connsiteY109" fmla="*/ 104141 h 394304"/>
              <a:gd name="connsiteX110" fmla="*/ 573232 w 608846"/>
              <a:gd name="connsiteY110" fmla="*/ 102225 h 394304"/>
              <a:gd name="connsiteX111" fmla="*/ 570222 w 608846"/>
              <a:gd name="connsiteY111" fmla="*/ 99671 h 394304"/>
              <a:gd name="connsiteX112" fmla="*/ 573871 w 608846"/>
              <a:gd name="connsiteY112" fmla="*/ 82611 h 394304"/>
              <a:gd name="connsiteX113" fmla="*/ 575148 w 608846"/>
              <a:gd name="connsiteY113" fmla="*/ 83979 h 394304"/>
              <a:gd name="connsiteX114" fmla="*/ 589836 w 608846"/>
              <a:gd name="connsiteY114" fmla="*/ 96934 h 394304"/>
              <a:gd name="connsiteX115" fmla="*/ 575331 w 608846"/>
              <a:gd name="connsiteY115" fmla="*/ 104141 h 394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608846" h="394304">
                <a:moveTo>
                  <a:pt x="608721" y="94744"/>
                </a:moveTo>
                <a:cubicBezTo>
                  <a:pt x="608210" y="90739"/>
                  <a:pt x="605127" y="87555"/>
                  <a:pt x="601149" y="86899"/>
                </a:cubicBezTo>
                <a:cubicBezTo>
                  <a:pt x="594817" y="84435"/>
                  <a:pt x="589316" y="80230"/>
                  <a:pt x="585275" y="74765"/>
                </a:cubicBezTo>
                <a:cubicBezTo>
                  <a:pt x="582958" y="72119"/>
                  <a:pt x="580431" y="69683"/>
                  <a:pt x="577703" y="67466"/>
                </a:cubicBezTo>
                <a:cubicBezTo>
                  <a:pt x="575230" y="65551"/>
                  <a:pt x="571910" y="65131"/>
                  <a:pt x="569036" y="66372"/>
                </a:cubicBezTo>
                <a:cubicBezTo>
                  <a:pt x="566938" y="67284"/>
                  <a:pt x="561737" y="69474"/>
                  <a:pt x="557815" y="90822"/>
                </a:cubicBezTo>
                <a:cubicBezTo>
                  <a:pt x="509919" y="62266"/>
                  <a:pt x="467223" y="96113"/>
                  <a:pt x="466584" y="96660"/>
                </a:cubicBezTo>
                <a:cubicBezTo>
                  <a:pt x="435356" y="124321"/>
                  <a:pt x="401428" y="148771"/>
                  <a:pt x="365319" y="169644"/>
                </a:cubicBezTo>
                <a:cubicBezTo>
                  <a:pt x="351817" y="165384"/>
                  <a:pt x="338671" y="160074"/>
                  <a:pt x="325999" y="153770"/>
                </a:cubicBezTo>
                <a:lnTo>
                  <a:pt x="325999" y="153770"/>
                </a:lnTo>
                <a:lnTo>
                  <a:pt x="325999" y="153770"/>
                </a:lnTo>
                <a:cubicBezTo>
                  <a:pt x="316201" y="149172"/>
                  <a:pt x="306731" y="143927"/>
                  <a:pt x="297626" y="138079"/>
                </a:cubicBezTo>
                <a:cubicBezTo>
                  <a:pt x="296531" y="136418"/>
                  <a:pt x="294762" y="135324"/>
                  <a:pt x="292791" y="135068"/>
                </a:cubicBezTo>
                <a:cubicBezTo>
                  <a:pt x="251801" y="108310"/>
                  <a:pt x="214452" y="76352"/>
                  <a:pt x="181673" y="40006"/>
                </a:cubicBezTo>
                <a:cubicBezTo>
                  <a:pt x="181673" y="40006"/>
                  <a:pt x="144268" y="3514"/>
                  <a:pt x="96008" y="25136"/>
                </a:cubicBezTo>
                <a:cubicBezTo>
                  <a:pt x="94365" y="4609"/>
                  <a:pt x="89621" y="1963"/>
                  <a:pt x="87614" y="869"/>
                </a:cubicBezTo>
                <a:cubicBezTo>
                  <a:pt x="84914" y="-591"/>
                  <a:pt x="81648" y="-591"/>
                  <a:pt x="78948" y="869"/>
                </a:cubicBezTo>
                <a:cubicBezTo>
                  <a:pt x="76129" y="2730"/>
                  <a:pt x="73465" y="4837"/>
                  <a:pt x="71011" y="7163"/>
                </a:cubicBezTo>
                <a:cubicBezTo>
                  <a:pt x="66632" y="11843"/>
                  <a:pt x="61048" y="15228"/>
                  <a:pt x="54863" y="16925"/>
                </a:cubicBezTo>
                <a:cubicBezTo>
                  <a:pt x="50876" y="17171"/>
                  <a:pt x="47510" y="19981"/>
                  <a:pt x="46561" y="23858"/>
                </a:cubicBezTo>
                <a:cubicBezTo>
                  <a:pt x="46013" y="27052"/>
                  <a:pt x="45101" y="32252"/>
                  <a:pt x="66449" y="45206"/>
                </a:cubicBezTo>
                <a:cubicBezTo>
                  <a:pt x="40448" y="70477"/>
                  <a:pt x="37438" y="102134"/>
                  <a:pt x="57326" y="139447"/>
                </a:cubicBezTo>
                <a:cubicBezTo>
                  <a:pt x="62526" y="149118"/>
                  <a:pt x="88253" y="183511"/>
                  <a:pt x="139433" y="223835"/>
                </a:cubicBezTo>
                <a:cubicBezTo>
                  <a:pt x="130310" y="223835"/>
                  <a:pt x="121826" y="223835"/>
                  <a:pt x="112064" y="223835"/>
                </a:cubicBezTo>
                <a:cubicBezTo>
                  <a:pt x="111517" y="223835"/>
                  <a:pt x="57326" y="224930"/>
                  <a:pt x="38350" y="277296"/>
                </a:cubicBezTo>
                <a:cubicBezTo>
                  <a:pt x="21655" y="263246"/>
                  <a:pt x="16181" y="264797"/>
                  <a:pt x="13901" y="265436"/>
                </a:cubicBezTo>
                <a:cubicBezTo>
                  <a:pt x="10972" y="266421"/>
                  <a:pt x="8737" y="268830"/>
                  <a:pt x="7970" y="271822"/>
                </a:cubicBezTo>
                <a:cubicBezTo>
                  <a:pt x="7222" y="275271"/>
                  <a:pt x="6821" y="278783"/>
                  <a:pt x="6784" y="282314"/>
                </a:cubicBezTo>
                <a:cubicBezTo>
                  <a:pt x="7104" y="289092"/>
                  <a:pt x="5516" y="295815"/>
                  <a:pt x="2223" y="301745"/>
                </a:cubicBezTo>
                <a:cubicBezTo>
                  <a:pt x="-450" y="304765"/>
                  <a:pt x="-815" y="309181"/>
                  <a:pt x="1311" y="312602"/>
                </a:cubicBezTo>
                <a:cubicBezTo>
                  <a:pt x="2497" y="314335"/>
                  <a:pt x="4139" y="316707"/>
                  <a:pt x="11164" y="316707"/>
                </a:cubicBezTo>
                <a:cubicBezTo>
                  <a:pt x="18207" y="316342"/>
                  <a:pt x="25186" y="315184"/>
                  <a:pt x="31964" y="313240"/>
                </a:cubicBezTo>
                <a:cubicBezTo>
                  <a:pt x="31964" y="351284"/>
                  <a:pt x="52947" y="377102"/>
                  <a:pt x="95825" y="389053"/>
                </a:cubicBezTo>
                <a:cubicBezTo>
                  <a:pt x="113807" y="392866"/>
                  <a:pt x="132189" y="394517"/>
                  <a:pt x="150563" y="393979"/>
                </a:cubicBezTo>
                <a:cubicBezTo>
                  <a:pt x="222571" y="392702"/>
                  <a:pt x="293831" y="379191"/>
                  <a:pt x="361305" y="354020"/>
                </a:cubicBezTo>
                <a:lnTo>
                  <a:pt x="362582" y="353291"/>
                </a:lnTo>
                <a:cubicBezTo>
                  <a:pt x="501708" y="302110"/>
                  <a:pt x="575513" y="227028"/>
                  <a:pt x="584363" y="214165"/>
                </a:cubicBezTo>
                <a:cubicBezTo>
                  <a:pt x="609451" y="177673"/>
                  <a:pt x="609816" y="144282"/>
                  <a:pt x="585366" y="115089"/>
                </a:cubicBezTo>
                <a:cubicBezTo>
                  <a:pt x="609360" y="103502"/>
                  <a:pt x="608995" y="98029"/>
                  <a:pt x="608721" y="94744"/>
                </a:cubicBezTo>
                <a:close/>
                <a:moveTo>
                  <a:pt x="79586" y="17290"/>
                </a:moveTo>
                <a:lnTo>
                  <a:pt x="80590" y="16469"/>
                </a:lnTo>
                <a:cubicBezTo>
                  <a:pt x="81465" y="21751"/>
                  <a:pt x="82013" y="27079"/>
                  <a:pt x="82232" y="32434"/>
                </a:cubicBezTo>
                <a:cubicBezTo>
                  <a:pt x="81228" y="33073"/>
                  <a:pt x="80225" y="33529"/>
                  <a:pt x="79221" y="34259"/>
                </a:cubicBezTo>
                <a:lnTo>
                  <a:pt x="77123" y="35810"/>
                </a:lnTo>
                <a:cubicBezTo>
                  <a:pt x="72561" y="33073"/>
                  <a:pt x="68000" y="30245"/>
                  <a:pt x="64807" y="27873"/>
                </a:cubicBezTo>
                <a:cubicBezTo>
                  <a:pt x="70208" y="25099"/>
                  <a:pt x="75152" y="21532"/>
                  <a:pt x="79495" y="17290"/>
                </a:cubicBezTo>
                <a:close/>
                <a:moveTo>
                  <a:pt x="69003" y="132879"/>
                </a:moveTo>
                <a:cubicBezTo>
                  <a:pt x="61796" y="119468"/>
                  <a:pt x="39901" y="78870"/>
                  <a:pt x="87249" y="45389"/>
                </a:cubicBezTo>
                <a:cubicBezTo>
                  <a:pt x="112274" y="25382"/>
                  <a:pt x="148255" y="27024"/>
                  <a:pt x="171364" y="49220"/>
                </a:cubicBezTo>
                <a:cubicBezTo>
                  <a:pt x="182950" y="61901"/>
                  <a:pt x="194262" y="73214"/>
                  <a:pt x="205210" y="83523"/>
                </a:cubicBezTo>
                <a:cubicBezTo>
                  <a:pt x="193350" y="89270"/>
                  <a:pt x="172823" y="103594"/>
                  <a:pt x="153665" y="138261"/>
                </a:cubicBezTo>
                <a:cubicBezTo>
                  <a:pt x="151996" y="141527"/>
                  <a:pt x="153154" y="145523"/>
                  <a:pt x="156311" y="147384"/>
                </a:cubicBezTo>
                <a:cubicBezTo>
                  <a:pt x="157323" y="147922"/>
                  <a:pt x="158445" y="148205"/>
                  <a:pt x="159595" y="148205"/>
                </a:cubicBezTo>
                <a:cubicBezTo>
                  <a:pt x="162076" y="148214"/>
                  <a:pt x="164375" y="146891"/>
                  <a:pt x="165616" y="144738"/>
                </a:cubicBezTo>
                <a:cubicBezTo>
                  <a:pt x="187238" y="105783"/>
                  <a:pt x="210136" y="95748"/>
                  <a:pt x="216249" y="93650"/>
                </a:cubicBezTo>
                <a:cubicBezTo>
                  <a:pt x="235517" y="111184"/>
                  <a:pt x="256071" y="127259"/>
                  <a:pt x="277738" y="141728"/>
                </a:cubicBezTo>
                <a:cubicBezTo>
                  <a:pt x="258598" y="157173"/>
                  <a:pt x="242350" y="175884"/>
                  <a:pt x="229751" y="197013"/>
                </a:cubicBezTo>
                <a:cubicBezTo>
                  <a:pt x="227990" y="200197"/>
                  <a:pt x="229030" y="204211"/>
                  <a:pt x="232123" y="206136"/>
                </a:cubicBezTo>
                <a:cubicBezTo>
                  <a:pt x="233154" y="206812"/>
                  <a:pt x="234358" y="207158"/>
                  <a:pt x="235590" y="207140"/>
                </a:cubicBezTo>
                <a:cubicBezTo>
                  <a:pt x="238025" y="207149"/>
                  <a:pt x="240288" y="205863"/>
                  <a:pt x="241520" y="203764"/>
                </a:cubicBezTo>
                <a:cubicBezTo>
                  <a:pt x="241520" y="203764"/>
                  <a:pt x="265604" y="163714"/>
                  <a:pt x="290419" y="149756"/>
                </a:cubicBezTo>
                <a:cubicBezTo>
                  <a:pt x="299916" y="155723"/>
                  <a:pt x="309751" y="161114"/>
                  <a:pt x="319886" y="165904"/>
                </a:cubicBezTo>
                <a:cubicBezTo>
                  <a:pt x="329475" y="170602"/>
                  <a:pt x="339309" y="174780"/>
                  <a:pt x="349354" y="178402"/>
                </a:cubicBezTo>
                <a:cubicBezTo>
                  <a:pt x="334903" y="186248"/>
                  <a:pt x="319868" y="192963"/>
                  <a:pt x="304377" y="198473"/>
                </a:cubicBezTo>
                <a:lnTo>
                  <a:pt x="303830" y="198473"/>
                </a:lnTo>
                <a:cubicBezTo>
                  <a:pt x="303191" y="198473"/>
                  <a:pt x="251281" y="219274"/>
                  <a:pt x="161693" y="222831"/>
                </a:cubicBezTo>
                <a:cubicBezTo>
                  <a:pt x="101481" y="179223"/>
                  <a:pt x="73291" y="140816"/>
                  <a:pt x="69003" y="132879"/>
                </a:cubicBezTo>
                <a:close/>
                <a:moveTo>
                  <a:pt x="20925" y="282587"/>
                </a:moveTo>
                <a:cubicBezTo>
                  <a:pt x="20880" y="281921"/>
                  <a:pt x="20880" y="281246"/>
                  <a:pt x="20925" y="280580"/>
                </a:cubicBezTo>
                <a:cubicBezTo>
                  <a:pt x="25724" y="283956"/>
                  <a:pt x="30295" y="287641"/>
                  <a:pt x="34610" y="291619"/>
                </a:cubicBezTo>
                <a:cubicBezTo>
                  <a:pt x="34610" y="292896"/>
                  <a:pt x="34062" y="293991"/>
                  <a:pt x="33789" y="295359"/>
                </a:cubicBezTo>
                <a:cubicBezTo>
                  <a:pt x="33515" y="296728"/>
                  <a:pt x="33789" y="297275"/>
                  <a:pt x="33789" y="298279"/>
                </a:cubicBezTo>
                <a:cubicBezTo>
                  <a:pt x="28041" y="299830"/>
                  <a:pt x="22385" y="301107"/>
                  <a:pt x="18006" y="301837"/>
                </a:cubicBezTo>
                <a:cubicBezTo>
                  <a:pt x="19940" y="295606"/>
                  <a:pt x="20925" y="289110"/>
                  <a:pt x="20925" y="282587"/>
                </a:cubicBezTo>
                <a:close/>
                <a:moveTo>
                  <a:pt x="573141" y="205954"/>
                </a:moveTo>
                <a:cubicBezTo>
                  <a:pt x="565113" y="217723"/>
                  <a:pt x="490122" y="292714"/>
                  <a:pt x="352547" y="341978"/>
                </a:cubicBezTo>
                <a:lnTo>
                  <a:pt x="352091" y="341978"/>
                </a:lnTo>
                <a:cubicBezTo>
                  <a:pt x="214698" y="390147"/>
                  <a:pt x="118359" y="380568"/>
                  <a:pt x="99839" y="375186"/>
                </a:cubicBezTo>
                <a:cubicBezTo>
                  <a:pt x="84513" y="370716"/>
                  <a:pt x="37894" y="356940"/>
                  <a:pt x="47382" y="297275"/>
                </a:cubicBezTo>
                <a:cubicBezTo>
                  <a:pt x="50949" y="263748"/>
                  <a:pt x="78647" y="237966"/>
                  <a:pt x="112338" y="236790"/>
                </a:cubicBezTo>
                <a:cubicBezTo>
                  <a:pt x="124380" y="237246"/>
                  <a:pt x="135784" y="237246"/>
                  <a:pt x="146823" y="236790"/>
                </a:cubicBezTo>
                <a:cubicBezTo>
                  <a:pt x="139068" y="252481"/>
                  <a:pt x="130949" y="283773"/>
                  <a:pt x="152935" y="328932"/>
                </a:cubicBezTo>
                <a:cubicBezTo>
                  <a:pt x="154094" y="331295"/>
                  <a:pt x="156502" y="332782"/>
                  <a:pt x="159139" y="332764"/>
                </a:cubicBezTo>
                <a:cubicBezTo>
                  <a:pt x="160188" y="332782"/>
                  <a:pt x="161228" y="332536"/>
                  <a:pt x="162149" y="332034"/>
                </a:cubicBezTo>
                <a:cubicBezTo>
                  <a:pt x="165516" y="330364"/>
                  <a:pt x="166893" y="326286"/>
                  <a:pt x="165251" y="322911"/>
                </a:cubicBezTo>
                <a:cubicBezTo>
                  <a:pt x="141075" y="273373"/>
                  <a:pt x="157405" y="244088"/>
                  <a:pt x="162879" y="236334"/>
                </a:cubicBezTo>
                <a:cubicBezTo>
                  <a:pt x="191133" y="235303"/>
                  <a:pt x="219269" y="232256"/>
                  <a:pt x="247085" y="227211"/>
                </a:cubicBezTo>
                <a:cubicBezTo>
                  <a:pt x="247222" y="256139"/>
                  <a:pt x="252850" y="284777"/>
                  <a:pt x="263689" y="311598"/>
                </a:cubicBezTo>
                <a:cubicBezTo>
                  <a:pt x="264829" y="314007"/>
                  <a:pt x="267228" y="315558"/>
                  <a:pt x="269892" y="315613"/>
                </a:cubicBezTo>
                <a:cubicBezTo>
                  <a:pt x="270868" y="315585"/>
                  <a:pt x="271826" y="315366"/>
                  <a:pt x="272720" y="314974"/>
                </a:cubicBezTo>
                <a:cubicBezTo>
                  <a:pt x="276160" y="313414"/>
                  <a:pt x="277683" y="309354"/>
                  <a:pt x="276123" y="305915"/>
                </a:cubicBezTo>
                <a:cubicBezTo>
                  <a:pt x="276114" y="305897"/>
                  <a:pt x="276105" y="305869"/>
                  <a:pt x="276096" y="305851"/>
                </a:cubicBezTo>
                <a:cubicBezTo>
                  <a:pt x="265878" y="279942"/>
                  <a:pt x="260678" y="252326"/>
                  <a:pt x="260769" y="224473"/>
                </a:cubicBezTo>
                <a:cubicBezTo>
                  <a:pt x="277008" y="221262"/>
                  <a:pt x="292964" y="216746"/>
                  <a:pt x="308483" y="210972"/>
                </a:cubicBezTo>
                <a:cubicBezTo>
                  <a:pt x="320516" y="206866"/>
                  <a:pt x="332257" y="201931"/>
                  <a:pt x="343606" y="196192"/>
                </a:cubicBezTo>
                <a:cubicBezTo>
                  <a:pt x="366687" y="215350"/>
                  <a:pt x="380828" y="261422"/>
                  <a:pt x="380919" y="261878"/>
                </a:cubicBezTo>
                <a:cubicBezTo>
                  <a:pt x="382014" y="265472"/>
                  <a:pt x="385800" y="267507"/>
                  <a:pt x="389404" y="266439"/>
                </a:cubicBezTo>
                <a:cubicBezTo>
                  <a:pt x="393035" y="265381"/>
                  <a:pt x="395115" y="261586"/>
                  <a:pt x="394056" y="257955"/>
                </a:cubicBezTo>
                <a:cubicBezTo>
                  <a:pt x="393418" y="255948"/>
                  <a:pt x="380281" y="212887"/>
                  <a:pt x="356652" y="189624"/>
                </a:cubicBezTo>
                <a:cubicBezTo>
                  <a:pt x="379961" y="177262"/>
                  <a:pt x="402367" y="163267"/>
                  <a:pt x="423706" y="147749"/>
                </a:cubicBezTo>
                <a:cubicBezTo>
                  <a:pt x="430001" y="149300"/>
                  <a:pt x="460198" y="159244"/>
                  <a:pt x="472423" y="211610"/>
                </a:cubicBezTo>
                <a:cubicBezTo>
                  <a:pt x="473144" y="214703"/>
                  <a:pt x="475899" y="216901"/>
                  <a:pt x="479083" y="216901"/>
                </a:cubicBezTo>
                <a:lnTo>
                  <a:pt x="480634" y="216901"/>
                </a:lnTo>
                <a:cubicBezTo>
                  <a:pt x="484274" y="216099"/>
                  <a:pt x="486582" y="212504"/>
                  <a:pt x="485779" y="208864"/>
                </a:cubicBezTo>
                <a:cubicBezTo>
                  <a:pt x="485770" y="208800"/>
                  <a:pt x="485761" y="208745"/>
                  <a:pt x="485743" y="208691"/>
                </a:cubicBezTo>
                <a:cubicBezTo>
                  <a:pt x="474886" y="163076"/>
                  <a:pt x="451258" y="144830"/>
                  <a:pt x="436752" y="138079"/>
                </a:cubicBezTo>
                <a:cubicBezTo>
                  <a:pt x="449159" y="128956"/>
                  <a:pt x="462023" y="118282"/>
                  <a:pt x="475434" y="106513"/>
                </a:cubicBezTo>
                <a:cubicBezTo>
                  <a:pt x="502192" y="85868"/>
                  <a:pt x="540079" y="88130"/>
                  <a:pt x="564201" y="111804"/>
                </a:cubicBezTo>
                <a:cubicBezTo>
                  <a:pt x="609633" y="152767"/>
                  <a:pt x="582173" y="192817"/>
                  <a:pt x="573141" y="205954"/>
                </a:cubicBezTo>
                <a:close/>
                <a:moveTo>
                  <a:pt x="575331" y="104141"/>
                </a:moveTo>
                <a:lnTo>
                  <a:pt x="573232" y="102225"/>
                </a:lnTo>
                <a:lnTo>
                  <a:pt x="570222" y="99671"/>
                </a:lnTo>
                <a:cubicBezTo>
                  <a:pt x="571061" y="93914"/>
                  <a:pt x="572274" y="88212"/>
                  <a:pt x="573871" y="82611"/>
                </a:cubicBezTo>
                <a:lnTo>
                  <a:pt x="575148" y="83979"/>
                </a:lnTo>
                <a:cubicBezTo>
                  <a:pt x="579345" y="89024"/>
                  <a:pt x="584308" y="93394"/>
                  <a:pt x="589836" y="96934"/>
                </a:cubicBezTo>
                <a:cubicBezTo>
                  <a:pt x="585129" y="99589"/>
                  <a:pt x="580294" y="101997"/>
                  <a:pt x="575331" y="104141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BAD76095-145F-7F42-0B56-B41A971CE015}"/>
              </a:ext>
            </a:extLst>
          </p:cNvPr>
          <p:cNvSpPr/>
          <p:nvPr/>
        </p:nvSpPr>
        <p:spPr>
          <a:xfrm>
            <a:off x="13389049" y="6978610"/>
            <a:ext cx="1060498" cy="1226402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FCEB4567-76B1-D9A6-D2AE-74CA57983E00}"/>
              </a:ext>
            </a:extLst>
          </p:cNvPr>
          <p:cNvSpPr/>
          <p:nvPr/>
        </p:nvSpPr>
        <p:spPr>
          <a:xfrm>
            <a:off x="18657363" y="7208225"/>
            <a:ext cx="1213840" cy="767172"/>
          </a:xfrm>
          <a:custGeom>
            <a:avLst/>
            <a:gdLst>
              <a:gd name="connsiteX0" fmla="*/ 114233 w 537865"/>
              <a:gd name="connsiteY0" fmla="*/ 211980 h 339942"/>
              <a:gd name="connsiteX1" fmla="*/ 62774 w 537865"/>
              <a:gd name="connsiteY1" fmla="*/ 238962 h 339942"/>
              <a:gd name="connsiteX2" fmla="*/ 59462 w 537865"/>
              <a:gd name="connsiteY2" fmla="*/ 238962 h 339942"/>
              <a:gd name="connsiteX3" fmla="*/ 107932 w 537865"/>
              <a:gd name="connsiteY3" fmla="*/ 327824 h 339942"/>
              <a:gd name="connsiteX4" fmla="*/ 430099 w 537865"/>
              <a:gd name="connsiteY4" fmla="*/ 327824 h 339942"/>
              <a:gd name="connsiteX5" fmla="*/ 478246 w 537865"/>
              <a:gd name="connsiteY5" fmla="*/ 238962 h 339942"/>
              <a:gd name="connsiteX6" fmla="*/ 474934 w 537865"/>
              <a:gd name="connsiteY6" fmla="*/ 238962 h 339942"/>
              <a:gd name="connsiteX7" fmla="*/ 423475 w 537865"/>
              <a:gd name="connsiteY7" fmla="*/ 211980 h 339942"/>
              <a:gd name="connsiteX8" fmla="*/ 407616 w 537865"/>
              <a:gd name="connsiteY8" fmla="*/ 227838 h 339942"/>
              <a:gd name="connsiteX9" fmla="*/ 320394 w 537865"/>
              <a:gd name="connsiteY9" fmla="*/ 211980 h 339942"/>
              <a:gd name="connsiteX10" fmla="*/ 304536 w 537865"/>
              <a:gd name="connsiteY10" fmla="*/ 227838 h 339942"/>
              <a:gd name="connsiteX11" fmla="*/ 217314 w 537865"/>
              <a:gd name="connsiteY11" fmla="*/ 211980 h 339942"/>
              <a:gd name="connsiteX12" fmla="*/ 201456 w 537865"/>
              <a:gd name="connsiteY12" fmla="*/ 227838 h 339942"/>
              <a:gd name="connsiteX13" fmla="*/ 114233 w 537865"/>
              <a:gd name="connsiteY13" fmla="*/ 211980 h 339942"/>
              <a:gd name="connsiteX14" fmla="*/ 335905 w 537865"/>
              <a:gd name="connsiteY14" fmla="*/ 43950 h 339942"/>
              <a:gd name="connsiteX15" fmla="*/ 389868 w 537865"/>
              <a:gd name="connsiteY15" fmla="*/ 117947 h 339942"/>
              <a:gd name="connsiteX16" fmla="*/ 385668 w 537865"/>
              <a:gd name="connsiteY16" fmla="*/ 125461 h 339942"/>
              <a:gd name="connsiteX17" fmla="*/ 384052 w 537865"/>
              <a:gd name="connsiteY17" fmla="*/ 125461 h 339942"/>
              <a:gd name="connsiteX18" fmla="*/ 378235 w 537865"/>
              <a:gd name="connsiteY18" fmla="*/ 121017 h 339942"/>
              <a:gd name="connsiteX19" fmla="*/ 329200 w 537865"/>
              <a:gd name="connsiteY19" fmla="*/ 53805 h 339942"/>
              <a:gd name="connsiteX20" fmla="*/ 327827 w 537865"/>
              <a:gd name="connsiteY20" fmla="*/ 45323 h 339942"/>
              <a:gd name="connsiteX21" fmla="*/ 335905 w 537865"/>
              <a:gd name="connsiteY21" fmla="*/ 43950 h 339942"/>
              <a:gd name="connsiteX22" fmla="*/ 202741 w 537865"/>
              <a:gd name="connsiteY22" fmla="*/ 43465 h 339942"/>
              <a:gd name="connsiteX23" fmla="*/ 211119 w 537865"/>
              <a:gd name="connsiteY23" fmla="*/ 45266 h 339942"/>
              <a:gd name="connsiteX24" fmla="*/ 209317 w 537865"/>
              <a:gd name="connsiteY24" fmla="*/ 53644 h 339942"/>
              <a:gd name="connsiteX25" fmla="*/ 160362 w 537865"/>
              <a:gd name="connsiteY25" fmla="*/ 120856 h 339942"/>
              <a:gd name="connsiteX26" fmla="*/ 154545 w 537865"/>
              <a:gd name="connsiteY26" fmla="*/ 125299 h 339942"/>
              <a:gd name="connsiteX27" fmla="*/ 152930 w 537865"/>
              <a:gd name="connsiteY27" fmla="*/ 125299 h 339942"/>
              <a:gd name="connsiteX28" fmla="*/ 148647 w 537865"/>
              <a:gd name="connsiteY28" fmla="*/ 117786 h 339942"/>
              <a:gd name="connsiteX29" fmla="*/ 202288 w 537865"/>
              <a:gd name="connsiteY29" fmla="*/ 43950 h 339942"/>
              <a:gd name="connsiteX30" fmla="*/ 202288 w 537865"/>
              <a:gd name="connsiteY30" fmla="*/ 43789 h 339942"/>
              <a:gd name="connsiteX31" fmla="*/ 202741 w 537865"/>
              <a:gd name="connsiteY31" fmla="*/ 43465 h 339942"/>
              <a:gd name="connsiteX32" fmla="*/ 268450 w 537865"/>
              <a:gd name="connsiteY32" fmla="*/ 42819 h 339942"/>
              <a:gd name="connsiteX33" fmla="*/ 274508 w 537865"/>
              <a:gd name="connsiteY33" fmla="*/ 48878 h 339942"/>
              <a:gd name="connsiteX34" fmla="*/ 274508 w 537865"/>
              <a:gd name="connsiteY34" fmla="*/ 119402 h 339942"/>
              <a:gd name="connsiteX35" fmla="*/ 268450 w 537865"/>
              <a:gd name="connsiteY35" fmla="*/ 125461 h 339942"/>
              <a:gd name="connsiteX36" fmla="*/ 262390 w 537865"/>
              <a:gd name="connsiteY36" fmla="*/ 119402 h 339942"/>
              <a:gd name="connsiteX37" fmla="*/ 262390 w 537865"/>
              <a:gd name="connsiteY37" fmla="*/ 48878 h 339942"/>
              <a:gd name="connsiteX38" fmla="*/ 268450 w 537865"/>
              <a:gd name="connsiteY38" fmla="*/ 42819 h 339942"/>
              <a:gd name="connsiteX39" fmla="*/ 276683 w 537865"/>
              <a:gd name="connsiteY39" fmla="*/ 12142 h 339942"/>
              <a:gd name="connsiteX40" fmla="*/ 51222 w 537865"/>
              <a:gd name="connsiteY40" fmla="*/ 125461 h 339942"/>
              <a:gd name="connsiteX41" fmla="*/ 48152 w 537865"/>
              <a:gd name="connsiteY41" fmla="*/ 127722 h 339942"/>
              <a:gd name="connsiteX42" fmla="*/ 16622 w 537865"/>
              <a:gd name="connsiteY42" fmla="*/ 155327 h 339942"/>
              <a:gd name="connsiteX43" fmla="*/ 41867 w 537865"/>
              <a:gd name="connsiteY43" fmla="*/ 222360 h 339942"/>
              <a:gd name="connsiteX44" fmla="*/ 108902 w 537865"/>
              <a:gd name="connsiteY44" fmla="*/ 197116 h 339942"/>
              <a:gd name="connsiteX45" fmla="*/ 114395 w 537865"/>
              <a:gd name="connsiteY45" fmla="*/ 193561 h 339942"/>
              <a:gd name="connsiteX46" fmla="*/ 119969 w 537865"/>
              <a:gd name="connsiteY46" fmla="*/ 197116 h 339942"/>
              <a:gd name="connsiteX47" fmla="*/ 144980 w 537865"/>
              <a:gd name="connsiteY47" fmla="*/ 222127 h 339942"/>
              <a:gd name="connsiteX48" fmla="*/ 211981 w 537865"/>
              <a:gd name="connsiteY48" fmla="*/ 197116 h 339942"/>
              <a:gd name="connsiteX49" fmla="*/ 214389 w 537865"/>
              <a:gd name="connsiteY49" fmla="*/ 194708 h 339942"/>
              <a:gd name="connsiteX50" fmla="*/ 222969 w 537865"/>
              <a:gd name="connsiteY50" fmla="*/ 197116 h 339942"/>
              <a:gd name="connsiteX51" fmla="*/ 247915 w 537865"/>
              <a:gd name="connsiteY51" fmla="*/ 222062 h 339942"/>
              <a:gd name="connsiteX52" fmla="*/ 315062 w 537865"/>
              <a:gd name="connsiteY52" fmla="*/ 197116 h 339942"/>
              <a:gd name="connsiteX53" fmla="*/ 317470 w 537865"/>
              <a:gd name="connsiteY53" fmla="*/ 194708 h 339942"/>
              <a:gd name="connsiteX54" fmla="*/ 326048 w 537865"/>
              <a:gd name="connsiteY54" fmla="*/ 197116 h 339942"/>
              <a:gd name="connsiteX55" fmla="*/ 351060 w 537865"/>
              <a:gd name="connsiteY55" fmla="*/ 222127 h 339942"/>
              <a:gd name="connsiteX56" fmla="*/ 418061 w 537865"/>
              <a:gd name="connsiteY56" fmla="*/ 197116 h 339942"/>
              <a:gd name="connsiteX57" fmla="*/ 423636 w 537865"/>
              <a:gd name="connsiteY57" fmla="*/ 193561 h 339942"/>
              <a:gd name="connsiteX58" fmla="*/ 429129 w 537865"/>
              <a:gd name="connsiteY58" fmla="*/ 197116 h 339942"/>
              <a:gd name="connsiteX59" fmla="*/ 475095 w 537865"/>
              <a:gd name="connsiteY59" fmla="*/ 226683 h 339942"/>
              <a:gd name="connsiteX60" fmla="*/ 475419 w 537865"/>
              <a:gd name="connsiteY60" fmla="*/ 226683 h 339942"/>
              <a:gd name="connsiteX61" fmla="*/ 522596 w 537865"/>
              <a:gd name="connsiteY61" fmla="*/ 194046 h 339942"/>
              <a:gd name="connsiteX62" fmla="*/ 493271 w 537865"/>
              <a:gd name="connsiteY62" fmla="*/ 128692 h 339942"/>
              <a:gd name="connsiteX63" fmla="*/ 490445 w 537865"/>
              <a:gd name="connsiteY63" fmla="*/ 126511 h 339942"/>
              <a:gd name="connsiteX64" fmla="*/ 425793 w 537865"/>
              <a:gd name="connsiteY64" fmla="*/ 61545 h 339942"/>
              <a:gd name="connsiteX65" fmla="*/ 276683 w 537865"/>
              <a:gd name="connsiteY65" fmla="*/ 12142 h 339942"/>
              <a:gd name="connsiteX66" fmla="*/ 263052 w 537865"/>
              <a:gd name="connsiteY66" fmla="*/ 83 h 339942"/>
              <a:gd name="connsiteX67" fmla="*/ 499007 w 537865"/>
              <a:gd name="connsiteY67" fmla="*/ 118029 h 339942"/>
              <a:gd name="connsiteX68" fmla="*/ 537865 w 537865"/>
              <a:gd name="connsiteY68" fmla="*/ 176031 h 339942"/>
              <a:gd name="connsiteX69" fmla="*/ 493595 w 537865"/>
              <a:gd name="connsiteY69" fmla="*/ 236054 h 339942"/>
              <a:gd name="connsiteX70" fmla="*/ 439065 w 537865"/>
              <a:gd name="connsiteY70" fmla="*/ 336791 h 339942"/>
              <a:gd name="connsiteX71" fmla="*/ 433734 w 537865"/>
              <a:gd name="connsiteY71" fmla="*/ 339942 h 339942"/>
              <a:gd name="connsiteX72" fmla="*/ 104297 w 537865"/>
              <a:gd name="connsiteY72" fmla="*/ 339942 h 339942"/>
              <a:gd name="connsiteX73" fmla="*/ 98966 w 537865"/>
              <a:gd name="connsiteY73" fmla="*/ 336791 h 339942"/>
              <a:gd name="connsiteX74" fmla="*/ 44355 w 537865"/>
              <a:gd name="connsiteY74" fmla="*/ 236054 h 339942"/>
              <a:gd name="connsiteX75" fmla="*/ 3470 w 537865"/>
              <a:gd name="connsiteY75" fmla="*/ 196583 h 339942"/>
              <a:gd name="connsiteX76" fmla="*/ 42255 w 537865"/>
              <a:gd name="connsiteY76" fmla="*/ 116736 h 339942"/>
              <a:gd name="connsiteX77" fmla="*/ 107286 w 537865"/>
              <a:gd name="connsiteY77" fmla="*/ 52068 h 339942"/>
              <a:gd name="connsiteX78" fmla="*/ 263052 w 537865"/>
              <a:gd name="connsiteY78" fmla="*/ 83 h 339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37865" h="339942">
                <a:moveTo>
                  <a:pt x="114233" y="211980"/>
                </a:moveTo>
                <a:cubicBezTo>
                  <a:pt x="102536" y="228864"/>
                  <a:pt x="83309" y="238938"/>
                  <a:pt x="62774" y="238962"/>
                </a:cubicBezTo>
                <a:lnTo>
                  <a:pt x="59462" y="238962"/>
                </a:lnTo>
                <a:lnTo>
                  <a:pt x="107932" y="327824"/>
                </a:lnTo>
                <a:lnTo>
                  <a:pt x="430099" y="327824"/>
                </a:lnTo>
                <a:lnTo>
                  <a:pt x="478246" y="238962"/>
                </a:lnTo>
                <a:lnTo>
                  <a:pt x="474934" y="238962"/>
                </a:lnTo>
                <a:cubicBezTo>
                  <a:pt x="454399" y="238938"/>
                  <a:pt x="435172" y="228864"/>
                  <a:pt x="423475" y="211980"/>
                </a:cubicBezTo>
                <a:cubicBezTo>
                  <a:pt x="419185" y="218176"/>
                  <a:pt x="413813" y="223548"/>
                  <a:pt x="407616" y="227838"/>
                </a:cubicBezTo>
                <a:cubicBezTo>
                  <a:pt x="379156" y="247541"/>
                  <a:pt x="340106" y="240448"/>
                  <a:pt x="320394" y="211980"/>
                </a:cubicBezTo>
                <a:cubicBezTo>
                  <a:pt x="316104" y="218176"/>
                  <a:pt x="310732" y="223548"/>
                  <a:pt x="304536" y="227838"/>
                </a:cubicBezTo>
                <a:cubicBezTo>
                  <a:pt x="276075" y="247541"/>
                  <a:pt x="237025" y="240448"/>
                  <a:pt x="217314" y="211980"/>
                </a:cubicBezTo>
                <a:cubicBezTo>
                  <a:pt x="213024" y="218176"/>
                  <a:pt x="207651" y="223548"/>
                  <a:pt x="201456" y="227838"/>
                </a:cubicBezTo>
                <a:cubicBezTo>
                  <a:pt x="172996" y="247541"/>
                  <a:pt x="133945" y="240448"/>
                  <a:pt x="114233" y="211980"/>
                </a:cubicBezTo>
                <a:close/>
                <a:moveTo>
                  <a:pt x="335905" y="43950"/>
                </a:moveTo>
                <a:cubicBezTo>
                  <a:pt x="337601" y="45162"/>
                  <a:pt x="377751" y="74163"/>
                  <a:pt x="389868" y="117947"/>
                </a:cubicBezTo>
                <a:cubicBezTo>
                  <a:pt x="390749" y="121179"/>
                  <a:pt x="388882" y="124523"/>
                  <a:pt x="385668" y="125461"/>
                </a:cubicBezTo>
                <a:lnTo>
                  <a:pt x="384052" y="125461"/>
                </a:lnTo>
                <a:cubicBezTo>
                  <a:pt x="381338" y="125453"/>
                  <a:pt x="378963" y="123635"/>
                  <a:pt x="378235" y="121017"/>
                </a:cubicBezTo>
                <a:cubicBezTo>
                  <a:pt x="367491" y="81514"/>
                  <a:pt x="329604" y="53805"/>
                  <a:pt x="329200" y="53805"/>
                </a:cubicBezTo>
                <a:cubicBezTo>
                  <a:pt x="326509" y="51826"/>
                  <a:pt x="325903" y="48054"/>
                  <a:pt x="327827" y="45323"/>
                </a:cubicBezTo>
                <a:cubicBezTo>
                  <a:pt x="329733" y="42803"/>
                  <a:pt x="333271" y="42197"/>
                  <a:pt x="335905" y="43950"/>
                </a:cubicBezTo>
                <a:close/>
                <a:moveTo>
                  <a:pt x="202741" y="43465"/>
                </a:moveTo>
                <a:cubicBezTo>
                  <a:pt x="205552" y="41647"/>
                  <a:pt x="209301" y="42455"/>
                  <a:pt x="211119" y="45266"/>
                </a:cubicBezTo>
                <a:cubicBezTo>
                  <a:pt x="212936" y="48078"/>
                  <a:pt x="212128" y="51826"/>
                  <a:pt x="209317" y="53644"/>
                </a:cubicBezTo>
                <a:cubicBezTo>
                  <a:pt x="208832" y="53886"/>
                  <a:pt x="171025" y="81433"/>
                  <a:pt x="160362" y="120856"/>
                </a:cubicBezTo>
                <a:cubicBezTo>
                  <a:pt x="159635" y="123473"/>
                  <a:pt x="157260" y="125291"/>
                  <a:pt x="154545" y="125299"/>
                </a:cubicBezTo>
                <a:lnTo>
                  <a:pt x="152930" y="125299"/>
                </a:lnTo>
                <a:cubicBezTo>
                  <a:pt x="149682" y="124394"/>
                  <a:pt x="147767" y="121042"/>
                  <a:pt x="148647" y="117786"/>
                </a:cubicBezTo>
                <a:cubicBezTo>
                  <a:pt x="160523" y="74163"/>
                  <a:pt x="200592" y="45161"/>
                  <a:pt x="202288" y="43950"/>
                </a:cubicBezTo>
                <a:lnTo>
                  <a:pt x="202288" y="43789"/>
                </a:lnTo>
                <a:cubicBezTo>
                  <a:pt x="202434" y="43675"/>
                  <a:pt x="202588" y="43570"/>
                  <a:pt x="202741" y="43465"/>
                </a:cubicBezTo>
                <a:close/>
                <a:moveTo>
                  <a:pt x="268450" y="42819"/>
                </a:moveTo>
                <a:cubicBezTo>
                  <a:pt x="271794" y="42819"/>
                  <a:pt x="274508" y="45533"/>
                  <a:pt x="274508" y="48878"/>
                </a:cubicBezTo>
                <a:lnTo>
                  <a:pt x="274508" y="119402"/>
                </a:lnTo>
                <a:cubicBezTo>
                  <a:pt x="274508" y="122747"/>
                  <a:pt x="271794" y="125461"/>
                  <a:pt x="268450" y="125461"/>
                </a:cubicBezTo>
                <a:cubicBezTo>
                  <a:pt x="265105" y="125461"/>
                  <a:pt x="262390" y="122747"/>
                  <a:pt x="262390" y="119402"/>
                </a:cubicBezTo>
                <a:lnTo>
                  <a:pt x="262390" y="48878"/>
                </a:lnTo>
                <a:cubicBezTo>
                  <a:pt x="262390" y="45533"/>
                  <a:pt x="265105" y="42819"/>
                  <a:pt x="268450" y="42819"/>
                </a:cubicBezTo>
                <a:close/>
                <a:moveTo>
                  <a:pt x="276683" y="12142"/>
                </a:moveTo>
                <a:cubicBezTo>
                  <a:pt x="190450" y="10224"/>
                  <a:pt x="104837" y="49781"/>
                  <a:pt x="51222" y="125461"/>
                </a:cubicBezTo>
                <a:cubicBezTo>
                  <a:pt x="50463" y="126519"/>
                  <a:pt x="49389" y="127310"/>
                  <a:pt x="48152" y="127722"/>
                </a:cubicBezTo>
                <a:cubicBezTo>
                  <a:pt x="34152" y="131940"/>
                  <a:pt x="22648" y="142005"/>
                  <a:pt x="16622" y="155327"/>
                </a:cubicBezTo>
                <a:cubicBezTo>
                  <a:pt x="5078" y="180814"/>
                  <a:pt x="16380" y="210825"/>
                  <a:pt x="41867" y="222360"/>
                </a:cubicBezTo>
                <a:cubicBezTo>
                  <a:pt x="67346" y="233905"/>
                  <a:pt x="97366" y="222595"/>
                  <a:pt x="108902" y="197116"/>
                </a:cubicBezTo>
                <a:cubicBezTo>
                  <a:pt x="109879" y="194959"/>
                  <a:pt x="112028" y="193569"/>
                  <a:pt x="114395" y="193561"/>
                </a:cubicBezTo>
                <a:cubicBezTo>
                  <a:pt x="116786" y="193561"/>
                  <a:pt x="118959" y="194943"/>
                  <a:pt x="119969" y="197116"/>
                </a:cubicBezTo>
                <a:cubicBezTo>
                  <a:pt x="125026" y="208192"/>
                  <a:pt x="133904" y="217070"/>
                  <a:pt x="144980" y="222127"/>
                </a:cubicBezTo>
                <a:cubicBezTo>
                  <a:pt x="170386" y="233719"/>
                  <a:pt x="200389" y="222522"/>
                  <a:pt x="211981" y="197116"/>
                </a:cubicBezTo>
                <a:cubicBezTo>
                  <a:pt x="212547" y="196106"/>
                  <a:pt x="213380" y="195274"/>
                  <a:pt x="214389" y="194708"/>
                </a:cubicBezTo>
                <a:cubicBezTo>
                  <a:pt x="217418" y="193004"/>
                  <a:pt x="221264" y="194079"/>
                  <a:pt x="222969" y="197116"/>
                </a:cubicBezTo>
                <a:cubicBezTo>
                  <a:pt x="228026" y="208151"/>
                  <a:pt x="236880" y="217005"/>
                  <a:pt x="247915" y="222062"/>
                </a:cubicBezTo>
                <a:cubicBezTo>
                  <a:pt x="273345" y="233719"/>
                  <a:pt x="303404" y="222546"/>
                  <a:pt x="315062" y="197116"/>
                </a:cubicBezTo>
                <a:cubicBezTo>
                  <a:pt x="315628" y="196106"/>
                  <a:pt x="316459" y="195274"/>
                  <a:pt x="317470" y="194708"/>
                </a:cubicBezTo>
                <a:cubicBezTo>
                  <a:pt x="320499" y="193004"/>
                  <a:pt x="324344" y="194079"/>
                  <a:pt x="326048" y="197116"/>
                </a:cubicBezTo>
                <a:cubicBezTo>
                  <a:pt x="331106" y="208192"/>
                  <a:pt x="339985" y="217070"/>
                  <a:pt x="351060" y="222127"/>
                </a:cubicBezTo>
                <a:cubicBezTo>
                  <a:pt x="376466" y="233719"/>
                  <a:pt x="406469" y="222522"/>
                  <a:pt x="418061" y="197116"/>
                </a:cubicBezTo>
                <a:cubicBezTo>
                  <a:pt x="419072" y="194943"/>
                  <a:pt x="421245" y="193561"/>
                  <a:pt x="423636" y="193561"/>
                </a:cubicBezTo>
                <a:cubicBezTo>
                  <a:pt x="426003" y="193569"/>
                  <a:pt x="428152" y="194959"/>
                  <a:pt x="429129" y="197116"/>
                </a:cubicBezTo>
                <a:cubicBezTo>
                  <a:pt x="437361" y="215098"/>
                  <a:pt x="455312" y="226651"/>
                  <a:pt x="475095" y="226683"/>
                </a:cubicBezTo>
                <a:lnTo>
                  <a:pt x="475419" y="226683"/>
                </a:lnTo>
                <a:cubicBezTo>
                  <a:pt x="496382" y="226618"/>
                  <a:pt x="515140" y="213645"/>
                  <a:pt x="522596" y="194046"/>
                </a:cubicBezTo>
                <a:cubicBezTo>
                  <a:pt x="532549" y="167904"/>
                  <a:pt x="519413" y="138645"/>
                  <a:pt x="493271" y="128692"/>
                </a:cubicBezTo>
                <a:cubicBezTo>
                  <a:pt x="492132" y="128255"/>
                  <a:pt x="491156" y="127496"/>
                  <a:pt x="490445" y="126511"/>
                </a:cubicBezTo>
                <a:cubicBezTo>
                  <a:pt x="472769" y="101314"/>
                  <a:pt x="450900" y="79341"/>
                  <a:pt x="425793" y="61545"/>
                </a:cubicBezTo>
                <a:cubicBezTo>
                  <a:pt x="380385" y="29375"/>
                  <a:pt x="328423" y="13293"/>
                  <a:pt x="276683" y="12142"/>
                </a:cubicBezTo>
                <a:close/>
                <a:moveTo>
                  <a:pt x="263052" y="83"/>
                </a:moveTo>
                <a:cubicBezTo>
                  <a:pt x="353196" y="-2119"/>
                  <a:pt x="442787" y="39037"/>
                  <a:pt x="499007" y="118029"/>
                </a:cubicBezTo>
                <a:cubicBezTo>
                  <a:pt x="522451" y="127779"/>
                  <a:pt x="537767" y="150641"/>
                  <a:pt x="537865" y="176031"/>
                </a:cubicBezTo>
                <a:cubicBezTo>
                  <a:pt x="537833" y="203570"/>
                  <a:pt x="519898" y="227887"/>
                  <a:pt x="493595" y="236054"/>
                </a:cubicBezTo>
                <a:lnTo>
                  <a:pt x="439065" y="336791"/>
                </a:lnTo>
                <a:cubicBezTo>
                  <a:pt x="437983" y="338730"/>
                  <a:pt x="435948" y="339934"/>
                  <a:pt x="433734" y="339942"/>
                </a:cubicBezTo>
                <a:lnTo>
                  <a:pt x="104297" y="339942"/>
                </a:lnTo>
                <a:cubicBezTo>
                  <a:pt x="102076" y="339950"/>
                  <a:pt x="100032" y="338739"/>
                  <a:pt x="98966" y="336791"/>
                </a:cubicBezTo>
                <a:lnTo>
                  <a:pt x="44355" y="236054"/>
                </a:lnTo>
                <a:cubicBezTo>
                  <a:pt x="25209" y="230172"/>
                  <a:pt x="10022" y="215510"/>
                  <a:pt x="3470" y="196583"/>
                </a:cubicBezTo>
                <a:cubicBezTo>
                  <a:pt x="-7871" y="163825"/>
                  <a:pt x="9497" y="128078"/>
                  <a:pt x="42255" y="116736"/>
                </a:cubicBezTo>
                <a:cubicBezTo>
                  <a:pt x="60246" y="91766"/>
                  <a:pt x="82219" y="69913"/>
                  <a:pt x="107286" y="52068"/>
                </a:cubicBezTo>
                <a:cubicBezTo>
                  <a:pt x="154681" y="18335"/>
                  <a:pt x="208966" y="1405"/>
                  <a:pt x="263052" y="83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32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9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1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6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6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500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2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8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1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4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6" dur="500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8" grpId="0" animBg="1"/>
          <p:bldP spid="9" grpId="0"/>
          <p:bldP spid="14" grpId="0"/>
          <p:bldP spid="15" grpId="0"/>
          <p:bldP spid="16" grpId="0" animBg="1"/>
          <p:bldP spid="17" grpId="0"/>
          <p:bldP spid="23" grpId="0"/>
          <p:bldP spid="24" grpId="0"/>
          <p:bldP spid="25" grpId="0" animBg="1"/>
          <p:bldP spid="26" grpId="0"/>
          <p:bldP spid="31" grpId="0"/>
          <p:bldP spid="32" grpId="0"/>
          <p:bldP spid="33" grpId="0" animBg="1"/>
          <p:bldP spid="34" grpId="0"/>
          <p:bldP spid="40" grpId="0"/>
          <p:bldP spid="41" grpId="0"/>
          <p:bldP spid="42" grpId="0" animBg="1"/>
          <p:bldP spid="43" grpId="0"/>
          <p:bldP spid="49" grpId="0"/>
          <p:bldP spid="50" grpId="0"/>
          <p:bldP spid="51" grpId="0" animBg="1"/>
          <p:bldP spid="52" grpId="0"/>
          <p:bldP spid="97" grpId="0"/>
          <p:bldP spid="98" grpId="0"/>
          <p:bldP spid="99" grpId="0" animBg="1"/>
          <p:bldP spid="100" grpId="0"/>
          <p:bldP spid="101" grpId="0"/>
          <p:bldP spid="102" grpId="0"/>
          <p:bldP spid="108" grpId="0"/>
          <p:bldP spid="109" grpId="0"/>
          <p:bldP spid="110" grpId="0" animBg="1"/>
          <p:bldP spid="111" grpId="0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9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1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6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6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500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2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8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1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4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6" dur="500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8" grpId="0" animBg="1"/>
          <p:bldP spid="9" grpId="0"/>
          <p:bldP spid="14" grpId="0"/>
          <p:bldP spid="15" grpId="0"/>
          <p:bldP spid="16" grpId="0" animBg="1"/>
          <p:bldP spid="17" grpId="0"/>
          <p:bldP spid="23" grpId="0"/>
          <p:bldP spid="24" grpId="0"/>
          <p:bldP spid="25" grpId="0" animBg="1"/>
          <p:bldP spid="26" grpId="0"/>
          <p:bldP spid="31" grpId="0"/>
          <p:bldP spid="32" grpId="0"/>
          <p:bldP spid="33" grpId="0" animBg="1"/>
          <p:bldP spid="34" grpId="0"/>
          <p:bldP spid="40" grpId="0"/>
          <p:bldP spid="41" grpId="0"/>
          <p:bldP spid="42" grpId="0" animBg="1"/>
          <p:bldP spid="43" grpId="0"/>
          <p:bldP spid="49" grpId="0"/>
          <p:bldP spid="50" grpId="0"/>
          <p:bldP spid="51" grpId="0" animBg="1"/>
          <p:bldP spid="52" grpId="0"/>
          <p:bldP spid="97" grpId="0"/>
          <p:bldP spid="98" grpId="0"/>
          <p:bldP spid="99" grpId="0" animBg="1"/>
          <p:bldP spid="100" grpId="0"/>
          <p:bldP spid="101" grpId="0"/>
          <p:bldP spid="102" grpId="0"/>
          <p:bldP spid="108" grpId="0"/>
          <p:bldP spid="109" grpId="0"/>
          <p:bldP spid="110" grpId="0" animBg="1"/>
          <p:bldP spid="111" grpId="0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" name="Group 151">
            <a:extLst>
              <a:ext uri="{FF2B5EF4-FFF2-40B4-BE49-F238E27FC236}">
                <a16:creationId xmlns:a16="http://schemas.microsoft.com/office/drawing/2014/main" id="{4E066656-A13D-E82A-EF28-8C79439D5B7C}"/>
              </a:ext>
            </a:extLst>
          </p:cNvPr>
          <p:cNvGrpSpPr/>
          <p:nvPr/>
        </p:nvGrpSpPr>
        <p:grpSpPr>
          <a:xfrm>
            <a:off x="19580191" y="4749800"/>
            <a:ext cx="3644900" cy="6146800"/>
            <a:chOff x="19580191" y="4749800"/>
            <a:chExt cx="3644900" cy="6146800"/>
          </a:xfrm>
        </p:grpSpPr>
        <p:sp>
          <p:nvSpPr>
            <p:cNvPr id="104" name="Arrow: Chevron 103">
              <a:extLst>
                <a:ext uri="{FF2B5EF4-FFF2-40B4-BE49-F238E27FC236}">
                  <a16:creationId xmlns:a16="http://schemas.microsoft.com/office/drawing/2014/main" id="{EBB0BEC9-4B70-E7AF-8C60-4328551D11DD}"/>
                </a:ext>
              </a:extLst>
            </p:cNvPr>
            <p:cNvSpPr/>
            <p:nvPr/>
          </p:nvSpPr>
          <p:spPr>
            <a:xfrm>
              <a:off x="21493467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274A5E6E-C51D-7F6C-E5E8-13051CB5ABA0}"/>
                </a:ext>
              </a:extLst>
            </p:cNvPr>
            <p:cNvSpPr/>
            <p:nvPr/>
          </p:nvSpPr>
          <p:spPr>
            <a:xfrm>
              <a:off x="19580192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11C344B0-5775-DC7C-8AAC-438738F0297B}"/>
                </a:ext>
              </a:extLst>
            </p:cNvPr>
            <p:cNvSpPr/>
            <p:nvPr/>
          </p:nvSpPr>
          <p:spPr>
            <a:xfrm>
              <a:off x="19580191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4B7D768C-2323-F645-4A0B-8F2710DA7DAF}"/>
              </a:ext>
            </a:extLst>
          </p:cNvPr>
          <p:cNvSpPr txBox="1"/>
          <p:nvPr/>
        </p:nvSpPr>
        <p:spPr>
          <a:xfrm>
            <a:off x="20640455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bg2"/>
                </a:solidFill>
              </a:rPr>
              <a:t>Tôn </a:t>
            </a:r>
            <a:r>
              <a:rPr lang="en-US" sz="1600" i="1" dirty="0" err="1">
                <a:solidFill>
                  <a:schemeClr val="bg2"/>
                </a:solidFill>
              </a:rPr>
              <a:t>vinh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nỗ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lực</a:t>
            </a:r>
            <a:r>
              <a:rPr lang="en-US" sz="1600" i="1" dirty="0">
                <a:solidFill>
                  <a:schemeClr val="bg2"/>
                </a:solidFill>
              </a:rPr>
              <a:t>, </a:t>
            </a:r>
            <a:r>
              <a:rPr lang="en-US" sz="1600" i="1" dirty="0" err="1">
                <a:solidFill>
                  <a:schemeClr val="bg2"/>
                </a:solidFill>
              </a:rPr>
              <a:t>củng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cố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tinh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thần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gắn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kết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nội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bộ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EC0CA84B-14E3-2ED4-8ECB-FE074C57D2B1}"/>
              </a:ext>
            </a:extLst>
          </p:cNvPr>
          <p:cNvSpPr txBox="1"/>
          <p:nvPr/>
        </p:nvSpPr>
        <p:spPr>
          <a:xfrm flipH="1">
            <a:off x="20640454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CELEBRATION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C1D9C1F3-8244-2E91-B0BC-831F7574922B}"/>
              </a:ext>
            </a:extLst>
          </p:cNvPr>
          <p:cNvSpPr/>
          <p:nvPr/>
        </p:nvSpPr>
        <p:spPr>
          <a:xfrm>
            <a:off x="20688886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8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CCB38B2-CBD6-0DF5-BF27-AE174DC3098A}"/>
              </a:ext>
            </a:extLst>
          </p:cNvPr>
          <p:cNvSpPr txBox="1"/>
          <p:nvPr/>
        </p:nvSpPr>
        <p:spPr>
          <a:xfrm flipH="1">
            <a:off x="20187546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4B4A2E86-02D6-7EAA-F91E-F972C1384043}"/>
              </a:ext>
            </a:extLst>
          </p:cNvPr>
          <p:cNvGrpSpPr/>
          <p:nvPr/>
        </p:nvGrpSpPr>
        <p:grpSpPr>
          <a:xfrm>
            <a:off x="16945138" y="4749800"/>
            <a:ext cx="3644900" cy="6146800"/>
            <a:chOff x="16945138" y="4749800"/>
            <a:chExt cx="3644900" cy="6146800"/>
          </a:xfrm>
        </p:grpSpPr>
        <p:sp>
          <p:nvSpPr>
            <p:cNvPr id="113" name="Arrow: Chevron 112">
              <a:extLst>
                <a:ext uri="{FF2B5EF4-FFF2-40B4-BE49-F238E27FC236}">
                  <a16:creationId xmlns:a16="http://schemas.microsoft.com/office/drawing/2014/main" id="{FC37DEC6-1732-BE74-7BF6-BD81E56025AB}"/>
                </a:ext>
              </a:extLst>
            </p:cNvPr>
            <p:cNvSpPr/>
            <p:nvPr/>
          </p:nvSpPr>
          <p:spPr>
            <a:xfrm>
              <a:off x="18858414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C00C087-5555-91A5-E2D9-4BA6873951EF}"/>
                </a:ext>
              </a:extLst>
            </p:cNvPr>
            <p:cNvSpPr/>
            <p:nvPr/>
          </p:nvSpPr>
          <p:spPr>
            <a:xfrm>
              <a:off x="16945139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BD8C1EBF-9570-4983-2E04-DB2B16B4B89F}"/>
                </a:ext>
              </a:extLst>
            </p:cNvPr>
            <p:cNvSpPr/>
            <p:nvPr/>
          </p:nvSpPr>
          <p:spPr>
            <a:xfrm>
              <a:off x="16945138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38815F9F-0CC0-3E90-E433-2CAA4F0008C4}"/>
              </a:ext>
            </a:extLst>
          </p:cNvPr>
          <p:cNvSpPr txBox="1"/>
          <p:nvPr/>
        </p:nvSpPr>
        <p:spPr>
          <a:xfrm>
            <a:off x="18005402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Nuôi dưỡng giá trị đổi mới và tinh thần học hỏi.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3BE1552-DFB5-23CA-319A-315349C9BB0E}"/>
              </a:ext>
            </a:extLst>
          </p:cNvPr>
          <p:cNvSpPr txBox="1"/>
          <p:nvPr/>
        </p:nvSpPr>
        <p:spPr>
          <a:xfrm flipH="1">
            <a:off x="18005401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CULTURE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608EC58D-7FA0-39D2-07E9-CC4F949F3863}"/>
              </a:ext>
            </a:extLst>
          </p:cNvPr>
          <p:cNvSpPr/>
          <p:nvPr/>
        </p:nvSpPr>
        <p:spPr>
          <a:xfrm>
            <a:off x="18053833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7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90C1054E-5A7A-C9D4-6C7D-87C081644037}"/>
              </a:ext>
            </a:extLst>
          </p:cNvPr>
          <p:cNvSpPr txBox="1"/>
          <p:nvPr/>
        </p:nvSpPr>
        <p:spPr>
          <a:xfrm flipH="1">
            <a:off x="17552493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18CB475-D002-783D-3334-109F232578DF}"/>
              </a:ext>
            </a:extLst>
          </p:cNvPr>
          <p:cNvGrpSpPr/>
          <p:nvPr/>
        </p:nvGrpSpPr>
        <p:grpSpPr>
          <a:xfrm>
            <a:off x="14310086" y="4749800"/>
            <a:ext cx="3644900" cy="6146800"/>
            <a:chOff x="14310086" y="4749800"/>
            <a:chExt cx="3644900" cy="6146800"/>
          </a:xfrm>
        </p:grpSpPr>
        <p:sp>
          <p:nvSpPr>
            <p:cNvPr id="122" name="Arrow: Chevron 121">
              <a:extLst>
                <a:ext uri="{FF2B5EF4-FFF2-40B4-BE49-F238E27FC236}">
                  <a16:creationId xmlns:a16="http://schemas.microsoft.com/office/drawing/2014/main" id="{72300E73-749B-B33C-F2A3-D56A5F438DDC}"/>
                </a:ext>
              </a:extLst>
            </p:cNvPr>
            <p:cNvSpPr/>
            <p:nvPr/>
          </p:nvSpPr>
          <p:spPr>
            <a:xfrm>
              <a:off x="16223362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A065E834-5697-0E09-CC3B-3645AC7639F4}"/>
                </a:ext>
              </a:extLst>
            </p:cNvPr>
            <p:cNvSpPr/>
            <p:nvPr/>
          </p:nvSpPr>
          <p:spPr>
            <a:xfrm>
              <a:off x="14310087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4C3BE86B-746B-6D28-20ED-5994E3170320}"/>
                </a:ext>
              </a:extLst>
            </p:cNvPr>
            <p:cNvSpPr/>
            <p:nvPr/>
          </p:nvSpPr>
          <p:spPr>
            <a:xfrm>
              <a:off x="1431008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EED2A346-A929-A9AC-C094-9B0082B23C6E}"/>
              </a:ext>
            </a:extLst>
          </p:cNvPr>
          <p:cNvSpPr txBox="1"/>
          <p:nvPr/>
        </p:nvSpPr>
        <p:spPr>
          <a:xfrm>
            <a:off x="15370350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Hành động bền bỉ để đảm bảo tiến độ và chất lượng.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EAC6AE0-FB95-E631-E7C6-D4FBF40A0B65}"/>
              </a:ext>
            </a:extLst>
          </p:cNvPr>
          <p:cNvSpPr txBox="1"/>
          <p:nvPr/>
        </p:nvSpPr>
        <p:spPr>
          <a:xfrm flipH="1">
            <a:off x="15370349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CONSISTENCY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269506E4-DD96-334A-5937-54A0A4D360E3}"/>
              </a:ext>
            </a:extLst>
          </p:cNvPr>
          <p:cNvSpPr/>
          <p:nvPr/>
        </p:nvSpPr>
        <p:spPr>
          <a:xfrm>
            <a:off x="15418781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6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AB7352D7-57EA-0293-A8A0-D1A79F4DB78A}"/>
              </a:ext>
            </a:extLst>
          </p:cNvPr>
          <p:cNvSpPr txBox="1"/>
          <p:nvPr/>
        </p:nvSpPr>
        <p:spPr>
          <a:xfrm flipH="1">
            <a:off x="14917441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6AC14A48-186B-956B-B2F0-3D82EA7C1297}"/>
              </a:ext>
            </a:extLst>
          </p:cNvPr>
          <p:cNvGrpSpPr/>
          <p:nvPr/>
        </p:nvGrpSpPr>
        <p:grpSpPr>
          <a:xfrm>
            <a:off x="11675034" y="4749800"/>
            <a:ext cx="3644900" cy="6146800"/>
            <a:chOff x="11675034" y="4749800"/>
            <a:chExt cx="3644900" cy="6146800"/>
          </a:xfrm>
        </p:grpSpPr>
        <p:sp>
          <p:nvSpPr>
            <p:cNvPr id="34" name="Arrow: Chevron 33">
              <a:extLst>
                <a:ext uri="{FF2B5EF4-FFF2-40B4-BE49-F238E27FC236}">
                  <a16:creationId xmlns:a16="http://schemas.microsoft.com/office/drawing/2014/main" id="{40BA1C72-6EDC-8E7C-AD63-F1C1B5AD6C22}"/>
                </a:ext>
              </a:extLst>
            </p:cNvPr>
            <p:cNvSpPr/>
            <p:nvPr/>
          </p:nvSpPr>
          <p:spPr>
            <a:xfrm>
              <a:off x="13588310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034B819-ADD4-17D2-5811-372180994B28}"/>
                </a:ext>
              </a:extLst>
            </p:cNvPr>
            <p:cNvSpPr/>
            <p:nvPr/>
          </p:nvSpPr>
          <p:spPr>
            <a:xfrm>
              <a:off x="11675035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5AD7DEE-B980-8EEB-1EB7-0002B6CCB145}"/>
                </a:ext>
              </a:extLst>
            </p:cNvPr>
            <p:cNvSpPr/>
            <p:nvPr/>
          </p:nvSpPr>
          <p:spPr>
            <a:xfrm>
              <a:off x="11675034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1E0B7259-CDB0-8ED5-2DDA-196059390072}"/>
              </a:ext>
            </a:extLst>
          </p:cNvPr>
          <p:cNvSpPr txBox="1"/>
          <p:nvPr/>
        </p:nvSpPr>
        <p:spPr>
          <a:xfrm>
            <a:off x="12735298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 err="1">
                <a:solidFill>
                  <a:schemeClr val="bg2"/>
                </a:solidFill>
              </a:rPr>
              <a:t>Gắn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kết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đội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nhóm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cùng</a:t>
            </a:r>
            <a:r>
              <a:rPr lang="en-US" sz="1600" i="1" dirty="0">
                <a:solidFill>
                  <a:schemeClr val="bg2"/>
                </a:solidFill>
              </a:rPr>
              <a:t> chia </a:t>
            </a:r>
            <a:r>
              <a:rPr lang="en-US" sz="1600" i="1" dirty="0" err="1">
                <a:solidFill>
                  <a:schemeClr val="bg2"/>
                </a:solidFill>
              </a:rPr>
              <a:t>sẻ</a:t>
            </a:r>
            <a:r>
              <a:rPr lang="en-US" sz="1600" i="1" dirty="0">
                <a:solidFill>
                  <a:schemeClr val="bg2"/>
                </a:solidFill>
              </a:rPr>
              <a:t> tri </a:t>
            </a:r>
            <a:r>
              <a:rPr lang="en-US" sz="1600" i="1" dirty="0" err="1">
                <a:solidFill>
                  <a:schemeClr val="bg2"/>
                </a:solidFill>
              </a:rPr>
              <a:t>thức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và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nguồn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lực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4C7002D-1B39-43E4-F00B-43DB5731E19F}"/>
              </a:ext>
            </a:extLst>
          </p:cNvPr>
          <p:cNvSpPr txBox="1"/>
          <p:nvPr/>
        </p:nvSpPr>
        <p:spPr>
          <a:xfrm flipH="1">
            <a:off x="12735297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COLLABORATION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D97CE09-CEEF-EBF6-68FF-6A75DF68473A}"/>
              </a:ext>
            </a:extLst>
          </p:cNvPr>
          <p:cNvSpPr/>
          <p:nvPr/>
        </p:nvSpPr>
        <p:spPr>
          <a:xfrm>
            <a:off x="12783729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5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2B6E457-7253-5310-88BF-E0603438AABA}"/>
              </a:ext>
            </a:extLst>
          </p:cNvPr>
          <p:cNvSpPr txBox="1"/>
          <p:nvPr/>
        </p:nvSpPr>
        <p:spPr>
          <a:xfrm flipH="1">
            <a:off x="12282389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9535427-09DC-9159-C01D-CA3EC64810A4}"/>
              </a:ext>
            </a:extLst>
          </p:cNvPr>
          <p:cNvGrpSpPr/>
          <p:nvPr/>
        </p:nvGrpSpPr>
        <p:grpSpPr>
          <a:xfrm>
            <a:off x="9039982" y="4749800"/>
            <a:ext cx="3644900" cy="6146800"/>
            <a:chOff x="9039982" y="4749800"/>
            <a:chExt cx="3644900" cy="6146800"/>
          </a:xfrm>
        </p:grpSpPr>
        <p:sp>
          <p:nvSpPr>
            <p:cNvPr id="49" name="Arrow: Chevron 48">
              <a:extLst>
                <a:ext uri="{FF2B5EF4-FFF2-40B4-BE49-F238E27FC236}">
                  <a16:creationId xmlns:a16="http://schemas.microsoft.com/office/drawing/2014/main" id="{B79EC4A4-7F8D-1E4D-5E08-F5EFA4B67204}"/>
                </a:ext>
              </a:extLst>
            </p:cNvPr>
            <p:cNvSpPr/>
            <p:nvPr/>
          </p:nvSpPr>
          <p:spPr>
            <a:xfrm>
              <a:off x="10953258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9DFE92D-10F9-D401-829A-2556719C301D}"/>
                </a:ext>
              </a:extLst>
            </p:cNvPr>
            <p:cNvSpPr/>
            <p:nvPr/>
          </p:nvSpPr>
          <p:spPr>
            <a:xfrm>
              <a:off x="9039983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B2CED060-6AFF-0EBB-6C13-F8AADC715A2E}"/>
                </a:ext>
              </a:extLst>
            </p:cNvPr>
            <p:cNvSpPr/>
            <p:nvPr/>
          </p:nvSpPr>
          <p:spPr>
            <a:xfrm>
              <a:off x="9039982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1270EAD5-7BFF-040C-A52B-215DF1A73A50}"/>
              </a:ext>
            </a:extLst>
          </p:cNvPr>
          <p:cNvSpPr txBox="1"/>
          <p:nvPr/>
        </p:nvSpPr>
        <p:spPr>
          <a:xfrm>
            <a:off x="10100246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bg2"/>
                </a:solidFill>
              </a:rPr>
              <a:t>Đào </a:t>
            </a:r>
            <a:r>
              <a:rPr lang="en-US" sz="1600" i="1" dirty="0" err="1">
                <a:solidFill>
                  <a:schemeClr val="bg2"/>
                </a:solidFill>
              </a:rPr>
              <a:t>tạo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kỹ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năng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mới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đáp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ứng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nhu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cầu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chuyển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đổi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00B65C7-68A8-65E1-4EFA-F2227419EB1E}"/>
              </a:ext>
            </a:extLst>
          </p:cNvPr>
          <p:cNvSpPr txBox="1"/>
          <p:nvPr/>
        </p:nvSpPr>
        <p:spPr>
          <a:xfrm flipH="1">
            <a:off x="10100245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CAPABILITY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8A85622-FD77-073B-4529-34E5C7A5FA08}"/>
              </a:ext>
            </a:extLst>
          </p:cNvPr>
          <p:cNvSpPr/>
          <p:nvPr/>
        </p:nvSpPr>
        <p:spPr>
          <a:xfrm>
            <a:off x="10148677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3"/>
              </a:gs>
              <a:gs pos="100000">
                <a:schemeClr val="accent3">
                  <a:lumMod val="1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4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A497012-CF73-D93E-66CC-3C32C3331606}"/>
              </a:ext>
            </a:extLst>
          </p:cNvPr>
          <p:cNvSpPr txBox="1"/>
          <p:nvPr/>
        </p:nvSpPr>
        <p:spPr>
          <a:xfrm flipH="1">
            <a:off x="9647337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BE20F7F8-E480-447F-29F2-B0A8A467DF41}"/>
              </a:ext>
            </a:extLst>
          </p:cNvPr>
          <p:cNvGrpSpPr/>
          <p:nvPr/>
        </p:nvGrpSpPr>
        <p:grpSpPr>
          <a:xfrm>
            <a:off x="6404930" y="4749800"/>
            <a:ext cx="3644900" cy="6146800"/>
            <a:chOff x="6404930" y="4749800"/>
            <a:chExt cx="3644900" cy="6146800"/>
          </a:xfrm>
        </p:grpSpPr>
        <p:sp>
          <p:nvSpPr>
            <p:cNvPr id="25" name="Arrow: Chevron 24">
              <a:extLst>
                <a:ext uri="{FF2B5EF4-FFF2-40B4-BE49-F238E27FC236}">
                  <a16:creationId xmlns:a16="http://schemas.microsoft.com/office/drawing/2014/main" id="{688C6239-74E5-2D3B-9983-14EF7A059415}"/>
                </a:ext>
              </a:extLst>
            </p:cNvPr>
            <p:cNvSpPr/>
            <p:nvPr/>
          </p:nvSpPr>
          <p:spPr>
            <a:xfrm>
              <a:off x="8318206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52AD77B-47D9-0B6F-116B-211453338177}"/>
                </a:ext>
              </a:extLst>
            </p:cNvPr>
            <p:cNvSpPr/>
            <p:nvPr/>
          </p:nvSpPr>
          <p:spPr>
            <a:xfrm>
              <a:off x="6404931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1CD48F6-AAB0-C522-E0F9-681C63650430}"/>
                </a:ext>
              </a:extLst>
            </p:cNvPr>
            <p:cNvSpPr/>
            <p:nvPr/>
          </p:nvSpPr>
          <p:spPr>
            <a:xfrm>
              <a:off x="6404930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67A56E8C-186D-B0B1-3566-F321A32906E1}"/>
              </a:ext>
            </a:extLst>
          </p:cNvPr>
          <p:cNvSpPr txBox="1"/>
          <p:nvPr/>
        </p:nvSpPr>
        <p:spPr>
          <a:xfrm>
            <a:off x="7465194" y="9143506"/>
            <a:ext cx="152437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bg2"/>
                </a:solidFill>
              </a:rPr>
              <a:t>Giao </a:t>
            </a:r>
            <a:r>
              <a:rPr lang="en-US" sz="1600" i="1" dirty="0" err="1">
                <a:solidFill>
                  <a:schemeClr val="bg2"/>
                </a:solidFill>
              </a:rPr>
              <a:t>tiếp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rõ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ràng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giúp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giảm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hiểu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lầm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và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tăng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đồng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thuận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581A762-470F-58EC-47CF-1FE0CE429C3B}"/>
              </a:ext>
            </a:extLst>
          </p:cNvPr>
          <p:cNvSpPr txBox="1"/>
          <p:nvPr/>
        </p:nvSpPr>
        <p:spPr>
          <a:xfrm flipH="1">
            <a:off x="7465193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COMMUNICATION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0C51DC1-084B-3D24-38AF-4F5DA4614528}"/>
              </a:ext>
            </a:extLst>
          </p:cNvPr>
          <p:cNvSpPr/>
          <p:nvPr/>
        </p:nvSpPr>
        <p:spPr>
          <a:xfrm>
            <a:off x="7513625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CB0FF94-7E57-C266-9EAA-7085F922EB89}"/>
              </a:ext>
            </a:extLst>
          </p:cNvPr>
          <p:cNvSpPr txBox="1"/>
          <p:nvPr/>
        </p:nvSpPr>
        <p:spPr>
          <a:xfrm flipH="1">
            <a:off x="7012285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604C75E7-0F79-C675-783B-35EEC7E92F7D}"/>
              </a:ext>
            </a:extLst>
          </p:cNvPr>
          <p:cNvGrpSpPr/>
          <p:nvPr/>
        </p:nvGrpSpPr>
        <p:grpSpPr>
          <a:xfrm>
            <a:off x="3769878" y="4749800"/>
            <a:ext cx="3644900" cy="6146800"/>
            <a:chOff x="3769878" y="4749800"/>
            <a:chExt cx="3644900" cy="6146800"/>
          </a:xfrm>
        </p:grpSpPr>
        <p:sp>
          <p:nvSpPr>
            <p:cNvPr id="21" name="Arrow: Chevron 20">
              <a:extLst>
                <a:ext uri="{FF2B5EF4-FFF2-40B4-BE49-F238E27FC236}">
                  <a16:creationId xmlns:a16="http://schemas.microsoft.com/office/drawing/2014/main" id="{5BE10058-61B4-0F21-06EB-BF6E270AD2C3}"/>
                </a:ext>
              </a:extLst>
            </p:cNvPr>
            <p:cNvSpPr/>
            <p:nvPr/>
          </p:nvSpPr>
          <p:spPr>
            <a:xfrm>
              <a:off x="5683154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F519F44-0429-67D6-E5E1-8A40C490A07D}"/>
                </a:ext>
              </a:extLst>
            </p:cNvPr>
            <p:cNvSpPr/>
            <p:nvPr/>
          </p:nvSpPr>
          <p:spPr>
            <a:xfrm>
              <a:off x="3769879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7122DAE-052D-704E-22D9-582444FB836D}"/>
                </a:ext>
              </a:extLst>
            </p:cNvPr>
            <p:cNvSpPr/>
            <p:nvPr/>
          </p:nvSpPr>
          <p:spPr>
            <a:xfrm>
              <a:off x="3769878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63F57D6-4014-4106-726C-A5DBE22F745C}"/>
              </a:ext>
            </a:extLst>
          </p:cNvPr>
          <p:cNvSpPr txBox="1"/>
          <p:nvPr/>
        </p:nvSpPr>
        <p:spPr>
          <a:xfrm>
            <a:off x="4830142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Lãnh đạo kiên định, dẫn dắt và truyền cảm hứng chung.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193786-36D6-6B58-0B87-13C7BF3F7631}"/>
              </a:ext>
            </a:extLst>
          </p:cNvPr>
          <p:cNvSpPr txBox="1"/>
          <p:nvPr/>
        </p:nvSpPr>
        <p:spPr>
          <a:xfrm flipH="1">
            <a:off x="4830141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COMMITMENT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C959F21-572D-E46F-D9C3-021CE6784E10}"/>
              </a:ext>
            </a:extLst>
          </p:cNvPr>
          <p:cNvSpPr/>
          <p:nvPr/>
        </p:nvSpPr>
        <p:spPr>
          <a:xfrm>
            <a:off x="4878573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1"/>
              </a:gs>
              <a:gs pos="100000">
                <a:schemeClr val="accent1">
                  <a:lumMod val="50000"/>
                  <a:alpha val="8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7989A3-8ED3-E95F-D602-F9A2C006D66C}"/>
              </a:ext>
            </a:extLst>
          </p:cNvPr>
          <p:cNvSpPr txBox="1"/>
          <p:nvPr/>
        </p:nvSpPr>
        <p:spPr>
          <a:xfrm flipH="1">
            <a:off x="4377233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141" name="!!SubTitle">
            <a:extLst>
              <a:ext uri="{FF2B5EF4-FFF2-40B4-BE49-F238E27FC236}">
                <a16:creationId xmlns:a16="http://schemas.microsoft.com/office/drawing/2014/main" id="{A4F0B8CE-DBE4-7EBB-79DB-633B4A1C3C03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2" name="!!MainTitle1">
            <a:extLst>
              <a:ext uri="{FF2B5EF4-FFF2-40B4-BE49-F238E27FC236}">
                <a16:creationId xmlns:a16="http://schemas.microsoft.com/office/drawing/2014/main" id="{59B8D660-0953-B6F9-BB6A-8AE731184565}"/>
              </a:ext>
            </a:extLst>
          </p:cNvPr>
          <p:cNvSpPr txBox="1"/>
          <p:nvPr/>
        </p:nvSpPr>
        <p:spPr>
          <a:xfrm>
            <a:off x="6266743" y="1190307"/>
            <a:ext cx="1185061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8C Transformation 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3" name="!!SlideOcean">
            <a:extLst>
              <a:ext uri="{FF2B5EF4-FFF2-40B4-BE49-F238E27FC236}">
                <a16:creationId xmlns:a16="http://schemas.microsoft.com/office/drawing/2014/main" id="{CF3A462A-18B9-7C64-AB76-BEED466EC045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4B48CF24-3118-3D37-0CBD-BB6749AB7AD7}"/>
              </a:ext>
            </a:extLst>
          </p:cNvPr>
          <p:cNvGrpSpPr/>
          <p:nvPr/>
        </p:nvGrpSpPr>
        <p:grpSpPr>
          <a:xfrm>
            <a:off x="1134826" y="4749800"/>
            <a:ext cx="3644900" cy="6146800"/>
            <a:chOff x="1134826" y="4749800"/>
            <a:chExt cx="3644900" cy="6146800"/>
          </a:xfrm>
        </p:grpSpPr>
        <p:sp>
          <p:nvSpPr>
            <p:cNvPr id="73" name="Arrow: Chevron 72">
              <a:extLst>
                <a:ext uri="{FF2B5EF4-FFF2-40B4-BE49-F238E27FC236}">
                  <a16:creationId xmlns:a16="http://schemas.microsoft.com/office/drawing/2014/main" id="{0F974726-E974-68C0-B01F-504922C3CBC5}"/>
                </a:ext>
              </a:extLst>
            </p:cNvPr>
            <p:cNvSpPr/>
            <p:nvPr/>
          </p:nvSpPr>
          <p:spPr>
            <a:xfrm>
              <a:off x="3048102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C027EA4-F5F8-89E4-E409-8179C7E1119C}"/>
                </a:ext>
              </a:extLst>
            </p:cNvPr>
            <p:cNvSpPr/>
            <p:nvPr/>
          </p:nvSpPr>
          <p:spPr>
            <a:xfrm>
              <a:off x="1134827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9CDF46C1-FEEF-12F5-BC5D-059AA3152B4B}"/>
                </a:ext>
              </a:extLst>
            </p:cNvPr>
            <p:cNvSpPr/>
            <p:nvPr/>
          </p:nvSpPr>
          <p:spPr>
            <a:xfrm>
              <a:off x="113482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153750AF-5FF2-4A12-7229-AE103BCFDB5C}"/>
              </a:ext>
            </a:extLst>
          </p:cNvPr>
          <p:cNvSpPr txBox="1"/>
          <p:nvPr/>
        </p:nvSpPr>
        <p:spPr>
          <a:xfrm>
            <a:off x="2195090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Định hướng rõ ràng giúp đội ngũ thống nhất mục tiêu.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EA704A4-13A2-9B04-EC2C-F9BF59DCC89B}"/>
              </a:ext>
            </a:extLst>
          </p:cNvPr>
          <p:cNvSpPr txBox="1"/>
          <p:nvPr/>
        </p:nvSpPr>
        <p:spPr>
          <a:xfrm flipH="1">
            <a:off x="2195089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CLARITY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04968F95-55EF-7FE2-7BAD-F02D179D410D}"/>
              </a:ext>
            </a:extLst>
          </p:cNvPr>
          <p:cNvSpPr/>
          <p:nvPr/>
        </p:nvSpPr>
        <p:spPr>
          <a:xfrm>
            <a:off x="2243521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1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B7A6CCB-7FA9-F6C0-582E-98702631B228}"/>
              </a:ext>
            </a:extLst>
          </p:cNvPr>
          <p:cNvSpPr txBox="1"/>
          <p:nvPr/>
        </p:nvSpPr>
        <p:spPr>
          <a:xfrm flipH="1">
            <a:off x="1742181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55B1462C-E19F-CB2F-69A6-D0CD8E2FA357}"/>
              </a:ext>
            </a:extLst>
          </p:cNvPr>
          <p:cNvGrpSpPr/>
          <p:nvPr/>
        </p:nvGrpSpPr>
        <p:grpSpPr>
          <a:xfrm>
            <a:off x="-1500226" y="4749800"/>
            <a:ext cx="3644900" cy="6146800"/>
            <a:chOff x="-1347826" y="4749800"/>
            <a:chExt cx="3644900" cy="6146800"/>
          </a:xfrm>
        </p:grpSpPr>
        <p:sp>
          <p:nvSpPr>
            <p:cNvPr id="131" name="Arrow: Chevron 130">
              <a:extLst>
                <a:ext uri="{FF2B5EF4-FFF2-40B4-BE49-F238E27FC236}">
                  <a16:creationId xmlns:a16="http://schemas.microsoft.com/office/drawing/2014/main" id="{9510A000-3DD2-EE48-B440-5418C75645F2}"/>
                </a:ext>
              </a:extLst>
            </p:cNvPr>
            <p:cNvSpPr/>
            <p:nvPr/>
          </p:nvSpPr>
          <p:spPr>
            <a:xfrm>
              <a:off x="565450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C011419-1B64-B8FD-2455-138A1B2344E8}"/>
                </a:ext>
              </a:extLst>
            </p:cNvPr>
            <p:cNvSpPr/>
            <p:nvPr/>
          </p:nvSpPr>
          <p:spPr>
            <a:xfrm>
              <a:off x="-1347825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87956F24-B229-FEB9-CF71-132C2DCA629E}"/>
                </a:ext>
              </a:extLst>
            </p:cNvPr>
            <p:cNvSpPr/>
            <p:nvPr/>
          </p:nvSpPr>
          <p:spPr>
            <a:xfrm>
              <a:off x="-134782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E694599C-0A3E-59D5-AED1-757D576DC294}"/>
              </a:ext>
            </a:extLst>
          </p:cNvPr>
          <p:cNvSpPr/>
          <p:nvPr/>
        </p:nvSpPr>
        <p:spPr>
          <a:xfrm>
            <a:off x="21396761" y="6986177"/>
            <a:ext cx="950010" cy="1211270"/>
          </a:xfrm>
          <a:custGeom>
            <a:avLst/>
            <a:gdLst>
              <a:gd name="connsiteX0" fmla="*/ 241023 w 475396"/>
              <a:gd name="connsiteY0" fmla="*/ 385994 h 606133"/>
              <a:gd name="connsiteX1" fmla="*/ 165758 w 475396"/>
              <a:gd name="connsiteY1" fmla="*/ 461259 h 606133"/>
              <a:gd name="connsiteX2" fmla="*/ 241023 w 475396"/>
              <a:gd name="connsiteY2" fmla="*/ 536524 h 606133"/>
              <a:gd name="connsiteX3" fmla="*/ 316288 w 475396"/>
              <a:gd name="connsiteY3" fmla="*/ 461259 h 606133"/>
              <a:gd name="connsiteX4" fmla="*/ 241023 w 475396"/>
              <a:gd name="connsiteY4" fmla="*/ 385994 h 606133"/>
              <a:gd name="connsiteX5" fmla="*/ 241023 w 475396"/>
              <a:gd name="connsiteY5" fmla="*/ 372310 h 606133"/>
              <a:gd name="connsiteX6" fmla="*/ 329972 w 475396"/>
              <a:gd name="connsiteY6" fmla="*/ 461259 h 606133"/>
              <a:gd name="connsiteX7" fmla="*/ 241023 w 475396"/>
              <a:gd name="connsiteY7" fmla="*/ 550209 h 606133"/>
              <a:gd name="connsiteX8" fmla="*/ 152073 w 475396"/>
              <a:gd name="connsiteY8" fmla="*/ 461259 h 606133"/>
              <a:gd name="connsiteX9" fmla="*/ 241023 w 475396"/>
              <a:gd name="connsiteY9" fmla="*/ 372310 h 606133"/>
              <a:gd name="connsiteX10" fmla="*/ 368289 w 475396"/>
              <a:gd name="connsiteY10" fmla="*/ 212201 h 606133"/>
              <a:gd name="connsiteX11" fmla="*/ 365460 w 475396"/>
              <a:gd name="connsiteY11" fmla="*/ 219773 h 606133"/>
              <a:gd name="connsiteX12" fmla="*/ 322582 w 475396"/>
              <a:gd name="connsiteY12" fmla="*/ 277796 h 606133"/>
              <a:gd name="connsiteX13" fmla="*/ 316470 w 475396"/>
              <a:gd name="connsiteY13" fmla="*/ 282448 h 606133"/>
              <a:gd name="connsiteX14" fmla="*/ 308168 w 475396"/>
              <a:gd name="connsiteY14" fmla="*/ 288013 h 606133"/>
              <a:gd name="connsiteX15" fmla="*/ 300869 w 475396"/>
              <a:gd name="connsiteY15" fmla="*/ 292119 h 606133"/>
              <a:gd name="connsiteX16" fmla="*/ 268665 w 475396"/>
              <a:gd name="connsiteY16" fmla="*/ 304617 h 606133"/>
              <a:gd name="connsiteX17" fmla="*/ 255072 w 475396"/>
              <a:gd name="connsiteY17" fmla="*/ 307171 h 606133"/>
              <a:gd name="connsiteX18" fmla="*/ 235549 w 475396"/>
              <a:gd name="connsiteY18" fmla="*/ 308631 h 606133"/>
              <a:gd name="connsiteX19" fmla="*/ 203709 w 475396"/>
              <a:gd name="connsiteY19" fmla="*/ 304891 h 606133"/>
              <a:gd name="connsiteX20" fmla="*/ 203071 w 475396"/>
              <a:gd name="connsiteY20" fmla="*/ 304891 h 606133"/>
              <a:gd name="connsiteX21" fmla="*/ 189386 w 475396"/>
              <a:gd name="connsiteY21" fmla="*/ 300786 h 606133"/>
              <a:gd name="connsiteX22" fmla="*/ 151708 w 475396"/>
              <a:gd name="connsiteY22" fmla="*/ 280624 h 606133"/>
              <a:gd name="connsiteX23" fmla="*/ 148880 w 475396"/>
              <a:gd name="connsiteY23" fmla="*/ 278434 h 606133"/>
              <a:gd name="connsiteX24" fmla="*/ 138024 w 475396"/>
              <a:gd name="connsiteY24" fmla="*/ 269311 h 606133"/>
              <a:gd name="connsiteX25" fmla="*/ 134283 w 475396"/>
              <a:gd name="connsiteY25" fmla="*/ 265480 h 606133"/>
              <a:gd name="connsiteX26" fmla="*/ 102353 w 475396"/>
              <a:gd name="connsiteY26" fmla="*/ 212566 h 606133"/>
              <a:gd name="connsiteX27" fmla="*/ 17874 w 475396"/>
              <a:gd name="connsiteY27" fmla="*/ 212566 h 606133"/>
              <a:gd name="connsiteX28" fmla="*/ 64401 w 475396"/>
              <a:gd name="connsiteY28" fmla="*/ 592813 h 606133"/>
              <a:gd name="connsiteX29" fmla="*/ 406696 w 475396"/>
              <a:gd name="connsiteY29" fmla="*/ 592813 h 606133"/>
              <a:gd name="connsiteX30" fmla="*/ 453315 w 475396"/>
              <a:gd name="connsiteY30" fmla="*/ 212566 h 606133"/>
              <a:gd name="connsiteX31" fmla="*/ 452859 w 475396"/>
              <a:gd name="connsiteY31" fmla="*/ 212201 h 606133"/>
              <a:gd name="connsiteX32" fmla="*/ 424121 w 475396"/>
              <a:gd name="connsiteY32" fmla="*/ 63952 h 606133"/>
              <a:gd name="connsiteX33" fmla="*/ 394837 w 475396"/>
              <a:gd name="connsiteY33" fmla="*/ 198881 h 606133"/>
              <a:gd name="connsiteX34" fmla="*/ 433427 w 475396"/>
              <a:gd name="connsiteY34" fmla="*/ 198881 h 606133"/>
              <a:gd name="connsiteX35" fmla="*/ 460613 w 475396"/>
              <a:gd name="connsiteY35" fmla="*/ 71980 h 606133"/>
              <a:gd name="connsiteX36" fmla="*/ 151708 w 475396"/>
              <a:gd name="connsiteY36" fmla="*/ 53369 h 606133"/>
              <a:gd name="connsiteX37" fmla="*/ 151708 w 475396"/>
              <a:gd name="connsiteY37" fmla="*/ 263016 h 606133"/>
              <a:gd name="connsiteX38" fmla="*/ 189386 w 475396"/>
              <a:gd name="connsiteY38" fmla="*/ 286097 h 606133"/>
              <a:gd name="connsiteX39" fmla="*/ 189386 w 475396"/>
              <a:gd name="connsiteY39" fmla="*/ 53369 h 606133"/>
              <a:gd name="connsiteX40" fmla="*/ 291473 w 475396"/>
              <a:gd name="connsiteY40" fmla="*/ 52275 h 606133"/>
              <a:gd name="connsiteX41" fmla="*/ 270399 w 475396"/>
              <a:gd name="connsiteY41" fmla="*/ 290203 h 606133"/>
              <a:gd name="connsiteX42" fmla="*/ 304427 w 475396"/>
              <a:gd name="connsiteY42" fmla="*/ 274603 h 606133"/>
              <a:gd name="connsiteX43" fmla="*/ 315375 w 475396"/>
              <a:gd name="connsiteY43" fmla="*/ 210741 h 606133"/>
              <a:gd name="connsiteX44" fmla="*/ 329060 w 475396"/>
              <a:gd name="connsiteY44" fmla="*/ 55650 h 606133"/>
              <a:gd name="connsiteX45" fmla="*/ 50899 w 475396"/>
              <a:gd name="connsiteY45" fmla="*/ 51180 h 606133"/>
              <a:gd name="connsiteX46" fmla="*/ 13677 w 475396"/>
              <a:gd name="connsiteY46" fmla="*/ 57475 h 606133"/>
              <a:gd name="connsiteX47" fmla="*/ 37762 w 475396"/>
              <a:gd name="connsiteY47" fmla="*/ 198699 h 606133"/>
              <a:gd name="connsiteX48" fmla="*/ 75987 w 475396"/>
              <a:gd name="connsiteY48" fmla="*/ 198699 h 606133"/>
              <a:gd name="connsiteX49" fmla="*/ 118774 w 475396"/>
              <a:gd name="connsiteY49" fmla="*/ 26000 h 606133"/>
              <a:gd name="connsiteX50" fmla="*/ 81187 w 475396"/>
              <a:gd name="connsiteY50" fmla="*/ 28555 h 606133"/>
              <a:gd name="connsiteX51" fmla="*/ 92226 w 475396"/>
              <a:gd name="connsiteY51" fmla="*/ 198790 h 606133"/>
              <a:gd name="connsiteX52" fmla="*/ 112570 w 475396"/>
              <a:gd name="connsiteY52" fmla="*/ 198790 h 606133"/>
              <a:gd name="connsiteX53" fmla="*/ 113939 w 475396"/>
              <a:gd name="connsiteY53" fmla="*/ 203717 h 606133"/>
              <a:gd name="connsiteX54" fmla="*/ 132824 w 475396"/>
              <a:gd name="connsiteY54" fmla="*/ 242307 h 606133"/>
              <a:gd name="connsiteX55" fmla="*/ 361264 w 475396"/>
              <a:gd name="connsiteY55" fmla="*/ 24906 h 606133"/>
              <a:gd name="connsiteX56" fmla="*/ 328695 w 475396"/>
              <a:gd name="connsiteY56" fmla="*/ 214208 h 606133"/>
              <a:gd name="connsiteX57" fmla="*/ 324772 w 475396"/>
              <a:gd name="connsiteY57" fmla="*/ 258181 h 606133"/>
              <a:gd name="connsiteX58" fmla="*/ 357158 w 475396"/>
              <a:gd name="connsiteY58" fmla="*/ 203443 h 606133"/>
              <a:gd name="connsiteX59" fmla="*/ 358618 w 475396"/>
              <a:gd name="connsiteY59" fmla="*/ 198517 h 606133"/>
              <a:gd name="connsiteX60" fmla="*/ 369657 w 475396"/>
              <a:gd name="connsiteY60" fmla="*/ 198517 h 606133"/>
              <a:gd name="connsiteX61" fmla="*/ 398394 w 475396"/>
              <a:gd name="connsiteY61" fmla="*/ 31383 h 606133"/>
              <a:gd name="connsiteX62" fmla="*/ 217394 w 475396"/>
              <a:gd name="connsiteY62" fmla="*/ 13684 h 606133"/>
              <a:gd name="connsiteX63" fmla="*/ 217303 w 475396"/>
              <a:gd name="connsiteY63" fmla="*/ 293670 h 606133"/>
              <a:gd name="connsiteX64" fmla="*/ 235549 w 475396"/>
              <a:gd name="connsiteY64" fmla="*/ 295038 h 606133"/>
              <a:gd name="connsiteX65" fmla="*/ 255072 w 475396"/>
              <a:gd name="connsiteY65" fmla="*/ 293487 h 606133"/>
              <a:gd name="connsiteX66" fmla="*/ 255072 w 475396"/>
              <a:gd name="connsiteY66" fmla="*/ 13684 h 606133"/>
              <a:gd name="connsiteX67" fmla="*/ 216573 w 475396"/>
              <a:gd name="connsiteY67" fmla="*/ 0 h 606133"/>
              <a:gd name="connsiteX68" fmla="*/ 255984 w 475396"/>
              <a:gd name="connsiteY68" fmla="*/ 0 h 606133"/>
              <a:gd name="connsiteX69" fmla="*/ 268848 w 475396"/>
              <a:gd name="connsiteY69" fmla="*/ 12772 h 606133"/>
              <a:gd name="connsiteX70" fmla="*/ 268848 w 475396"/>
              <a:gd name="connsiteY70" fmla="*/ 153631 h 606133"/>
              <a:gd name="connsiteX71" fmla="*/ 277971 w 475396"/>
              <a:gd name="connsiteY71" fmla="*/ 50268 h 606133"/>
              <a:gd name="connsiteX72" fmla="*/ 277998 w 475396"/>
              <a:gd name="connsiteY72" fmla="*/ 49994 h 606133"/>
              <a:gd name="connsiteX73" fmla="*/ 291838 w 475396"/>
              <a:gd name="connsiteY73" fmla="*/ 38590 h 606133"/>
              <a:gd name="connsiteX74" fmla="*/ 331067 w 475396"/>
              <a:gd name="connsiteY74" fmla="*/ 42057 h 606133"/>
              <a:gd name="connsiteX75" fmla="*/ 342562 w 475396"/>
              <a:gd name="connsiteY75" fmla="*/ 52822 h 606133"/>
              <a:gd name="connsiteX76" fmla="*/ 347944 w 475396"/>
              <a:gd name="connsiteY76" fmla="*/ 21804 h 606133"/>
              <a:gd name="connsiteX77" fmla="*/ 347962 w 475396"/>
              <a:gd name="connsiteY77" fmla="*/ 21722 h 606133"/>
              <a:gd name="connsiteX78" fmla="*/ 362723 w 475396"/>
              <a:gd name="connsiteY78" fmla="*/ 11312 h 606133"/>
              <a:gd name="connsiteX79" fmla="*/ 401588 w 475396"/>
              <a:gd name="connsiteY79" fmla="*/ 17972 h 606133"/>
              <a:gd name="connsiteX80" fmla="*/ 412079 w 475396"/>
              <a:gd name="connsiteY80" fmla="*/ 32843 h 606133"/>
              <a:gd name="connsiteX81" fmla="*/ 393833 w 475396"/>
              <a:gd name="connsiteY81" fmla="*/ 138487 h 606133"/>
              <a:gd name="connsiteX82" fmla="*/ 410893 w 475396"/>
              <a:gd name="connsiteY82" fmla="*/ 59847 h 606133"/>
              <a:gd name="connsiteX83" fmla="*/ 426220 w 475396"/>
              <a:gd name="connsiteY83" fmla="*/ 50085 h 606133"/>
              <a:gd name="connsiteX84" fmla="*/ 464719 w 475396"/>
              <a:gd name="connsiteY84" fmla="*/ 58387 h 606133"/>
              <a:gd name="connsiteX85" fmla="*/ 465184 w 475396"/>
              <a:gd name="connsiteY85" fmla="*/ 58478 h 606133"/>
              <a:gd name="connsiteX86" fmla="*/ 475119 w 475396"/>
              <a:gd name="connsiteY86" fmla="*/ 73714 h 606133"/>
              <a:gd name="connsiteX87" fmla="*/ 447750 w 475396"/>
              <a:gd name="connsiteY87" fmla="*/ 198517 h 606133"/>
              <a:gd name="connsiteX88" fmla="*/ 469098 w 475396"/>
              <a:gd name="connsiteY88" fmla="*/ 198517 h 606133"/>
              <a:gd name="connsiteX89" fmla="*/ 418830 w 475396"/>
              <a:gd name="connsiteY89" fmla="*/ 606133 h 606133"/>
              <a:gd name="connsiteX90" fmla="*/ 52359 w 475396"/>
              <a:gd name="connsiteY90" fmla="*/ 606133 h 606133"/>
              <a:gd name="connsiteX91" fmla="*/ 2364 w 475396"/>
              <a:gd name="connsiteY91" fmla="*/ 198517 h 606133"/>
              <a:gd name="connsiteX92" fmla="*/ 23895 w 475396"/>
              <a:gd name="connsiteY92" fmla="*/ 198517 h 606133"/>
              <a:gd name="connsiteX93" fmla="*/ 175 w 475396"/>
              <a:gd name="connsiteY93" fmla="*/ 58569 h 606133"/>
              <a:gd name="connsiteX94" fmla="*/ 10666 w 475396"/>
              <a:gd name="connsiteY94" fmla="*/ 43790 h 606133"/>
              <a:gd name="connsiteX95" fmla="*/ 49530 w 475396"/>
              <a:gd name="connsiteY95" fmla="*/ 37222 h 606133"/>
              <a:gd name="connsiteX96" fmla="*/ 58653 w 475396"/>
              <a:gd name="connsiteY96" fmla="*/ 39320 h 606133"/>
              <a:gd name="connsiteX97" fmla="*/ 63854 w 475396"/>
              <a:gd name="connsiteY97" fmla="*/ 47713 h 606133"/>
              <a:gd name="connsiteX98" fmla="*/ 71061 w 475396"/>
              <a:gd name="connsiteY98" fmla="*/ 90226 h 606133"/>
              <a:gd name="connsiteX99" fmla="*/ 67047 w 475396"/>
              <a:gd name="connsiteY99" fmla="*/ 28099 h 606133"/>
              <a:gd name="connsiteX100" fmla="*/ 70240 w 475396"/>
              <a:gd name="connsiteY100" fmla="*/ 18976 h 606133"/>
              <a:gd name="connsiteX101" fmla="*/ 79363 w 475396"/>
              <a:gd name="connsiteY101" fmla="*/ 14688 h 606133"/>
              <a:gd name="connsiteX102" fmla="*/ 118683 w 475396"/>
              <a:gd name="connsiteY102" fmla="*/ 12133 h 606133"/>
              <a:gd name="connsiteX103" fmla="*/ 132367 w 475396"/>
              <a:gd name="connsiteY103" fmla="*/ 24084 h 606133"/>
              <a:gd name="connsiteX104" fmla="*/ 138024 w 475396"/>
              <a:gd name="connsiteY104" fmla="*/ 110753 h 606133"/>
              <a:gd name="connsiteX105" fmla="*/ 138024 w 475396"/>
              <a:gd name="connsiteY105" fmla="*/ 52457 h 606133"/>
              <a:gd name="connsiteX106" fmla="*/ 150796 w 475396"/>
              <a:gd name="connsiteY106" fmla="*/ 39685 h 606133"/>
              <a:gd name="connsiteX107" fmla="*/ 190207 w 475396"/>
              <a:gd name="connsiteY107" fmla="*/ 39685 h 606133"/>
              <a:gd name="connsiteX108" fmla="*/ 203071 w 475396"/>
              <a:gd name="connsiteY108" fmla="*/ 52457 h 606133"/>
              <a:gd name="connsiteX109" fmla="*/ 203071 w 475396"/>
              <a:gd name="connsiteY109" fmla="*/ 290842 h 606133"/>
              <a:gd name="connsiteX110" fmla="*/ 203709 w 475396"/>
              <a:gd name="connsiteY110" fmla="*/ 290842 h 606133"/>
              <a:gd name="connsiteX111" fmla="*/ 203709 w 475396"/>
              <a:gd name="connsiteY111" fmla="*/ 12772 h 606133"/>
              <a:gd name="connsiteX112" fmla="*/ 216573 w 475396"/>
              <a:gd name="connsiteY112" fmla="*/ 0 h 60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475396" h="606133">
                <a:moveTo>
                  <a:pt x="241023" y="385994"/>
                </a:moveTo>
                <a:cubicBezTo>
                  <a:pt x="199455" y="385994"/>
                  <a:pt x="165758" y="419695"/>
                  <a:pt x="165758" y="461259"/>
                </a:cubicBezTo>
                <a:cubicBezTo>
                  <a:pt x="165758" y="502824"/>
                  <a:pt x="199455" y="536524"/>
                  <a:pt x="241023" y="536524"/>
                </a:cubicBezTo>
                <a:cubicBezTo>
                  <a:pt x="282569" y="536469"/>
                  <a:pt x="316233" y="502805"/>
                  <a:pt x="316288" y="461259"/>
                </a:cubicBezTo>
                <a:cubicBezTo>
                  <a:pt x="316288" y="419695"/>
                  <a:pt x="282587" y="385994"/>
                  <a:pt x="241023" y="385994"/>
                </a:cubicBezTo>
                <a:close/>
                <a:moveTo>
                  <a:pt x="241023" y="372310"/>
                </a:moveTo>
                <a:cubicBezTo>
                  <a:pt x="290123" y="372365"/>
                  <a:pt x="329918" y="412159"/>
                  <a:pt x="329972" y="461259"/>
                </a:cubicBezTo>
                <a:cubicBezTo>
                  <a:pt x="329972" y="510387"/>
                  <a:pt x="290150" y="550209"/>
                  <a:pt x="241023" y="550209"/>
                </a:cubicBezTo>
                <a:cubicBezTo>
                  <a:pt x="191897" y="550209"/>
                  <a:pt x="152073" y="510387"/>
                  <a:pt x="152073" y="461259"/>
                </a:cubicBezTo>
                <a:cubicBezTo>
                  <a:pt x="152073" y="412132"/>
                  <a:pt x="191897" y="372310"/>
                  <a:pt x="241023" y="372310"/>
                </a:cubicBezTo>
                <a:close/>
                <a:moveTo>
                  <a:pt x="368289" y="212201"/>
                </a:moveTo>
                <a:cubicBezTo>
                  <a:pt x="367467" y="214756"/>
                  <a:pt x="366464" y="217310"/>
                  <a:pt x="365460" y="219773"/>
                </a:cubicBezTo>
                <a:cubicBezTo>
                  <a:pt x="356492" y="242535"/>
                  <a:pt x="341704" y="262542"/>
                  <a:pt x="322582" y="277796"/>
                </a:cubicBezTo>
                <a:cubicBezTo>
                  <a:pt x="320575" y="279346"/>
                  <a:pt x="319207" y="280441"/>
                  <a:pt x="316470" y="282448"/>
                </a:cubicBezTo>
                <a:cubicBezTo>
                  <a:pt x="313733" y="284455"/>
                  <a:pt x="310540" y="286554"/>
                  <a:pt x="308168" y="288013"/>
                </a:cubicBezTo>
                <a:cubicBezTo>
                  <a:pt x="305796" y="289473"/>
                  <a:pt x="303333" y="290750"/>
                  <a:pt x="300869" y="292119"/>
                </a:cubicBezTo>
                <a:cubicBezTo>
                  <a:pt x="290679" y="297583"/>
                  <a:pt x="279868" y="301780"/>
                  <a:pt x="268665" y="304617"/>
                </a:cubicBezTo>
                <a:cubicBezTo>
                  <a:pt x="264177" y="305694"/>
                  <a:pt x="259643" y="306551"/>
                  <a:pt x="255072" y="307171"/>
                </a:cubicBezTo>
                <a:cubicBezTo>
                  <a:pt x="248607" y="308120"/>
                  <a:pt x="242083" y="308613"/>
                  <a:pt x="235549" y="308631"/>
                </a:cubicBezTo>
                <a:cubicBezTo>
                  <a:pt x="224832" y="308531"/>
                  <a:pt x="214157" y="307281"/>
                  <a:pt x="203709" y="304891"/>
                </a:cubicBezTo>
                <a:lnTo>
                  <a:pt x="203071" y="304891"/>
                </a:lnTo>
                <a:cubicBezTo>
                  <a:pt x="198431" y="303796"/>
                  <a:pt x="193861" y="302428"/>
                  <a:pt x="189386" y="300786"/>
                </a:cubicBezTo>
                <a:cubicBezTo>
                  <a:pt x="175861" y="296051"/>
                  <a:pt x="163152" y="289245"/>
                  <a:pt x="151708" y="280624"/>
                </a:cubicBezTo>
                <a:cubicBezTo>
                  <a:pt x="150727" y="279949"/>
                  <a:pt x="149783" y="279219"/>
                  <a:pt x="148880" y="278434"/>
                </a:cubicBezTo>
                <a:cubicBezTo>
                  <a:pt x="145084" y="275606"/>
                  <a:pt x="141459" y="272568"/>
                  <a:pt x="138024" y="269311"/>
                </a:cubicBezTo>
                <a:lnTo>
                  <a:pt x="134283" y="265480"/>
                </a:lnTo>
                <a:cubicBezTo>
                  <a:pt x="119840" y="250436"/>
                  <a:pt x="108931" y="232354"/>
                  <a:pt x="102353" y="212566"/>
                </a:cubicBezTo>
                <a:lnTo>
                  <a:pt x="17874" y="212566"/>
                </a:lnTo>
                <a:lnTo>
                  <a:pt x="64401" y="592813"/>
                </a:lnTo>
                <a:lnTo>
                  <a:pt x="406696" y="592813"/>
                </a:lnTo>
                <a:lnTo>
                  <a:pt x="453315" y="212566"/>
                </a:lnTo>
                <a:lnTo>
                  <a:pt x="452859" y="212201"/>
                </a:lnTo>
                <a:close/>
                <a:moveTo>
                  <a:pt x="424121" y="63952"/>
                </a:moveTo>
                <a:lnTo>
                  <a:pt x="394837" y="198881"/>
                </a:lnTo>
                <a:lnTo>
                  <a:pt x="433427" y="198881"/>
                </a:lnTo>
                <a:lnTo>
                  <a:pt x="460613" y="71980"/>
                </a:lnTo>
                <a:close/>
                <a:moveTo>
                  <a:pt x="151708" y="53369"/>
                </a:moveTo>
                <a:lnTo>
                  <a:pt x="151708" y="263016"/>
                </a:lnTo>
                <a:cubicBezTo>
                  <a:pt x="162809" y="272869"/>
                  <a:pt x="175564" y="280688"/>
                  <a:pt x="189386" y="286097"/>
                </a:cubicBezTo>
                <a:lnTo>
                  <a:pt x="189386" y="53369"/>
                </a:lnTo>
                <a:close/>
                <a:moveTo>
                  <a:pt x="291473" y="52275"/>
                </a:moveTo>
                <a:lnTo>
                  <a:pt x="270399" y="290203"/>
                </a:lnTo>
                <a:cubicBezTo>
                  <a:pt x="282450" y="286700"/>
                  <a:pt x="293909" y="281445"/>
                  <a:pt x="304427" y="274603"/>
                </a:cubicBezTo>
                <a:lnTo>
                  <a:pt x="315375" y="210741"/>
                </a:lnTo>
                <a:lnTo>
                  <a:pt x="329060" y="55650"/>
                </a:lnTo>
                <a:close/>
                <a:moveTo>
                  <a:pt x="50899" y="51180"/>
                </a:moveTo>
                <a:lnTo>
                  <a:pt x="13677" y="57475"/>
                </a:lnTo>
                <a:lnTo>
                  <a:pt x="37762" y="198699"/>
                </a:lnTo>
                <a:lnTo>
                  <a:pt x="75987" y="198699"/>
                </a:lnTo>
                <a:close/>
                <a:moveTo>
                  <a:pt x="118774" y="26000"/>
                </a:moveTo>
                <a:lnTo>
                  <a:pt x="81187" y="28555"/>
                </a:lnTo>
                <a:lnTo>
                  <a:pt x="92226" y="198790"/>
                </a:lnTo>
                <a:lnTo>
                  <a:pt x="112570" y="198790"/>
                </a:lnTo>
                <a:lnTo>
                  <a:pt x="113939" y="203717"/>
                </a:lnTo>
                <a:cubicBezTo>
                  <a:pt x="117971" y="217565"/>
                  <a:pt x="124359" y="230620"/>
                  <a:pt x="132824" y="242307"/>
                </a:cubicBezTo>
                <a:close/>
                <a:moveTo>
                  <a:pt x="361264" y="24906"/>
                </a:moveTo>
                <a:lnTo>
                  <a:pt x="328695" y="214208"/>
                </a:lnTo>
                <a:lnTo>
                  <a:pt x="324772" y="258181"/>
                </a:lnTo>
                <a:cubicBezTo>
                  <a:pt x="340089" y="243019"/>
                  <a:pt x="351247" y="224170"/>
                  <a:pt x="357158" y="203443"/>
                </a:cubicBezTo>
                <a:lnTo>
                  <a:pt x="358618" y="198517"/>
                </a:lnTo>
                <a:lnTo>
                  <a:pt x="369657" y="198517"/>
                </a:lnTo>
                <a:lnTo>
                  <a:pt x="398394" y="31383"/>
                </a:lnTo>
                <a:close/>
                <a:moveTo>
                  <a:pt x="217394" y="13684"/>
                </a:moveTo>
                <a:lnTo>
                  <a:pt x="217303" y="293670"/>
                </a:lnTo>
                <a:cubicBezTo>
                  <a:pt x="223346" y="294546"/>
                  <a:pt x="229443" y="295002"/>
                  <a:pt x="235549" y="295038"/>
                </a:cubicBezTo>
                <a:cubicBezTo>
                  <a:pt x="242087" y="295029"/>
                  <a:pt x="248615" y="294509"/>
                  <a:pt x="255072" y="293487"/>
                </a:cubicBezTo>
                <a:lnTo>
                  <a:pt x="255072" y="13684"/>
                </a:lnTo>
                <a:close/>
                <a:moveTo>
                  <a:pt x="216573" y="0"/>
                </a:moveTo>
                <a:lnTo>
                  <a:pt x="255984" y="0"/>
                </a:lnTo>
                <a:cubicBezTo>
                  <a:pt x="263055" y="0"/>
                  <a:pt x="268802" y="5702"/>
                  <a:pt x="268848" y="12772"/>
                </a:cubicBezTo>
                <a:lnTo>
                  <a:pt x="268848" y="153631"/>
                </a:lnTo>
                <a:lnTo>
                  <a:pt x="277971" y="50268"/>
                </a:lnTo>
                <a:cubicBezTo>
                  <a:pt x="277980" y="50176"/>
                  <a:pt x="277989" y="50085"/>
                  <a:pt x="277998" y="49994"/>
                </a:cubicBezTo>
                <a:cubicBezTo>
                  <a:pt x="278673" y="43024"/>
                  <a:pt x="284868" y="37915"/>
                  <a:pt x="291838" y="38590"/>
                </a:cubicBezTo>
                <a:lnTo>
                  <a:pt x="331067" y="42057"/>
                </a:lnTo>
                <a:cubicBezTo>
                  <a:pt x="336915" y="42577"/>
                  <a:pt x="341658" y="47020"/>
                  <a:pt x="342562" y="52822"/>
                </a:cubicBezTo>
                <a:lnTo>
                  <a:pt x="347944" y="21804"/>
                </a:lnTo>
                <a:cubicBezTo>
                  <a:pt x="347953" y="21776"/>
                  <a:pt x="347953" y="21749"/>
                  <a:pt x="347962" y="21722"/>
                </a:cubicBezTo>
                <a:cubicBezTo>
                  <a:pt x="349167" y="14770"/>
                  <a:pt x="355772" y="10108"/>
                  <a:pt x="362723" y="11312"/>
                </a:cubicBezTo>
                <a:lnTo>
                  <a:pt x="401588" y="17972"/>
                </a:lnTo>
                <a:cubicBezTo>
                  <a:pt x="408567" y="19222"/>
                  <a:pt x="413238" y="25854"/>
                  <a:pt x="412079" y="32843"/>
                </a:cubicBezTo>
                <a:lnTo>
                  <a:pt x="393833" y="138487"/>
                </a:lnTo>
                <a:lnTo>
                  <a:pt x="410893" y="59847"/>
                </a:lnTo>
                <a:cubicBezTo>
                  <a:pt x="412480" y="52959"/>
                  <a:pt x="419304" y="48607"/>
                  <a:pt x="426220" y="50085"/>
                </a:cubicBezTo>
                <a:lnTo>
                  <a:pt x="464719" y="58387"/>
                </a:lnTo>
                <a:cubicBezTo>
                  <a:pt x="464874" y="58414"/>
                  <a:pt x="465029" y="58442"/>
                  <a:pt x="465184" y="58478"/>
                </a:cubicBezTo>
                <a:cubicBezTo>
                  <a:pt x="472136" y="59938"/>
                  <a:pt x="476579" y="66762"/>
                  <a:pt x="475119" y="73714"/>
                </a:cubicBezTo>
                <a:lnTo>
                  <a:pt x="447750" y="198517"/>
                </a:lnTo>
                <a:lnTo>
                  <a:pt x="469098" y="198517"/>
                </a:lnTo>
                <a:lnTo>
                  <a:pt x="418830" y="606133"/>
                </a:lnTo>
                <a:lnTo>
                  <a:pt x="52359" y="606133"/>
                </a:lnTo>
                <a:lnTo>
                  <a:pt x="2364" y="198517"/>
                </a:lnTo>
                <a:lnTo>
                  <a:pt x="23895" y="198517"/>
                </a:lnTo>
                <a:lnTo>
                  <a:pt x="175" y="58569"/>
                </a:lnTo>
                <a:cubicBezTo>
                  <a:pt x="-982" y="51600"/>
                  <a:pt x="3703" y="44995"/>
                  <a:pt x="10666" y="43790"/>
                </a:cubicBezTo>
                <a:lnTo>
                  <a:pt x="49530" y="37222"/>
                </a:lnTo>
                <a:cubicBezTo>
                  <a:pt x="52727" y="36738"/>
                  <a:pt x="55988" y="37495"/>
                  <a:pt x="58653" y="39320"/>
                </a:cubicBezTo>
                <a:cubicBezTo>
                  <a:pt x="61420" y="41327"/>
                  <a:pt x="63287" y="44347"/>
                  <a:pt x="63854" y="47713"/>
                </a:cubicBezTo>
                <a:lnTo>
                  <a:pt x="71061" y="90226"/>
                </a:lnTo>
                <a:lnTo>
                  <a:pt x="67047" y="28099"/>
                </a:lnTo>
                <a:cubicBezTo>
                  <a:pt x="66894" y="24760"/>
                  <a:pt x="68038" y="21494"/>
                  <a:pt x="70240" y="18976"/>
                </a:cubicBezTo>
                <a:cubicBezTo>
                  <a:pt x="72551" y="16339"/>
                  <a:pt x="75858" y="14788"/>
                  <a:pt x="79363" y="14688"/>
                </a:cubicBezTo>
                <a:lnTo>
                  <a:pt x="118683" y="12133"/>
                </a:lnTo>
                <a:cubicBezTo>
                  <a:pt x="125741" y="11714"/>
                  <a:pt x="131832" y="17033"/>
                  <a:pt x="132367" y="24084"/>
                </a:cubicBezTo>
                <a:lnTo>
                  <a:pt x="138024" y="110753"/>
                </a:lnTo>
                <a:lnTo>
                  <a:pt x="138024" y="52457"/>
                </a:lnTo>
                <a:cubicBezTo>
                  <a:pt x="138024" y="45405"/>
                  <a:pt x="143742" y="39685"/>
                  <a:pt x="150796" y="39685"/>
                </a:cubicBezTo>
                <a:lnTo>
                  <a:pt x="190207" y="39685"/>
                </a:lnTo>
                <a:cubicBezTo>
                  <a:pt x="197276" y="39685"/>
                  <a:pt x="203021" y="45387"/>
                  <a:pt x="203071" y="52457"/>
                </a:cubicBezTo>
                <a:lnTo>
                  <a:pt x="203071" y="290842"/>
                </a:lnTo>
                <a:lnTo>
                  <a:pt x="203709" y="290842"/>
                </a:lnTo>
                <a:lnTo>
                  <a:pt x="203709" y="12772"/>
                </a:lnTo>
                <a:cubicBezTo>
                  <a:pt x="203760" y="5702"/>
                  <a:pt x="209504" y="0"/>
                  <a:pt x="216573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ABCF7F91-0D5E-E3F6-0C3F-EA2FF799D698}"/>
              </a:ext>
            </a:extLst>
          </p:cNvPr>
          <p:cNvSpPr/>
          <p:nvPr/>
        </p:nvSpPr>
        <p:spPr>
          <a:xfrm>
            <a:off x="10665155" y="6992111"/>
            <a:ext cx="1216224" cy="1199402"/>
          </a:xfrm>
          <a:custGeom>
            <a:avLst/>
            <a:gdLst>
              <a:gd name="connsiteX0" fmla="*/ 606516 w 608610"/>
              <a:gd name="connsiteY0" fmla="*/ 485200 h 600193"/>
              <a:gd name="connsiteX1" fmla="*/ 460547 w 608610"/>
              <a:gd name="connsiteY1" fmla="*/ 339232 h 600193"/>
              <a:gd name="connsiteX2" fmla="*/ 449892 w 608610"/>
              <a:gd name="connsiteY2" fmla="*/ 227621 h 600193"/>
              <a:gd name="connsiteX3" fmla="*/ 370868 w 608610"/>
              <a:gd name="connsiteY3" fmla="*/ 214794 h 600193"/>
              <a:gd name="connsiteX4" fmla="*/ 325682 w 608610"/>
              <a:gd name="connsiteY4" fmla="*/ 112187 h 600193"/>
              <a:gd name="connsiteX5" fmla="*/ 268325 w 608610"/>
              <a:gd name="connsiteY5" fmla="*/ 112160 h 600193"/>
              <a:gd name="connsiteX6" fmla="*/ 273617 w 608610"/>
              <a:gd name="connsiteY6" fmla="*/ 83605 h 600193"/>
              <a:gd name="connsiteX7" fmla="*/ 194265 w 608610"/>
              <a:gd name="connsiteY7" fmla="*/ 4217 h 600193"/>
              <a:gd name="connsiteX8" fmla="*/ 143158 w 608610"/>
              <a:gd name="connsiteY8" fmla="*/ 22846 h 600193"/>
              <a:gd name="connsiteX9" fmla="*/ 122996 w 608610"/>
              <a:gd name="connsiteY9" fmla="*/ 1772 h 600193"/>
              <a:gd name="connsiteX10" fmla="*/ 113325 w 608610"/>
              <a:gd name="connsiteY10" fmla="*/ 1772 h 600193"/>
              <a:gd name="connsiteX11" fmla="*/ 113198 w 608610"/>
              <a:gd name="connsiteY11" fmla="*/ 11315 h 600193"/>
              <a:gd name="connsiteX12" fmla="*/ 113325 w 608610"/>
              <a:gd name="connsiteY12" fmla="*/ 11442 h 600193"/>
              <a:gd name="connsiteX13" fmla="*/ 133852 w 608610"/>
              <a:gd name="connsiteY13" fmla="*/ 32060 h 600193"/>
              <a:gd name="connsiteX14" fmla="*/ 123543 w 608610"/>
              <a:gd name="connsiteY14" fmla="*/ 118455 h 600193"/>
              <a:gd name="connsiteX15" fmla="*/ 35141 w 608610"/>
              <a:gd name="connsiteY15" fmla="*/ 122104 h 600193"/>
              <a:gd name="connsiteX16" fmla="*/ 11604 w 608610"/>
              <a:gd name="connsiteY16" fmla="*/ 98658 h 600193"/>
              <a:gd name="connsiteX17" fmla="*/ 2061 w 608610"/>
              <a:gd name="connsiteY17" fmla="*/ 98531 h 600193"/>
              <a:gd name="connsiteX18" fmla="*/ 1933 w 608610"/>
              <a:gd name="connsiteY18" fmla="*/ 98658 h 600193"/>
              <a:gd name="connsiteX19" fmla="*/ 1933 w 608610"/>
              <a:gd name="connsiteY19" fmla="*/ 108328 h 600193"/>
              <a:gd name="connsiteX20" fmla="*/ 24832 w 608610"/>
              <a:gd name="connsiteY20" fmla="*/ 131136 h 600193"/>
              <a:gd name="connsiteX21" fmla="*/ 26146 w 608610"/>
              <a:gd name="connsiteY21" fmla="*/ 243249 h 600193"/>
              <a:gd name="connsiteX22" fmla="*/ 110315 w 608610"/>
              <a:gd name="connsiteY22" fmla="*/ 260409 h 600193"/>
              <a:gd name="connsiteX23" fmla="*/ 104932 w 608610"/>
              <a:gd name="connsiteY23" fmla="*/ 289056 h 600193"/>
              <a:gd name="connsiteX24" fmla="*/ 184302 w 608610"/>
              <a:gd name="connsiteY24" fmla="*/ 368426 h 600193"/>
              <a:gd name="connsiteX25" fmla="*/ 212949 w 608610"/>
              <a:gd name="connsiteY25" fmla="*/ 363043 h 600193"/>
              <a:gd name="connsiteX26" fmla="*/ 259266 w 608610"/>
              <a:gd name="connsiteY26" fmla="*/ 465285 h 600193"/>
              <a:gd name="connsiteX27" fmla="*/ 338025 w 608610"/>
              <a:gd name="connsiteY27" fmla="*/ 451992 h 600193"/>
              <a:gd name="connsiteX28" fmla="*/ 483994 w 608610"/>
              <a:gd name="connsiteY28" fmla="*/ 597961 h 600193"/>
              <a:gd name="connsiteX29" fmla="*/ 488829 w 608610"/>
              <a:gd name="connsiteY29" fmla="*/ 599968 h 600193"/>
              <a:gd name="connsiteX30" fmla="*/ 493664 w 608610"/>
              <a:gd name="connsiteY30" fmla="*/ 597961 h 600193"/>
              <a:gd name="connsiteX31" fmla="*/ 493664 w 608610"/>
              <a:gd name="connsiteY31" fmla="*/ 588290 h 600193"/>
              <a:gd name="connsiteX32" fmla="*/ 347696 w 608610"/>
              <a:gd name="connsiteY32" fmla="*/ 442322 h 600193"/>
              <a:gd name="connsiteX33" fmla="*/ 357913 w 608610"/>
              <a:gd name="connsiteY33" fmla="*/ 355927 h 600193"/>
              <a:gd name="connsiteX34" fmla="*/ 399423 w 608610"/>
              <a:gd name="connsiteY34" fmla="*/ 367696 h 600193"/>
              <a:gd name="connsiteX35" fmla="*/ 450512 w 608610"/>
              <a:gd name="connsiteY35" fmla="*/ 349450 h 600193"/>
              <a:gd name="connsiteX36" fmla="*/ 596480 w 608610"/>
              <a:gd name="connsiteY36" fmla="*/ 495418 h 600193"/>
              <a:gd name="connsiteX37" fmla="*/ 601315 w 608610"/>
              <a:gd name="connsiteY37" fmla="*/ 497334 h 600193"/>
              <a:gd name="connsiteX38" fmla="*/ 606151 w 608610"/>
              <a:gd name="connsiteY38" fmla="*/ 495418 h 600193"/>
              <a:gd name="connsiteX39" fmla="*/ 606798 w 608610"/>
              <a:gd name="connsiteY39" fmla="*/ 485501 h 600193"/>
              <a:gd name="connsiteX40" fmla="*/ 606516 w 608610"/>
              <a:gd name="connsiteY40" fmla="*/ 485200 h 600193"/>
              <a:gd name="connsiteX41" fmla="*/ 297337 w 608610"/>
              <a:gd name="connsiteY41" fmla="*/ 120280 h 600193"/>
              <a:gd name="connsiteX42" fmla="*/ 362858 w 608610"/>
              <a:gd name="connsiteY42" fmla="*/ 186130 h 600193"/>
              <a:gd name="connsiteX43" fmla="*/ 297017 w 608610"/>
              <a:gd name="connsiteY43" fmla="*/ 251651 h 600193"/>
              <a:gd name="connsiteX44" fmla="*/ 231487 w 608610"/>
              <a:gd name="connsiteY44" fmla="*/ 185801 h 600193"/>
              <a:gd name="connsiteX45" fmla="*/ 250809 w 608610"/>
              <a:gd name="connsiteY45" fmla="*/ 139438 h 600193"/>
              <a:gd name="connsiteX46" fmla="*/ 296880 w 608610"/>
              <a:gd name="connsiteY46" fmla="*/ 120097 h 600193"/>
              <a:gd name="connsiteX47" fmla="*/ 325892 w 608610"/>
              <a:gd name="connsiteY47" fmla="*/ 259953 h 600193"/>
              <a:gd name="connsiteX48" fmla="*/ 328811 w 608610"/>
              <a:gd name="connsiteY48" fmla="*/ 323814 h 600193"/>
              <a:gd name="connsiteX49" fmla="*/ 258837 w 608610"/>
              <a:gd name="connsiteY49" fmla="*/ 317428 h 600193"/>
              <a:gd name="connsiteX50" fmla="*/ 255827 w 608610"/>
              <a:gd name="connsiteY50" fmla="*/ 253567 h 600193"/>
              <a:gd name="connsiteX51" fmla="*/ 297337 w 608610"/>
              <a:gd name="connsiteY51" fmla="*/ 265244 h 600193"/>
              <a:gd name="connsiteX52" fmla="*/ 325435 w 608610"/>
              <a:gd name="connsiteY52" fmla="*/ 259770 h 600193"/>
              <a:gd name="connsiteX53" fmla="*/ 226268 w 608610"/>
              <a:gd name="connsiteY53" fmla="*/ 221271 h 600193"/>
              <a:gd name="connsiteX54" fmla="*/ 156204 w 608610"/>
              <a:gd name="connsiteY54" fmla="*/ 214885 h 600193"/>
              <a:gd name="connsiteX55" fmla="*/ 153193 w 608610"/>
              <a:gd name="connsiteY55" fmla="*/ 151024 h 600193"/>
              <a:gd name="connsiteX56" fmla="*/ 223349 w 608610"/>
              <a:gd name="connsiteY56" fmla="*/ 157410 h 600193"/>
              <a:gd name="connsiteX57" fmla="*/ 225812 w 608610"/>
              <a:gd name="connsiteY57" fmla="*/ 221089 h 600193"/>
              <a:gd name="connsiteX58" fmla="*/ 148267 w 608610"/>
              <a:gd name="connsiteY58" fmla="*/ 36895 h 600193"/>
              <a:gd name="connsiteX59" fmla="*/ 241029 w 608610"/>
              <a:gd name="connsiteY59" fmla="*/ 36968 h 600193"/>
              <a:gd name="connsiteX60" fmla="*/ 240956 w 608610"/>
              <a:gd name="connsiteY60" fmla="*/ 129731 h 600193"/>
              <a:gd name="connsiteX61" fmla="*/ 148194 w 608610"/>
              <a:gd name="connsiteY61" fmla="*/ 129658 h 600193"/>
              <a:gd name="connsiteX62" fmla="*/ 129017 w 608610"/>
              <a:gd name="connsiteY62" fmla="*/ 83331 h 600193"/>
              <a:gd name="connsiteX63" fmla="*/ 147810 w 608610"/>
              <a:gd name="connsiteY63" fmla="*/ 36713 h 600193"/>
              <a:gd name="connsiteX64" fmla="*/ 35689 w 608610"/>
              <a:gd name="connsiteY64" fmla="*/ 232675 h 600193"/>
              <a:gd name="connsiteX65" fmla="*/ 35762 w 608610"/>
              <a:gd name="connsiteY65" fmla="*/ 139785 h 600193"/>
              <a:gd name="connsiteX66" fmla="*/ 128652 w 608610"/>
              <a:gd name="connsiteY66" fmla="*/ 139849 h 600193"/>
              <a:gd name="connsiteX67" fmla="*/ 128652 w 608610"/>
              <a:gd name="connsiteY67" fmla="*/ 232675 h 600193"/>
              <a:gd name="connsiteX68" fmla="*/ 35634 w 608610"/>
              <a:gd name="connsiteY68" fmla="*/ 232894 h 600193"/>
              <a:gd name="connsiteX69" fmla="*/ 35232 w 608610"/>
              <a:gd name="connsiteY69" fmla="*/ 232493 h 600193"/>
              <a:gd name="connsiteX70" fmla="*/ 138322 w 608610"/>
              <a:gd name="connsiteY70" fmla="*/ 335309 h 600193"/>
              <a:gd name="connsiteX71" fmla="*/ 138268 w 608610"/>
              <a:gd name="connsiteY71" fmla="*/ 242291 h 600193"/>
              <a:gd name="connsiteX72" fmla="*/ 231286 w 608610"/>
              <a:gd name="connsiteY72" fmla="*/ 242227 h 600193"/>
              <a:gd name="connsiteX73" fmla="*/ 231341 w 608610"/>
              <a:gd name="connsiteY73" fmla="*/ 335254 h 600193"/>
              <a:gd name="connsiteX74" fmla="*/ 231286 w 608610"/>
              <a:gd name="connsiteY74" fmla="*/ 335309 h 600193"/>
              <a:gd name="connsiteX75" fmla="*/ 138915 w 608610"/>
              <a:gd name="connsiteY75" fmla="*/ 336176 h 600193"/>
              <a:gd name="connsiteX76" fmla="*/ 137866 w 608610"/>
              <a:gd name="connsiteY76" fmla="*/ 335127 h 600193"/>
              <a:gd name="connsiteX77" fmla="*/ 333829 w 608610"/>
              <a:gd name="connsiteY77" fmla="*/ 437943 h 600193"/>
              <a:gd name="connsiteX78" fmla="*/ 240810 w 608610"/>
              <a:gd name="connsiteY78" fmla="*/ 437998 h 600193"/>
              <a:gd name="connsiteX79" fmla="*/ 240747 w 608610"/>
              <a:gd name="connsiteY79" fmla="*/ 344979 h 600193"/>
              <a:gd name="connsiteX80" fmla="*/ 333774 w 608610"/>
              <a:gd name="connsiteY80" fmla="*/ 344925 h 600193"/>
              <a:gd name="connsiteX81" fmla="*/ 333829 w 608610"/>
              <a:gd name="connsiteY81" fmla="*/ 344979 h 600193"/>
              <a:gd name="connsiteX82" fmla="*/ 333372 w 608610"/>
              <a:gd name="connsiteY82" fmla="*/ 437761 h 600193"/>
              <a:gd name="connsiteX83" fmla="*/ 353443 w 608610"/>
              <a:gd name="connsiteY83" fmla="*/ 335035 h 600193"/>
              <a:gd name="connsiteX84" fmla="*/ 353388 w 608610"/>
              <a:gd name="connsiteY84" fmla="*/ 242017 h 600193"/>
              <a:gd name="connsiteX85" fmla="*/ 446407 w 608610"/>
              <a:gd name="connsiteY85" fmla="*/ 241953 h 600193"/>
              <a:gd name="connsiteX86" fmla="*/ 446461 w 608610"/>
              <a:gd name="connsiteY86" fmla="*/ 334981 h 600193"/>
              <a:gd name="connsiteX87" fmla="*/ 446407 w 608610"/>
              <a:gd name="connsiteY87" fmla="*/ 335035 h 600193"/>
              <a:gd name="connsiteX88" fmla="*/ 353772 w 608610"/>
              <a:gd name="connsiteY88" fmla="*/ 335638 h 600193"/>
              <a:gd name="connsiteX89" fmla="*/ 352987 w 608610"/>
              <a:gd name="connsiteY89" fmla="*/ 334853 h 60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08610" h="600193">
                <a:moveTo>
                  <a:pt x="606516" y="485200"/>
                </a:moveTo>
                <a:lnTo>
                  <a:pt x="460547" y="339232"/>
                </a:lnTo>
                <a:cubicBezTo>
                  <a:pt x="488427" y="305468"/>
                  <a:pt x="483656" y="255501"/>
                  <a:pt x="449892" y="227621"/>
                </a:cubicBezTo>
                <a:cubicBezTo>
                  <a:pt x="427805" y="209384"/>
                  <a:pt x="397589" y="204476"/>
                  <a:pt x="370868" y="214794"/>
                </a:cubicBezTo>
                <a:cubicBezTo>
                  <a:pt x="386724" y="173978"/>
                  <a:pt x="366498" y="128043"/>
                  <a:pt x="325682" y="112187"/>
                </a:cubicBezTo>
                <a:cubicBezTo>
                  <a:pt x="307235" y="105017"/>
                  <a:pt x="286781" y="105008"/>
                  <a:pt x="268325" y="112160"/>
                </a:cubicBezTo>
                <a:cubicBezTo>
                  <a:pt x="271829" y="103046"/>
                  <a:pt x="273626" y="93367"/>
                  <a:pt x="273617" y="83605"/>
                </a:cubicBezTo>
                <a:cubicBezTo>
                  <a:pt x="273626" y="39769"/>
                  <a:pt x="238101" y="4226"/>
                  <a:pt x="194265" y="4217"/>
                </a:cubicBezTo>
                <a:cubicBezTo>
                  <a:pt x="175563" y="4217"/>
                  <a:pt x="157472" y="10813"/>
                  <a:pt x="143158" y="22846"/>
                </a:cubicBezTo>
                <a:lnTo>
                  <a:pt x="122996" y="1772"/>
                </a:lnTo>
                <a:cubicBezTo>
                  <a:pt x="120323" y="-892"/>
                  <a:pt x="115998" y="-892"/>
                  <a:pt x="113325" y="1772"/>
                </a:cubicBezTo>
                <a:cubicBezTo>
                  <a:pt x="110652" y="4372"/>
                  <a:pt x="110598" y="8650"/>
                  <a:pt x="113198" y="11315"/>
                </a:cubicBezTo>
                <a:cubicBezTo>
                  <a:pt x="113243" y="11360"/>
                  <a:pt x="113280" y="11406"/>
                  <a:pt x="113325" y="11442"/>
                </a:cubicBezTo>
                <a:lnTo>
                  <a:pt x="133852" y="32060"/>
                </a:lnTo>
                <a:cubicBezTo>
                  <a:pt x="113535" y="56245"/>
                  <a:pt x="109485" y="90174"/>
                  <a:pt x="123543" y="118455"/>
                </a:cubicBezTo>
                <a:cubicBezTo>
                  <a:pt x="96046" y="101687"/>
                  <a:pt x="61160" y="103129"/>
                  <a:pt x="35141" y="122104"/>
                </a:cubicBezTo>
                <a:lnTo>
                  <a:pt x="11604" y="98658"/>
                </a:lnTo>
                <a:cubicBezTo>
                  <a:pt x="9004" y="95985"/>
                  <a:pt x="4725" y="95930"/>
                  <a:pt x="2061" y="98531"/>
                </a:cubicBezTo>
                <a:cubicBezTo>
                  <a:pt x="2016" y="98576"/>
                  <a:pt x="1970" y="98613"/>
                  <a:pt x="1933" y="98658"/>
                </a:cubicBezTo>
                <a:cubicBezTo>
                  <a:pt x="-730" y="101331"/>
                  <a:pt x="-730" y="105655"/>
                  <a:pt x="1933" y="108328"/>
                </a:cubicBezTo>
                <a:lnTo>
                  <a:pt x="24832" y="131136"/>
                </a:lnTo>
                <a:cubicBezTo>
                  <a:pt x="-5766" y="162455"/>
                  <a:pt x="-5173" y="212650"/>
                  <a:pt x="26146" y="243249"/>
                </a:cubicBezTo>
                <a:cubicBezTo>
                  <a:pt x="48397" y="264989"/>
                  <a:pt x="81322" y="271704"/>
                  <a:pt x="110315" y="260409"/>
                </a:cubicBezTo>
                <a:cubicBezTo>
                  <a:pt x="106775" y="269551"/>
                  <a:pt x="104951" y="279257"/>
                  <a:pt x="104932" y="289056"/>
                </a:cubicBezTo>
                <a:cubicBezTo>
                  <a:pt x="104987" y="332873"/>
                  <a:pt x="140485" y="368371"/>
                  <a:pt x="184302" y="368426"/>
                </a:cubicBezTo>
                <a:cubicBezTo>
                  <a:pt x="194101" y="368416"/>
                  <a:pt x="203817" y="366592"/>
                  <a:pt x="212949" y="363043"/>
                </a:cubicBezTo>
                <a:cubicBezTo>
                  <a:pt x="197504" y="404069"/>
                  <a:pt x="218240" y="449839"/>
                  <a:pt x="259266" y="465285"/>
                </a:cubicBezTo>
                <a:cubicBezTo>
                  <a:pt x="285997" y="475347"/>
                  <a:pt x="316075" y="470275"/>
                  <a:pt x="338025" y="451992"/>
                </a:cubicBezTo>
                <a:lnTo>
                  <a:pt x="483994" y="597961"/>
                </a:lnTo>
                <a:cubicBezTo>
                  <a:pt x="485298" y="599210"/>
                  <a:pt x="487022" y="599931"/>
                  <a:pt x="488829" y="599968"/>
                </a:cubicBezTo>
                <a:cubicBezTo>
                  <a:pt x="490635" y="599949"/>
                  <a:pt x="492368" y="599229"/>
                  <a:pt x="493664" y="597961"/>
                </a:cubicBezTo>
                <a:cubicBezTo>
                  <a:pt x="496328" y="595288"/>
                  <a:pt x="496328" y="590963"/>
                  <a:pt x="493664" y="588290"/>
                </a:cubicBezTo>
                <a:lnTo>
                  <a:pt x="347696" y="442322"/>
                </a:lnTo>
                <a:cubicBezTo>
                  <a:pt x="367940" y="418100"/>
                  <a:pt x="371954" y="384199"/>
                  <a:pt x="357913" y="355927"/>
                </a:cubicBezTo>
                <a:cubicBezTo>
                  <a:pt x="370412" y="363581"/>
                  <a:pt x="384772" y="367650"/>
                  <a:pt x="399423" y="367696"/>
                </a:cubicBezTo>
                <a:cubicBezTo>
                  <a:pt x="418070" y="367842"/>
                  <a:pt x="436171" y="361383"/>
                  <a:pt x="450512" y="349450"/>
                </a:cubicBezTo>
                <a:lnTo>
                  <a:pt x="596480" y="495418"/>
                </a:lnTo>
                <a:cubicBezTo>
                  <a:pt x="597785" y="496659"/>
                  <a:pt x="599518" y="497343"/>
                  <a:pt x="601315" y="497334"/>
                </a:cubicBezTo>
                <a:cubicBezTo>
                  <a:pt x="603113" y="497334"/>
                  <a:pt x="604846" y="496649"/>
                  <a:pt x="606151" y="495418"/>
                </a:cubicBezTo>
                <a:cubicBezTo>
                  <a:pt x="609070" y="492864"/>
                  <a:pt x="609362" y="488421"/>
                  <a:pt x="606798" y="485501"/>
                </a:cubicBezTo>
                <a:cubicBezTo>
                  <a:pt x="606707" y="485401"/>
                  <a:pt x="606616" y="485301"/>
                  <a:pt x="606516" y="485200"/>
                </a:cubicBezTo>
                <a:close/>
                <a:moveTo>
                  <a:pt x="297337" y="120280"/>
                </a:moveTo>
                <a:cubicBezTo>
                  <a:pt x="333610" y="120371"/>
                  <a:pt x="362949" y="149847"/>
                  <a:pt x="362858" y="186130"/>
                </a:cubicBezTo>
                <a:cubicBezTo>
                  <a:pt x="362776" y="222403"/>
                  <a:pt x="333290" y="251742"/>
                  <a:pt x="297017" y="251651"/>
                </a:cubicBezTo>
                <a:cubicBezTo>
                  <a:pt x="260735" y="251560"/>
                  <a:pt x="231405" y="222083"/>
                  <a:pt x="231487" y="185801"/>
                </a:cubicBezTo>
                <a:cubicBezTo>
                  <a:pt x="231532" y="168404"/>
                  <a:pt x="238484" y="151727"/>
                  <a:pt x="250809" y="139438"/>
                </a:cubicBezTo>
                <a:cubicBezTo>
                  <a:pt x="263007" y="127159"/>
                  <a:pt x="279574" y="120207"/>
                  <a:pt x="296880" y="120097"/>
                </a:cubicBezTo>
                <a:close/>
                <a:moveTo>
                  <a:pt x="325892" y="259953"/>
                </a:moveTo>
                <a:cubicBezTo>
                  <a:pt x="317809" y="280699"/>
                  <a:pt x="318876" y="303889"/>
                  <a:pt x="328811" y="323814"/>
                </a:cubicBezTo>
                <a:cubicBezTo>
                  <a:pt x="307792" y="310805"/>
                  <a:pt x="281873" y="308442"/>
                  <a:pt x="258837" y="317428"/>
                </a:cubicBezTo>
                <a:cubicBezTo>
                  <a:pt x="266948" y="296682"/>
                  <a:pt x="265853" y="273464"/>
                  <a:pt x="255827" y="253567"/>
                </a:cubicBezTo>
                <a:cubicBezTo>
                  <a:pt x="268325" y="261203"/>
                  <a:pt x="282694" y="265244"/>
                  <a:pt x="297337" y="265244"/>
                </a:cubicBezTo>
                <a:cubicBezTo>
                  <a:pt x="306952" y="265098"/>
                  <a:pt x="316468" y="263246"/>
                  <a:pt x="325435" y="259770"/>
                </a:cubicBezTo>
                <a:close/>
                <a:moveTo>
                  <a:pt x="226268" y="221271"/>
                </a:moveTo>
                <a:cubicBezTo>
                  <a:pt x="205185" y="208326"/>
                  <a:pt x="179276" y="205963"/>
                  <a:pt x="156204" y="214885"/>
                </a:cubicBezTo>
                <a:cubicBezTo>
                  <a:pt x="164150" y="194112"/>
                  <a:pt x="163064" y="170958"/>
                  <a:pt x="153193" y="151024"/>
                </a:cubicBezTo>
                <a:cubicBezTo>
                  <a:pt x="174285" y="164034"/>
                  <a:pt x="200259" y="166406"/>
                  <a:pt x="223349" y="157410"/>
                </a:cubicBezTo>
                <a:cubicBezTo>
                  <a:pt x="215330" y="178065"/>
                  <a:pt x="216224" y="201119"/>
                  <a:pt x="225812" y="221089"/>
                </a:cubicBezTo>
                <a:close/>
                <a:moveTo>
                  <a:pt x="148267" y="36895"/>
                </a:moveTo>
                <a:cubicBezTo>
                  <a:pt x="173902" y="11296"/>
                  <a:pt x="215439" y="11333"/>
                  <a:pt x="241029" y="36968"/>
                </a:cubicBezTo>
                <a:cubicBezTo>
                  <a:pt x="266629" y="62604"/>
                  <a:pt x="266592" y="104141"/>
                  <a:pt x="240956" y="129731"/>
                </a:cubicBezTo>
                <a:cubicBezTo>
                  <a:pt x="215321" y="155330"/>
                  <a:pt x="173784" y="155294"/>
                  <a:pt x="148194" y="129658"/>
                </a:cubicBezTo>
                <a:cubicBezTo>
                  <a:pt x="135914" y="117370"/>
                  <a:pt x="129017" y="100702"/>
                  <a:pt x="129017" y="83331"/>
                </a:cubicBezTo>
                <a:cubicBezTo>
                  <a:pt x="128816" y="65906"/>
                  <a:pt x="135576" y="49120"/>
                  <a:pt x="147810" y="36713"/>
                </a:cubicBezTo>
                <a:close/>
                <a:moveTo>
                  <a:pt x="35689" y="232675"/>
                </a:moveTo>
                <a:cubicBezTo>
                  <a:pt x="10053" y="207003"/>
                  <a:pt x="10089" y="165411"/>
                  <a:pt x="35762" y="139785"/>
                </a:cubicBezTo>
                <a:cubicBezTo>
                  <a:pt x="61434" y="114149"/>
                  <a:pt x="103016" y="114176"/>
                  <a:pt x="128652" y="139849"/>
                </a:cubicBezTo>
                <a:cubicBezTo>
                  <a:pt x="154260" y="165493"/>
                  <a:pt x="154260" y="207030"/>
                  <a:pt x="128652" y="232675"/>
                </a:cubicBezTo>
                <a:cubicBezTo>
                  <a:pt x="103026" y="258420"/>
                  <a:pt x="61379" y="258521"/>
                  <a:pt x="35634" y="232894"/>
                </a:cubicBezTo>
                <a:cubicBezTo>
                  <a:pt x="35497" y="232757"/>
                  <a:pt x="35360" y="232629"/>
                  <a:pt x="35232" y="232493"/>
                </a:cubicBezTo>
                <a:close/>
                <a:moveTo>
                  <a:pt x="138322" y="335309"/>
                </a:moveTo>
                <a:cubicBezTo>
                  <a:pt x="112623" y="309637"/>
                  <a:pt x="112596" y="267990"/>
                  <a:pt x="138268" y="242291"/>
                </a:cubicBezTo>
                <a:cubicBezTo>
                  <a:pt x="163931" y="216582"/>
                  <a:pt x="205586" y="216555"/>
                  <a:pt x="231286" y="242227"/>
                </a:cubicBezTo>
                <a:cubicBezTo>
                  <a:pt x="256985" y="267899"/>
                  <a:pt x="257013" y="309546"/>
                  <a:pt x="231341" y="335254"/>
                </a:cubicBezTo>
                <a:cubicBezTo>
                  <a:pt x="231322" y="335273"/>
                  <a:pt x="231304" y="335291"/>
                  <a:pt x="231286" y="335309"/>
                </a:cubicBezTo>
                <a:cubicBezTo>
                  <a:pt x="206015" y="361054"/>
                  <a:pt x="164661" y="361447"/>
                  <a:pt x="138915" y="336176"/>
                </a:cubicBezTo>
                <a:cubicBezTo>
                  <a:pt x="138560" y="335829"/>
                  <a:pt x="138213" y="335482"/>
                  <a:pt x="137866" y="335127"/>
                </a:cubicBezTo>
                <a:close/>
                <a:moveTo>
                  <a:pt x="333829" y="437943"/>
                </a:moveTo>
                <a:cubicBezTo>
                  <a:pt x="308157" y="463643"/>
                  <a:pt x="266510" y="463670"/>
                  <a:pt x="240810" y="437998"/>
                </a:cubicBezTo>
                <a:cubicBezTo>
                  <a:pt x="215102" y="412335"/>
                  <a:pt x="215074" y="370679"/>
                  <a:pt x="240747" y="344979"/>
                </a:cubicBezTo>
                <a:cubicBezTo>
                  <a:pt x="266419" y="319280"/>
                  <a:pt x="308065" y="319253"/>
                  <a:pt x="333774" y="344925"/>
                </a:cubicBezTo>
                <a:cubicBezTo>
                  <a:pt x="333792" y="344943"/>
                  <a:pt x="333810" y="344961"/>
                  <a:pt x="333829" y="344979"/>
                </a:cubicBezTo>
                <a:cubicBezTo>
                  <a:pt x="359227" y="370761"/>
                  <a:pt x="359026" y="412225"/>
                  <a:pt x="333372" y="437761"/>
                </a:cubicBezTo>
                <a:close/>
                <a:moveTo>
                  <a:pt x="353443" y="335035"/>
                </a:moveTo>
                <a:cubicBezTo>
                  <a:pt x="327744" y="309363"/>
                  <a:pt x="327716" y="267717"/>
                  <a:pt x="353388" y="242017"/>
                </a:cubicBezTo>
                <a:cubicBezTo>
                  <a:pt x="379051" y="216308"/>
                  <a:pt x="420707" y="216281"/>
                  <a:pt x="446407" y="241953"/>
                </a:cubicBezTo>
                <a:cubicBezTo>
                  <a:pt x="472106" y="267625"/>
                  <a:pt x="472134" y="309272"/>
                  <a:pt x="446461" y="334981"/>
                </a:cubicBezTo>
                <a:cubicBezTo>
                  <a:pt x="446443" y="334999"/>
                  <a:pt x="446425" y="335017"/>
                  <a:pt x="446407" y="335035"/>
                </a:cubicBezTo>
                <a:cubicBezTo>
                  <a:pt x="420990" y="360781"/>
                  <a:pt x="379517" y="361054"/>
                  <a:pt x="353772" y="335638"/>
                </a:cubicBezTo>
                <a:cubicBezTo>
                  <a:pt x="353507" y="335382"/>
                  <a:pt x="353242" y="335117"/>
                  <a:pt x="352987" y="334853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4F5C7C5A-64AF-C577-BA6E-13D470D9D951}"/>
              </a:ext>
            </a:extLst>
          </p:cNvPr>
          <p:cNvSpPr/>
          <p:nvPr/>
        </p:nvSpPr>
        <p:spPr>
          <a:xfrm>
            <a:off x="2643664" y="7069324"/>
            <a:ext cx="1218208" cy="1044976"/>
          </a:xfrm>
          <a:custGeom>
            <a:avLst/>
            <a:gdLst>
              <a:gd name="connsiteX0" fmla="*/ 608298 w 609604"/>
              <a:gd name="connsiteY0" fmla="*/ 449706 h 522916"/>
              <a:gd name="connsiteX1" fmla="*/ 602915 w 609604"/>
              <a:gd name="connsiteY1" fmla="*/ 447061 h 522916"/>
              <a:gd name="connsiteX2" fmla="*/ 508310 w 609604"/>
              <a:gd name="connsiteY2" fmla="*/ 447061 h 522916"/>
              <a:gd name="connsiteX3" fmla="*/ 579287 w 609604"/>
              <a:gd name="connsiteY3" fmla="*/ 329921 h 522916"/>
              <a:gd name="connsiteX4" fmla="*/ 537229 w 609604"/>
              <a:gd name="connsiteY4" fmla="*/ 239512 h 522916"/>
              <a:gd name="connsiteX5" fmla="*/ 535587 w 609604"/>
              <a:gd name="connsiteY5" fmla="*/ 238509 h 522916"/>
              <a:gd name="connsiteX6" fmla="*/ 536956 w 609604"/>
              <a:gd name="connsiteY6" fmla="*/ 174191 h 522916"/>
              <a:gd name="connsiteX7" fmla="*/ 550093 w 609604"/>
              <a:gd name="connsiteY7" fmla="*/ 154029 h 522916"/>
              <a:gd name="connsiteX8" fmla="*/ 594714 w 609604"/>
              <a:gd name="connsiteY8" fmla="*/ 139798 h 522916"/>
              <a:gd name="connsiteX9" fmla="*/ 580482 w 609604"/>
              <a:gd name="connsiteY9" fmla="*/ 95177 h 522916"/>
              <a:gd name="connsiteX10" fmla="*/ 568339 w 609604"/>
              <a:gd name="connsiteY10" fmla="*/ 91628 h 522916"/>
              <a:gd name="connsiteX11" fmla="*/ 527395 w 609604"/>
              <a:gd name="connsiteY11" fmla="*/ 68884 h 522916"/>
              <a:gd name="connsiteX12" fmla="*/ 504651 w 609604"/>
              <a:gd name="connsiteY12" fmla="*/ 109828 h 522916"/>
              <a:gd name="connsiteX13" fmla="*/ 513601 w 609604"/>
              <a:gd name="connsiteY13" fmla="*/ 124653 h 522916"/>
              <a:gd name="connsiteX14" fmla="*/ 493439 w 609604"/>
              <a:gd name="connsiteY14" fmla="*/ 142352 h 522916"/>
              <a:gd name="connsiteX15" fmla="*/ 409051 w 609604"/>
              <a:gd name="connsiteY15" fmla="*/ 168444 h 522916"/>
              <a:gd name="connsiteX16" fmla="*/ 367815 w 609604"/>
              <a:gd name="connsiteY16" fmla="*/ 94639 h 522916"/>
              <a:gd name="connsiteX17" fmla="*/ 367815 w 609604"/>
              <a:gd name="connsiteY17" fmla="*/ 70189 h 522916"/>
              <a:gd name="connsiteX18" fmla="*/ 397739 w 609604"/>
              <a:gd name="connsiteY18" fmla="*/ 34162 h 522916"/>
              <a:gd name="connsiteX19" fmla="*/ 361712 w 609604"/>
              <a:gd name="connsiteY19" fmla="*/ 4239 h 522916"/>
              <a:gd name="connsiteX20" fmla="*/ 349569 w 609604"/>
              <a:gd name="connsiteY20" fmla="*/ 7788 h 522916"/>
              <a:gd name="connsiteX21" fmla="*/ 331323 w 609604"/>
              <a:gd name="connsiteY21" fmla="*/ 33 h 522916"/>
              <a:gd name="connsiteX22" fmla="*/ 306873 w 609604"/>
              <a:gd name="connsiteY22" fmla="*/ 6967 h 522916"/>
              <a:gd name="connsiteX23" fmla="*/ 294557 w 609604"/>
              <a:gd name="connsiteY23" fmla="*/ 29135 h 522916"/>
              <a:gd name="connsiteX24" fmla="*/ 301491 w 609604"/>
              <a:gd name="connsiteY24" fmla="*/ 53494 h 522916"/>
              <a:gd name="connsiteX25" fmla="*/ 321288 w 609604"/>
              <a:gd name="connsiteY25" fmla="*/ 65445 h 522916"/>
              <a:gd name="connsiteX26" fmla="*/ 314628 w 609604"/>
              <a:gd name="connsiteY26" fmla="*/ 91263 h 522916"/>
              <a:gd name="connsiteX27" fmla="*/ 251953 w 609604"/>
              <a:gd name="connsiteY27" fmla="*/ 173370 h 522916"/>
              <a:gd name="connsiteX28" fmla="*/ 169846 w 609604"/>
              <a:gd name="connsiteY28" fmla="*/ 209862 h 522916"/>
              <a:gd name="connsiteX29" fmla="*/ 60370 w 609604"/>
              <a:gd name="connsiteY29" fmla="*/ 356652 h 522916"/>
              <a:gd name="connsiteX30" fmla="*/ 92483 w 609604"/>
              <a:gd name="connsiteY30" fmla="*/ 445966 h 522916"/>
              <a:gd name="connsiteX31" fmla="*/ 6726 w 609604"/>
              <a:gd name="connsiteY31" fmla="*/ 445966 h 522916"/>
              <a:gd name="connsiteX32" fmla="*/ 1344 w 609604"/>
              <a:gd name="connsiteY32" fmla="*/ 448612 h 522916"/>
              <a:gd name="connsiteX33" fmla="*/ 158 w 609604"/>
              <a:gd name="connsiteY33" fmla="*/ 454542 h 522916"/>
              <a:gd name="connsiteX34" fmla="*/ 84728 w 609604"/>
              <a:gd name="connsiteY34" fmla="*/ 522690 h 522916"/>
              <a:gd name="connsiteX35" fmla="*/ 524913 w 609604"/>
              <a:gd name="connsiteY35" fmla="*/ 522690 h 522916"/>
              <a:gd name="connsiteX36" fmla="*/ 609484 w 609604"/>
              <a:gd name="connsiteY36" fmla="*/ 454542 h 522916"/>
              <a:gd name="connsiteX37" fmla="*/ 608298 w 609604"/>
              <a:gd name="connsiteY37" fmla="*/ 449706 h 522916"/>
              <a:gd name="connsiteX38" fmla="*/ 527924 w 609604"/>
              <a:gd name="connsiteY38" fmla="*/ 118085 h 522916"/>
              <a:gd name="connsiteX39" fmla="*/ 519604 w 609604"/>
              <a:gd name="connsiteY39" fmla="*/ 91893 h 522916"/>
              <a:gd name="connsiteX40" fmla="*/ 545796 w 609604"/>
              <a:gd name="connsiteY40" fmla="*/ 83573 h 522916"/>
              <a:gd name="connsiteX41" fmla="*/ 556205 w 609604"/>
              <a:gd name="connsiteY41" fmla="*/ 99018 h 522916"/>
              <a:gd name="connsiteX42" fmla="*/ 563595 w 609604"/>
              <a:gd name="connsiteY42" fmla="*/ 105221 h 522916"/>
              <a:gd name="connsiteX43" fmla="*/ 584760 w 609604"/>
              <a:gd name="connsiteY43" fmla="*/ 122829 h 522916"/>
              <a:gd name="connsiteX44" fmla="*/ 567153 w 609604"/>
              <a:gd name="connsiteY44" fmla="*/ 143994 h 522916"/>
              <a:gd name="connsiteX45" fmla="*/ 552647 w 609604"/>
              <a:gd name="connsiteY45" fmla="*/ 139250 h 522916"/>
              <a:gd name="connsiteX46" fmla="*/ 542877 w 609604"/>
              <a:gd name="connsiteY46" fmla="*/ 140108 h 522916"/>
              <a:gd name="connsiteX47" fmla="*/ 542430 w 609604"/>
              <a:gd name="connsiteY47" fmla="*/ 140710 h 522916"/>
              <a:gd name="connsiteX48" fmla="*/ 525734 w 609604"/>
              <a:gd name="connsiteY48" fmla="*/ 166346 h 522916"/>
              <a:gd name="connsiteX49" fmla="*/ 509587 w 609604"/>
              <a:gd name="connsiteY49" fmla="*/ 163426 h 522916"/>
              <a:gd name="connsiteX50" fmla="*/ 503657 w 609604"/>
              <a:gd name="connsiteY50" fmla="*/ 151749 h 522916"/>
              <a:gd name="connsiteX51" fmla="*/ 529292 w 609604"/>
              <a:gd name="connsiteY51" fmla="*/ 129306 h 522916"/>
              <a:gd name="connsiteX52" fmla="*/ 531573 w 609604"/>
              <a:gd name="connsiteY52" fmla="*/ 123376 h 522916"/>
              <a:gd name="connsiteX53" fmla="*/ 527924 w 609604"/>
              <a:gd name="connsiteY53" fmla="*/ 117720 h 522916"/>
              <a:gd name="connsiteX54" fmla="*/ 312530 w 609604"/>
              <a:gd name="connsiteY54" fmla="*/ 45101 h 522916"/>
              <a:gd name="connsiteX55" fmla="*/ 315677 w 609604"/>
              <a:gd name="connsiteY55" fmla="*/ 17777 h 522916"/>
              <a:gd name="connsiteX56" fmla="*/ 343001 w 609604"/>
              <a:gd name="connsiteY56" fmla="*/ 20925 h 522916"/>
              <a:gd name="connsiteX57" fmla="*/ 352124 w 609604"/>
              <a:gd name="connsiteY57" fmla="*/ 22019 h 522916"/>
              <a:gd name="connsiteX58" fmla="*/ 366538 w 609604"/>
              <a:gd name="connsiteY58" fmla="*/ 17914 h 522916"/>
              <a:gd name="connsiteX59" fmla="*/ 383534 w 609604"/>
              <a:gd name="connsiteY59" fmla="*/ 39672 h 522916"/>
              <a:gd name="connsiteX60" fmla="*/ 376300 w 609604"/>
              <a:gd name="connsiteY60" fmla="*/ 52582 h 522916"/>
              <a:gd name="connsiteX61" fmla="*/ 361611 w 609604"/>
              <a:gd name="connsiteY61" fmla="*/ 56504 h 522916"/>
              <a:gd name="connsiteX62" fmla="*/ 356138 w 609604"/>
              <a:gd name="connsiteY62" fmla="*/ 58147 h 522916"/>
              <a:gd name="connsiteX63" fmla="*/ 353857 w 609604"/>
              <a:gd name="connsiteY63" fmla="*/ 63347 h 522916"/>
              <a:gd name="connsiteX64" fmla="*/ 353857 w 609604"/>
              <a:gd name="connsiteY64" fmla="*/ 93909 h 522916"/>
              <a:gd name="connsiteX65" fmla="*/ 338804 w 609604"/>
              <a:gd name="connsiteY65" fmla="*/ 100295 h 522916"/>
              <a:gd name="connsiteX66" fmla="*/ 327400 w 609604"/>
              <a:gd name="connsiteY66" fmla="*/ 93818 h 522916"/>
              <a:gd name="connsiteX67" fmla="*/ 336523 w 609604"/>
              <a:gd name="connsiteY67" fmla="*/ 60975 h 522916"/>
              <a:gd name="connsiteX68" fmla="*/ 331579 w 609604"/>
              <a:gd name="connsiteY68" fmla="*/ 52509 h 522916"/>
              <a:gd name="connsiteX69" fmla="*/ 329225 w 609604"/>
              <a:gd name="connsiteY69" fmla="*/ 52308 h 522916"/>
              <a:gd name="connsiteX70" fmla="*/ 312530 w 609604"/>
              <a:gd name="connsiteY70" fmla="*/ 45009 h 522916"/>
              <a:gd name="connsiteX71" fmla="*/ 319098 w 609604"/>
              <a:gd name="connsiteY71" fmla="*/ 104583 h 522916"/>
              <a:gd name="connsiteX72" fmla="*/ 338530 w 609604"/>
              <a:gd name="connsiteY72" fmla="*/ 113706 h 522916"/>
              <a:gd name="connsiteX73" fmla="*/ 360425 w 609604"/>
              <a:gd name="connsiteY73" fmla="*/ 106225 h 522916"/>
              <a:gd name="connsiteX74" fmla="*/ 395640 w 609604"/>
              <a:gd name="connsiteY74" fmla="*/ 170086 h 522916"/>
              <a:gd name="connsiteX75" fmla="*/ 267918 w 609604"/>
              <a:gd name="connsiteY75" fmla="*/ 169539 h 522916"/>
              <a:gd name="connsiteX76" fmla="*/ 319098 w 609604"/>
              <a:gd name="connsiteY76" fmla="*/ 104492 h 522916"/>
              <a:gd name="connsiteX77" fmla="*/ 72777 w 609604"/>
              <a:gd name="connsiteY77" fmla="*/ 360575 h 522916"/>
              <a:gd name="connsiteX78" fmla="*/ 177783 w 609604"/>
              <a:gd name="connsiteY78" fmla="*/ 221631 h 522916"/>
              <a:gd name="connsiteX79" fmla="*/ 252774 w 609604"/>
              <a:gd name="connsiteY79" fmla="*/ 187420 h 522916"/>
              <a:gd name="connsiteX80" fmla="*/ 254051 w 609604"/>
              <a:gd name="connsiteY80" fmla="*/ 188150 h 522916"/>
              <a:gd name="connsiteX81" fmla="*/ 256241 w 609604"/>
              <a:gd name="connsiteY81" fmla="*/ 188150 h 522916"/>
              <a:gd name="connsiteX82" fmla="*/ 262171 w 609604"/>
              <a:gd name="connsiteY82" fmla="*/ 184500 h 522916"/>
              <a:gd name="connsiteX83" fmla="*/ 388889 w 609604"/>
              <a:gd name="connsiteY83" fmla="*/ 182037 h 522916"/>
              <a:gd name="connsiteX84" fmla="*/ 340264 w 609604"/>
              <a:gd name="connsiteY84" fmla="*/ 272264 h 522916"/>
              <a:gd name="connsiteX85" fmla="*/ 347106 w 609604"/>
              <a:gd name="connsiteY85" fmla="*/ 279106 h 522916"/>
              <a:gd name="connsiteX86" fmla="*/ 353948 w 609604"/>
              <a:gd name="connsiteY86" fmla="*/ 272264 h 522916"/>
              <a:gd name="connsiteX87" fmla="*/ 407227 w 609604"/>
              <a:gd name="connsiteY87" fmla="*/ 184774 h 522916"/>
              <a:gd name="connsiteX88" fmla="*/ 409325 w 609604"/>
              <a:gd name="connsiteY88" fmla="*/ 183223 h 522916"/>
              <a:gd name="connsiteX89" fmla="*/ 490793 w 609604"/>
              <a:gd name="connsiteY89" fmla="*/ 155033 h 522916"/>
              <a:gd name="connsiteX90" fmla="*/ 501923 w 609604"/>
              <a:gd name="connsiteY90" fmla="*/ 173279 h 522916"/>
              <a:gd name="connsiteX91" fmla="*/ 524275 w 609604"/>
              <a:gd name="connsiteY91" fmla="*/ 179027 h 522916"/>
              <a:gd name="connsiteX92" fmla="*/ 485684 w 609604"/>
              <a:gd name="connsiteY92" fmla="*/ 318609 h 522916"/>
              <a:gd name="connsiteX93" fmla="*/ 433227 w 609604"/>
              <a:gd name="connsiteY93" fmla="*/ 346525 h 522916"/>
              <a:gd name="connsiteX94" fmla="*/ 426385 w 609604"/>
              <a:gd name="connsiteY94" fmla="*/ 353367 h 522916"/>
              <a:gd name="connsiteX95" fmla="*/ 433227 w 609604"/>
              <a:gd name="connsiteY95" fmla="*/ 360210 h 522916"/>
              <a:gd name="connsiteX96" fmla="*/ 496085 w 609604"/>
              <a:gd name="connsiteY96" fmla="*/ 327549 h 522916"/>
              <a:gd name="connsiteX97" fmla="*/ 532577 w 609604"/>
              <a:gd name="connsiteY97" fmla="*/ 252741 h 522916"/>
              <a:gd name="connsiteX98" fmla="*/ 565876 w 609604"/>
              <a:gd name="connsiteY98" fmla="*/ 327823 h 522916"/>
              <a:gd name="connsiteX99" fmla="*/ 487418 w 609604"/>
              <a:gd name="connsiteY99" fmla="*/ 445145 h 522916"/>
              <a:gd name="connsiteX100" fmla="*/ 486688 w 609604"/>
              <a:gd name="connsiteY100" fmla="*/ 445875 h 522916"/>
              <a:gd name="connsiteX101" fmla="*/ 282971 w 609604"/>
              <a:gd name="connsiteY101" fmla="*/ 445875 h 522916"/>
              <a:gd name="connsiteX102" fmla="*/ 302677 w 609604"/>
              <a:gd name="connsiteY102" fmla="*/ 404091 h 522916"/>
              <a:gd name="connsiteX103" fmla="*/ 224949 w 609604"/>
              <a:gd name="connsiteY103" fmla="*/ 339592 h 522916"/>
              <a:gd name="connsiteX104" fmla="*/ 242556 w 609604"/>
              <a:gd name="connsiteY104" fmla="*/ 232031 h 522916"/>
              <a:gd name="connsiteX105" fmla="*/ 238451 w 609604"/>
              <a:gd name="connsiteY105" fmla="*/ 226649 h 522916"/>
              <a:gd name="connsiteX106" fmla="*/ 231700 w 609604"/>
              <a:gd name="connsiteY106" fmla="*/ 227470 h 522916"/>
              <a:gd name="connsiteX107" fmla="*/ 144392 w 609604"/>
              <a:gd name="connsiteY107" fmla="*/ 353550 h 522916"/>
              <a:gd name="connsiteX108" fmla="*/ 144392 w 609604"/>
              <a:gd name="connsiteY108" fmla="*/ 354644 h 522916"/>
              <a:gd name="connsiteX109" fmla="*/ 199131 w 609604"/>
              <a:gd name="connsiteY109" fmla="*/ 446878 h 522916"/>
              <a:gd name="connsiteX110" fmla="*/ 119213 w 609604"/>
              <a:gd name="connsiteY110" fmla="*/ 446878 h 522916"/>
              <a:gd name="connsiteX111" fmla="*/ 73142 w 609604"/>
              <a:gd name="connsiteY111" fmla="*/ 360483 h 522916"/>
              <a:gd name="connsiteX112" fmla="*/ 219566 w 609604"/>
              <a:gd name="connsiteY112" fmla="*/ 446787 h 522916"/>
              <a:gd name="connsiteX113" fmla="*/ 157621 w 609604"/>
              <a:gd name="connsiteY113" fmla="*/ 354553 h 522916"/>
              <a:gd name="connsiteX114" fmla="*/ 229237 w 609604"/>
              <a:gd name="connsiteY114" fmla="*/ 246811 h 522916"/>
              <a:gd name="connsiteX115" fmla="*/ 208983 w 609604"/>
              <a:gd name="connsiteY115" fmla="*/ 343697 h 522916"/>
              <a:gd name="connsiteX116" fmla="*/ 208983 w 609604"/>
              <a:gd name="connsiteY116" fmla="*/ 344700 h 522916"/>
              <a:gd name="connsiteX117" fmla="*/ 208983 w 609604"/>
              <a:gd name="connsiteY117" fmla="*/ 345704 h 522916"/>
              <a:gd name="connsiteX118" fmla="*/ 208983 w 609604"/>
              <a:gd name="connsiteY118" fmla="*/ 345704 h 522916"/>
              <a:gd name="connsiteX119" fmla="*/ 208983 w 609604"/>
              <a:gd name="connsiteY119" fmla="*/ 347072 h 522916"/>
              <a:gd name="connsiteX120" fmla="*/ 208983 w 609604"/>
              <a:gd name="connsiteY120" fmla="*/ 348259 h 522916"/>
              <a:gd name="connsiteX121" fmla="*/ 209713 w 609604"/>
              <a:gd name="connsiteY121" fmla="*/ 349353 h 522916"/>
              <a:gd name="connsiteX122" fmla="*/ 210534 w 609604"/>
              <a:gd name="connsiteY122" fmla="*/ 350357 h 522916"/>
              <a:gd name="connsiteX123" fmla="*/ 211538 w 609604"/>
              <a:gd name="connsiteY123" fmla="*/ 351087 h 522916"/>
              <a:gd name="connsiteX124" fmla="*/ 212815 w 609604"/>
              <a:gd name="connsiteY124" fmla="*/ 351725 h 522916"/>
              <a:gd name="connsiteX125" fmla="*/ 212815 w 609604"/>
              <a:gd name="connsiteY125" fmla="*/ 351725 h 522916"/>
              <a:gd name="connsiteX126" fmla="*/ 213819 w 609604"/>
              <a:gd name="connsiteY126" fmla="*/ 351725 h 522916"/>
              <a:gd name="connsiteX127" fmla="*/ 214913 w 609604"/>
              <a:gd name="connsiteY127" fmla="*/ 351725 h 522916"/>
              <a:gd name="connsiteX128" fmla="*/ 287898 w 609604"/>
              <a:gd name="connsiteY128" fmla="*/ 403179 h 522916"/>
              <a:gd name="connsiteX129" fmla="*/ 245111 w 609604"/>
              <a:gd name="connsiteY129" fmla="*/ 445966 h 522916"/>
              <a:gd name="connsiteX130" fmla="*/ 524549 w 609604"/>
              <a:gd name="connsiteY130" fmla="*/ 509827 h 522916"/>
              <a:gd name="connsiteX131" fmla="*/ 84728 w 609604"/>
              <a:gd name="connsiteY131" fmla="*/ 509827 h 522916"/>
              <a:gd name="connsiteX132" fmla="*/ 16397 w 609604"/>
              <a:gd name="connsiteY132" fmla="*/ 460471 h 522916"/>
              <a:gd name="connsiteX133" fmla="*/ 593245 w 609604"/>
              <a:gd name="connsiteY133" fmla="*/ 460471 h 522916"/>
              <a:gd name="connsiteX134" fmla="*/ 524913 w 609604"/>
              <a:gd name="connsiteY134" fmla="*/ 509736 h 522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609604" h="522916">
                <a:moveTo>
                  <a:pt x="608298" y="449706"/>
                </a:moveTo>
                <a:cubicBezTo>
                  <a:pt x="607002" y="448046"/>
                  <a:pt x="605023" y="447070"/>
                  <a:pt x="602915" y="447061"/>
                </a:cubicBezTo>
                <a:lnTo>
                  <a:pt x="508310" y="447061"/>
                </a:lnTo>
                <a:cubicBezTo>
                  <a:pt x="531208" y="427629"/>
                  <a:pt x="576002" y="383200"/>
                  <a:pt x="579287" y="329921"/>
                </a:cubicBezTo>
                <a:cubicBezTo>
                  <a:pt x="581294" y="297170"/>
                  <a:pt x="567153" y="266790"/>
                  <a:pt x="537229" y="239512"/>
                </a:cubicBezTo>
                <a:cubicBezTo>
                  <a:pt x="536737" y="239092"/>
                  <a:pt x="536180" y="238755"/>
                  <a:pt x="535587" y="238509"/>
                </a:cubicBezTo>
                <a:cubicBezTo>
                  <a:pt x="539273" y="217261"/>
                  <a:pt x="539738" y="195576"/>
                  <a:pt x="536956" y="174191"/>
                </a:cubicBezTo>
                <a:lnTo>
                  <a:pt x="550093" y="154029"/>
                </a:lnTo>
                <a:cubicBezTo>
                  <a:pt x="566341" y="162423"/>
                  <a:pt x="586320" y="156046"/>
                  <a:pt x="594714" y="139798"/>
                </a:cubicBezTo>
                <a:cubicBezTo>
                  <a:pt x="603107" y="123540"/>
                  <a:pt x="596730" y="103570"/>
                  <a:pt x="580482" y="95177"/>
                </a:cubicBezTo>
                <a:cubicBezTo>
                  <a:pt x="576696" y="93225"/>
                  <a:pt x="572572" y="92020"/>
                  <a:pt x="568339" y="91628"/>
                </a:cubicBezTo>
                <a:cubicBezTo>
                  <a:pt x="563312" y="74039"/>
                  <a:pt x="544984" y="63858"/>
                  <a:pt x="527395" y="68884"/>
                </a:cubicBezTo>
                <a:cubicBezTo>
                  <a:pt x="509815" y="73911"/>
                  <a:pt x="499634" y="92239"/>
                  <a:pt x="504651" y="109828"/>
                </a:cubicBezTo>
                <a:cubicBezTo>
                  <a:pt x="506266" y="115476"/>
                  <a:pt x="509359" y="120594"/>
                  <a:pt x="513601" y="124653"/>
                </a:cubicBezTo>
                <a:lnTo>
                  <a:pt x="493439" y="142352"/>
                </a:lnTo>
                <a:cubicBezTo>
                  <a:pt x="463525" y="143593"/>
                  <a:pt x="434441" y="152579"/>
                  <a:pt x="409051" y="168444"/>
                </a:cubicBezTo>
                <a:cubicBezTo>
                  <a:pt x="400302" y="141367"/>
                  <a:pt x="386289" y="116278"/>
                  <a:pt x="367815" y="94639"/>
                </a:cubicBezTo>
                <a:lnTo>
                  <a:pt x="367815" y="70189"/>
                </a:lnTo>
                <a:cubicBezTo>
                  <a:pt x="386025" y="68501"/>
                  <a:pt x="399426" y="52372"/>
                  <a:pt x="397739" y="34162"/>
                </a:cubicBezTo>
                <a:cubicBezTo>
                  <a:pt x="396051" y="15953"/>
                  <a:pt x="379921" y="2551"/>
                  <a:pt x="361712" y="4239"/>
                </a:cubicBezTo>
                <a:cubicBezTo>
                  <a:pt x="357470" y="4631"/>
                  <a:pt x="353346" y="5835"/>
                  <a:pt x="349569" y="7788"/>
                </a:cubicBezTo>
                <a:cubicBezTo>
                  <a:pt x="344433" y="3381"/>
                  <a:pt x="338056" y="672"/>
                  <a:pt x="331323" y="33"/>
                </a:cubicBezTo>
                <a:cubicBezTo>
                  <a:pt x="322569" y="-1080"/>
                  <a:pt x="313738" y="1420"/>
                  <a:pt x="306873" y="6967"/>
                </a:cubicBezTo>
                <a:cubicBezTo>
                  <a:pt x="299950" y="12395"/>
                  <a:pt x="295509" y="20386"/>
                  <a:pt x="294557" y="29135"/>
                </a:cubicBezTo>
                <a:cubicBezTo>
                  <a:pt x="293540" y="37857"/>
                  <a:pt x="296034" y="46615"/>
                  <a:pt x="301491" y="53494"/>
                </a:cubicBezTo>
                <a:cubicBezTo>
                  <a:pt x="306412" y="59761"/>
                  <a:pt x="313452" y="64013"/>
                  <a:pt x="321288" y="65445"/>
                </a:cubicBezTo>
                <a:lnTo>
                  <a:pt x="314628" y="91263"/>
                </a:lnTo>
                <a:cubicBezTo>
                  <a:pt x="286102" y="111863"/>
                  <a:pt x="264298" y="140427"/>
                  <a:pt x="251953" y="173370"/>
                </a:cubicBezTo>
                <a:cubicBezTo>
                  <a:pt x="222757" y="180915"/>
                  <a:pt x="195012" y="193249"/>
                  <a:pt x="169846" y="209862"/>
                </a:cubicBezTo>
                <a:cubicBezTo>
                  <a:pt x="94307" y="261407"/>
                  <a:pt x="72959" y="301092"/>
                  <a:pt x="60370" y="356652"/>
                </a:cubicBezTo>
                <a:cubicBezTo>
                  <a:pt x="50865" y="390224"/>
                  <a:pt x="63774" y="426132"/>
                  <a:pt x="92483" y="445966"/>
                </a:cubicBezTo>
                <a:lnTo>
                  <a:pt x="6726" y="445966"/>
                </a:lnTo>
                <a:cubicBezTo>
                  <a:pt x="4621" y="445975"/>
                  <a:pt x="2635" y="446951"/>
                  <a:pt x="1344" y="448612"/>
                </a:cubicBezTo>
                <a:cubicBezTo>
                  <a:pt x="62" y="450299"/>
                  <a:pt x="-375" y="452489"/>
                  <a:pt x="158" y="454542"/>
                </a:cubicBezTo>
                <a:cubicBezTo>
                  <a:pt x="158" y="455271"/>
                  <a:pt x="18404" y="522690"/>
                  <a:pt x="84728" y="522690"/>
                </a:cubicBezTo>
                <a:lnTo>
                  <a:pt x="524913" y="522690"/>
                </a:lnTo>
                <a:cubicBezTo>
                  <a:pt x="590782" y="522690"/>
                  <a:pt x="609301" y="455271"/>
                  <a:pt x="609484" y="454542"/>
                </a:cubicBezTo>
                <a:cubicBezTo>
                  <a:pt x="609703" y="452835"/>
                  <a:pt x="609274" y="451111"/>
                  <a:pt x="608298" y="449706"/>
                </a:cubicBezTo>
                <a:close/>
                <a:moveTo>
                  <a:pt x="527924" y="118085"/>
                </a:moveTo>
                <a:cubicBezTo>
                  <a:pt x="518390" y="113149"/>
                  <a:pt x="514668" y="101426"/>
                  <a:pt x="519604" y="91893"/>
                </a:cubicBezTo>
                <a:cubicBezTo>
                  <a:pt x="524539" y="82368"/>
                  <a:pt x="536262" y="78637"/>
                  <a:pt x="545796" y="83573"/>
                </a:cubicBezTo>
                <a:cubicBezTo>
                  <a:pt x="551662" y="86610"/>
                  <a:pt x="555585" y="92431"/>
                  <a:pt x="556205" y="99018"/>
                </a:cubicBezTo>
                <a:cubicBezTo>
                  <a:pt x="556543" y="102767"/>
                  <a:pt x="559845" y="105541"/>
                  <a:pt x="563595" y="105221"/>
                </a:cubicBezTo>
                <a:cubicBezTo>
                  <a:pt x="574305" y="104236"/>
                  <a:pt x="583775" y="112118"/>
                  <a:pt x="584760" y="122829"/>
                </a:cubicBezTo>
                <a:cubicBezTo>
                  <a:pt x="585746" y="133539"/>
                  <a:pt x="577863" y="143009"/>
                  <a:pt x="567153" y="143994"/>
                </a:cubicBezTo>
                <a:cubicBezTo>
                  <a:pt x="561862" y="144523"/>
                  <a:pt x="556598" y="142799"/>
                  <a:pt x="552647" y="139250"/>
                </a:cubicBezTo>
                <a:cubicBezTo>
                  <a:pt x="549710" y="136787"/>
                  <a:pt x="545340" y="137179"/>
                  <a:pt x="542877" y="140108"/>
                </a:cubicBezTo>
                <a:cubicBezTo>
                  <a:pt x="542722" y="140299"/>
                  <a:pt x="542566" y="140500"/>
                  <a:pt x="542430" y="140710"/>
                </a:cubicBezTo>
                <a:lnTo>
                  <a:pt x="525734" y="166346"/>
                </a:lnTo>
                <a:cubicBezTo>
                  <a:pt x="520179" y="167331"/>
                  <a:pt x="514449" y="166300"/>
                  <a:pt x="509587" y="163426"/>
                </a:cubicBezTo>
                <a:cubicBezTo>
                  <a:pt x="506147" y="160470"/>
                  <a:pt x="504013" y="156274"/>
                  <a:pt x="503657" y="151749"/>
                </a:cubicBezTo>
                <a:lnTo>
                  <a:pt x="529292" y="129306"/>
                </a:lnTo>
                <a:cubicBezTo>
                  <a:pt x="531008" y="127846"/>
                  <a:pt x="531865" y="125611"/>
                  <a:pt x="531573" y="123376"/>
                </a:cubicBezTo>
                <a:cubicBezTo>
                  <a:pt x="531418" y="120986"/>
                  <a:pt x="530031" y="118851"/>
                  <a:pt x="527924" y="117720"/>
                </a:cubicBezTo>
                <a:close/>
                <a:moveTo>
                  <a:pt x="312530" y="45101"/>
                </a:moveTo>
                <a:cubicBezTo>
                  <a:pt x="305853" y="36689"/>
                  <a:pt x="307263" y="24455"/>
                  <a:pt x="315677" y="17777"/>
                </a:cubicBezTo>
                <a:cubicBezTo>
                  <a:pt x="324089" y="11099"/>
                  <a:pt x="336322" y="12513"/>
                  <a:pt x="343001" y="20925"/>
                </a:cubicBezTo>
                <a:cubicBezTo>
                  <a:pt x="345309" y="23580"/>
                  <a:pt x="349250" y="24054"/>
                  <a:pt x="352124" y="22019"/>
                </a:cubicBezTo>
                <a:cubicBezTo>
                  <a:pt x="356211" y="18836"/>
                  <a:pt x="361383" y="17358"/>
                  <a:pt x="366538" y="17914"/>
                </a:cubicBezTo>
                <a:cubicBezTo>
                  <a:pt x="377239" y="19228"/>
                  <a:pt x="384848" y="28971"/>
                  <a:pt x="383534" y="39672"/>
                </a:cubicBezTo>
                <a:cubicBezTo>
                  <a:pt x="382914" y="44754"/>
                  <a:pt x="380314" y="49398"/>
                  <a:pt x="376300" y="52582"/>
                </a:cubicBezTo>
                <a:cubicBezTo>
                  <a:pt x="372176" y="55902"/>
                  <a:pt x="366839" y="57326"/>
                  <a:pt x="361611" y="56504"/>
                </a:cubicBezTo>
                <a:cubicBezTo>
                  <a:pt x="359641" y="56295"/>
                  <a:pt x="357670" y="56888"/>
                  <a:pt x="356138" y="58147"/>
                </a:cubicBezTo>
                <a:cubicBezTo>
                  <a:pt x="354651" y="59460"/>
                  <a:pt x="353811" y="61358"/>
                  <a:pt x="353857" y="63347"/>
                </a:cubicBezTo>
                <a:lnTo>
                  <a:pt x="353857" y="93909"/>
                </a:lnTo>
                <a:cubicBezTo>
                  <a:pt x="349806" y="97841"/>
                  <a:pt x="344442" y="100122"/>
                  <a:pt x="338804" y="100295"/>
                </a:cubicBezTo>
                <a:cubicBezTo>
                  <a:pt x="334297" y="99720"/>
                  <a:pt x="330201" y="97394"/>
                  <a:pt x="327400" y="93818"/>
                </a:cubicBezTo>
                <a:lnTo>
                  <a:pt x="336523" y="60975"/>
                </a:lnTo>
                <a:cubicBezTo>
                  <a:pt x="337490" y="57271"/>
                  <a:pt x="335282" y="53485"/>
                  <a:pt x="331579" y="52509"/>
                </a:cubicBezTo>
                <a:cubicBezTo>
                  <a:pt x="330812" y="52308"/>
                  <a:pt x="330018" y="52244"/>
                  <a:pt x="329225" y="52308"/>
                </a:cubicBezTo>
                <a:cubicBezTo>
                  <a:pt x="322788" y="52828"/>
                  <a:pt x="316518" y="50091"/>
                  <a:pt x="312530" y="45009"/>
                </a:cubicBezTo>
                <a:close/>
                <a:moveTo>
                  <a:pt x="319098" y="104583"/>
                </a:moveTo>
                <a:cubicBezTo>
                  <a:pt x="324180" y="109993"/>
                  <a:pt x="331131" y="113250"/>
                  <a:pt x="338530" y="113706"/>
                </a:cubicBezTo>
                <a:cubicBezTo>
                  <a:pt x="346467" y="113760"/>
                  <a:pt x="354185" y="111124"/>
                  <a:pt x="360425" y="106225"/>
                </a:cubicBezTo>
                <a:cubicBezTo>
                  <a:pt x="375916" y="125219"/>
                  <a:pt x="387849" y="146850"/>
                  <a:pt x="395640" y="170086"/>
                </a:cubicBezTo>
                <a:cubicBezTo>
                  <a:pt x="353611" y="160662"/>
                  <a:pt x="310030" y="160479"/>
                  <a:pt x="267918" y="169539"/>
                </a:cubicBezTo>
                <a:cubicBezTo>
                  <a:pt x="279264" y="143912"/>
                  <a:pt x="296863" y="121552"/>
                  <a:pt x="319098" y="104492"/>
                </a:cubicBezTo>
                <a:close/>
                <a:moveTo>
                  <a:pt x="72777" y="360575"/>
                </a:moveTo>
                <a:cubicBezTo>
                  <a:pt x="85367" y="308391"/>
                  <a:pt x="105528" y="270895"/>
                  <a:pt x="177783" y="221631"/>
                </a:cubicBezTo>
                <a:cubicBezTo>
                  <a:pt x="200791" y="206295"/>
                  <a:pt x="226109" y="194745"/>
                  <a:pt x="252774" y="187420"/>
                </a:cubicBezTo>
                <a:cubicBezTo>
                  <a:pt x="253154" y="187739"/>
                  <a:pt x="253587" y="187985"/>
                  <a:pt x="254051" y="188150"/>
                </a:cubicBezTo>
                <a:cubicBezTo>
                  <a:pt x="254775" y="188277"/>
                  <a:pt x="255517" y="188277"/>
                  <a:pt x="256241" y="188150"/>
                </a:cubicBezTo>
                <a:cubicBezTo>
                  <a:pt x="258747" y="188150"/>
                  <a:pt x="261038" y="186736"/>
                  <a:pt x="262171" y="184500"/>
                </a:cubicBezTo>
                <a:cubicBezTo>
                  <a:pt x="303693" y="174200"/>
                  <a:pt x="346996" y="173361"/>
                  <a:pt x="388889" y="182037"/>
                </a:cubicBezTo>
                <a:cubicBezTo>
                  <a:pt x="360243" y="205574"/>
                  <a:pt x="340264" y="236775"/>
                  <a:pt x="340264" y="272264"/>
                </a:cubicBezTo>
                <a:cubicBezTo>
                  <a:pt x="340264" y="276041"/>
                  <a:pt x="343329" y="279106"/>
                  <a:pt x="347106" y="279106"/>
                </a:cubicBezTo>
                <a:cubicBezTo>
                  <a:pt x="350883" y="279106"/>
                  <a:pt x="353948" y="276041"/>
                  <a:pt x="353948" y="272264"/>
                </a:cubicBezTo>
                <a:cubicBezTo>
                  <a:pt x="353948" y="237414"/>
                  <a:pt x="376391" y="206213"/>
                  <a:pt x="407227" y="184774"/>
                </a:cubicBezTo>
                <a:cubicBezTo>
                  <a:pt x="408020" y="184391"/>
                  <a:pt x="408732" y="183871"/>
                  <a:pt x="409325" y="183223"/>
                </a:cubicBezTo>
                <a:cubicBezTo>
                  <a:pt x="433483" y="166738"/>
                  <a:pt x="461609" y="157004"/>
                  <a:pt x="490793" y="155033"/>
                </a:cubicBezTo>
                <a:cubicBezTo>
                  <a:pt x="491979" y="162331"/>
                  <a:pt x="495975" y="168882"/>
                  <a:pt x="501923" y="173279"/>
                </a:cubicBezTo>
                <a:cubicBezTo>
                  <a:pt x="508492" y="177704"/>
                  <a:pt x="516383" y="179738"/>
                  <a:pt x="524275" y="179027"/>
                </a:cubicBezTo>
                <a:cubicBezTo>
                  <a:pt x="529840" y="228656"/>
                  <a:pt x="514422" y="285127"/>
                  <a:pt x="485684" y="318609"/>
                </a:cubicBezTo>
                <a:cubicBezTo>
                  <a:pt x="473086" y="335094"/>
                  <a:pt x="453936" y="345275"/>
                  <a:pt x="433227" y="346525"/>
                </a:cubicBezTo>
                <a:cubicBezTo>
                  <a:pt x="429450" y="346525"/>
                  <a:pt x="426385" y="349590"/>
                  <a:pt x="426385" y="353367"/>
                </a:cubicBezTo>
                <a:cubicBezTo>
                  <a:pt x="426385" y="357144"/>
                  <a:pt x="429450" y="360210"/>
                  <a:pt x="433227" y="360210"/>
                </a:cubicBezTo>
                <a:cubicBezTo>
                  <a:pt x="457987" y="359197"/>
                  <a:pt x="481023" y="347228"/>
                  <a:pt x="496085" y="327549"/>
                </a:cubicBezTo>
                <a:cubicBezTo>
                  <a:pt x="513847" y="305754"/>
                  <a:pt x="526337" y="280155"/>
                  <a:pt x="532577" y="252741"/>
                </a:cubicBezTo>
                <a:cubicBezTo>
                  <a:pt x="556205" y="275822"/>
                  <a:pt x="567518" y="301092"/>
                  <a:pt x="565876" y="327823"/>
                </a:cubicBezTo>
                <a:cubicBezTo>
                  <a:pt x="562044" y="391684"/>
                  <a:pt x="488148" y="444689"/>
                  <a:pt x="487418" y="445145"/>
                </a:cubicBezTo>
                <a:lnTo>
                  <a:pt x="486688" y="445875"/>
                </a:lnTo>
                <a:lnTo>
                  <a:pt x="282971" y="445875"/>
                </a:lnTo>
                <a:cubicBezTo>
                  <a:pt x="295197" y="435392"/>
                  <a:pt x="302366" y="420194"/>
                  <a:pt x="302677" y="404091"/>
                </a:cubicBezTo>
                <a:cubicBezTo>
                  <a:pt x="302677" y="360210"/>
                  <a:pt x="254416" y="342602"/>
                  <a:pt x="224949" y="339592"/>
                </a:cubicBezTo>
                <a:cubicBezTo>
                  <a:pt x="231244" y="318152"/>
                  <a:pt x="246753" y="261499"/>
                  <a:pt x="242556" y="232031"/>
                </a:cubicBezTo>
                <a:cubicBezTo>
                  <a:pt x="242216" y="229650"/>
                  <a:pt x="240661" y="227607"/>
                  <a:pt x="238451" y="226649"/>
                </a:cubicBezTo>
                <a:cubicBezTo>
                  <a:pt x="236207" y="225764"/>
                  <a:pt x="233665" y="226065"/>
                  <a:pt x="231700" y="227470"/>
                </a:cubicBezTo>
                <a:cubicBezTo>
                  <a:pt x="228507" y="229933"/>
                  <a:pt x="152968" y="286952"/>
                  <a:pt x="144392" y="353550"/>
                </a:cubicBezTo>
                <a:cubicBezTo>
                  <a:pt x="144348" y="353915"/>
                  <a:pt x="144348" y="354280"/>
                  <a:pt x="144392" y="354644"/>
                </a:cubicBezTo>
                <a:cubicBezTo>
                  <a:pt x="144392" y="356652"/>
                  <a:pt x="146673" y="400260"/>
                  <a:pt x="199131" y="446878"/>
                </a:cubicBezTo>
                <a:lnTo>
                  <a:pt x="119213" y="446878"/>
                </a:lnTo>
                <a:cubicBezTo>
                  <a:pt x="111094" y="443594"/>
                  <a:pt x="59184" y="420969"/>
                  <a:pt x="73142" y="360483"/>
                </a:cubicBezTo>
                <a:close/>
                <a:moveTo>
                  <a:pt x="219566" y="446787"/>
                </a:moveTo>
                <a:cubicBezTo>
                  <a:pt x="163551" y="402814"/>
                  <a:pt x="158077" y="359389"/>
                  <a:pt x="157621" y="354553"/>
                </a:cubicBezTo>
                <a:cubicBezTo>
                  <a:pt x="164007" y="307935"/>
                  <a:pt x="208619" y="264600"/>
                  <a:pt x="229237" y="246811"/>
                </a:cubicBezTo>
                <a:cubicBezTo>
                  <a:pt x="228051" y="283303"/>
                  <a:pt x="209166" y="342967"/>
                  <a:pt x="208983" y="343697"/>
                </a:cubicBezTo>
                <a:cubicBezTo>
                  <a:pt x="208933" y="344025"/>
                  <a:pt x="208933" y="344372"/>
                  <a:pt x="208983" y="344700"/>
                </a:cubicBezTo>
                <a:cubicBezTo>
                  <a:pt x="208941" y="345038"/>
                  <a:pt x="208941" y="345366"/>
                  <a:pt x="208983" y="345704"/>
                </a:cubicBezTo>
                <a:lnTo>
                  <a:pt x="208983" y="345704"/>
                </a:lnTo>
                <a:cubicBezTo>
                  <a:pt x="208941" y="346160"/>
                  <a:pt x="208941" y="346616"/>
                  <a:pt x="208983" y="347072"/>
                </a:cubicBezTo>
                <a:cubicBezTo>
                  <a:pt x="208983" y="347529"/>
                  <a:pt x="208983" y="347894"/>
                  <a:pt x="208983" y="348259"/>
                </a:cubicBezTo>
                <a:lnTo>
                  <a:pt x="209713" y="349353"/>
                </a:lnTo>
                <a:cubicBezTo>
                  <a:pt x="209936" y="349727"/>
                  <a:pt x="210212" y="350065"/>
                  <a:pt x="210534" y="350357"/>
                </a:cubicBezTo>
                <a:lnTo>
                  <a:pt x="211538" y="351087"/>
                </a:lnTo>
                <a:lnTo>
                  <a:pt x="212815" y="351725"/>
                </a:lnTo>
                <a:lnTo>
                  <a:pt x="212815" y="351725"/>
                </a:lnTo>
                <a:lnTo>
                  <a:pt x="213819" y="351725"/>
                </a:lnTo>
                <a:lnTo>
                  <a:pt x="214913" y="351725"/>
                </a:lnTo>
                <a:cubicBezTo>
                  <a:pt x="240367" y="351725"/>
                  <a:pt x="287898" y="366870"/>
                  <a:pt x="287898" y="403179"/>
                </a:cubicBezTo>
                <a:cubicBezTo>
                  <a:pt x="287847" y="426789"/>
                  <a:pt x="268720" y="445920"/>
                  <a:pt x="245111" y="445966"/>
                </a:cubicBezTo>
                <a:close/>
                <a:moveTo>
                  <a:pt x="524549" y="509827"/>
                </a:moveTo>
                <a:lnTo>
                  <a:pt x="84728" y="509827"/>
                </a:lnTo>
                <a:cubicBezTo>
                  <a:pt x="42032" y="509827"/>
                  <a:pt x="23148" y="476619"/>
                  <a:pt x="16397" y="460471"/>
                </a:cubicBezTo>
                <a:lnTo>
                  <a:pt x="593245" y="460471"/>
                </a:lnTo>
                <a:cubicBezTo>
                  <a:pt x="586585" y="476528"/>
                  <a:pt x="567609" y="509736"/>
                  <a:pt x="524913" y="509736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D21F82C2-2F05-8CFD-3EEF-30014670A6BE}"/>
              </a:ext>
            </a:extLst>
          </p:cNvPr>
          <p:cNvSpPr/>
          <p:nvPr/>
        </p:nvSpPr>
        <p:spPr>
          <a:xfrm>
            <a:off x="15957093" y="6991145"/>
            <a:ext cx="1217024" cy="1201332"/>
          </a:xfrm>
          <a:custGeom>
            <a:avLst/>
            <a:gdLst>
              <a:gd name="connsiteX0" fmla="*/ 580562 w 609014"/>
              <a:gd name="connsiteY0" fmla="*/ 222500 h 601160"/>
              <a:gd name="connsiteX1" fmla="*/ 563684 w 609014"/>
              <a:gd name="connsiteY1" fmla="*/ 208268 h 601160"/>
              <a:gd name="connsiteX2" fmla="*/ 572260 w 609014"/>
              <a:gd name="connsiteY2" fmla="*/ 190022 h 601160"/>
              <a:gd name="connsiteX3" fmla="*/ 511136 w 609014"/>
              <a:gd name="connsiteY3" fmla="*/ 87115 h 601160"/>
              <a:gd name="connsiteX4" fmla="*/ 405491 w 609014"/>
              <a:gd name="connsiteY4" fmla="*/ 31099 h 601160"/>
              <a:gd name="connsiteX5" fmla="*/ 387245 w 609014"/>
              <a:gd name="connsiteY5" fmla="*/ 40222 h 601160"/>
              <a:gd name="connsiteX6" fmla="*/ 372283 w 609014"/>
              <a:gd name="connsiteY6" fmla="*/ 23983 h 601160"/>
              <a:gd name="connsiteX7" fmla="*/ 248484 w 609014"/>
              <a:gd name="connsiteY7" fmla="*/ 4369 h 601160"/>
              <a:gd name="connsiteX8" fmla="*/ 200406 w 609014"/>
              <a:gd name="connsiteY8" fmla="*/ 34748 h 601160"/>
              <a:gd name="connsiteX9" fmla="*/ 156 w 609014"/>
              <a:gd name="connsiteY9" fmla="*/ 153348 h 601160"/>
              <a:gd name="connsiteX10" fmla="*/ 52795 w 609014"/>
              <a:gd name="connsiteY10" fmla="*/ 223504 h 601160"/>
              <a:gd name="connsiteX11" fmla="*/ 189641 w 609014"/>
              <a:gd name="connsiteY11" fmla="*/ 265287 h 601160"/>
              <a:gd name="connsiteX12" fmla="*/ 235256 w 609014"/>
              <a:gd name="connsiteY12" fmla="*/ 323218 h 601160"/>
              <a:gd name="connsiteX13" fmla="*/ 244926 w 609014"/>
              <a:gd name="connsiteY13" fmla="*/ 366005 h 601160"/>
              <a:gd name="connsiteX14" fmla="*/ 270926 w 609014"/>
              <a:gd name="connsiteY14" fmla="*/ 376132 h 601160"/>
              <a:gd name="connsiteX15" fmla="*/ 288260 w 609014"/>
              <a:gd name="connsiteY15" fmla="*/ 373669 h 601160"/>
              <a:gd name="connsiteX16" fmla="*/ 348381 w 609014"/>
              <a:gd name="connsiteY16" fmla="*/ 416273 h 601160"/>
              <a:gd name="connsiteX17" fmla="*/ 396733 w 609014"/>
              <a:gd name="connsiteY17" fmla="*/ 551202 h 601160"/>
              <a:gd name="connsiteX18" fmla="*/ 461415 w 609014"/>
              <a:gd name="connsiteY18" fmla="*/ 600832 h 601160"/>
              <a:gd name="connsiteX19" fmla="*/ 469261 w 609014"/>
              <a:gd name="connsiteY19" fmla="*/ 600832 h 601160"/>
              <a:gd name="connsiteX20" fmla="*/ 577916 w 609014"/>
              <a:gd name="connsiteY20" fmla="*/ 395107 h 601160"/>
              <a:gd name="connsiteX21" fmla="*/ 606015 w 609014"/>
              <a:gd name="connsiteY21" fmla="*/ 345570 h 601160"/>
              <a:gd name="connsiteX22" fmla="*/ 580562 w 609014"/>
              <a:gd name="connsiteY22" fmla="*/ 222500 h 601160"/>
              <a:gd name="connsiteX23" fmla="*/ 55532 w 609014"/>
              <a:gd name="connsiteY23" fmla="*/ 209910 h 601160"/>
              <a:gd name="connsiteX24" fmla="*/ 13840 w 609014"/>
              <a:gd name="connsiteY24" fmla="*/ 154078 h 601160"/>
              <a:gd name="connsiteX25" fmla="*/ 191556 w 609014"/>
              <a:gd name="connsiteY25" fmla="*/ 49437 h 601160"/>
              <a:gd name="connsiteX26" fmla="*/ 175409 w 609014"/>
              <a:gd name="connsiteY26" fmla="*/ 197777 h 601160"/>
              <a:gd name="connsiteX27" fmla="*/ 183711 w 609014"/>
              <a:gd name="connsiteY27" fmla="*/ 247497 h 601160"/>
              <a:gd name="connsiteX28" fmla="*/ 55532 w 609014"/>
              <a:gd name="connsiteY28" fmla="*/ 209910 h 601160"/>
              <a:gd name="connsiteX29" fmla="*/ 189093 w 609014"/>
              <a:gd name="connsiteY29" fmla="*/ 196956 h 601160"/>
              <a:gd name="connsiteX30" fmla="*/ 251677 w 609014"/>
              <a:gd name="connsiteY30" fmla="*/ 17688 h 601160"/>
              <a:gd name="connsiteX31" fmla="*/ 364073 w 609014"/>
              <a:gd name="connsiteY31" fmla="*/ 34931 h 601160"/>
              <a:gd name="connsiteX32" fmla="*/ 376662 w 609014"/>
              <a:gd name="connsiteY32" fmla="*/ 50805 h 601160"/>
              <a:gd name="connsiteX33" fmla="*/ 272660 w 609014"/>
              <a:gd name="connsiteY33" fmla="*/ 237735 h 601160"/>
              <a:gd name="connsiteX34" fmla="*/ 249670 w 609014"/>
              <a:gd name="connsiteY34" fmla="*/ 285358 h 601160"/>
              <a:gd name="connsiteX35" fmla="*/ 239361 w 609014"/>
              <a:gd name="connsiteY35" fmla="*/ 309169 h 601160"/>
              <a:gd name="connsiteX36" fmla="*/ 189093 w 609014"/>
              <a:gd name="connsiteY36" fmla="*/ 196956 h 601160"/>
              <a:gd name="connsiteX37" fmla="*/ 255509 w 609014"/>
              <a:gd name="connsiteY37" fmla="*/ 356973 h 601160"/>
              <a:gd name="connsiteX38" fmla="*/ 253775 w 609014"/>
              <a:gd name="connsiteY38" fmla="*/ 355423 h 601160"/>
              <a:gd name="connsiteX39" fmla="*/ 253775 w 609014"/>
              <a:gd name="connsiteY39" fmla="*/ 355423 h 601160"/>
              <a:gd name="connsiteX40" fmla="*/ 248849 w 609014"/>
              <a:gd name="connsiteY40" fmla="*/ 327415 h 601160"/>
              <a:gd name="connsiteX41" fmla="*/ 252133 w 609014"/>
              <a:gd name="connsiteY41" fmla="*/ 324039 h 601160"/>
              <a:gd name="connsiteX42" fmla="*/ 251312 w 609014"/>
              <a:gd name="connsiteY42" fmla="*/ 317288 h 601160"/>
              <a:gd name="connsiteX43" fmla="*/ 261986 w 609014"/>
              <a:gd name="connsiteY43" fmla="*/ 291744 h 601160"/>
              <a:gd name="connsiteX44" fmla="*/ 285250 w 609014"/>
              <a:gd name="connsiteY44" fmla="*/ 243848 h 601160"/>
              <a:gd name="connsiteX45" fmla="*/ 407224 w 609014"/>
              <a:gd name="connsiteY45" fmla="*/ 44510 h 601160"/>
              <a:gd name="connsiteX46" fmla="*/ 501465 w 609014"/>
              <a:gd name="connsiteY46" fmla="*/ 96511 h 601160"/>
              <a:gd name="connsiteX47" fmla="*/ 501921 w 609014"/>
              <a:gd name="connsiteY47" fmla="*/ 96511 h 601160"/>
              <a:gd name="connsiteX48" fmla="*/ 501921 w 609014"/>
              <a:gd name="connsiteY48" fmla="*/ 96511 h 601160"/>
              <a:gd name="connsiteX49" fmla="*/ 558484 w 609014"/>
              <a:gd name="connsiteY49" fmla="*/ 187741 h 601160"/>
              <a:gd name="connsiteX50" fmla="*/ 365167 w 609014"/>
              <a:gd name="connsiteY50" fmla="*/ 319204 h 601160"/>
              <a:gd name="connsiteX51" fmla="*/ 318458 w 609014"/>
              <a:gd name="connsiteY51" fmla="*/ 344748 h 601160"/>
              <a:gd name="connsiteX52" fmla="*/ 293552 w 609014"/>
              <a:gd name="connsiteY52" fmla="*/ 356608 h 601160"/>
              <a:gd name="connsiteX53" fmla="*/ 286709 w 609014"/>
              <a:gd name="connsiteY53" fmla="*/ 356152 h 601160"/>
              <a:gd name="connsiteX54" fmla="*/ 283516 w 609014"/>
              <a:gd name="connsiteY54" fmla="*/ 359619 h 601160"/>
              <a:gd name="connsiteX55" fmla="*/ 255509 w 609014"/>
              <a:gd name="connsiteY55" fmla="*/ 356973 h 601160"/>
              <a:gd name="connsiteX56" fmla="*/ 467984 w 609014"/>
              <a:gd name="connsiteY56" fmla="*/ 586508 h 601160"/>
              <a:gd name="connsiteX57" fmla="*/ 410144 w 609014"/>
              <a:gd name="connsiteY57" fmla="*/ 547553 h 601160"/>
              <a:gd name="connsiteX58" fmla="*/ 366444 w 609014"/>
              <a:gd name="connsiteY58" fmla="*/ 421382 h 601160"/>
              <a:gd name="connsiteX59" fmla="*/ 416530 w 609014"/>
              <a:gd name="connsiteY59" fmla="*/ 427221 h 601160"/>
              <a:gd name="connsiteX60" fmla="*/ 425653 w 609014"/>
              <a:gd name="connsiteY60" fmla="*/ 427221 h 601160"/>
              <a:gd name="connsiteX61" fmla="*/ 563775 w 609014"/>
              <a:gd name="connsiteY61" fmla="*/ 403866 h 601160"/>
              <a:gd name="connsiteX62" fmla="*/ 467984 w 609014"/>
              <a:gd name="connsiteY62" fmla="*/ 586508 h 601160"/>
              <a:gd name="connsiteX63" fmla="*/ 592695 w 609014"/>
              <a:gd name="connsiteY63" fmla="*/ 342285 h 601160"/>
              <a:gd name="connsiteX64" fmla="*/ 416712 w 609014"/>
              <a:gd name="connsiteY64" fmla="*/ 413536 h 601160"/>
              <a:gd name="connsiteX65" fmla="*/ 302127 w 609014"/>
              <a:gd name="connsiteY65" fmla="*/ 368833 h 601160"/>
              <a:gd name="connsiteX66" fmla="*/ 325482 w 609014"/>
              <a:gd name="connsiteY66" fmla="*/ 357338 h 601160"/>
              <a:gd name="connsiteX67" fmla="*/ 371827 w 609014"/>
              <a:gd name="connsiteY67" fmla="*/ 331976 h 601160"/>
              <a:gd name="connsiteX68" fmla="*/ 553558 w 609014"/>
              <a:gd name="connsiteY68" fmla="*/ 219125 h 601160"/>
              <a:gd name="connsiteX69" fmla="*/ 569979 w 609014"/>
              <a:gd name="connsiteY69" fmla="*/ 230893 h 601160"/>
              <a:gd name="connsiteX70" fmla="*/ 592695 w 609014"/>
              <a:gd name="connsiteY70" fmla="*/ 342559 h 60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9014" h="601160">
                <a:moveTo>
                  <a:pt x="580562" y="222500"/>
                </a:moveTo>
                <a:cubicBezTo>
                  <a:pt x="576028" y="216598"/>
                  <a:pt x="570271" y="211744"/>
                  <a:pt x="563684" y="208268"/>
                </a:cubicBezTo>
                <a:cubicBezTo>
                  <a:pt x="568246" y="203141"/>
                  <a:pt x="571220" y="196800"/>
                  <a:pt x="572260" y="190022"/>
                </a:cubicBezTo>
                <a:cubicBezTo>
                  <a:pt x="575544" y="140575"/>
                  <a:pt x="516427" y="91402"/>
                  <a:pt x="511136" y="87115"/>
                </a:cubicBezTo>
                <a:cubicBezTo>
                  <a:pt x="505844" y="82827"/>
                  <a:pt x="454573" y="25443"/>
                  <a:pt x="405491" y="31099"/>
                </a:cubicBezTo>
                <a:cubicBezTo>
                  <a:pt x="398640" y="32276"/>
                  <a:pt x="392299" y="35451"/>
                  <a:pt x="387245" y="40222"/>
                </a:cubicBezTo>
                <a:cubicBezTo>
                  <a:pt x="383468" y="33809"/>
                  <a:pt x="378368" y="28271"/>
                  <a:pt x="372283" y="23983"/>
                </a:cubicBezTo>
                <a:cubicBezTo>
                  <a:pt x="348016" y="5737"/>
                  <a:pt x="299299" y="-7674"/>
                  <a:pt x="248484" y="4369"/>
                </a:cubicBezTo>
                <a:cubicBezTo>
                  <a:pt x="229326" y="8374"/>
                  <a:pt x="212247" y="19166"/>
                  <a:pt x="200406" y="34748"/>
                </a:cubicBezTo>
                <a:cubicBezTo>
                  <a:pt x="57539" y="46152"/>
                  <a:pt x="3257" y="103262"/>
                  <a:pt x="156" y="153348"/>
                </a:cubicBezTo>
                <a:cubicBezTo>
                  <a:pt x="-2554" y="186674"/>
                  <a:pt x="20035" y="216789"/>
                  <a:pt x="52795" y="223504"/>
                </a:cubicBezTo>
                <a:cubicBezTo>
                  <a:pt x="99815" y="232316"/>
                  <a:pt x="145713" y="246329"/>
                  <a:pt x="189641" y="265287"/>
                </a:cubicBezTo>
                <a:cubicBezTo>
                  <a:pt x="198736" y="288715"/>
                  <a:pt x="214619" y="308886"/>
                  <a:pt x="235256" y="323218"/>
                </a:cubicBezTo>
                <a:cubicBezTo>
                  <a:pt x="229417" y="351408"/>
                  <a:pt x="240729" y="362812"/>
                  <a:pt x="244926" y="366005"/>
                </a:cubicBezTo>
                <a:cubicBezTo>
                  <a:pt x="251604" y="373158"/>
                  <a:pt x="261174" y="376880"/>
                  <a:pt x="270926" y="376132"/>
                </a:cubicBezTo>
                <a:cubicBezTo>
                  <a:pt x="276783" y="376050"/>
                  <a:pt x="282613" y="375219"/>
                  <a:pt x="288260" y="373669"/>
                </a:cubicBezTo>
                <a:cubicBezTo>
                  <a:pt x="303614" y="393538"/>
                  <a:pt x="324543" y="408372"/>
                  <a:pt x="348381" y="416273"/>
                </a:cubicBezTo>
                <a:cubicBezTo>
                  <a:pt x="369373" y="459352"/>
                  <a:pt x="385585" y="504593"/>
                  <a:pt x="396733" y="551202"/>
                </a:cubicBezTo>
                <a:cubicBezTo>
                  <a:pt x="404177" y="580743"/>
                  <a:pt x="430953" y="601288"/>
                  <a:pt x="461415" y="600832"/>
                </a:cubicBezTo>
                <a:cubicBezTo>
                  <a:pt x="464024" y="600968"/>
                  <a:pt x="466652" y="600968"/>
                  <a:pt x="469261" y="600832"/>
                </a:cubicBezTo>
                <a:cubicBezTo>
                  <a:pt x="518981" y="595358"/>
                  <a:pt x="573355" y="538247"/>
                  <a:pt x="577916" y="395107"/>
                </a:cubicBezTo>
                <a:cubicBezTo>
                  <a:pt x="592933" y="382509"/>
                  <a:pt x="602913" y="364929"/>
                  <a:pt x="606015" y="345570"/>
                </a:cubicBezTo>
                <a:cubicBezTo>
                  <a:pt x="615777" y="294572"/>
                  <a:pt x="599629" y="245764"/>
                  <a:pt x="580562" y="222500"/>
                </a:cubicBezTo>
                <a:close/>
                <a:moveTo>
                  <a:pt x="55532" y="209910"/>
                </a:moveTo>
                <a:cubicBezTo>
                  <a:pt x="29495" y="204555"/>
                  <a:pt x="11587" y="180562"/>
                  <a:pt x="13840" y="154078"/>
                </a:cubicBezTo>
                <a:cubicBezTo>
                  <a:pt x="16486" y="111017"/>
                  <a:pt x="65020" y="61844"/>
                  <a:pt x="191556" y="49437"/>
                </a:cubicBezTo>
                <a:cubicBezTo>
                  <a:pt x="174131" y="83922"/>
                  <a:pt x="171851" y="135102"/>
                  <a:pt x="175409" y="197777"/>
                </a:cubicBezTo>
                <a:cubicBezTo>
                  <a:pt x="176248" y="214618"/>
                  <a:pt x="179040" y="231295"/>
                  <a:pt x="183711" y="247497"/>
                </a:cubicBezTo>
                <a:cubicBezTo>
                  <a:pt x="142274" y="230930"/>
                  <a:pt x="99359" y="218340"/>
                  <a:pt x="55532" y="209910"/>
                </a:cubicBezTo>
                <a:close/>
                <a:moveTo>
                  <a:pt x="189093" y="196956"/>
                </a:moveTo>
                <a:cubicBezTo>
                  <a:pt x="183528" y="99613"/>
                  <a:pt x="192012" y="31920"/>
                  <a:pt x="251677" y="17688"/>
                </a:cubicBezTo>
                <a:cubicBezTo>
                  <a:pt x="295832" y="7197"/>
                  <a:pt x="341721" y="18418"/>
                  <a:pt x="364073" y="34931"/>
                </a:cubicBezTo>
                <a:cubicBezTo>
                  <a:pt x="369948" y="38644"/>
                  <a:pt x="374391" y="44236"/>
                  <a:pt x="376662" y="50805"/>
                </a:cubicBezTo>
                <a:cubicBezTo>
                  <a:pt x="346648" y="85016"/>
                  <a:pt x="310338" y="158456"/>
                  <a:pt x="272660" y="237735"/>
                </a:cubicBezTo>
                <a:cubicBezTo>
                  <a:pt x="263537" y="257167"/>
                  <a:pt x="255509" y="274227"/>
                  <a:pt x="249670" y="285358"/>
                </a:cubicBezTo>
                <a:cubicBezTo>
                  <a:pt x="245592" y="293003"/>
                  <a:pt x="242143" y="300967"/>
                  <a:pt x="239361" y="309169"/>
                </a:cubicBezTo>
                <a:cubicBezTo>
                  <a:pt x="223669" y="297765"/>
                  <a:pt x="193016" y="266655"/>
                  <a:pt x="189093" y="196956"/>
                </a:cubicBezTo>
                <a:close/>
                <a:moveTo>
                  <a:pt x="255509" y="356973"/>
                </a:moveTo>
                <a:cubicBezTo>
                  <a:pt x="255043" y="356344"/>
                  <a:pt x="254460" y="355815"/>
                  <a:pt x="253775" y="355423"/>
                </a:cubicBezTo>
                <a:cubicBezTo>
                  <a:pt x="253775" y="355423"/>
                  <a:pt x="253775" y="355423"/>
                  <a:pt x="253775" y="355423"/>
                </a:cubicBezTo>
                <a:cubicBezTo>
                  <a:pt x="253775" y="355423"/>
                  <a:pt x="244652" y="348763"/>
                  <a:pt x="248849" y="327415"/>
                </a:cubicBezTo>
                <a:cubicBezTo>
                  <a:pt x="250281" y="326676"/>
                  <a:pt x="251440" y="325490"/>
                  <a:pt x="252133" y="324039"/>
                </a:cubicBezTo>
                <a:cubicBezTo>
                  <a:pt x="253073" y="321804"/>
                  <a:pt x="252763" y="319231"/>
                  <a:pt x="251312" y="317288"/>
                </a:cubicBezTo>
                <a:cubicBezTo>
                  <a:pt x="254104" y="308475"/>
                  <a:pt x="257671" y="299927"/>
                  <a:pt x="261986" y="291744"/>
                </a:cubicBezTo>
                <a:cubicBezTo>
                  <a:pt x="268007" y="280158"/>
                  <a:pt x="275944" y="263280"/>
                  <a:pt x="285250" y="243848"/>
                </a:cubicBezTo>
                <a:cubicBezTo>
                  <a:pt x="317728" y="175334"/>
                  <a:pt x="378305" y="47794"/>
                  <a:pt x="407224" y="44510"/>
                </a:cubicBezTo>
                <a:cubicBezTo>
                  <a:pt x="450559" y="39401"/>
                  <a:pt x="500918" y="95873"/>
                  <a:pt x="501465" y="96511"/>
                </a:cubicBezTo>
                <a:lnTo>
                  <a:pt x="501921" y="96511"/>
                </a:lnTo>
                <a:cubicBezTo>
                  <a:pt x="501921" y="96511"/>
                  <a:pt x="501921" y="96511"/>
                  <a:pt x="501921" y="96511"/>
                </a:cubicBezTo>
                <a:cubicBezTo>
                  <a:pt x="501921" y="96511"/>
                  <a:pt x="561312" y="144681"/>
                  <a:pt x="558484" y="187741"/>
                </a:cubicBezTo>
                <a:cubicBezTo>
                  <a:pt x="556477" y="216753"/>
                  <a:pt x="432039" y="283350"/>
                  <a:pt x="365167" y="319204"/>
                </a:cubicBezTo>
                <a:cubicBezTo>
                  <a:pt x="346191" y="329331"/>
                  <a:pt x="329770" y="338180"/>
                  <a:pt x="318458" y="344748"/>
                </a:cubicBezTo>
                <a:cubicBezTo>
                  <a:pt x="310511" y="349419"/>
                  <a:pt x="302182" y="353379"/>
                  <a:pt x="293552" y="356608"/>
                </a:cubicBezTo>
                <a:cubicBezTo>
                  <a:pt x="291526" y="355222"/>
                  <a:pt x="288899" y="355048"/>
                  <a:pt x="286709" y="356152"/>
                </a:cubicBezTo>
                <a:cubicBezTo>
                  <a:pt x="285250" y="356873"/>
                  <a:pt x="284119" y="358104"/>
                  <a:pt x="283516" y="359619"/>
                </a:cubicBezTo>
                <a:cubicBezTo>
                  <a:pt x="262898" y="365367"/>
                  <a:pt x="255874" y="357430"/>
                  <a:pt x="255509" y="356973"/>
                </a:cubicBezTo>
                <a:close/>
                <a:moveTo>
                  <a:pt x="467984" y="586508"/>
                </a:moveTo>
                <a:cubicBezTo>
                  <a:pt x="441636" y="589984"/>
                  <a:pt x="416822" y="573280"/>
                  <a:pt x="410144" y="547553"/>
                </a:cubicBezTo>
                <a:cubicBezTo>
                  <a:pt x="399670" y="504191"/>
                  <a:pt x="385037" y="461934"/>
                  <a:pt x="366444" y="421382"/>
                </a:cubicBezTo>
                <a:cubicBezTo>
                  <a:pt x="382866" y="425223"/>
                  <a:pt x="399670" y="427184"/>
                  <a:pt x="416530" y="427221"/>
                </a:cubicBezTo>
                <a:lnTo>
                  <a:pt x="425653" y="427221"/>
                </a:lnTo>
                <a:cubicBezTo>
                  <a:pt x="484132" y="427221"/>
                  <a:pt x="531845" y="421929"/>
                  <a:pt x="563775" y="403866"/>
                </a:cubicBezTo>
                <a:cubicBezTo>
                  <a:pt x="557663" y="531223"/>
                  <a:pt x="510862" y="582038"/>
                  <a:pt x="467984" y="586508"/>
                </a:cubicBezTo>
                <a:close/>
                <a:moveTo>
                  <a:pt x="592695" y="342285"/>
                </a:moveTo>
                <a:cubicBezTo>
                  <a:pt x="581383" y="402588"/>
                  <a:pt x="513781" y="414357"/>
                  <a:pt x="416712" y="413536"/>
                </a:cubicBezTo>
                <a:cubicBezTo>
                  <a:pt x="346921" y="412897"/>
                  <a:pt x="314352" y="383886"/>
                  <a:pt x="302127" y="368833"/>
                </a:cubicBezTo>
                <a:cubicBezTo>
                  <a:pt x="310165" y="365549"/>
                  <a:pt x="317974" y="361708"/>
                  <a:pt x="325482" y="357338"/>
                </a:cubicBezTo>
                <a:cubicBezTo>
                  <a:pt x="336612" y="350861"/>
                  <a:pt x="352851" y="342103"/>
                  <a:pt x="371827" y="331976"/>
                </a:cubicBezTo>
                <a:cubicBezTo>
                  <a:pt x="449282" y="290558"/>
                  <a:pt x="520806" y="250690"/>
                  <a:pt x="553558" y="219125"/>
                </a:cubicBezTo>
                <a:cubicBezTo>
                  <a:pt x="560226" y="221031"/>
                  <a:pt x="566029" y="225191"/>
                  <a:pt x="569979" y="230893"/>
                </a:cubicBezTo>
                <a:cubicBezTo>
                  <a:pt x="587678" y="252697"/>
                  <a:pt x="601180" y="297947"/>
                  <a:pt x="592695" y="342559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2DEFC2DD-E058-44FF-5EFF-5567E5051819}"/>
              </a:ext>
            </a:extLst>
          </p:cNvPr>
          <p:cNvSpPr/>
          <p:nvPr/>
        </p:nvSpPr>
        <p:spPr>
          <a:xfrm>
            <a:off x="5362683" y="6993786"/>
            <a:ext cx="1101808" cy="1196052"/>
          </a:xfrm>
          <a:custGeom>
            <a:avLst/>
            <a:gdLst>
              <a:gd name="connsiteX0" fmla="*/ 549842 w 551357"/>
              <a:gd name="connsiteY0" fmla="*/ 350237 h 598517"/>
              <a:gd name="connsiteX1" fmla="*/ 531596 w 551357"/>
              <a:gd name="connsiteY1" fmla="*/ 204268 h 598517"/>
              <a:gd name="connsiteX2" fmla="*/ 531049 w 551357"/>
              <a:gd name="connsiteY2" fmla="*/ 203356 h 598517"/>
              <a:gd name="connsiteX3" fmla="*/ 531049 w 551357"/>
              <a:gd name="connsiteY3" fmla="*/ 202718 h 598517"/>
              <a:gd name="connsiteX4" fmla="*/ 357712 w 551357"/>
              <a:gd name="connsiteY4" fmla="*/ 90961 h 598517"/>
              <a:gd name="connsiteX5" fmla="*/ 300328 w 551357"/>
              <a:gd name="connsiteY5" fmla="*/ 51367 h 598517"/>
              <a:gd name="connsiteX6" fmla="*/ 347494 w 551357"/>
              <a:gd name="connsiteY6" fmla="*/ 13232 h 598517"/>
              <a:gd name="connsiteX7" fmla="*/ 352420 w 551357"/>
              <a:gd name="connsiteY7" fmla="*/ 4931 h 598517"/>
              <a:gd name="connsiteX8" fmla="*/ 344264 w 551357"/>
              <a:gd name="connsiteY8" fmla="*/ -32 h 598517"/>
              <a:gd name="connsiteX9" fmla="*/ 344119 w 551357"/>
              <a:gd name="connsiteY9" fmla="*/ 4 h 598517"/>
              <a:gd name="connsiteX10" fmla="*/ 286187 w 551357"/>
              <a:gd name="connsiteY10" fmla="*/ 50272 h 598517"/>
              <a:gd name="connsiteX11" fmla="*/ 227891 w 551357"/>
              <a:gd name="connsiteY11" fmla="*/ 75999 h 598517"/>
              <a:gd name="connsiteX12" fmla="*/ 154907 w 551357"/>
              <a:gd name="connsiteY12" fmla="*/ 80652 h 598517"/>
              <a:gd name="connsiteX13" fmla="*/ 149798 w 551357"/>
              <a:gd name="connsiteY13" fmla="*/ 84392 h 598517"/>
              <a:gd name="connsiteX14" fmla="*/ -2 w 551357"/>
              <a:gd name="connsiteY14" fmla="*/ 393662 h 598517"/>
              <a:gd name="connsiteX15" fmla="*/ -2 w 551357"/>
              <a:gd name="connsiteY15" fmla="*/ 393662 h 598517"/>
              <a:gd name="connsiteX16" fmla="*/ -2 w 551357"/>
              <a:gd name="connsiteY16" fmla="*/ 394210 h 598517"/>
              <a:gd name="connsiteX17" fmla="*/ -2 w 551357"/>
              <a:gd name="connsiteY17" fmla="*/ 396126 h 598517"/>
              <a:gd name="connsiteX18" fmla="*/ -2 w 551357"/>
              <a:gd name="connsiteY18" fmla="*/ 591449 h 598517"/>
              <a:gd name="connsiteX19" fmla="*/ 6841 w 551357"/>
              <a:gd name="connsiteY19" fmla="*/ 598291 h 598517"/>
              <a:gd name="connsiteX20" fmla="*/ 8757 w 551357"/>
              <a:gd name="connsiteY20" fmla="*/ 598291 h 598517"/>
              <a:gd name="connsiteX21" fmla="*/ 527765 w 551357"/>
              <a:gd name="connsiteY21" fmla="*/ 444751 h 598517"/>
              <a:gd name="connsiteX22" fmla="*/ 532235 w 551357"/>
              <a:gd name="connsiteY22" fmla="*/ 440646 h 598517"/>
              <a:gd name="connsiteX23" fmla="*/ 549842 w 551357"/>
              <a:gd name="connsiteY23" fmla="*/ 358539 h 598517"/>
              <a:gd name="connsiteX24" fmla="*/ 549842 w 551357"/>
              <a:gd name="connsiteY24" fmla="*/ 350237 h 598517"/>
              <a:gd name="connsiteX25" fmla="*/ 535702 w 551357"/>
              <a:gd name="connsiteY25" fmla="*/ 351787 h 598517"/>
              <a:gd name="connsiteX26" fmla="*/ 468191 w 551357"/>
              <a:gd name="connsiteY26" fmla="*/ 342664 h 598517"/>
              <a:gd name="connsiteX27" fmla="*/ 416373 w 551357"/>
              <a:gd name="connsiteY27" fmla="*/ 314292 h 598517"/>
              <a:gd name="connsiteX28" fmla="*/ 365740 w 551357"/>
              <a:gd name="connsiteY28" fmla="*/ 371037 h 598517"/>
              <a:gd name="connsiteX29" fmla="*/ 318483 w 551357"/>
              <a:gd name="connsiteY29" fmla="*/ 434168 h 598517"/>
              <a:gd name="connsiteX30" fmla="*/ 281078 w 551357"/>
              <a:gd name="connsiteY30" fmla="*/ 427326 h 598517"/>
              <a:gd name="connsiteX31" fmla="*/ 260369 w 551357"/>
              <a:gd name="connsiteY31" fmla="*/ 415558 h 598517"/>
              <a:gd name="connsiteX32" fmla="*/ 187385 w 551357"/>
              <a:gd name="connsiteY32" fmla="*/ 389739 h 598517"/>
              <a:gd name="connsiteX33" fmla="*/ 132191 w 551357"/>
              <a:gd name="connsiteY33" fmla="*/ 463910 h 598517"/>
              <a:gd name="connsiteX34" fmla="*/ 84113 w 551357"/>
              <a:gd name="connsiteY34" fmla="*/ 506605 h 598517"/>
              <a:gd name="connsiteX35" fmla="*/ 12679 w 551357"/>
              <a:gd name="connsiteY35" fmla="*/ 465187 h 598517"/>
              <a:gd name="connsiteX36" fmla="*/ 12679 w 551357"/>
              <a:gd name="connsiteY36" fmla="*/ 401326 h 598517"/>
              <a:gd name="connsiteX37" fmla="*/ 520466 w 551357"/>
              <a:gd name="connsiteY37" fmla="*/ 215581 h 598517"/>
              <a:gd name="connsiteX38" fmla="*/ 535702 w 551357"/>
              <a:gd name="connsiteY38" fmla="*/ 351787 h 598517"/>
              <a:gd name="connsiteX39" fmla="*/ 281717 w 551357"/>
              <a:gd name="connsiteY39" fmla="*/ 64322 h 598517"/>
              <a:gd name="connsiteX40" fmla="*/ 280166 w 551357"/>
              <a:gd name="connsiteY40" fmla="*/ 106835 h 598517"/>
              <a:gd name="connsiteX41" fmla="*/ 286826 w 551357"/>
              <a:gd name="connsiteY41" fmla="*/ 112491 h 598517"/>
              <a:gd name="connsiteX42" fmla="*/ 288012 w 551357"/>
              <a:gd name="connsiteY42" fmla="*/ 112491 h 598517"/>
              <a:gd name="connsiteX43" fmla="*/ 293577 w 551357"/>
              <a:gd name="connsiteY43" fmla="*/ 104581 h 598517"/>
              <a:gd name="connsiteX44" fmla="*/ 293577 w 551357"/>
              <a:gd name="connsiteY44" fmla="*/ 104554 h 598517"/>
              <a:gd name="connsiteX45" fmla="*/ 295402 w 551357"/>
              <a:gd name="connsiteY45" fmla="*/ 64686 h 598517"/>
              <a:gd name="connsiteX46" fmla="*/ 346947 w 551357"/>
              <a:gd name="connsiteY46" fmla="*/ 100448 h 598517"/>
              <a:gd name="connsiteX47" fmla="*/ 346947 w 551357"/>
              <a:gd name="connsiteY47" fmla="*/ 100448 h 598517"/>
              <a:gd name="connsiteX48" fmla="*/ 318310 w 551357"/>
              <a:gd name="connsiteY48" fmla="*/ 192071 h 598517"/>
              <a:gd name="connsiteX49" fmla="*/ 226689 w 551357"/>
              <a:gd name="connsiteY49" fmla="*/ 163425 h 598517"/>
              <a:gd name="connsiteX50" fmla="*/ 235281 w 551357"/>
              <a:gd name="connsiteY50" fmla="*/ 87767 h 598517"/>
              <a:gd name="connsiteX51" fmla="*/ 235281 w 551357"/>
              <a:gd name="connsiteY51" fmla="*/ 87767 h 598517"/>
              <a:gd name="connsiteX52" fmla="*/ 281717 w 551357"/>
              <a:gd name="connsiteY52" fmla="*/ 64322 h 598517"/>
              <a:gd name="connsiteX53" fmla="*/ 160199 w 551357"/>
              <a:gd name="connsiteY53" fmla="*/ 93789 h 598517"/>
              <a:gd name="connsiteX54" fmla="*/ 217126 w 551357"/>
              <a:gd name="connsiteY54" fmla="*/ 89866 h 598517"/>
              <a:gd name="connsiteX55" fmla="*/ 205358 w 551357"/>
              <a:gd name="connsiteY55" fmla="*/ 131923 h 598517"/>
              <a:gd name="connsiteX56" fmla="*/ 286844 w 551357"/>
              <a:gd name="connsiteY56" fmla="*/ 213556 h 598517"/>
              <a:gd name="connsiteX57" fmla="*/ 368477 w 551357"/>
              <a:gd name="connsiteY57" fmla="*/ 132069 h 598517"/>
              <a:gd name="connsiteX58" fmla="*/ 364645 w 551357"/>
              <a:gd name="connsiteY58" fmla="*/ 107291 h 598517"/>
              <a:gd name="connsiteX59" fmla="*/ 514354 w 551357"/>
              <a:gd name="connsiteY59" fmla="*/ 203265 h 598517"/>
              <a:gd name="connsiteX60" fmla="*/ 19887 w 551357"/>
              <a:gd name="connsiteY60" fmla="*/ 384539 h 598517"/>
              <a:gd name="connsiteX61" fmla="*/ 519919 w 551357"/>
              <a:gd name="connsiteY61" fmla="*/ 432344 h 598517"/>
              <a:gd name="connsiteX62" fmla="*/ 13044 w 551357"/>
              <a:gd name="connsiteY62" fmla="*/ 582235 h 598517"/>
              <a:gd name="connsiteX63" fmla="*/ 13044 w 551357"/>
              <a:gd name="connsiteY63" fmla="*/ 484892 h 598517"/>
              <a:gd name="connsiteX64" fmla="*/ 80555 w 551357"/>
              <a:gd name="connsiteY64" fmla="*/ 519834 h 598517"/>
              <a:gd name="connsiteX65" fmla="*/ 85664 w 551357"/>
              <a:gd name="connsiteY65" fmla="*/ 519834 h 598517"/>
              <a:gd name="connsiteX66" fmla="*/ 144781 w 551357"/>
              <a:gd name="connsiteY66" fmla="*/ 469748 h 598517"/>
              <a:gd name="connsiteX67" fmla="*/ 191673 w 551357"/>
              <a:gd name="connsiteY67" fmla="*/ 402511 h 598517"/>
              <a:gd name="connsiteX68" fmla="*/ 253527 w 551357"/>
              <a:gd name="connsiteY68" fmla="*/ 427052 h 598517"/>
              <a:gd name="connsiteX69" fmla="*/ 274419 w 551357"/>
              <a:gd name="connsiteY69" fmla="*/ 439277 h 598517"/>
              <a:gd name="connsiteX70" fmla="*/ 322771 w 551357"/>
              <a:gd name="connsiteY70" fmla="*/ 447214 h 598517"/>
              <a:gd name="connsiteX71" fmla="*/ 378147 w 551357"/>
              <a:gd name="connsiteY71" fmla="*/ 376785 h 598517"/>
              <a:gd name="connsiteX72" fmla="*/ 415825 w 551357"/>
              <a:gd name="connsiteY72" fmla="*/ 327976 h 598517"/>
              <a:gd name="connsiteX73" fmla="*/ 459068 w 551357"/>
              <a:gd name="connsiteY73" fmla="*/ 352883 h 598517"/>
              <a:gd name="connsiteX74" fmla="*/ 533695 w 551357"/>
              <a:gd name="connsiteY74" fmla="*/ 371129 h 598517"/>
              <a:gd name="connsiteX75" fmla="*/ 519919 w 551357"/>
              <a:gd name="connsiteY75" fmla="*/ 432344 h 59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551357" h="598517">
                <a:moveTo>
                  <a:pt x="549842" y="350237"/>
                </a:moveTo>
                <a:cubicBezTo>
                  <a:pt x="553939" y="300845"/>
                  <a:pt x="547726" y="251134"/>
                  <a:pt x="531596" y="204268"/>
                </a:cubicBezTo>
                <a:cubicBezTo>
                  <a:pt x="531469" y="203931"/>
                  <a:pt x="531286" y="203621"/>
                  <a:pt x="531049" y="203356"/>
                </a:cubicBezTo>
                <a:cubicBezTo>
                  <a:pt x="531049" y="203356"/>
                  <a:pt x="531049" y="203356"/>
                  <a:pt x="531049" y="202718"/>
                </a:cubicBezTo>
                <a:cubicBezTo>
                  <a:pt x="493645" y="147980"/>
                  <a:pt x="435257" y="110575"/>
                  <a:pt x="357712" y="90961"/>
                </a:cubicBezTo>
                <a:cubicBezTo>
                  <a:pt x="345487" y="69832"/>
                  <a:pt x="324422" y="55299"/>
                  <a:pt x="300328" y="51367"/>
                </a:cubicBezTo>
                <a:cubicBezTo>
                  <a:pt x="308940" y="31761"/>
                  <a:pt x="326520" y="17548"/>
                  <a:pt x="347494" y="13232"/>
                </a:cubicBezTo>
                <a:cubicBezTo>
                  <a:pt x="351143" y="12293"/>
                  <a:pt x="353342" y="8580"/>
                  <a:pt x="352420" y="4931"/>
                </a:cubicBezTo>
                <a:cubicBezTo>
                  <a:pt x="351536" y="1309"/>
                  <a:pt x="347886" y="-917"/>
                  <a:pt x="344264" y="-32"/>
                </a:cubicBezTo>
                <a:cubicBezTo>
                  <a:pt x="344219" y="-23"/>
                  <a:pt x="344164" y="-5"/>
                  <a:pt x="344119" y="4"/>
                </a:cubicBezTo>
                <a:cubicBezTo>
                  <a:pt x="317370" y="5524"/>
                  <a:pt x="295420" y="24563"/>
                  <a:pt x="286187" y="50272"/>
                </a:cubicBezTo>
                <a:cubicBezTo>
                  <a:pt x="264069" y="50582"/>
                  <a:pt x="243025" y="59860"/>
                  <a:pt x="227891" y="75999"/>
                </a:cubicBezTo>
                <a:cubicBezTo>
                  <a:pt x="203491" y="76045"/>
                  <a:pt x="179116" y="77605"/>
                  <a:pt x="154907" y="80652"/>
                </a:cubicBezTo>
                <a:cubicBezTo>
                  <a:pt x="152689" y="80971"/>
                  <a:pt x="150775" y="82376"/>
                  <a:pt x="149798" y="84392"/>
                </a:cubicBezTo>
                <a:lnTo>
                  <a:pt x="-2" y="393662"/>
                </a:lnTo>
                <a:lnTo>
                  <a:pt x="-2" y="393662"/>
                </a:lnTo>
                <a:cubicBezTo>
                  <a:pt x="-2" y="393662"/>
                  <a:pt x="-2" y="393662"/>
                  <a:pt x="-2" y="394210"/>
                </a:cubicBezTo>
                <a:cubicBezTo>
                  <a:pt x="-85" y="394848"/>
                  <a:pt x="-85" y="395487"/>
                  <a:pt x="-2" y="396126"/>
                </a:cubicBezTo>
                <a:lnTo>
                  <a:pt x="-2" y="591449"/>
                </a:lnTo>
                <a:cubicBezTo>
                  <a:pt x="-2" y="595226"/>
                  <a:pt x="3062" y="598291"/>
                  <a:pt x="6841" y="598291"/>
                </a:cubicBezTo>
                <a:lnTo>
                  <a:pt x="8757" y="598291"/>
                </a:lnTo>
                <a:lnTo>
                  <a:pt x="527765" y="444751"/>
                </a:lnTo>
                <a:cubicBezTo>
                  <a:pt x="529808" y="444140"/>
                  <a:pt x="531450" y="442625"/>
                  <a:pt x="532235" y="440646"/>
                </a:cubicBezTo>
                <a:cubicBezTo>
                  <a:pt x="541449" y="414098"/>
                  <a:pt x="547361" y="386528"/>
                  <a:pt x="549842" y="358539"/>
                </a:cubicBezTo>
                <a:cubicBezTo>
                  <a:pt x="551777" y="356112"/>
                  <a:pt x="551777" y="352663"/>
                  <a:pt x="549842" y="350237"/>
                </a:cubicBezTo>
                <a:close/>
                <a:moveTo>
                  <a:pt x="535702" y="351787"/>
                </a:moveTo>
                <a:cubicBezTo>
                  <a:pt x="506964" y="376694"/>
                  <a:pt x="490087" y="362096"/>
                  <a:pt x="468191" y="342664"/>
                </a:cubicBezTo>
                <a:cubicBezTo>
                  <a:pt x="453047" y="329162"/>
                  <a:pt x="437447" y="315295"/>
                  <a:pt x="416373" y="314292"/>
                </a:cubicBezTo>
                <a:cubicBezTo>
                  <a:pt x="392379" y="313380"/>
                  <a:pt x="379881" y="341661"/>
                  <a:pt x="365740" y="371037"/>
                </a:cubicBezTo>
                <a:cubicBezTo>
                  <a:pt x="353606" y="397402"/>
                  <a:pt x="339739" y="427235"/>
                  <a:pt x="318483" y="434168"/>
                </a:cubicBezTo>
                <a:cubicBezTo>
                  <a:pt x="305610" y="437279"/>
                  <a:pt x="292016" y="434798"/>
                  <a:pt x="281078" y="427326"/>
                </a:cubicBezTo>
                <a:lnTo>
                  <a:pt x="260369" y="415558"/>
                </a:lnTo>
                <a:cubicBezTo>
                  <a:pt x="225154" y="395396"/>
                  <a:pt x="205631" y="384357"/>
                  <a:pt x="187385" y="389739"/>
                </a:cubicBezTo>
                <a:cubicBezTo>
                  <a:pt x="169139" y="395122"/>
                  <a:pt x="155637" y="417747"/>
                  <a:pt x="132191" y="463910"/>
                </a:cubicBezTo>
                <a:cubicBezTo>
                  <a:pt x="118780" y="490549"/>
                  <a:pt x="102541" y="504872"/>
                  <a:pt x="84113" y="506605"/>
                </a:cubicBezTo>
                <a:cubicBezTo>
                  <a:pt x="51543" y="509525"/>
                  <a:pt x="19522" y="473397"/>
                  <a:pt x="12679" y="465187"/>
                </a:cubicBezTo>
                <a:lnTo>
                  <a:pt x="12679" y="401326"/>
                </a:lnTo>
                <a:lnTo>
                  <a:pt x="520466" y="215581"/>
                </a:lnTo>
                <a:cubicBezTo>
                  <a:pt x="534507" y="259527"/>
                  <a:pt x="539689" y="305826"/>
                  <a:pt x="535702" y="351787"/>
                </a:cubicBezTo>
                <a:close/>
                <a:moveTo>
                  <a:pt x="281717" y="64322"/>
                </a:moveTo>
                <a:cubicBezTo>
                  <a:pt x="278774" y="78298"/>
                  <a:pt x="278249" y="92676"/>
                  <a:pt x="280166" y="106835"/>
                </a:cubicBezTo>
                <a:cubicBezTo>
                  <a:pt x="280736" y="110073"/>
                  <a:pt x="283534" y="112455"/>
                  <a:pt x="286826" y="112491"/>
                </a:cubicBezTo>
                <a:lnTo>
                  <a:pt x="288012" y="112491"/>
                </a:lnTo>
                <a:cubicBezTo>
                  <a:pt x="291735" y="111843"/>
                  <a:pt x="294225" y="108304"/>
                  <a:pt x="293577" y="104581"/>
                </a:cubicBezTo>
                <a:cubicBezTo>
                  <a:pt x="293577" y="104572"/>
                  <a:pt x="293577" y="104563"/>
                  <a:pt x="293577" y="104554"/>
                </a:cubicBezTo>
                <a:cubicBezTo>
                  <a:pt x="291754" y="91262"/>
                  <a:pt x="292372" y="77751"/>
                  <a:pt x="295402" y="64686"/>
                </a:cubicBezTo>
                <a:cubicBezTo>
                  <a:pt x="317379" y="67523"/>
                  <a:pt x="336601" y="80862"/>
                  <a:pt x="346947" y="100448"/>
                </a:cubicBezTo>
                <a:lnTo>
                  <a:pt x="346947" y="100448"/>
                </a:lnTo>
                <a:cubicBezTo>
                  <a:pt x="364335" y="133656"/>
                  <a:pt x="351517" y="174673"/>
                  <a:pt x="318310" y="192071"/>
                </a:cubicBezTo>
                <a:cubicBezTo>
                  <a:pt x="285099" y="209460"/>
                  <a:pt x="244080" y="196633"/>
                  <a:pt x="226689" y="163425"/>
                </a:cubicBezTo>
                <a:cubicBezTo>
                  <a:pt x="213804" y="138820"/>
                  <a:pt x="217208" y="108851"/>
                  <a:pt x="235281" y="87767"/>
                </a:cubicBezTo>
                <a:lnTo>
                  <a:pt x="235281" y="87767"/>
                </a:lnTo>
                <a:cubicBezTo>
                  <a:pt x="247031" y="74092"/>
                  <a:pt x="263739" y="65663"/>
                  <a:pt x="281717" y="64322"/>
                </a:cubicBezTo>
                <a:close/>
                <a:moveTo>
                  <a:pt x="160199" y="93789"/>
                </a:moveTo>
                <a:cubicBezTo>
                  <a:pt x="179089" y="91444"/>
                  <a:pt x="198093" y="90139"/>
                  <a:pt x="217126" y="89866"/>
                </a:cubicBezTo>
                <a:cubicBezTo>
                  <a:pt x="209405" y="102538"/>
                  <a:pt x="205333" y="117089"/>
                  <a:pt x="205358" y="131923"/>
                </a:cubicBezTo>
                <a:cubicBezTo>
                  <a:pt x="205317" y="176963"/>
                  <a:pt x="241800" y="213519"/>
                  <a:pt x="286844" y="213556"/>
                </a:cubicBezTo>
                <a:cubicBezTo>
                  <a:pt x="331885" y="213592"/>
                  <a:pt x="368440" y="177109"/>
                  <a:pt x="368477" y="132069"/>
                </a:cubicBezTo>
                <a:cubicBezTo>
                  <a:pt x="368486" y="123657"/>
                  <a:pt x="367191" y="115301"/>
                  <a:pt x="364645" y="107291"/>
                </a:cubicBezTo>
                <a:cubicBezTo>
                  <a:pt x="430240" y="125537"/>
                  <a:pt x="480690" y="157833"/>
                  <a:pt x="514354" y="203265"/>
                </a:cubicBezTo>
                <a:lnTo>
                  <a:pt x="19887" y="384539"/>
                </a:lnTo>
                <a:close/>
                <a:moveTo>
                  <a:pt x="519919" y="432344"/>
                </a:moveTo>
                <a:lnTo>
                  <a:pt x="13044" y="582235"/>
                </a:lnTo>
                <a:lnTo>
                  <a:pt x="13044" y="484892"/>
                </a:lnTo>
                <a:cubicBezTo>
                  <a:pt x="27367" y="499307"/>
                  <a:pt x="52638" y="519834"/>
                  <a:pt x="80555" y="519834"/>
                </a:cubicBezTo>
                <a:cubicBezTo>
                  <a:pt x="82256" y="519925"/>
                  <a:pt x="83962" y="519925"/>
                  <a:pt x="85664" y="519834"/>
                </a:cubicBezTo>
                <a:cubicBezTo>
                  <a:pt x="109110" y="517735"/>
                  <a:pt x="128998" y="500858"/>
                  <a:pt x="144781" y="469748"/>
                </a:cubicBezTo>
                <a:cubicBezTo>
                  <a:pt x="166767" y="426414"/>
                  <a:pt x="178718" y="406435"/>
                  <a:pt x="191673" y="402511"/>
                </a:cubicBezTo>
                <a:cubicBezTo>
                  <a:pt x="204628" y="398588"/>
                  <a:pt x="221688" y="408806"/>
                  <a:pt x="253527" y="427052"/>
                </a:cubicBezTo>
                <a:lnTo>
                  <a:pt x="274419" y="439277"/>
                </a:lnTo>
                <a:cubicBezTo>
                  <a:pt x="288686" y="448646"/>
                  <a:pt x="306258" y="451530"/>
                  <a:pt x="322771" y="447214"/>
                </a:cubicBezTo>
                <a:cubicBezTo>
                  <a:pt x="350140" y="438091"/>
                  <a:pt x="364828" y="405705"/>
                  <a:pt x="378147" y="376785"/>
                </a:cubicBezTo>
                <a:cubicBezTo>
                  <a:pt x="389916" y="351423"/>
                  <a:pt x="400864" y="327064"/>
                  <a:pt x="415825" y="327976"/>
                </a:cubicBezTo>
                <a:cubicBezTo>
                  <a:pt x="430787" y="328889"/>
                  <a:pt x="445202" y="340384"/>
                  <a:pt x="459068" y="352883"/>
                </a:cubicBezTo>
                <a:cubicBezTo>
                  <a:pt x="479322" y="371129"/>
                  <a:pt x="501764" y="390834"/>
                  <a:pt x="533695" y="371129"/>
                </a:cubicBezTo>
                <a:cubicBezTo>
                  <a:pt x="530967" y="391910"/>
                  <a:pt x="526360" y="412401"/>
                  <a:pt x="519919" y="432344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4716D200-07EF-0E99-756D-D9D3316613B5}"/>
              </a:ext>
            </a:extLst>
          </p:cNvPr>
          <p:cNvSpPr/>
          <p:nvPr/>
        </p:nvSpPr>
        <p:spPr>
          <a:xfrm>
            <a:off x="7965542" y="7197831"/>
            <a:ext cx="1216692" cy="787962"/>
          </a:xfrm>
          <a:custGeom>
            <a:avLst/>
            <a:gdLst>
              <a:gd name="connsiteX0" fmla="*/ 608721 w 608846"/>
              <a:gd name="connsiteY0" fmla="*/ 94744 h 394304"/>
              <a:gd name="connsiteX1" fmla="*/ 601149 w 608846"/>
              <a:gd name="connsiteY1" fmla="*/ 86899 h 394304"/>
              <a:gd name="connsiteX2" fmla="*/ 585275 w 608846"/>
              <a:gd name="connsiteY2" fmla="*/ 74765 h 394304"/>
              <a:gd name="connsiteX3" fmla="*/ 577703 w 608846"/>
              <a:gd name="connsiteY3" fmla="*/ 67466 h 394304"/>
              <a:gd name="connsiteX4" fmla="*/ 569036 w 608846"/>
              <a:gd name="connsiteY4" fmla="*/ 66372 h 394304"/>
              <a:gd name="connsiteX5" fmla="*/ 557815 w 608846"/>
              <a:gd name="connsiteY5" fmla="*/ 90822 h 394304"/>
              <a:gd name="connsiteX6" fmla="*/ 466584 w 608846"/>
              <a:gd name="connsiteY6" fmla="*/ 96660 h 394304"/>
              <a:gd name="connsiteX7" fmla="*/ 365319 w 608846"/>
              <a:gd name="connsiteY7" fmla="*/ 169644 h 394304"/>
              <a:gd name="connsiteX8" fmla="*/ 325999 w 608846"/>
              <a:gd name="connsiteY8" fmla="*/ 153770 h 394304"/>
              <a:gd name="connsiteX9" fmla="*/ 325999 w 608846"/>
              <a:gd name="connsiteY9" fmla="*/ 153770 h 394304"/>
              <a:gd name="connsiteX10" fmla="*/ 325999 w 608846"/>
              <a:gd name="connsiteY10" fmla="*/ 153770 h 394304"/>
              <a:gd name="connsiteX11" fmla="*/ 297626 w 608846"/>
              <a:gd name="connsiteY11" fmla="*/ 138079 h 394304"/>
              <a:gd name="connsiteX12" fmla="*/ 292791 w 608846"/>
              <a:gd name="connsiteY12" fmla="*/ 135068 h 394304"/>
              <a:gd name="connsiteX13" fmla="*/ 181673 w 608846"/>
              <a:gd name="connsiteY13" fmla="*/ 40006 h 394304"/>
              <a:gd name="connsiteX14" fmla="*/ 96008 w 608846"/>
              <a:gd name="connsiteY14" fmla="*/ 25136 h 394304"/>
              <a:gd name="connsiteX15" fmla="*/ 87614 w 608846"/>
              <a:gd name="connsiteY15" fmla="*/ 869 h 394304"/>
              <a:gd name="connsiteX16" fmla="*/ 78948 w 608846"/>
              <a:gd name="connsiteY16" fmla="*/ 869 h 394304"/>
              <a:gd name="connsiteX17" fmla="*/ 71011 w 608846"/>
              <a:gd name="connsiteY17" fmla="*/ 7163 h 394304"/>
              <a:gd name="connsiteX18" fmla="*/ 54863 w 608846"/>
              <a:gd name="connsiteY18" fmla="*/ 16925 h 394304"/>
              <a:gd name="connsiteX19" fmla="*/ 46561 w 608846"/>
              <a:gd name="connsiteY19" fmla="*/ 23858 h 394304"/>
              <a:gd name="connsiteX20" fmla="*/ 66449 w 608846"/>
              <a:gd name="connsiteY20" fmla="*/ 45206 h 394304"/>
              <a:gd name="connsiteX21" fmla="*/ 57326 w 608846"/>
              <a:gd name="connsiteY21" fmla="*/ 139447 h 394304"/>
              <a:gd name="connsiteX22" fmla="*/ 139433 w 608846"/>
              <a:gd name="connsiteY22" fmla="*/ 223835 h 394304"/>
              <a:gd name="connsiteX23" fmla="*/ 112064 w 608846"/>
              <a:gd name="connsiteY23" fmla="*/ 223835 h 394304"/>
              <a:gd name="connsiteX24" fmla="*/ 38350 w 608846"/>
              <a:gd name="connsiteY24" fmla="*/ 277296 h 394304"/>
              <a:gd name="connsiteX25" fmla="*/ 13901 w 608846"/>
              <a:gd name="connsiteY25" fmla="*/ 265436 h 394304"/>
              <a:gd name="connsiteX26" fmla="*/ 7970 w 608846"/>
              <a:gd name="connsiteY26" fmla="*/ 271822 h 394304"/>
              <a:gd name="connsiteX27" fmla="*/ 6784 w 608846"/>
              <a:gd name="connsiteY27" fmla="*/ 282314 h 394304"/>
              <a:gd name="connsiteX28" fmla="*/ 2223 w 608846"/>
              <a:gd name="connsiteY28" fmla="*/ 301745 h 394304"/>
              <a:gd name="connsiteX29" fmla="*/ 1311 w 608846"/>
              <a:gd name="connsiteY29" fmla="*/ 312602 h 394304"/>
              <a:gd name="connsiteX30" fmla="*/ 11164 w 608846"/>
              <a:gd name="connsiteY30" fmla="*/ 316707 h 394304"/>
              <a:gd name="connsiteX31" fmla="*/ 31964 w 608846"/>
              <a:gd name="connsiteY31" fmla="*/ 313240 h 394304"/>
              <a:gd name="connsiteX32" fmla="*/ 95825 w 608846"/>
              <a:gd name="connsiteY32" fmla="*/ 389053 h 394304"/>
              <a:gd name="connsiteX33" fmla="*/ 150563 w 608846"/>
              <a:gd name="connsiteY33" fmla="*/ 393979 h 394304"/>
              <a:gd name="connsiteX34" fmla="*/ 361305 w 608846"/>
              <a:gd name="connsiteY34" fmla="*/ 354020 h 394304"/>
              <a:gd name="connsiteX35" fmla="*/ 362582 w 608846"/>
              <a:gd name="connsiteY35" fmla="*/ 353291 h 394304"/>
              <a:gd name="connsiteX36" fmla="*/ 584363 w 608846"/>
              <a:gd name="connsiteY36" fmla="*/ 214165 h 394304"/>
              <a:gd name="connsiteX37" fmla="*/ 585366 w 608846"/>
              <a:gd name="connsiteY37" fmla="*/ 115089 h 394304"/>
              <a:gd name="connsiteX38" fmla="*/ 608721 w 608846"/>
              <a:gd name="connsiteY38" fmla="*/ 94744 h 394304"/>
              <a:gd name="connsiteX39" fmla="*/ 79586 w 608846"/>
              <a:gd name="connsiteY39" fmla="*/ 17290 h 394304"/>
              <a:gd name="connsiteX40" fmla="*/ 80590 w 608846"/>
              <a:gd name="connsiteY40" fmla="*/ 16469 h 394304"/>
              <a:gd name="connsiteX41" fmla="*/ 82232 w 608846"/>
              <a:gd name="connsiteY41" fmla="*/ 32434 h 394304"/>
              <a:gd name="connsiteX42" fmla="*/ 79221 w 608846"/>
              <a:gd name="connsiteY42" fmla="*/ 34259 h 394304"/>
              <a:gd name="connsiteX43" fmla="*/ 77123 w 608846"/>
              <a:gd name="connsiteY43" fmla="*/ 35810 h 394304"/>
              <a:gd name="connsiteX44" fmla="*/ 64807 w 608846"/>
              <a:gd name="connsiteY44" fmla="*/ 27873 h 394304"/>
              <a:gd name="connsiteX45" fmla="*/ 79495 w 608846"/>
              <a:gd name="connsiteY45" fmla="*/ 17290 h 394304"/>
              <a:gd name="connsiteX46" fmla="*/ 69003 w 608846"/>
              <a:gd name="connsiteY46" fmla="*/ 132879 h 394304"/>
              <a:gd name="connsiteX47" fmla="*/ 87249 w 608846"/>
              <a:gd name="connsiteY47" fmla="*/ 45389 h 394304"/>
              <a:gd name="connsiteX48" fmla="*/ 171364 w 608846"/>
              <a:gd name="connsiteY48" fmla="*/ 49220 h 394304"/>
              <a:gd name="connsiteX49" fmla="*/ 205210 w 608846"/>
              <a:gd name="connsiteY49" fmla="*/ 83523 h 394304"/>
              <a:gd name="connsiteX50" fmla="*/ 153665 w 608846"/>
              <a:gd name="connsiteY50" fmla="*/ 138261 h 394304"/>
              <a:gd name="connsiteX51" fmla="*/ 156311 w 608846"/>
              <a:gd name="connsiteY51" fmla="*/ 147384 h 394304"/>
              <a:gd name="connsiteX52" fmla="*/ 159595 w 608846"/>
              <a:gd name="connsiteY52" fmla="*/ 148205 h 394304"/>
              <a:gd name="connsiteX53" fmla="*/ 165616 w 608846"/>
              <a:gd name="connsiteY53" fmla="*/ 144738 h 394304"/>
              <a:gd name="connsiteX54" fmla="*/ 216249 w 608846"/>
              <a:gd name="connsiteY54" fmla="*/ 93650 h 394304"/>
              <a:gd name="connsiteX55" fmla="*/ 277738 w 608846"/>
              <a:gd name="connsiteY55" fmla="*/ 141728 h 394304"/>
              <a:gd name="connsiteX56" fmla="*/ 229751 w 608846"/>
              <a:gd name="connsiteY56" fmla="*/ 197013 h 394304"/>
              <a:gd name="connsiteX57" fmla="*/ 232123 w 608846"/>
              <a:gd name="connsiteY57" fmla="*/ 206136 h 394304"/>
              <a:gd name="connsiteX58" fmla="*/ 235590 w 608846"/>
              <a:gd name="connsiteY58" fmla="*/ 207140 h 394304"/>
              <a:gd name="connsiteX59" fmla="*/ 241520 w 608846"/>
              <a:gd name="connsiteY59" fmla="*/ 203764 h 394304"/>
              <a:gd name="connsiteX60" fmla="*/ 290419 w 608846"/>
              <a:gd name="connsiteY60" fmla="*/ 149756 h 394304"/>
              <a:gd name="connsiteX61" fmla="*/ 319886 w 608846"/>
              <a:gd name="connsiteY61" fmla="*/ 165904 h 394304"/>
              <a:gd name="connsiteX62" fmla="*/ 349354 w 608846"/>
              <a:gd name="connsiteY62" fmla="*/ 178402 h 394304"/>
              <a:gd name="connsiteX63" fmla="*/ 304377 w 608846"/>
              <a:gd name="connsiteY63" fmla="*/ 198473 h 394304"/>
              <a:gd name="connsiteX64" fmla="*/ 303830 w 608846"/>
              <a:gd name="connsiteY64" fmla="*/ 198473 h 394304"/>
              <a:gd name="connsiteX65" fmla="*/ 161693 w 608846"/>
              <a:gd name="connsiteY65" fmla="*/ 222831 h 394304"/>
              <a:gd name="connsiteX66" fmla="*/ 69003 w 608846"/>
              <a:gd name="connsiteY66" fmla="*/ 132879 h 394304"/>
              <a:gd name="connsiteX67" fmla="*/ 20925 w 608846"/>
              <a:gd name="connsiteY67" fmla="*/ 282587 h 394304"/>
              <a:gd name="connsiteX68" fmla="*/ 20925 w 608846"/>
              <a:gd name="connsiteY68" fmla="*/ 280580 h 394304"/>
              <a:gd name="connsiteX69" fmla="*/ 34610 w 608846"/>
              <a:gd name="connsiteY69" fmla="*/ 291619 h 394304"/>
              <a:gd name="connsiteX70" fmla="*/ 33789 w 608846"/>
              <a:gd name="connsiteY70" fmla="*/ 295359 h 394304"/>
              <a:gd name="connsiteX71" fmla="*/ 33789 w 608846"/>
              <a:gd name="connsiteY71" fmla="*/ 298279 h 394304"/>
              <a:gd name="connsiteX72" fmla="*/ 18006 w 608846"/>
              <a:gd name="connsiteY72" fmla="*/ 301837 h 394304"/>
              <a:gd name="connsiteX73" fmla="*/ 20925 w 608846"/>
              <a:gd name="connsiteY73" fmla="*/ 282587 h 394304"/>
              <a:gd name="connsiteX74" fmla="*/ 573141 w 608846"/>
              <a:gd name="connsiteY74" fmla="*/ 205954 h 394304"/>
              <a:gd name="connsiteX75" fmla="*/ 352547 w 608846"/>
              <a:gd name="connsiteY75" fmla="*/ 341978 h 394304"/>
              <a:gd name="connsiteX76" fmla="*/ 352091 w 608846"/>
              <a:gd name="connsiteY76" fmla="*/ 341978 h 394304"/>
              <a:gd name="connsiteX77" fmla="*/ 99839 w 608846"/>
              <a:gd name="connsiteY77" fmla="*/ 375186 h 394304"/>
              <a:gd name="connsiteX78" fmla="*/ 47382 w 608846"/>
              <a:gd name="connsiteY78" fmla="*/ 297275 h 394304"/>
              <a:gd name="connsiteX79" fmla="*/ 112338 w 608846"/>
              <a:gd name="connsiteY79" fmla="*/ 236790 h 394304"/>
              <a:gd name="connsiteX80" fmla="*/ 146823 w 608846"/>
              <a:gd name="connsiteY80" fmla="*/ 236790 h 394304"/>
              <a:gd name="connsiteX81" fmla="*/ 152935 w 608846"/>
              <a:gd name="connsiteY81" fmla="*/ 328932 h 394304"/>
              <a:gd name="connsiteX82" fmla="*/ 159139 w 608846"/>
              <a:gd name="connsiteY82" fmla="*/ 332764 h 394304"/>
              <a:gd name="connsiteX83" fmla="*/ 162149 w 608846"/>
              <a:gd name="connsiteY83" fmla="*/ 332034 h 394304"/>
              <a:gd name="connsiteX84" fmla="*/ 165251 w 608846"/>
              <a:gd name="connsiteY84" fmla="*/ 322911 h 394304"/>
              <a:gd name="connsiteX85" fmla="*/ 162879 w 608846"/>
              <a:gd name="connsiteY85" fmla="*/ 236334 h 394304"/>
              <a:gd name="connsiteX86" fmla="*/ 247085 w 608846"/>
              <a:gd name="connsiteY86" fmla="*/ 227211 h 394304"/>
              <a:gd name="connsiteX87" fmla="*/ 263689 w 608846"/>
              <a:gd name="connsiteY87" fmla="*/ 311598 h 394304"/>
              <a:gd name="connsiteX88" fmla="*/ 269892 w 608846"/>
              <a:gd name="connsiteY88" fmla="*/ 315613 h 394304"/>
              <a:gd name="connsiteX89" fmla="*/ 272720 w 608846"/>
              <a:gd name="connsiteY89" fmla="*/ 314974 h 394304"/>
              <a:gd name="connsiteX90" fmla="*/ 276123 w 608846"/>
              <a:gd name="connsiteY90" fmla="*/ 305915 h 394304"/>
              <a:gd name="connsiteX91" fmla="*/ 276096 w 608846"/>
              <a:gd name="connsiteY91" fmla="*/ 305851 h 394304"/>
              <a:gd name="connsiteX92" fmla="*/ 260769 w 608846"/>
              <a:gd name="connsiteY92" fmla="*/ 224473 h 394304"/>
              <a:gd name="connsiteX93" fmla="*/ 308483 w 608846"/>
              <a:gd name="connsiteY93" fmla="*/ 210972 h 394304"/>
              <a:gd name="connsiteX94" fmla="*/ 343606 w 608846"/>
              <a:gd name="connsiteY94" fmla="*/ 196192 h 394304"/>
              <a:gd name="connsiteX95" fmla="*/ 380919 w 608846"/>
              <a:gd name="connsiteY95" fmla="*/ 261878 h 394304"/>
              <a:gd name="connsiteX96" fmla="*/ 389404 w 608846"/>
              <a:gd name="connsiteY96" fmla="*/ 266439 h 394304"/>
              <a:gd name="connsiteX97" fmla="*/ 394056 w 608846"/>
              <a:gd name="connsiteY97" fmla="*/ 257955 h 394304"/>
              <a:gd name="connsiteX98" fmla="*/ 356652 w 608846"/>
              <a:gd name="connsiteY98" fmla="*/ 189624 h 394304"/>
              <a:gd name="connsiteX99" fmla="*/ 423706 w 608846"/>
              <a:gd name="connsiteY99" fmla="*/ 147749 h 394304"/>
              <a:gd name="connsiteX100" fmla="*/ 472423 w 608846"/>
              <a:gd name="connsiteY100" fmla="*/ 211610 h 394304"/>
              <a:gd name="connsiteX101" fmla="*/ 479083 w 608846"/>
              <a:gd name="connsiteY101" fmla="*/ 216901 h 394304"/>
              <a:gd name="connsiteX102" fmla="*/ 480634 w 608846"/>
              <a:gd name="connsiteY102" fmla="*/ 216901 h 394304"/>
              <a:gd name="connsiteX103" fmla="*/ 485779 w 608846"/>
              <a:gd name="connsiteY103" fmla="*/ 208864 h 394304"/>
              <a:gd name="connsiteX104" fmla="*/ 485743 w 608846"/>
              <a:gd name="connsiteY104" fmla="*/ 208691 h 394304"/>
              <a:gd name="connsiteX105" fmla="*/ 436752 w 608846"/>
              <a:gd name="connsiteY105" fmla="*/ 138079 h 394304"/>
              <a:gd name="connsiteX106" fmla="*/ 475434 w 608846"/>
              <a:gd name="connsiteY106" fmla="*/ 106513 h 394304"/>
              <a:gd name="connsiteX107" fmla="*/ 564201 w 608846"/>
              <a:gd name="connsiteY107" fmla="*/ 111804 h 394304"/>
              <a:gd name="connsiteX108" fmla="*/ 573141 w 608846"/>
              <a:gd name="connsiteY108" fmla="*/ 205954 h 394304"/>
              <a:gd name="connsiteX109" fmla="*/ 575331 w 608846"/>
              <a:gd name="connsiteY109" fmla="*/ 104141 h 394304"/>
              <a:gd name="connsiteX110" fmla="*/ 573232 w 608846"/>
              <a:gd name="connsiteY110" fmla="*/ 102225 h 394304"/>
              <a:gd name="connsiteX111" fmla="*/ 570222 w 608846"/>
              <a:gd name="connsiteY111" fmla="*/ 99671 h 394304"/>
              <a:gd name="connsiteX112" fmla="*/ 573871 w 608846"/>
              <a:gd name="connsiteY112" fmla="*/ 82611 h 394304"/>
              <a:gd name="connsiteX113" fmla="*/ 575148 w 608846"/>
              <a:gd name="connsiteY113" fmla="*/ 83979 h 394304"/>
              <a:gd name="connsiteX114" fmla="*/ 589836 w 608846"/>
              <a:gd name="connsiteY114" fmla="*/ 96934 h 394304"/>
              <a:gd name="connsiteX115" fmla="*/ 575331 w 608846"/>
              <a:gd name="connsiteY115" fmla="*/ 104141 h 394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608846" h="394304">
                <a:moveTo>
                  <a:pt x="608721" y="94744"/>
                </a:moveTo>
                <a:cubicBezTo>
                  <a:pt x="608210" y="90739"/>
                  <a:pt x="605127" y="87555"/>
                  <a:pt x="601149" y="86899"/>
                </a:cubicBezTo>
                <a:cubicBezTo>
                  <a:pt x="594817" y="84435"/>
                  <a:pt x="589316" y="80230"/>
                  <a:pt x="585275" y="74765"/>
                </a:cubicBezTo>
                <a:cubicBezTo>
                  <a:pt x="582958" y="72119"/>
                  <a:pt x="580431" y="69683"/>
                  <a:pt x="577703" y="67466"/>
                </a:cubicBezTo>
                <a:cubicBezTo>
                  <a:pt x="575230" y="65551"/>
                  <a:pt x="571910" y="65131"/>
                  <a:pt x="569036" y="66372"/>
                </a:cubicBezTo>
                <a:cubicBezTo>
                  <a:pt x="566938" y="67284"/>
                  <a:pt x="561737" y="69474"/>
                  <a:pt x="557815" y="90822"/>
                </a:cubicBezTo>
                <a:cubicBezTo>
                  <a:pt x="509919" y="62266"/>
                  <a:pt x="467223" y="96113"/>
                  <a:pt x="466584" y="96660"/>
                </a:cubicBezTo>
                <a:cubicBezTo>
                  <a:pt x="435356" y="124321"/>
                  <a:pt x="401428" y="148771"/>
                  <a:pt x="365319" y="169644"/>
                </a:cubicBezTo>
                <a:cubicBezTo>
                  <a:pt x="351817" y="165384"/>
                  <a:pt x="338671" y="160074"/>
                  <a:pt x="325999" y="153770"/>
                </a:cubicBezTo>
                <a:lnTo>
                  <a:pt x="325999" y="153770"/>
                </a:lnTo>
                <a:lnTo>
                  <a:pt x="325999" y="153770"/>
                </a:lnTo>
                <a:cubicBezTo>
                  <a:pt x="316201" y="149172"/>
                  <a:pt x="306731" y="143927"/>
                  <a:pt x="297626" y="138079"/>
                </a:cubicBezTo>
                <a:cubicBezTo>
                  <a:pt x="296531" y="136418"/>
                  <a:pt x="294762" y="135324"/>
                  <a:pt x="292791" y="135068"/>
                </a:cubicBezTo>
                <a:cubicBezTo>
                  <a:pt x="251801" y="108310"/>
                  <a:pt x="214452" y="76352"/>
                  <a:pt x="181673" y="40006"/>
                </a:cubicBezTo>
                <a:cubicBezTo>
                  <a:pt x="181673" y="40006"/>
                  <a:pt x="144268" y="3514"/>
                  <a:pt x="96008" y="25136"/>
                </a:cubicBezTo>
                <a:cubicBezTo>
                  <a:pt x="94365" y="4609"/>
                  <a:pt x="89621" y="1963"/>
                  <a:pt x="87614" y="869"/>
                </a:cubicBezTo>
                <a:cubicBezTo>
                  <a:pt x="84914" y="-591"/>
                  <a:pt x="81648" y="-591"/>
                  <a:pt x="78948" y="869"/>
                </a:cubicBezTo>
                <a:cubicBezTo>
                  <a:pt x="76129" y="2730"/>
                  <a:pt x="73465" y="4837"/>
                  <a:pt x="71011" y="7163"/>
                </a:cubicBezTo>
                <a:cubicBezTo>
                  <a:pt x="66632" y="11843"/>
                  <a:pt x="61048" y="15228"/>
                  <a:pt x="54863" y="16925"/>
                </a:cubicBezTo>
                <a:cubicBezTo>
                  <a:pt x="50876" y="17171"/>
                  <a:pt x="47510" y="19981"/>
                  <a:pt x="46561" y="23858"/>
                </a:cubicBezTo>
                <a:cubicBezTo>
                  <a:pt x="46013" y="27052"/>
                  <a:pt x="45101" y="32252"/>
                  <a:pt x="66449" y="45206"/>
                </a:cubicBezTo>
                <a:cubicBezTo>
                  <a:pt x="40448" y="70477"/>
                  <a:pt x="37438" y="102134"/>
                  <a:pt x="57326" y="139447"/>
                </a:cubicBezTo>
                <a:cubicBezTo>
                  <a:pt x="62526" y="149118"/>
                  <a:pt x="88253" y="183511"/>
                  <a:pt x="139433" y="223835"/>
                </a:cubicBezTo>
                <a:cubicBezTo>
                  <a:pt x="130310" y="223835"/>
                  <a:pt x="121826" y="223835"/>
                  <a:pt x="112064" y="223835"/>
                </a:cubicBezTo>
                <a:cubicBezTo>
                  <a:pt x="111517" y="223835"/>
                  <a:pt x="57326" y="224930"/>
                  <a:pt x="38350" y="277296"/>
                </a:cubicBezTo>
                <a:cubicBezTo>
                  <a:pt x="21655" y="263246"/>
                  <a:pt x="16181" y="264797"/>
                  <a:pt x="13901" y="265436"/>
                </a:cubicBezTo>
                <a:cubicBezTo>
                  <a:pt x="10972" y="266421"/>
                  <a:pt x="8737" y="268830"/>
                  <a:pt x="7970" y="271822"/>
                </a:cubicBezTo>
                <a:cubicBezTo>
                  <a:pt x="7222" y="275271"/>
                  <a:pt x="6821" y="278783"/>
                  <a:pt x="6784" y="282314"/>
                </a:cubicBezTo>
                <a:cubicBezTo>
                  <a:pt x="7104" y="289092"/>
                  <a:pt x="5516" y="295815"/>
                  <a:pt x="2223" y="301745"/>
                </a:cubicBezTo>
                <a:cubicBezTo>
                  <a:pt x="-450" y="304765"/>
                  <a:pt x="-815" y="309181"/>
                  <a:pt x="1311" y="312602"/>
                </a:cubicBezTo>
                <a:cubicBezTo>
                  <a:pt x="2497" y="314335"/>
                  <a:pt x="4139" y="316707"/>
                  <a:pt x="11164" y="316707"/>
                </a:cubicBezTo>
                <a:cubicBezTo>
                  <a:pt x="18207" y="316342"/>
                  <a:pt x="25186" y="315184"/>
                  <a:pt x="31964" y="313240"/>
                </a:cubicBezTo>
                <a:cubicBezTo>
                  <a:pt x="31964" y="351284"/>
                  <a:pt x="52947" y="377102"/>
                  <a:pt x="95825" y="389053"/>
                </a:cubicBezTo>
                <a:cubicBezTo>
                  <a:pt x="113807" y="392866"/>
                  <a:pt x="132189" y="394517"/>
                  <a:pt x="150563" y="393979"/>
                </a:cubicBezTo>
                <a:cubicBezTo>
                  <a:pt x="222571" y="392702"/>
                  <a:pt x="293831" y="379191"/>
                  <a:pt x="361305" y="354020"/>
                </a:cubicBezTo>
                <a:lnTo>
                  <a:pt x="362582" y="353291"/>
                </a:lnTo>
                <a:cubicBezTo>
                  <a:pt x="501708" y="302110"/>
                  <a:pt x="575513" y="227028"/>
                  <a:pt x="584363" y="214165"/>
                </a:cubicBezTo>
                <a:cubicBezTo>
                  <a:pt x="609451" y="177673"/>
                  <a:pt x="609816" y="144282"/>
                  <a:pt x="585366" y="115089"/>
                </a:cubicBezTo>
                <a:cubicBezTo>
                  <a:pt x="609360" y="103502"/>
                  <a:pt x="608995" y="98029"/>
                  <a:pt x="608721" y="94744"/>
                </a:cubicBezTo>
                <a:close/>
                <a:moveTo>
                  <a:pt x="79586" y="17290"/>
                </a:moveTo>
                <a:lnTo>
                  <a:pt x="80590" y="16469"/>
                </a:lnTo>
                <a:cubicBezTo>
                  <a:pt x="81465" y="21751"/>
                  <a:pt x="82013" y="27079"/>
                  <a:pt x="82232" y="32434"/>
                </a:cubicBezTo>
                <a:cubicBezTo>
                  <a:pt x="81228" y="33073"/>
                  <a:pt x="80225" y="33529"/>
                  <a:pt x="79221" y="34259"/>
                </a:cubicBezTo>
                <a:lnTo>
                  <a:pt x="77123" y="35810"/>
                </a:lnTo>
                <a:cubicBezTo>
                  <a:pt x="72561" y="33073"/>
                  <a:pt x="68000" y="30245"/>
                  <a:pt x="64807" y="27873"/>
                </a:cubicBezTo>
                <a:cubicBezTo>
                  <a:pt x="70208" y="25099"/>
                  <a:pt x="75152" y="21532"/>
                  <a:pt x="79495" y="17290"/>
                </a:cubicBezTo>
                <a:close/>
                <a:moveTo>
                  <a:pt x="69003" y="132879"/>
                </a:moveTo>
                <a:cubicBezTo>
                  <a:pt x="61796" y="119468"/>
                  <a:pt x="39901" y="78870"/>
                  <a:pt x="87249" y="45389"/>
                </a:cubicBezTo>
                <a:cubicBezTo>
                  <a:pt x="112274" y="25382"/>
                  <a:pt x="148255" y="27024"/>
                  <a:pt x="171364" y="49220"/>
                </a:cubicBezTo>
                <a:cubicBezTo>
                  <a:pt x="182950" y="61901"/>
                  <a:pt x="194262" y="73214"/>
                  <a:pt x="205210" y="83523"/>
                </a:cubicBezTo>
                <a:cubicBezTo>
                  <a:pt x="193350" y="89270"/>
                  <a:pt x="172823" y="103594"/>
                  <a:pt x="153665" y="138261"/>
                </a:cubicBezTo>
                <a:cubicBezTo>
                  <a:pt x="151996" y="141527"/>
                  <a:pt x="153154" y="145523"/>
                  <a:pt x="156311" y="147384"/>
                </a:cubicBezTo>
                <a:cubicBezTo>
                  <a:pt x="157323" y="147922"/>
                  <a:pt x="158445" y="148205"/>
                  <a:pt x="159595" y="148205"/>
                </a:cubicBezTo>
                <a:cubicBezTo>
                  <a:pt x="162076" y="148214"/>
                  <a:pt x="164375" y="146891"/>
                  <a:pt x="165616" y="144738"/>
                </a:cubicBezTo>
                <a:cubicBezTo>
                  <a:pt x="187238" y="105783"/>
                  <a:pt x="210136" y="95748"/>
                  <a:pt x="216249" y="93650"/>
                </a:cubicBezTo>
                <a:cubicBezTo>
                  <a:pt x="235517" y="111184"/>
                  <a:pt x="256071" y="127259"/>
                  <a:pt x="277738" y="141728"/>
                </a:cubicBezTo>
                <a:cubicBezTo>
                  <a:pt x="258598" y="157173"/>
                  <a:pt x="242350" y="175884"/>
                  <a:pt x="229751" y="197013"/>
                </a:cubicBezTo>
                <a:cubicBezTo>
                  <a:pt x="227990" y="200197"/>
                  <a:pt x="229030" y="204211"/>
                  <a:pt x="232123" y="206136"/>
                </a:cubicBezTo>
                <a:cubicBezTo>
                  <a:pt x="233154" y="206812"/>
                  <a:pt x="234358" y="207158"/>
                  <a:pt x="235590" y="207140"/>
                </a:cubicBezTo>
                <a:cubicBezTo>
                  <a:pt x="238025" y="207149"/>
                  <a:pt x="240288" y="205863"/>
                  <a:pt x="241520" y="203764"/>
                </a:cubicBezTo>
                <a:cubicBezTo>
                  <a:pt x="241520" y="203764"/>
                  <a:pt x="265604" y="163714"/>
                  <a:pt x="290419" y="149756"/>
                </a:cubicBezTo>
                <a:cubicBezTo>
                  <a:pt x="299916" y="155723"/>
                  <a:pt x="309751" y="161114"/>
                  <a:pt x="319886" y="165904"/>
                </a:cubicBezTo>
                <a:cubicBezTo>
                  <a:pt x="329475" y="170602"/>
                  <a:pt x="339309" y="174780"/>
                  <a:pt x="349354" y="178402"/>
                </a:cubicBezTo>
                <a:cubicBezTo>
                  <a:pt x="334903" y="186248"/>
                  <a:pt x="319868" y="192963"/>
                  <a:pt x="304377" y="198473"/>
                </a:cubicBezTo>
                <a:lnTo>
                  <a:pt x="303830" y="198473"/>
                </a:lnTo>
                <a:cubicBezTo>
                  <a:pt x="303191" y="198473"/>
                  <a:pt x="251281" y="219274"/>
                  <a:pt x="161693" y="222831"/>
                </a:cubicBezTo>
                <a:cubicBezTo>
                  <a:pt x="101481" y="179223"/>
                  <a:pt x="73291" y="140816"/>
                  <a:pt x="69003" y="132879"/>
                </a:cubicBezTo>
                <a:close/>
                <a:moveTo>
                  <a:pt x="20925" y="282587"/>
                </a:moveTo>
                <a:cubicBezTo>
                  <a:pt x="20880" y="281921"/>
                  <a:pt x="20880" y="281246"/>
                  <a:pt x="20925" y="280580"/>
                </a:cubicBezTo>
                <a:cubicBezTo>
                  <a:pt x="25724" y="283956"/>
                  <a:pt x="30295" y="287641"/>
                  <a:pt x="34610" y="291619"/>
                </a:cubicBezTo>
                <a:cubicBezTo>
                  <a:pt x="34610" y="292896"/>
                  <a:pt x="34062" y="293991"/>
                  <a:pt x="33789" y="295359"/>
                </a:cubicBezTo>
                <a:cubicBezTo>
                  <a:pt x="33515" y="296728"/>
                  <a:pt x="33789" y="297275"/>
                  <a:pt x="33789" y="298279"/>
                </a:cubicBezTo>
                <a:cubicBezTo>
                  <a:pt x="28041" y="299830"/>
                  <a:pt x="22385" y="301107"/>
                  <a:pt x="18006" y="301837"/>
                </a:cubicBezTo>
                <a:cubicBezTo>
                  <a:pt x="19940" y="295606"/>
                  <a:pt x="20925" y="289110"/>
                  <a:pt x="20925" y="282587"/>
                </a:cubicBezTo>
                <a:close/>
                <a:moveTo>
                  <a:pt x="573141" y="205954"/>
                </a:moveTo>
                <a:cubicBezTo>
                  <a:pt x="565113" y="217723"/>
                  <a:pt x="490122" y="292714"/>
                  <a:pt x="352547" y="341978"/>
                </a:cubicBezTo>
                <a:lnTo>
                  <a:pt x="352091" y="341978"/>
                </a:lnTo>
                <a:cubicBezTo>
                  <a:pt x="214698" y="390147"/>
                  <a:pt x="118359" y="380568"/>
                  <a:pt x="99839" y="375186"/>
                </a:cubicBezTo>
                <a:cubicBezTo>
                  <a:pt x="84513" y="370716"/>
                  <a:pt x="37894" y="356940"/>
                  <a:pt x="47382" y="297275"/>
                </a:cubicBezTo>
                <a:cubicBezTo>
                  <a:pt x="50949" y="263748"/>
                  <a:pt x="78647" y="237966"/>
                  <a:pt x="112338" y="236790"/>
                </a:cubicBezTo>
                <a:cubicBezTo>
                  <a:pt x="124380" y="237246"/>
                  <a:pt x="135784" y="237246"/>
                  <a:pt x="146823" y="236790"/>
                </a:cubicBezTo>
                <a:cubicBezTo>
                  <a:pt x="139068" y="252481"/>
                  <a:pt x="130949" y="283773"/>
                  <a:pt x="152935" y="328932"/>
                </a:cubicBezTo>
                <a:cubicBezTo>
                  <a:pt x="154094" y="331295"/>
                  <a:pt x="156502" y="332782"/>
                  <a:pt x="159139" y="332764"/>
                </a:cubicBezTo>
                <a:cubicBezTo>
                  <a:pt x="160188" y="332782"/>
                  <a:pt x="161228" y="332536"/>
                  <a:pt x="162149" y="332034"/>
                </a:cubicBezTo>
                <a:cubicBezTo>
                  <a:pt x="165516" y="330364"/>
                  <a:pt x="166893" y="326286"/>
                  <a:pt x="165251" y="322911"/>
                </a:cubicBezTo>
                <a:cubicBezTo>
                  <a:pt x="141075" y="273373"/>
                  <a:pt x="157405" y="244088"/>
                  <a:pt x="162879" y="236334"/>
                </a:cubicBezTo>
                <a:cubicBezTo>
                  <a:pt x="191133" y="235303"/>
                  <a:pt x="219269" y="232256"/>
                  <a:pt x="247085" y="227211"/>
                </a:cubicBezTo>
                <a:cubicBezTo>
                  <a:pt x="247222" y="256139"/>
                  <a:pt x="252850" y="284777"/>
                  <a:pt x="263689" y="311598"/>
                </a:cubicBezTo>
                <a:cubicBezTo>
                  <a:pt x="264829" y="314007"/>
                  <a:pt x="267228" y="315558"/>
                  <a:pt x="269892" y="315613"/>
                </a:cubicBezTo>
                <a:cubicBezTo>
                  <a:pt x="270868" y="315585"/>
                  <a:pt x="271826" y="315366"/>
                  <a:pt x="272720" y="314974"/>
                </a:cubicBezTo>
                <a:cubicBezTo>
                  <a:pt x="276160" y="313414"/>
                  <a:pt x="277683" y="309354"/>
                  <a:pt x="276123" y="305915"/>
                </a:cubicBezTo>
                <a:cubicBezTo>
                  <a:pt x="276114" y="305897"/>
                  <a:pt x="276105" y="305869"/>
                  <a:pt x="276096" y="305851"/>
                </a:cubicBezTo>
                <a:cubicBezTo>
                  <a:pt x="265878" y="279942"/>
                  <a:pt x="260678" y="252326"/>
                  <a:pt x="260769" y="224473"/>
                </a:cubicBezTo>
                <a:cubicBezTo>
                  <a:pt x="277008" y="221262"/>
                  <a:pt x="292964" y="216746"/>
                  <a:pt x="308483" y="210972"/>
                </a:cubicBezTo>
                <a:cubicBezTo>
                  <a:pt x="320516" y="206866"/>
                  <a:pt x="332257" y="201931"/>
                  <a:pt x="343606" y="196192"/>
                </a:cubicBezTo>
                <a:cubicBezTo>
                  <a:pt x="366687" y="215350"/>
                  <a:pt x="380828" y="261422"/>
                  <a:pt x="380919" y="261878"/>
                </a:cubicBezTo>
                <a:cubicBezTo>
                  <a:pt x="382014" y="265472"/>
                  <a:pt x="385800" y="267507"/>
                  <a:pt x="389404" y="266439"/>
                </a:cubicBezTo>
                <a:cubicBezTo>
                  <a:pt x="393035" y="265381"/>
                  <a:pt x="395115" y="261586"/>
                  <a:pt x="394056" y="257955"/>
                </a:cubicBezTo>
                <a:cubicBezTo>
                  <a:pt x="393418" y="255948"/>
                  <a:pt x="380281" y="212887"/>
                  <a:pt x="356652" y="189624"/>
                </a:cubicBezTo>
                <a:cubicBezTo>
                  <a:pt x="379961" y="177262"/>
                  <a:pt x="402367" y="163267"/>
                  <a:pt x="423706" y="147749"/>
                </a:cubicBezTo>
                <a:cubicBezTo>
                  <a:pt x="430001" y="149300"/>
                  <a:pt x="460198" y="159244"/>
                  <a:pt x="472423" y="211610"/>
                </a:cubicBezTo>
                <a:cubicBezTo>
                  <a:pt x="473144" y="214703"/>
                  <a:pt x="475899" y="216901"/>
                  <a:pt x="479083" y="216901"/>
                </a:cubicBezTo>
                <a:lnTo>
                  <a:pt x="480634" y="216901"/>
                </a:lnTo>
                <a:cubicBezTo>
                  <a:pt x="484274" y="216099"/>
                  <a:pt x="486582" y="212504"/>
                  <a:pt x="485779" y="208864"/>
                </a:cubicBezTo>
                <a:cubicBezTo>
                  <a:pt x="485770" y="208800"/>
                  <a:pt x="485761" y="208745"/>
                  <a:pt x="485743" y="208691"/>
                </a:cubicBezTo>
                <a:cubicBezTo>
                  <a:pt x="474886" y="163076"/>
                  <a:pt x="451258" y="144830"/>
                  <a:pt x="436752" y="138079"/>
                </a:cubicBezTo>
                <a:cubicBezTo>
                  <a:pt x="449159" y="128956"/>
                  <a:pt x="462023" y="118282"/>
                  <a:pt x="475434" y="106513"/>
                </a:cubicBezTo>
                <a:cubicBezTo>
                  <a:pt x="502192" y="85868"/>
                  <a:pt x="540079" y="88130"/>
                  <a:pt x="564201" y="111804"/>
                </a:cubicBezTo>
                <a:cubicBezTo>
                  <a:pt x="609633" y="152767"/>
                  <a:pt x="582173" y="192817"/>
                  <a:pt x="573141" y="205954"/>
                </a:cubicBezTo>
                <a:close/>
                <a:moveTo>
                  <a:pt x="575331" y="104141"/>
                </a:moveTo>
                <a:lnTo>
                  <a:pt x="573232" y="102225"/>
                </a:lnTo>
                <a:lnTo>
                  <a:pt x="570222" y="99671"/>
                </a:lnTo>
                <a:cubicBezTo>
                  <a:pt x="571061" y="93914"/>
                  <a:pt x="572274" y="88212"/>
                  <a:pt x="573871" y="82611"/>
                </a:cubicBezTo>
                <a:lnTo>
                  <a:pt x="575148" y="83979"/>
                </a:lnTo>
                <a:cubicBezTo>
                  <a:pt x="579345" y="89024"/>
                  <a:pt x="584308" y="93394"/>
                  <a:pt x="589836" y="96934"/>
                </a:cubicBezTo>
                <a:cubicBezTo>
                  <a:pt x="585129" y="99589"/>
                  <a:pt x="580294" y="101997"/>
                  <a:pt x="575331" y="104141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88F9BB4C-BDA3-438C-5726-98E34E6C181C}"/>
              </a:ext>
            </a:extLst>
          </p:cNvPr>
          <p:cNvSpPr/>
          <p:nvPr/>
        </p:nvSpPr>
        <p:spPr>
          <a:xfrm>
            <a:off x="13389049" y="6978610"/>
            <a:ext cx="1060498" cy="1226402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447C4DCD-6E3E-43DB-E515-C3997B1EC5A8}"/>
              </a:ext>
            </a:extLst>
          </p:cNvPr>
          <p:cNvSpPr/>
          <p:nvPr/>
        </p:nvSpPr>
        <p:spPr>
          <a:xfrm>
            <a:off x="18657363" y="7208225"/>
            <a:ext cx="1213840" cy="767172"/>
          </a:xfrm>
          <a:custGeom>
            <a:avLst/>
            <a:gdLst>
              <a:gd name="connsiteX0" fmla="*/ 114233 w 537865"/>
              <a:gd name="connsiteY0" fmla="*/ 211980 h 339942"/>
              <a:gd name="connsiteX1" fmla="*/ 62774 w 537865"/>
              <a:gd name="connsiteY1" fmla="*/ 238962 h 339942"/>
              <a:gd name="connsiteX2" fmla="*/ 59462 w 537865"/>
              <a:gd name="connsiteY2" fmla="*/ 238962 h 339942"/>
              <a:gd name="connsiteX3" fmla="*/ 107932 w 537865"/>
              <a:gd name="connsiteY3" fmla="*/ 327824 h 339942"/>
              <a:gd name="connsiteX4" fmla="*/ 430099 w 537865"/>
              <a:gd name="connsiteY4" fmla="*/ 327824 h 339942"/>
              <a:gd name="connsiteX5" fmla="*/ 478246 w 537865"/>
              <a:gd name="connsiteY5" fmla="*/ 238962 h 339942"/>
              <a:gd name="connsiteX6" fmla="*/ 474934 w 537865"/>
              <a:gd name="connsiteY6" fmla="*/ 238962 h 339942"/>
              <a:gd name="connsiteX7" fmla="*/ 423475 w 537865"/>
              <a:gd name="connsiteY7" fmla="*/ 211980 h 339942"/>
              <a:gd name="connsiteX8" fmla="*/ 407616 w 537865"/>
              <a:gd name="connsiteY8" fmla="*/ 227838 h 339942"/>
              <a:gd name="connsiteX9" fmla="*/ 320394 w 537865"/>
              <a:gd name="connsiteY9" fmla="*/ 211980 h 339942"/>
              <a:gd name="connsiteX10" fmla="*/ 304536 w 537865"/>
              <a:gd name="connsiteY10" fmla="*/ 227838 h 339942"/>
              <a:gd name="connsiteX11" fmla="*/ 217314 w 537865"/>
              <a:gd name="connsiteY11" fmla="*/ 211980 h 339942"/>
              <a:gd name="connsiteX12" fmla="*/ 201456 w 537865"/>
              <a:gd name="connsiteY12" fmla="*/ 227838 h 339942"/>
              <a:gd name="connsiteX13" fmla="*/ 114233 w 537865"/>
              <a:gd name="connsiteY13" fmla="*/ 211980 h 339942"/>
              <a:gd name="connsiteX14" fmla="*/ 335905 w 537865"/>
              <a:gd name="connsiteY14" fmla="*/ 43950 h 339942"/>
              <a:gd name="connsiteX15" fmla="*/ 389868 w 537865"/>
              <a:gd name="connsiteY15" fmla="*/ 117947 h 339942"/>
              <a:gd name="connsiteX16" fmla="*/ 385668 w 537865"/>
              <a:gd name="connsiteY16" fmla="*/ 125461 h 339942"/>
              <a:gd name="connsiteX17" fmla="*/ 384052 w 537865"/>
              <a:gd name="connsiteY17" fmla="*/ 125461 h 339942"/>
              <a:gd name="connsiteX18" fmla="*/ 378235 w 537865"/>
              <a:gd name="connsiteY18" fmla="*/ 121017 h 339942"/>
              <a:gd name="connsiteX19" fmla="*/ 329200 w 537865"/>
              <a:gd name="connsiteY19" fmla="*/ 53805 h 339942"/>
              <a:gd name="connsiteX20" fmla="*/ 327827 w 537865"/>
              <a:gd name="connsiteY20" fmla="*/ 45323 h 339942"/>
              <a:gd name="connsiteX21" fmla="*/ 335905 w 537865"/>
              <a:gd name="connsiteY21" fmla="*/ 43950 h 339942"/>
              <a:gd name="connsiteX22" fmla="*/ 202741 w 537865"/>
              <a:gd name="connsiteY22" fmla="*/ 43465 h 339942"/>
              <a:gd name="connsiteX23" fmla="*/ 211119 w 537865"/>
              <a:gd name="connsiteY23" fmla="*/ 45266 h 339942"/>
              <a:gd name="connsiteX24" fmla="*/ 209317 w 537865"/>
              <a:gd name="connsiteY24" fmla="*/ 53644 h 339942"/>
              <a:gd name="connsiteX25" fmla="*/ 160362 w 537865"/>
              <a:gd name="connsiteY25" fmla="*/ 120856 h 339942"/>
              <a:gd name="connsiteX26" fmla="*/ 154545 w 537865"/>
              <a:gd name="connsiteY26" fmla="*/ 125299 h 339942"/>
              <a:gd name="connsiteX27" fmla="*/ 152930 w 537865"/>
              <a:gd name="connsiteY27" fmla="*/ 125299 h 339942"/>
              <a:gd name="connsiteX28" fmla="*/ 148647 w 537865"/>
              <a:gd name="connsiteY28" fmla="*/ 117786 h 339942"/>
              <a:gd name="connsiteX29" fmla="*/ 202288 w 537865"/>
              <a:gd name="connsiteY29" fmla="*/ 43950 h 339942"/>
              <a:gd name="connsiteX30" fmla="*/ 202288 w 537865"/>
              <a:gd name="connsiteY30" fmla="*/ 43789 h 339942"/>
              <a:gd name="connsiteX31" fmla="*/ 202741 w 537865"/>
              <a:gd name="connsiteY31" fmla="*/ 43465 h 339942"/>
              <a:gd name="connsiteX32" fmla="*/ 268450 w 537865"/>
              <a:gd name="connsiteY32" fmla="*/ 42819 h 339942"/>
              <a:gd name="connsiteX33" fmla="*/ 274508 w 537865"/>
              <a:gd name="connsiteY33" fmla="*/ 48878 h 339942"/>
              <a:gd name="connsiteX34" fmla="*/ 274508 w 537865"/>
              <a:gd name="connsiteY34" fmla="*/ 119402 h 339942"/>
              <a:gd name="connsiteX35" fmla="*/ 268450 w 537865"/>
              <a:gd name="connsiteY35" fmla="*/ 125461 h 339942"/>
              <a:gd name="connsiteX36" fmla="*/ 262390 w 537865"/>
              <a:gd name="connsiteY36" fmla="*/ 119402 h 339942"/>
              <a:gd name="connsiteX37" fmla="*/ 262390 w 537865"/>
              <a:gd name="connsiteY37" fmla="*/ 48878 h 339942"/>
              <a:gd name="connsiteX38" fmla="*/ 268450 w 537865"/>
              <a:gd name="connsiteY38" fmla="*/ 42819 h 339942"/>
              <a:gd name="connsiteX39" fmla="*/ 276683 w 537865"/>
              <a:gd name="connsiteY39" fmla="*/ 12142 h 339942"/>
              <a:gd name="connsiteX40" fmla="*/ 51222 w 537865"/>
              <a:gd name="connsiteY40" fmla="*/ 125461 h 339942"/>
              <a:gd name="connsiteX41" fmla="*/ 48152 w 537865"/>
              <a:gd name="connsiteY41" fmla="*/ 127722 h 339942"/>
              <a:gd name="connsiteX42" fmla="*/ 16622 w 537865"/>
              <a:gd name="connsiteY42" fmla="*/ 155327 h 339942"/>
              <a:gd name="connsiteX43" fmla="*/ 41867 w 537865"/>
              <a:gd name="connsiteY43" fmla="*/ 222360 h 339942"/>
              <a:gd name="connsiteX44" fmla="*/ 108902 w 537865"/>
              <a:gd name="connsiteY44" fmla="*/ 197116 h 339942"/>
              <a:gd name="connsiteX45" fmla="*/ 114395 w 537865"/>
              <a:gd name="connsiteY45" fmla="*/ 193561 h 339942"/>
              <a:gd name="connsiteX46" fmla="*/ 119969 w 537865"/>
              <a:gd name="connsiteY46" fmla="*/ 197116 h 339942"/>
              <a:gd name="connsiteX47" fmla="*/ 144980 w 537865"/>
              <a:gd name="connsiteY47" fmla="*/ 222127 h 339942"/>
              <a:gd name="connsiteX48" fmla="*/ 211981 w 537865"/>
              <a:gd name="connsiteY48" fmla="*/ 197116 h 339942"/>
              <a:gd name="connsiteX49" fmla="*/ 214389 w 537865"/>
              <a:gd name="connsiteY49" fmla="*/ 194708 h 339942"/>
              <a:gd name="connsiteX50" fmla="*/ 222969 w 537865"/>
              <a:gd name="connsiteY50" fmla="*/ 197116 h 339942"/>
              <a:gd name="connsiteX51" fmla="*/ 247915 w 537865"/>
              <a:gd name="connsiteY51" fmla="*/ 222062 h 339942"/>
              <a:gd name="connsiteX52" fmla="*/ 315062 w 537865"/>
              <a:gd name="connsiteY52" fmla="*/ 197116 h 339942"/>
              <a:gd name="connsiteX53" fmla="*/ 317470 w 537865"/>
              <a:gd name="connsiteY53" fmla="*/ 194708 h 339942"/>
              <a:gd name="connsiteX54" fmla="*/ 326048 w 537865"/>
              <a:gd name="connsiteY54" fmla="*/ 197116 h 339942"/>
              <a:gd name="connsiteX55" fmla="*/ 351060 w 537865"/>
              <a:gd name="connsiteY55" fmla="*/ 222127 h 339942"/>
              <a:gd name="connsiteX56" fmla="*/ 418061 w 537865"/>
              <a:gd name="connsiteY56" fmla="*/ 197116 h 339942"/>
              <a:gd name="connsiteX57" fmla="*/ 423636 w 537865"/>
              <a:gd name="connsiteY57" fmla="*/ 193561 h 339942"/>
              <a:gd name="connsiteX58" fmla="*/ 429129 w 537865"/>
              <a:gd name="connsiteY58" fmla="*/ 197116 h 339942"/>
              <a:gd name="connsiteX59" fmla="*/ 475095 w 537865"/>
              <a:gd name="connsiteY59" fmla="*/ 226683 h 339942"/>
              <a:gd name="connsiteX60" fmla="*/ 475419 w 537865"/>
              <a:gd name="connsiteY60" fmla="*/ 226683 h 339942"/>
              <a:gd name="connsiteX61" fmla="*/ 522596 w 537865"/>
              <a:gd name="connsiteY61" fmla="*/ 194046 h 339942"/>
              <a:gd name="connsiteX62" fmla="*/ 493271 w 537865"/>
              <a:gd name="connsiteY62" fmla="*/ 128692 h 339942"/>
              <a:gd name="connsiteX63" fmla="*/ 490445 w 537865"/>
              <a:gd name="connsiteY63" fmla="*/ 126511 h 339942"/>
              <a:gd name="connsiteX64" fmla="*/ 425793 w 537865"/>
              <a:gd name="connsiteY64" fmla="*/ 61545 h 339942"/>
              <a:gd name="connsiteX65" fmla="*/ 276683 w 537865"/>
              <a:gd name="connsiteY65" fmla="*/ 12142 h 339942"/>
              <a:gd name="connsiteX66" fmla="*/ 263052 w 537865"/>
              <a:gd name="connsiteY66" fmla="*/ 83 h 339942"/>
              <a:gd name="connsiteX67" fmla="*/ 499007 w 537865"/>
              <a:gd name="connsiteY67" fmla="*/ 118029 h 339942"/>
              <a:gd name="connsiteX68" fmla="*/ 537865 w 537865"/>
              <a:gd name="connsiteY68" fmla="*/ 176031 h 339942"/>
              <a:gd name="connsiteX69" fmla="*/ 493595 w 537865"/>
              <a:gd name="connsiteY69" fmla="*/ 236054 h 339942"/>
              <a:gd name="connsiteX70" fmla="*/ 439065 w 537865"/>
              <a:gd name="connsiteY70" fmla="*/ 336791 h 339942"/>
              <a:gd name="connsiteX71" fmla="*/ 433734 w 537865"/>
              <a:gd name="connsiteY71" fmla="*/ 339942 h 339942"/>
              <a:gd name="connsiteX72" fmla="*/ 104297 w 537865"/>
              <a:gd name="connsiteY72" fmla="*/ 339942 h 339942"/>
              <a:gd name="connsiteX73" fmla="*/ 98966 w 537865"/>
              <a:gd name="connsiteY73" fmla="*/ 336791 h 339942"/>
              <a:gd name="connsiteX74" fmla="*/ 44355 w 537865"/>
              <a:gd name="connsiteY74" fmla="*/ 236054 h 339942"/>
              <a:gd name="connsiteX75" fmla="*/ 3470 w 537865"/>
              <a:gd name="connsiteY75" fmla="*/ 196583 h 339942"/>
              <a:gd name="connsiteX76" fmla="*/ 42255 w 537865"/>
              <a:gd name="connsiteY76" fmla="*/ 116736 h 339942"/>
              <a:gd name="connsiteX77" fmla="*/ 107286 w 537865"/>
              <a:gd name="connsiteY77" fmla="*/ 52068 h 339942"/>
              <a:gd name="connsiteX78" fmla="*/ 263052 w 537865"/>
              <a:gd name="connsiteY78" fmla="*/ 83 h 339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37865" h="339942">
                <a:moveTo>
                  <a:pt x="114233" y="211980"/>
                </a:moveTo>
                <a:cubicBezTo>
                  <a:pt x="102536" y="228864"/>
                  <a:pt x="83309" y="238938"/>
                  <a:pt x="62774" y="238962"/>
                </a:cubicBezTo>
                <a:lnTo>
                  <a:pt x="59462" y="238962"/>
                </a:lnTo>
                <a:lnTo>
                  <a:pt x="107932" y="327824"/>
                </a:lnTo>
                <a:lnTo>
                  <a:pt x="430099" y="327824"/>
                </a:lnTo>
                <a:lnTo>
                  <a:pt x="478246" y="238962"/>
                </a:lnTo>
                <a:lnTo>
                  <a:pt x="474934" y="238962"/>
                </a:lnTo>
                <a:cubicBezTo>
                  <a:pt x="454399" y="238938"/>
                  <a:pt x="435172" y="228864"/>
                  <a:pt x="423475" y="211980"/>
                </a:cubicBezTo>
                <a:cubicBezTo>
                  <a:pt x="419185" y="218176"/>
                  <a:pt x="413813" y="223548"/>
                  <a:pt x="407616" y="227838"/>
                </a:cubicBezTo>
                <a:cubicBezTo>
                  <a:pt x="379156" y="247541"/>
                  <a:pt x="340106" y="240448"/>
                  <a:pt x="320394" y="211980"/>
                </a:cubicBezTo>
                <a:cubicBezTo>
                  <a:pt x="316104" y="218176"/>
                  <a:pt x="310732" y="223548"/>
                  <a:pt x="304536" y="227838"/>
                </a:cubicBezTo>
                <a:cubicBezTo>
                  <a:pt x="276075" y="247541"/>
                  <a:pt x="237025" y="240448"/>
                  <a:pt x="217314" y="211980"/>
                </a:cubicBezTo>
                <a:cubicBezTo>
                  <a:pt x="213024" y="218176"/>
                  <a:pt x="207651" y="223548"/>
                  <a:pt x="201456" y="227838"/>
                </a:cubicBezTo>
                <a:cubicBezTo>
                  <a:pt x="172996" y="247541"/>
                  <a:pt x="133945" y="240448"/>
                  <a:pt x="114233" y="211980"/>
                </a:cubicBezTo>
                <a:close/>
                <a:moveTo>
                  <a:pt x="335905" y="43950"/>
                </a:moveTo>
                <a:cubicBezTo>
                  <a:pt x="337601" y="45162"/>
                  <a:pt x="377751" y="74163"/>
                  <a:pt x="389868" y="117947"/>
                </a:cubicBezTo>
                <a:cubicBezTo>
                  <a:pt x="390749" y="121179"/>
                  <a:pt x="388882" y="124523"/>
                  <a:pt x="385668" y="125461"/>
                </a:cubicBezTo>
                <a:lnTo>
                  <a:pt x="384052" y="125461"/>
                </a:lnTo>
                <a:cubicBezTo>
                  <a:pt x="381338" y="125453"/>
                  <a:pt x="378963" y="123635"/>
                  <a:pt x="378235" y="121017"/>
                </a:cubicBezTo>
                <a:cubicBezTo>
                  <a:pt x="367491" y="81514"/>
                  <a:pt x="329604" y="53805"/>
                  <a:pt x="329200" y="53805"/>
                </a:cubicBezTo>
                <a:cubicBezTo>
                  <a:pt x="326509" y="51826"/>
                  <a:pt x="325903" y="48054"/>
                  <a:pt x="327827" y="45323"/>
                </a:cubicBezTo>
                <a:cubicBezTo>
                  <a:pt x="329733" y="42803"/>
                  <a:pt x="333271" y="42197"/>
                  <a:pt x="335905" y="43950"/>
                </a:cubicBezTo>
                <a:close/>
                <a:moveTo>
                  <a:pt x="202741" y="43465"/>
                </a:moveTo>
                <a:cubicBezTo>
                  <a:pt x="205552" y="41647"/>
                  <a:pt x="209301" y="42455"/>
                  <a:pt x="211119" y="45266"/>
                </a:cubicBezTo>
                <a:cubicBezTo>
                  <a:pt x="212936" y="48078"/>
                  <a:pt x="212128" y="51826"/>
                  <a:pt x="209317" y="53644"/>
                </a:cubicBezTo>
                <a:cubicBezTo>
                  <a:pt x="208832" y="53886"/>
                  <a:pt x="171025" y="81433"/>
                  <a:pt x="160362" y="120856"/>
                </a:cubicBezTo>
                <a:cubicBezTo>
                  <a:pt x="159635" y="123473"/>
                  <a:pt x="157260" y="125291"/>
                  <a:pt x="154545" y="125299"/>
                </a:cubicBezTo>
                <a:lnTo>
                  <a:pt x="152930" y="125299"/>
                </a:lnTo>
                <a:cubicBezTo>
                  <a:pt x="149682" y="124394"/>
                  <a:pt x="147767" y="121042"/>
                  <a:pt x="148647" y="117786"/>
                </a:cubicBezTo>
                <a:cubicBezTo>
                  <a:pt x="160523" y="74163"/>
                  <a:pt x="200592" y="45161"/>
                  <a:pt x="202288" y="43950"/>
                </a:cubicBezTo>
                <a:lnTo>
                  <a:pt x="202288" y="43789"/>
                </a:lnTo>
                <a:cubicBezTo>
                  <a:pt x="202434" y="43675"/>
                  <a:pt x="202588" y="43570"/>
                  <a:pt x="202741" y="43465"/>
                </a:cubicBezTo>
                <a:close/>
                <a:moveTo>
                  <a:pt x="268450" y="42819"/>
                </a:moveTo>
                <a:cubicBezTo>
                  <a:pt x="271794" y="42819"/>
                  <a:pt x="274508" y="45533"/>
                  <a:pt x="274508" y="48878"/>
                </a:cubicBezTo>
                <a:lnTo>
                  <a:pt x="274508" y="119402"/>
                </a:lnTo>
                <a:cubicBezTo>
                  <a:pt x="274508" y="122747"/>
                  <a:pt x="271794" y="125461"/>
                  <a:pt x="268450" y="125461"/>
                </a:cubicBezTo>
                <a:cubicBezTo>
                  <a:pt x="265105" y="125461"/>
                  <a:pt x="262390" y="122747"/>
                  <a:pt x="262390" y="119402"/>
                </a:cubicBezTo>
                <a:lnTo>
                  <a:pt x="262390" y="48878"/>
                </a:lnTo>
                <a:cubicBezTo>
                  <a:pt x="262390" y="45533"/>
                  <a:pt x="265105" y="42819"/>
                  <a:pt x="268450" y="42819"/>
                </a:cubicBezTo>
                <a:close/>
                <a:moveTo>
                  <a:pt x="276683" y="12142"/>
                </a:moveTo>
                <a:cubicBezTo>
                  <a:pt x="190450" y="10224"/>
                  <a:pt x="104837" y="49781"/>
                  <a:pt x="51222" y="125461"/>
                </a:cubicBezTo>
                <a:cubicBezTo>
                  <a:pt x="50463" y="126519"/>
                  <a:pt x="49389" y="127310"/>
                  <a:pt x="48152" y="127722"/>
                </a:cubicBezTo>
                <a:cubicBezTo>
                  <a:pt x="34152" y="131940"/>
                  <a:pt x="22648" y="142005"/>
                  <a:pt x="16622" y="155327"/>
                </a:cubicBezTo>
                <a:cubicBezTo>
                  <a:pt x="5078" y="180814"/>
                  <a:pt x="16380" y="210825"/>
                  <a:pt x="41867" y="222360"/>
                </a:cubicBezTo>
                <a:cubicBezTo>
                  <a:pt x="67346" y="233905"/>
                  <a:pt x="97366" y="222595"/>
                  <a:pt x="108902" y="197116"/>
                </a:cubicBezTo>
                <a:cubicBezTo>
                  <a:pt x="109879" y="194959"/>
                  <a:pt x="112028" y="193569"/>
                  <a:pt x="114395" y="193561"/>
                </a:cubicBezTo>
                <a:cubicBezTo>
                  <a:pt x="116786" y="193561"/>
                  <a:pt x="118959" y="194943"/>
                  <a:pt x="119969" y="197116"/>
                </a:cubicBezTo>
                <a:cubicBezTo>
                  <a:pt x="125026" y="208192"/>
                  <a:pt x="133904" y="217070"/>
                  <a:pt x="144980" y="222127"/>
                </a:cubicBezTo>
                <a:cubicBezTo>
                  <a:pt x="170386" y="233719"/>
                  <a:pt x="200389" y="222522"/>
                  <a:pt x="211981" y="197116"/>
                </a:cubicBezTo>
                <a:cubicBezTo>
                  <a:pt x="212547" y="196106"/>
                  <a:pt x="213380" y="195274"/>
                  <a:pt x="214389" y="194708"/>
                </a:cubicBezTo>
                <a:cubicBezTo>
                  <a:pt x="217418" y="193004"/>
                  <a:pt x="221264" y="194079"/>
                  <a:pt x="222969" y="197116"/>
                </a:cubicBezTo>
                <a:cubicBezTo>
                  <a:pt x="228026" y="208151"/>
                  <a:pt x="236880" y="217005"/>
                  <a:pt x="247915" y="222062"/>
                </a:cubicBezTo>
                <a:cubicBezTo>
                  <a:pt x="273345" y="233719"/>
                  <a:pt x="303404" y="222546"/>
                  <a:pt x="315062" y="197116"/>
                </a:cubicBezTo>
                <a:cubicBezTo>
                  <a:pt x="315628" y="196106"/>
                  <a:pt x="316459" y="195274"/>
                  <a:pt x="317470" y="194708"/>
                </a:cubicBezTo>
                <a:cubicBezTo>
                  <a:pt x="320499" y="193004"/>
                  <a:pt x="324344" y="194079"/>
                  <a:pt x="326048" y="197116"/>
                </a:cubicBezTo>
                <a:cubicBezTo>
                  <a:pt x="331106" y="208192"/>
                  <a:pt x="339985" y="217070"/>
                  <a:pt x="351060" y="222127"/>
                </a:cubicBezTo>
                <a:cubicBezTo>
                  <a:pt x="376466" y="233719"/>
                  <a:pt x="406469" y="222522"/>
                  <a:pt x="418061" y="197116"/>
                </a:cubicBezTo>
                <a:cubicBezTo>
                  <a:pt x="419072" y="194943"/>
                  <a:pt x="421245" y="193561"/>
                  <a:pt x="423636" y="193561"/>
                </a:cubicBezTo>
                <a:cubicBezTo>
                  <a:pt x="426003" y="193569"/>
                  <a:pt x="428152" y="194959"/>
                  <a:pt x="429129" y="197116"/>
                </a:cubicBezTo>
                <a:cubicBezTo>
                  <a:pt x="437361" y="215098"/>
                  <a:pt x="455312" y="226651"/>
                  <a:pt x="475095" y="226683"/>
                </a:cubicBezTo>
                <a:lnTo>
                  <a:pt x="475419" y="226683"/>
                </a:lnTo>
                <a:cubicBezTo>
                  <a:pt x="496382" y="226618"/>
                  <a:pt x="515140" y="213645"/>
                  <a:pt x="522596" y="194046"/>
                </a:cubicBezTo>
                <a:cubicBezTo>
                  <a:pt x="532549" y="167904"/>
                  <a:pt x="519413" y="138645"/>
                  <a:pt x="493271" y="128692"/>
                </a:cubicBezTo>
                <a:cubicBezTo>
                  <a:pt x="492132" y="128255"/>
                  <a:pt x="491156" y="127496"/>
                  <a:pt x="490445" y="126511"/>
                </a:cubicBezTo>
                <a:cubicBezTo>
                  <a:pt x="472769" y="101314"/>
                  <a:pt x="450900" y="79341"/>
                  <a:pt x="425793" y="61545"/>
                </a:cubicBezTo>
                <a:cubicBezTo>
                  <a:pt x="380385" y="29375"/>
                  <a:pt x="328423" y="13293"/>
                  <a:pt x="276683" y="12142"/>
                </a:cubicBezTo>
                <a:close/>
                <a:moveTo>
                  <a:pt x="263052" y="83"/>
                </a:moveTo>
                <a:cubicBezTo>
                  <a:pt x="353196" y="-2119"/>
                  <a:pt x="442787" y="39037"/>
                  <a:pt x="499007" y="118029"/>
                </a:cubicBezTo>
                <a:cubicBezTo>
                  <a:pt x="522451" y="127779"/>
                  <a:pt x="537767" y="150641"/>
                  <a:pt x="537865" y="176031"/>
                </a:cubicBezTo>
                <a:cubicBezTo>
                  <a:pt x="537833" y="203570"/>
                  <a:pt x="519898" y="227887"/>
                  <a:pt x="493595" y="236054"/>
                </a:cubicBezTo>
                <a:lnTo>
                  <a:pt x="439065" y="336791"/>
                </a:lnTo>
                <a:cubicBezTo>
                  <a:pt x="437983" y="338730"/>
                  <a:pt x="435948" y="339934"/>
                  <a:pt x="433734" y="339942"/>
                </a:cubicBezTo>
                <a:lnTo>
                  <a:pt x="104297" y="339942"/>
                </a:lnTo>
                <a:cubicBezTo>
                  <a:pt x="102076" y="339950"/>
                  <a:pt x="100032" y="338739"/>
                  <a:pt x="98966" y="336791"/>
                </a:cubicBezTo>
                <a:lnTo>
                  <a:pt x="44355" y="236054"/>
                </a:lnTo>
                <a:cubicBezTo>
                  <a:pt x="25209" y="230172"/>
                  <a:pt x="10022" y="215510"/>
                  <a:pt x="3470" y="196583"/>
                </a:cubicBezTo>
                <a:cubicBezTo>
                  <a:pt x="-7871" y="163825"/>
                  <a:pt x="9497" y="128078"/>
                  <a:pt x="42255" y="116736"/>
                </a:cubicBezTo>
                <a:cubicBezTo>
                  <a:pt x="60246" y="91766"/>
                  <a:pt x="82219" y="69913"/>
                  <a:pt x="107286" y="52068"/>
                </a:cubicBezTo>
                <a:cubicBezTo>
                  <a:pt x="154681" y="18335"/>
                  <a:pt x="208966" y="1405"/>
                  <a:pt x="263052" y="83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6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57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9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1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6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6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8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1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2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4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6" dur="500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7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7" grpId="0"/>
          <p:bldP spid="108" grpId="0"/>
          <p:bldP spid="110" grpId="0" animBg="1"/>
          <p:bldP spid="111" grpId="0"/>
          <p:bldP spid="116" grpId="0"/>
          <p:bldP spid="117" grpId="0"/>
          <p:bldP spid="119" grpId="0" animBg="1"/>
          <p:bldP spid="120" grpId="0"/>
          <p:bldP spid="125" grpId="0"/>
          <p:bldP spid="126" grpId="0"/>
          <p:bldP spid="128" grpId="0" animBg="1"/>
          <p:bldP spid="129" grpId="0"/>
          <p:bldP spid="40" grpId="0"/>
          <p:bldP spid="41" grpId="0"/>
          <p:bldP spid="43" grpId="0" animBg="1"/>
          <p:bldP spid="44" grpId="0"/>
          <p:bldP spid="55" grpId="0"/>
          <p:bldP spid="59" grpId="0"/>
          <p:bldP spid="64" grpId="0" animBg="1"/>
          <p:bldP spid="68" grpId="0"/>
          <p:bldP spid="28" grpId="0"/>
          <p:bldP spid="29" grpId="0"/>
          <p:bldP spid="31" grpId="0" animBg="1"/>
          <p:bldP spid="32" grpId="0"/>
          <p:bldP spid="11" grpId="0"/>
          <p:bldP spid="12" grpId="0"/>
          <p:bldP spid="14" grpId="0" animBg="1"/>
          <p:bldP spid="15" grpId="0"/>
          <p:bldP spid="141" grpId="0"/>
          <p:bldP spid="142" grpId="0"/>
          <p:bldP spid="98" grpId="0"/>
          <p:bldP spid="99" grpId="0"/>
          <p:bldP spid="101" grpId="0" animBg="1"/>
          <p:bldP spid="102" grpId="0"/>
          <p:bldP spid="153" grpId="0" animBg="1"/>
          <p:bldP spid="154" grpId="0" animBg="1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57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9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1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6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6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8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1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2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4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6" dur="500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7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7" grpId="0"/>
          <p:bldP spid="108" grpId="0"/>
          <p:bldP spid="110" grpId="0" animBg="1"/>
          <p:bldP spid="111" grpId="0"/>
          <p:bldP spid="116" grpId="0"/>
          <p:bldP spid="117" grpId="0"/>
          <p:bldP spid="119" grpId="0" animBg="1"/>
          <p:bldP spid="120" grpId="0"/>
          <p:bldP spid="125" grpId="0"/>
          <p:bldP spid="126" grpId="0"/>
          <p:bldP spid="128" grpId="0" animBg="1"/>
          <p:bldP spid="129" grpId="0"/>
          <p:bldP spid="40" grpId="0"/>
          <p:bldP spid="41" grpId="0"/>
          <p:bldP spid="43" grpId="0" animBg="1"/>
          <p:bldP spid="44" grpId="0"/>
          <p:bldP spid="55" grpId="0"/>
          <p:bldP spid="59" grpId="0"/>
          <p:bldP spid="64" grpId="0" animBg="1"/>
          <p:bldP spid="68" grpId="0"/>
          <p:bldP spid="28" grpId="0"/>
          <p:bldP spid="29" grpId="0"/>
          <p:bldP spid="31" grpId="0" animBg="1"/>
          <p:bldP spid="32" grpId="0"/>
          <p:bldP spid="11" grpId="0"/>
          <p:bldP spid="12" grpId="0"/>
          <p:bldP spid="14" grpId="0" animBg="1"/>
          <p:bldP spid="15" grpId="0"/>
          <p:bldP spid="141" grpId="0"/>
          <p:bldP spid="142" grpId="0"/>
          <p:bldP spid="98" grpId="0"/>
          <p:bldP spid="99" grpId="0"/>
          <p:bldP spid="101" grpId="0" animBg="1"/>
          <p:bldP spid="102" grpId="0"/>
          <p:bldP spid="153" grpId="0" animBg="1"/>
          <p:bldP spid="154" grpId="0" animBg="1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oup 113">
            <a:extLst>
              <a:ext uri="{FF2B5EF4-FFF2-40B4-BE49-F238E27FC236}">
                <a16:creationId xmlns:a16="http://schemas.microsoft.com/office/drawing/2014/main" id="{9EE06847-D5ED-A1DD-CBFA-1D319C7F8196}"/>
              </a:ext>
            </a:extLst>
          </p:cNvPr>
          <p:cNvGrpSpPr/>
          <p:nvPr/>
        </p:nvGrpSpPr>
        <p:grpSpPr>
          <a:xfrm>
            <a:off x="19580191" y="4749800"/>
            <a:ext cx="3644900" cy="6146800"/>
            <a:chOff x="19580191" y="4749800"/>
            <a:chExt cx="3644900" cy="6146800"/>
          </a:xfrm>
        </p:grpSpPr>
        <p:sp>
          <p:nvSpPr>
            <p:cNvPr id="121" name="Arrow: Chevron 120">
              <a:extLst>
                <a:ext uri="{FF2B5EF4-FFF2-40B4-BE49-F238E27FC236}">
                  <a16:creationId xmlns:a16="http://schemas.microsoft.com/office/drawing/2014/main" id="{659E763C-AD13-4D81-9854-7BEFB36C78FE}"/>
                </a:ext>
              </a:extLst>
            </p:cNvPr>
            <p:cNvSpPr/>
            <p:nvPr/>
          </p:nvSpPr>
          <p:spPr>
            <a:xfrm>
              <a:off x="21493467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C6ED8E7-0CD4-94A3-0608-DC301BC5DA1B}"/>
                </a:ext>
              </a:extLst>
            </p:cNvPr>
            <p:cNvSpPr/>
            <p:nvPr/>
          </p:nvSpPr>
          <p:spPr>
            <a:xfrm>
              <a:off x="19580192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62BADDFD-E507-2BC3-3EF4-050C6E13F999}"/>
                </a:ext>
              </a:extLst>
            </p:cNvPr>
            <p:cNvSpPr/>
            <p:nvPr/>
          </p:nvSpPr>
          <p:spPr>
            <a:xfrm>
              <a:off x="19580191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31" name="TextBox 130">
            <a:extLst>
              <a:ext uri="{FF2B5EF4-FFF2-40B4-BE49-F238E27FC236}">
                <a16:creationId xmlns:a16="http://schemas.microsoft.com/office/drawing/2014/main" id="{75BD3D05-C6ED-BC28-87AD-36306CF74A61}"/>
              </a:ext>
            </a:extLst>
          </p:cNvPr>
          <p:cNvSpPr txBox="1"/>
          <p:nvPr/>
        </p:nvSpPr>
        <p:spPr>
          <a:xfrm>
            <a:off x="20640455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bg2"/>
                </a:solidFill>
              </a:rPr>
              <a:t>Tôn </a:t>
            </a:r>
            <a:r>
              <a:rPr lang="en-US" sz="1600" i="1" dirty="0" err="1">
                <a:solidFill>
                  <a:schemeClr val="bg2"/>
                </a:solidFill>
              </a:rPr>
              <a:t>vinh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nỗ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lực</a:t>
            </a:r>
            <a:r>
              <a:rPr lang="en-US" sz="1600" i="1" dirty="0">
                <a:solidFill>
                  <a:schemeClr val="bg2"/>
                </a:solidFill>
              </a:rPr>
              <a:t>, </a:t>
            </a:r>
            <a:r>
              <a:rPr lang="en-US" sz="1600" i="1" dirty="0" err="1">
                <a:solidFill>
                  <a:schemeClr val="bg2"/>
                </a:solidFill>
              </a:rPr>
              <a:t>củng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cố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tinh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thần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gắn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kết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nội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bộ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1736C53E-3ECB-C7A8-7041-A9F916118645}"/>
              </a:ext>
            </a:extLst>
          </p:cNvPr>
          <p:cNvSpPr txBox="1"/>
          <p:nvPr/>
        </p:nvSpPr>
        <p:spPr>
          <a:xfrm flipH="1">
            <a:off x="20640454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CELEBRATION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0542C858-C743-1448-8A4E-C27A583FA790}"/>
              </a:ext>
            </a:extLst>
          </p:cNvPr>
          <p:cNvSpPr/>
          <p:nvPr/>
        </p:nvSpPr>
        <p:spPr>
          <a:xfrm>
            <a:off x="20688886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8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51D57BBE-CA1C-ECEA-27D4-BDAF38F35FA1}"/>
              </a:ext>
            </a:extLst>
          </p:cNvPr>
          <p:cNvSpPr txBox="1"/>
          <p:nvPr/>
        </p:nvSpPr>
        <p:spPr>
          <a:xfrm flipH="1">
            <a:off x="20187546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accent1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accent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1AB1D15-2CCC-9D17-C72C-F28D5BBE471F}"/>
              </a:ext>
            </a:extLst>
          </p:cNvPr>
          <p:cNvGrpSpPr/>
          <p:nvPr/>
        </p:nvGrpSpPr>
        <p:grpSpPr>
          <a:xfrm>
            <a:off x="16945138" y="4749800"/>
            <a:ext cx="3644900" cy="6146800"/>
            <a:chOff x="16945138" y="4749800"/>
            <a:chExt cx="3644900" cy="6146800"/>
          </a:xfrm>
        </p:grpSpPr>
        <p:sp>
          <p:nvSpPr>
            <p:cNvPr id="136" name="Arrow: Chevron 135">
              <a:extLst>
                <a:ext uri="{FF2B5EF4-FFF2-40B4-BE49-F238E27FC236}">
                  <a16:creationId xmlns:a16="http://schemas.microsoft.com/office/drawing/2014/main" id="{ECE8A190-E237-C3B1-6BC3-03A9FBDA92CE}"/>
                </a:ext>
              </a:extLst>
            </p:cNvPr>
            <p:cNvSpPr/>
            <p:nvPr/>
          </p:nvSpPr>
          <p:spPr>
            <a:xfrm>
              <a:off x="18858414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78B5435-2DD1-2328-2B0C-2BAEE33DB57B}"/>
                </a:ext>
              </a:extLst>
            </p:cNvPr>
            <p:cNvSpPr/>
            <p:nvPr/>
          </p:nvSpPr>
          <p:spPr>
            <a:xfrm>
              <a:off x="16945139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2A940348-7D9E-6D3D-DE7B-445CD3934B1A}"/>
                </a:ext>
              </a:extLst>
            </p:cNvPr>
            <p:cNvSpPr/>
            <p:nvPr/>
          </p:nvSpPr>
          <p:spPr>
            <a:xfrm>
              <a:off x="16945138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B889E2F0-DFE1-8A6F-D744-FD3A6D6797A4}"/>
              </a:ext>
            </a:extLst>
          </p:cNvPr>
          <p:cNvSpPr txBox="1"/>
          <p:nvPr/>
        </p:nvSpPr>
        <p:spPr>
          <a:xfrm>
            <a:off x="18005402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Nuôi dưỡng giá trị đổi mới và tinh thần học hỏi.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CA5EBB66-D73B-259D-A919-56EE3CEC8F45}"/>
              </a:ext>
            </a:extLst>
          </p:cNvPr>
          <p:cNvSpPr txBox="1"/>
          <p:nvPr/>
        </p:nvSpPr>
        <p:spPr>
          <a:xfrm flipH="1">
            <a:off x="18005401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CULTURE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4E7E42D3-0614-8918-D5B6-772574D4AD05}"/>
              </a:ext>
            </a:extLst>
          </p:cNvPr>
          <p:cNvSpPr/>
          <p:nvPr/>
        </p:nvSpPr>
        <p:spPr>
          <a:xfrm>
            <a:off x="18053833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7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F8237158-0346-4B48-0FAF-AFB995955CD7}"/>
              </a:ext>
            </a:extLst>
          </p:cNvPr>
          <p:cNvSpPr txBox="1"/>
          <p:nvPr/>
        </p:nvSpPr>
        <p:spPr>
          <a:xfrm flipH="1">
            <a:off x="17552493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accent1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accent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61E5C27F-1E1F-1075-1937-356B466603E7}"/>
              </a:ext>
            </a:extLst>
          </p:cNvPr>
          <p:cNvGrpSpPr/>
          <p:nvPr/>
        </p:nvGrpSpPr>
        <p:grpSpPr>
          <a:xfrm>
            <a:off x="14310086" y="4749800"/>
            <a:ext cx="3644900" cy="6146800"/>
            <a:chOff x="14310086" y="4749800"/>
            <a:chExt cx="3644900" cy="6146800"/>
          </a:xfrm>
        </p:grpSpPr>
        <p:sp>
          <p:nvSpPr>
            <p:cNvPr id="144" name="Arrow: Chevron 143">
              <a:extLst>
                <a:ext uri="{FF2B5EF4-FFF2-40B4-BE49-F238E27FC236}">
                  <a16:creationId xmlns:a16="http://schemas.microsoft.com/office/drawing/2014/main" id="{2FE26E8B-C90A-ADFE-0FDE-E7457ECB06D6}"/>
                </a:ext>
              </a:extLst>
            </p:cNvPr>
            <p:cNvSpPr/>
            <p:nvPr/>
          </p:nvSpPr>
          <p:spPr>
            <a:xfrm>
              <a:off x="16223362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98783A1-3524-B529-91EB-1252042E624F}"/>
                </a:ext>
              </a:extLst>
            </p:cNvPr>
            <p:cNvSpPr/>
            <p:nvPr/>
          </p:nvSpPr>
          <p:spPr>
            <a:xfrm>
              <a:off x="14310087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7B88A2B4-86F2-C275-FEFF-D39F7C29A437}"/>
                </a:ext>
              </a:extLst>
            </p:cNvPr>
            <p:cNvSpPr/>
            <p:nvPr/>
          </p:nvSpPr>
          <p:spPr>
            <a:xfrm>
              <a:off x="1431008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47" name="TextBox 146">
            <a:extLst>
              <a:ext uri="{FF2B5EF4-FFF2-40B4-BE49-F238E27FC236}">
                <a16:creationId xmlns:a16="http://schemas.microsoft.com/office/drawing/2014/main" id="{8B115593-6C34-1048-13E5-EF142751E862}"/>
              </a:ext>
            </a:extLst>
          </p:cNvPr>
          <p:cNvSpPr txBox="1"/>
          <p:nvPr/>
        </p:nvSpPr>
        <p:spPr>
          <a:xfrm>
            <a:off x="15370350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Hành động bền bỉ để đảm bảo tiến độ và chất lượng.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3D75B858-FEC6-C5F1-5D99-6ED9B8E19874}"/>
              </a:ext>
            </a:extLst>
          </p:cNvPr>
          <p:cNvSpPr txBox="1"/>
          <p:nvPr/>
        </p:nvSpPr>
        <p:spPr>
          <a:xfrm flipH="1">
            <a:off x="15370349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CONSISTENCY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2BC295DE-CD53-E197-A65A-1E6A9C8EDD24}"/>
              </a:ext>
            </a:extLst>
          </p:cNvPr>
          <p:cNvSpPr/>
          <p:nvPr/>
        </p:nvSpPr>
        <p:spPr>
          <a:xfrm>
            <a:off x="15418781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6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486D18D4-C685-E9A0-E306-DEAE6E263C71}"/>
              </a:ext>
            </a:extLst>
          </p:cNvPr>
          <p:cNvSpPr txBox="1"/>
          <p:nvPr/>
        </p:nvSpPr>
        <p:spPr>
          <a:xfrm flipH="1">
            <a:off x="14917441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accent1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accent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49B682ED-70C8-9B5E-2983-9764859F50EF}"/>
              </a:ext>
            </a:extLst>
          </p:cNvPr>
          <p:cNvGrpSpPr/>
          <p:nvPr/>
        </p:nvGrpSpPr>
        <p:grpSpPr>
          <a:xfrm>
            <a:off x="11675034" y="4749800"/>
            <a:ext cx="3644900" cy="6146800"/>
            <a:chOff x="11675034" y="4749800"/>
            <a:chExt cx="3644900" cy="6146800"/>
          </a:xfrm>
        </p:grpSpPr>
        <p:sp>
          <p:nvSpPr>
            <p:cNvPr id="152" name="Arrow: Chevron 151">
              <a:extLst>
                <a:ext uri="{FF2B5EF4-FFF2-40B4-BE49-F238E27FC236}">
                  <a16:creationId xmlns:a16="http://schemas.microsoft.com/office/drawing/2014/main" id="{EDC480A2-5BFC-A580-364C-7369FDEE19EE}"/>
                </a:ext>
              </a:extLst>
            </p:cNvPr>
            <p:cNvSpPr/>
            <p:nvPr/>
          </p:nvSpPr>
          <p:spPr>
            <a:xfrm>
              <a:off x="13588310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25E97601-6C8D-2184-0D91-B0023870FE5B}"/>
                </a:ext>
              </a:extLst>
            </p:cNvPr>
            <p:cNvSpPr/>
            <p:nvPr/>
          </p:nvSpPr>
          <p:spPr>
            <a:xfrm>
              <a:off x="11675035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6DC414B5-F5BB-6C09-1E3C-90C73CA9EA5C}"/>
                </a:ext>
              </a:extLst>
            </p:cNvPr>
            <p:cNvSpPr/>
            <p:nvPr/>
          </p:nvSpPr>
          <p:spPr>
            <a:xfrm>
              <a:off x="11675034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55" name="TextBox 154">
            <a:extLst>
              <a:ext uri="{FF2B5EF4-FFF2-40B4-BE49-F238E27FC236}">
                <a16:creationId xmlns:a16="http://schemas.microsoft.com/office/drawing/2014/main" id="{713D36E6-7F06-3240-E4D4-930DF1C3A8CF}"/>
              </a:ext>
            </a:extLst>
          </p:cNvPr>
          <p:cNvSpPr txBox="1"/>
          <p:nvPr/>
        </p:nvSpPr>
        <p:spPr>
          <a:xfrm>
            <a:off x="12735298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 err="1">
                <a:solidFill>
                  <a:schemeClr val="bg2"/>
                </a:solidFill>
              </a:rPr>
              <a:t>Gắn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kết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đội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nhóm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cùng</a:t>
            </a:r>
            <a:r>
              <a:rPr lang="en-US" sz="1600" i="1" dirty="0">
                <a:solidFill>
                  <a:schemeClr val="bg2"/>
                </a:solidFill>
              </a:rPr>
              <a:t> chia </a:t>
            </a:r>
            <a:r>
              <a:rPr lang="en-US" sz="1600" i="1" dirty="0" err="1">
                <a:solidFill>
                  <a:schemeClr val="bg2"/>
                </a:solidFill>
              </a:rPr>
              <a:t>sẻ</a:t>
            </a:r>
            <a:r>
              <a:rPr lang="en-US" sz="1600" i="1" dirty="0">
                <a:solidFill>
                  <a:schemeClr val="bg2"/>
                </a:solidFill>
              </a:rPr>
              <a:t> tri </a:t>
            </a:r>
            <a:r>
              <a:rPr lang="en-US" sz="1600" i="1" dirty="0" err="1">
                <a:solidFill>
                  <a:schemeClr val="bg2"/>
                </a:solidFill>
              </a:rPr>
              <a:t>thức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và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nguồn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lực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1372D9E9-3E70-9A69-EA9C-48F2C6A0E82A}"/>
              </a:ext>
            </a:extLst>
          </p:cNvPr>
          <p:cNvSpPr txBox="1"/>
          <p:nvPr/>
        </p:nvSpPr>
        <p:spPr>
          <a:xfrm flipH="1">
            <a:off x="12735297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COLLABORATION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54F722F6-19D6-259A-430E-5A26FAF23E58}"/>
              </a:ext>
            </a:extLst>
          </p:cNvPr>
          <p:cNvSpPr/>
          <p:nvPr/>
        </p:nvSpPr>
        <p:spPr>
          <a:xfrm>
            <a:off x="12783729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5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2FAA7FC3-9B42-AD31-9E3E-3D5A02BB16E3}"/>
              </a:ext>
            </a:extLst>
          </p:cNvPr>
          <p:cNvSpPr txBox="1"/>
          <p:nvPr/>
        </p:nvSpPr>
        <p:spPr>
          <a:xfrm flipH="1">
            <a:off x="12282389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accent1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accent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D5627BF9-7E7D-4B87-AE1A-72DBAC5A6FDB}"/>
              </a:ext>
            </a:extLst>
          </p:cNvPr>
          <p:cNvGrpSpPr/>
          <p:nvPr/>
        </p:nvGrpSpPr>
        <p:grpSpPr>
          <a:xfrm>
            <a:off x="9039982" y="4749800"/>
            <a:ext cx="3644900" cy="6146800"/>
            <a:chOff x="9039982" y="4749800"/>
            <a:chExt cx="3644900" cy="6146800"/>
          </a:xfrm>
        </p:grpSpPr>
        <p:sp>
          <p:nvSpPr>
            <p:cNvPr id="160" name="Arrow: Chevron 159">
              <a:extLst>
                <a:ext uri="{FF2B5EF4-FFF2-40B4-BE49-F238E27FC236}">
                  <a16:creationId xmlns:a16="http://schemas.microsoft.com/office/drawing/2014/main" id="{9FB24AF3-F54C-A0F2-28FA-68D7A7F4E80C}"/>
                </a:ext>
              </a:extLst>
            </p:cNvPr>
            <p:cNvSpPr/>
            <p:nvPr/>
          </p:nvSpPr>
          <p:spPr>
            <a:xfrm>
              <a:off x="10953258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A3AF0627-2EA0-DA72-DA58-33E3E697919F}"/>
                </a:ext>
              </a:extLst>
            </p:cNvPr>
            <p:cNvSpPr/>
            <p:nvPr/>
          </p:nvSpPr>
          <p:spPr>
            <a:xfrm>
              <a:off x="9039983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ED31D435-FE20-EE48-789C-5D8073614FC8}"/>
                </a:ext>
              </a:extLst>
            </p:cNvPr>
            <p:cNvSpPr/>
            <p:nvPr/>
          </p:nvSpPr>
          <p:spPr>
            <a:xfrm>
              <a:off x="9039982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63" name="TextBox 162">
            <a:extLst>
              <a:ext uri="{FF2B5EF4-FFF2-40B4-BE49-F238E27FC236}">
                <a16:creationId xmlns:a16="http://schemas.microsoft.com/office/drawing/2014/main" id="{A027821B-8F6F-3EC9-93C2-8EF5A6ECC04E}"/>
              </a:ext>
            </a:extLst>
          </p:cNvPr>
          <p:cNvSpPr txBox="1"/>
          <p:nvPr/>
        </p:nvSpPr>
        <p:spPr>
          <a:xfrm>
            <a:off x="10100246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bg2"/>
                </a:solidFill>
              </a:rPr>
              <a:t>Đào </a:t>
            </a:r>
            <a:r>
              <a:rPr lang="en-US" sz="1600" i="1" dirty="0" err="1">
                <a:solidFill>
                  <a:schemeClr val="bg2"/>
                </a:solidFill>
              </a:rPr>
              <a:t>tạo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kỹ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năng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mới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đáp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ứng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nhu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cầu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chuyển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đổi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51E2D2D3-4701-9677-C6B5-64856EC33BF6}"/>
              </a:ext>
            </a:extLst>
          </p:cNvPr>
          <p:cNvSpPr txBox="1"/>
          <p:nvPr/>
        </p:nvSpPr>
        <p:spPr>
          <a:xfrm flipH="1">
            <a:off x="10100245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CAPABILITY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5" name="Oval 164">
            <a:extLst>
              <a:ext uri="{FF2B5EF4-FFF2-40B4-BE49-F238E27FC236}">
                <a16:creationId xmlns:a16="http://schemas.microsoft.com/office/drawing/2014/main" id="{80CABF4F-E126-AF6D-DDF5-C9F397401BD5}"/>
              </a:ext>
            </a:extLst>
          </p:cNvPr>
          <p:cNvSpPr/>
          <p:nvPr/>
        </p:nvSpPr>
        <p:spPr>
          <a:xfrm>
            <a:off x="10148677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3"/>
              </a:gs>
              <a:gs pos="100000">
                <a:schemeClr val="accent3">
                  <a:lumMod val="1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4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4AA8C90-549E-EF9D-5C08-AC4C08464E49}"/>
              </a:ext>
            </a:extLst>
          </p:cNvPr>
          <p:cNvSpPr txBox="1"/>
          <p:nvPr/>
        </p:nvSpPr>
        <p:spPr>
          <a:xfrm flipH="1">
            <a:off x="9647337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accent1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accent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52D07D9B-3C13-209D-6F7A-16D5816FA18B}"/>
              </a:ext>
            </a:extLst>
          </p:cNvPr>
          <p:cNvGrpSpPr/>
          <p:nvPr/>
        </p:nvGrpSpPr>
        <p:grpSpPr>
          <a:xfrm>
            <a:off x="6404930" y="4749800"/>
            <a:ext cx="3644900" cy="6146800"/>
            <a:chOff x="6404930" y="4749800"/>
            <a:chExt cx="3644900" cy="6146800"/>
          </a:xfrm>
        </p:grpSpPr>
        <p:sp>
          <p:nvSpPr>
            <p:cNvPr id="168" name="Arrow: Chevron 167">
              <a:extLst>
                <a:ext uri="{FF2B5EF4-FFF2-40B4-BE49-F238E27FC236}">
                  <a16:creationId xmlns:a16="http://schemas.microsoft.com/office/drawing/2014/main" id="{70753096-6E39-CE72-A3E9-3D62BB151C5D}"/>
                </a:ext>
              </a:extLst>
            </p:cNvPr>
            <p:cNvSpPr/>
            <p:nvPr/>
          </p:nvSpPr>
          <p:spPr>
            <a:xfrm>
              <a:off x="8318206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A052B8FB-23E6-91E5-D334-7AB463063939}"/>
                </a:ext>
              </a:extLst>
            </p:cNvPr>
            <p:cNvSpPr/>
            <p:nvPr/>
          </p:nvSpPr>
          <p:spPr>
            <a:xfrm>
              <a:off x="6404931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DF8BC38-E6FF-45AF-EE83-468A535280D7}"/>
                </a:ext>
              </a:extLst>
            </p:cNvPr>
            <p:cNvSpPr/>
            <p:nvPr/>
          </p:nvSpPr>
          <p:spPr>
            <a:xfrm>
              <a:off x="6404930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1" name="TextBox 170">
            <a:extLst>
              <a:ext uri="{FF2B5EF4-FFF2-40B4-BE49-F238E27FC236}">
                <a16:creationId xmlns:a16="http://schemas.microsoft.com/office/drawing/2014/main" id="{0DD19D36-3602-B2B3-CE5C-95492FD95016}"/>
              </a:ext>
            </a:extLst>
          </p:cNvPr>
          <p:cNvSpPr txBox="1"/>
          <p:nvPr/>
        </p:nvSpPr>
        <p:spPr>
          <a:xfrm>
            <a:off x="7465194" y="9143506"/>
            <a:ext cx="152437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bg2"/>
                </a:solidFill>
              </a:rPr>
              <a:t>Giao </a:t>
            </a:r>
            <a:r>
              <a:rPr lang="en-US" sz="1600" i="1" dirty="0" err="1">
                <a:solidFill>
                  <a:schemeClr val="bg2"/>
                </a:solidFill>
              </a:rPr>
              <a:t>tiếp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rõ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ràng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giúp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giảm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hiểu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lầm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và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tăng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đồng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thuận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496DE5F4-F829-B48E-47E9-2AB37679F2BB}"/>
              </a:ext>
            </a:extLst>
          </p:cNvPr>
          <p:cNvSpPr txBox="1"/>
          <p:nvPr/>
        </p:nvSpPr>
        <p:spPr>
          <a:xfrm flipH="1">
            <a:off x="7465193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COMMUNICATION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21607BA4-9811-16E6-966D-448B9916806C}"/>
              </a:ext>
            </a:extLst>
          </p:cNvPr>
          <p:cNvSpPr/>
          <p:nvPr/>
        </p:nvSpPr>
        <p:spPr>
          <a:xfrm>
            <a:off x="7513625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3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5BE9862B-1A04-B34D-1F2B-B8BC5EB810EA}"/>
              </a:ext>
            </a:extLst>
          </p:cNvPr>
          <p:cNvSpPr txBox="1"/>
          <p:nvPr/>
        </p:nvSpPr>
        <p:spPr>
          <a:xfrm flipH="1">
            <a:off x="7012285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accent1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accent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B92B180F-2B27-49C6-3192-6C3DCC193166}"/>
              </a:ext>
            </a:extLst>
          </p:cNvPr>
          <p:cNvGrpSpPr/>
          <p:nvPr/>
        </p:nvGrpSpPr>
        <p:grpSpPr>
          <a:xfrm>
            <a:off x="3769878" y="4749800"/>
            <a:ext cx="3644900" cy="6146800"/>
            <a:chOff x="3769878" y="4749800"/>
            <a:chExt cx="3644900" cy="6146800"/>
          </a:xfrm>
        </p:grpSpPr>
        <p:sp>
          <p:nvSpPr>
            <p:cNvPr id="176" name="Arrow: Chevron 175">
              <a:extLst>
                <a:ext uri="{FF2B5EF4-FFF2-40B4-BE49-F238E27FC236}">
                  <a16:creationId xmlns:a16="http://schemas.microsoft.com/office/drawing/2014/main" id="{D81EA5F2-B7C0-9CD6-3ACD-5C0D6A0496EB}"/>
                </a:ext>
              </a:extLst>
            </p:cNvPr>
            <p:cNvSpPr/>
            <p:nvPr/>
          </p:nvSpPr>
          <p:spPr>
            <a:xfrm>
              <a:off x="5683154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C79AD90A-D65F-56DE-B3DE-BC1949CBA394}"/>
                </a:ext>
              </a:extLst>
            </p:cNvPr>
            <p:cNvSpPr/>
            <p:nvPr/>
          </p:nvSpPr>
          <p:spPr>
            <a:xfrm>
              <a:off x="3769879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1D371A6B-CF70-95B3-05BF-C218FE0BAB82}"/>
                </a:ext>
              </a:extLst>
            </p:cNvPr>
            <p:cNvSpPr/>
            <p:nvPr/>
          </p:nvSpPr>
          <p:spPr>
            <a:xfrm>
              <a:off x="3769878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9" name="TextBox 178">
            <a:extLst>
              <a:ext uri="{FF2B5EF4-FFF2-40B4-BE49-F238E27FC236}">
                <a16:creationId xmlns:a16="http://schemas.microsoft.com/office/drawing/2014/main" id="{AE03EABF-DE44-5D6F-E756-627C7C6238A0}"/>
              </a:ext>
            </a:extLst>
          </p:cNvPr>
          <p:cNvSpPr txBox="1"/>
          <p:nvPr/>
        </p:nvSpPr>
        <p:spPr>
          <a:xfrm>
            <a:off x="4830142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Lãnh đạo kiên định, dẫn dắt và truyền cảm hứng chung.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60F3CEFD-3536-EF5B-D143-0C85B8A955C7}"/>
              </a:ext>
            </a:extLst>
          </p:cNvPr>
          <p:cNvSpPr txBox="1"/>
          <p:nvPr/>
        </p:nvSpPr>
        <p:spPr>
          <a:xfrm flipH="1">
            <a:off x="4830141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COMMITMENT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1" name="Oval 180">
            <a:extLst>
              <a:ext uri="{FF2B5EF4-FFF2-40B4-BE49-F238E27FC236}">
                <a16:creationId xmlns:a16="http://schemas.microsoft.com/office/drawing/2014/main" id="{F4B12EC1-7759-1F4E-1BAC-4FA6AFC66C74}"/>
              </a:ext>
            </a:extLst>
          </p:cNvPr>
          <p:cNvSpPr/>
          <p:nvPr/>
        </p:nvSpPr>
        <p:spPr>
          <a:xfrm>
            <a:off x="4878573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1"/>
              </a:gs>
              <a:gs pos="100000">
                <a:schemeClr val="accent1">
                  <a:lumMod val="50000"/>
                  <a:alpha val="8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2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8629FF67-4647-10C8-3D6F-62CF1701241D}"/>
              </a:ext>
            </a:extLst>
          </p:cNvPr>
          <p:cNvSpPr txBox="1"/>
          <p:nvPr/>
        </p:nvSpPr>
        <p:spPr>
          <a:xfrm flipH="1">
            <a:off x="4377233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accent1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accent1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183" name="!!SubTitle">
            <a:extLst>
              <a:ext uri="{FF2B5EF4-FFF2-40B4-BE49-F238E27FC236}">
                <a16:creationId xmlns:a16="http://schemas.microsoft.com/office/drawing/2014/main" id="{955BF2CC-69B0-ADDE-497A-F95F4DB05F1E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84" name="!!MainTitle1">
            <a:extLst>
              <a:ext uri="{FF2B5EF4-FFF2-40B4-BE49-F238E27FC236}">
                <a16:creationId xmlns:a16="http://schemas.microsoft.com/office/drawing/2014/main" id="{C931D992-8627-D0DE-F4C0-1C55652E7CEE}"/>
              </a:ext>
            </a:extLst>
          </p:cNvPr>
          <p:cNvSpPr txBox="1"/>
          <p:nvPr/>
        </p:nvSpPr>
        <p:spPr>
          <a:xfrm>
            <a:off x="6266743" y="1190307"/>
            <a:ext cx="1185061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8C Transformation </a:t>
            </a:r>
            <a:r>
              <a:rPr lang="en-US" sz="75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85" name="!!SlideOcean">
            <a:extLst>
              <a:ext uri="{FF2B5EF4-FFF2-40B4-BE49-F238E27FC236}">
                <a16:creationId xmlns:a16="http://schemas.microsoft.com/office/drawing/2014/main" id="{E7906B24-FE8F-9B15-AFEA-6AF62F414073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05143024-4CB9-600D-9DD9-DB88170BE141}"/>
              </a:ext>
            </a:extLst>
          </p:cNvPr>
          <p:cNvGrpSpPr/>
          <p:nvPr/>
        </p:nvGrpSpPr>
        <p:grpSpPr>
          <a:xfrm>
            <a:off x="1134826" y="4749800"/>
            <a:ext cx="3644900" cy="6146800"/>
            <a:chOff x="1134826" y="4749800"/>
            <a:chExt cx="3644900" cy="6146800"/>
          </a:xfrm>
        </p:grpSpPr>
        <p:sp>
          <p:nvSpPr>
            <p:cNvPr id="187" name="Arrow: Chevron 186">
              <a:extLst>
                <a:ext uri="{FF2B5EF4-FFF2-40B4-BE49-F238E27FC236}">
                  <a16:creationId xmlns:a16="http://schemas.microsoft.com/office/drawing/2014/main" id="{A0C5131E-8DE1-B1A3-42A7-59B28705FDB7}"/>
                </a:ext>
              </a:extLst>
            </p:cNvPr>
            <p:cNvSpPr/>
            <p:nvPr/>
          </p:nvSpPr>
          <p:spPr>
            <a:xfrm>
              <a:off x="3048102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04D9F878-7643-E314-664A-E57FE66132C4}"/>
                </a:ext>
              </a:extLst>
            </p:cNvPr>
            <p:cNvSpPr/>
            <p:nvPr/>
          </p:nvSpPr>
          <p:spPr>
            <a:xfrm>
              <a:off x="1134827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EDA75D78-0A68-D654-EFD2-91BDA9FC1E83}"/>
                </a:ext>
              </a:extLst>
            </p:cNvPr>
            <p:cNvSpPr/>
            <p:nvPr/>
          </p:nvSpPr>
          <p:spPr>
            <a:xfrm>
              <a:off x="113482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0" name="TextBox 189">
            <a:extLst>
              <a:ext uri="{FF2B5EF4-FFF2-40B4-BE49-F238E27FC236}">
                <a16:creationId xmlns:a16="http://schemas.microsoft.com/office/drawing/2014/main" id="{FDB118E5-7076-24E6-A35E-39CB57F7EC05}"/>
              </a:ext>
            </a:extLst>
          </p:cNvPr>
          <p:cNvSpPr txBox="1"/>
          <p:nvPr/>
        </p:nvSpPr>
        <p:spPr>
          <a:xfrm>
            <a:off x="2195090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Định hướng rõ ràng giúp đội ngũ thống nhất mục tiêu.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31CEA5AD-1BDC-95A9-C29E-42EB19981692}"/>
              </a:ext>
            </a:extLst>
          </p:cNvPr>
          <p:cNvSpPr txBox="1"/>
          <p:nvPr/>
        </p:nvSpPr>
        <p:spPr>
          <a:xfrm flipH="1">
            <a:off x="2195089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CLARITY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1C050AD1-5F84-E8F8-FE51-F25E82CBB427}"/>
              </a:ext>
            </a:extLst>
          </p:cNvPr>
          <p:cNvSpPr/>
          <p:nvPr/>
        </p:nvSpPr>
        <p:spPr>
          <a:xfrm>
            <a:off x="2243521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1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40591398-8D8E-D13F-A46C-C1D0D8138F47}"/>
              </a:ext>
            </a:extLst>
          </p:cNvPr>
          <p:cNvSpPr txBox="1"/>
          <p:nvPr/>
        </p:nvSpPr>
        <p:spPr>
          <a:xfrm flipH="1">
            <a:off x="1742181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accent1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accent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288C7715-6FBF-B237-A2BE-80C3888A04E3}"/>
              </a:ext>
            </a:extLst>
          </p:cNvPr>
          <p:cNvGrpSpPr/>
          <p:nvPr/>
        </p:nvGrpSpPr>
        <p:grpSpPr>
          <a:xfrm>
            <a:off x="-1500226" y="4749800"/>
            <a:ext cx="3644900" cy="6146800"/>
            <a:chOff x="-1347826" y="4749800"/>
            <a:chExt cx="3644900" cy="6146800"/>
          </a:xfrm>
        </p:grpSpPr>
        <p:sp>
          <p:nvSpPr>
            <p:cNvPr id="195" name="Arrow: Chevron 194">
              <a:extLst>
                <a:ext uri="{FF2B5EF4-FFF2-40B4-BE49-F238E27FC236}">
                  <a16:creationId xmlns:a16="http://schemas.microsoft.com/office/drawing/2014/main" id="{BC493500-EDE5-C726-A4B3-943CF510EA8C}"/>
                </a:ext>
              </a:extLst>
            </p:cNvPr>
            <p:cNvSpPr/>
            <p:nvPr/>
          </p:nvSpPr>
          <p:spPr>
            <a:xfrm>
              <a:off x="565450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5A2736A1-B528-439A-4A3B-3E36A60E7362}"/>
                </a:ext>
              </a:extLst>
            </p:cNvPr>
            <p:cNvSpPr/>
            <p:nvPr/>
          </p:nvSpPr>
          <p:spPr>
            <a:xfrm>
              <a:off x="-1347825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12CC195A-877E-02E8-1AEB-A3A0CC04B074}"/>
                </a:ext>
              </a:extLst>
            </p:cNvPr>
            <p:cNvSpPr/>
            <p:nvPr/>
          </p:nvSpPr>
          <p:spPr>
            <a:xfrm>
              <a:off x="-134782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DF8BF26D-B1B5-C934-456E-C5989B54065A}"/>
              </a:ext>
            </a:extLst>
          </p:cNvPr>
          <p:cNvSpPr/>
          <p:nvPr/>
        </p:nvSpPr>
        <p:spPr>
          <a:xfrm>
            <a:off x="21396761" y="6986177"/>
            <a:ext cx="950010" cy="1211270"/>
          </a:xfrm>
          <a:custGeom>
            <a:avLst/>
            <a:gdLst>
              <a:gd name="connsiteX0" fmla="*/ 241023 w 475396"/>
              <a:gd name="connsiteY0" fmla="*/ 385994 h 606133"/>
              <a:gd name="connsiteX1" fmla="*/ 165758 w 475396"/>
              <a:gd name="connsiteY1" fmla="*/ 461259 h 606133"/>
              <a:gd name="connsiteX2" fmla="*/ 241023 w 475396"/>
              <a:gd name="connsiteY2" fmla="*/ 536524 h 606133"/>
              <a:gd name="connsiteX3" fmla="*/ 316288 w 475396"/>
              <a:gd name="connsiteY3" fmla="*/ 461259 h 606133"/>
              <a:gd name="connsiteX4" fmla="*/ 241023 w 475396"/>
              <a:gd name="connsiteY4" fmla="*/ 385994 h 606133"/>
              <a:gd name="connsiteX5" fmla="*/ 241023 w 475396"/>
              <a:gd name="connsiteY5" fmla="*/ 372310 h 606133"/>
              <a:gd name="connsiteX6" fmla="*/ 329972 w 475396"/>
              <a:gd name="connsiteY6" fmla="*/ 461259 h 606133"/>
              <a:gd name="connsiteX7" fmla="*/ 241023 w 475396"/>
              <a:gd name="connsiteY7" fmla="*/ 550209 h 606133"/>
              <a:gd name="connsiteX8" fmla="*/ 152073 w 475396"/>
              <a:gd name="connsiteY8" fmla="*/ 461259 h 606133"/>
              <a:gd name="connsiteX9" fmla="*/ 241023 w 475396"/>
              <a:gd name="connsiteY9" fmla="*/ 372310 h 606133"/>
              <a:gd name="connsiteX10" fmla="*/ 368289 w 475396"/>
              <a:gd name="connsiteY10" fmla="*/ 212201 h 606133"/>
              <a:gd name="connsiteX11" fmla="*/ 365460 w 475396"/>
              <a:gd name="connsiteY11" fmla="*/ 219773 h 606133"/>
              <a:gd name="connsiteX12" fmla="*/ 322582 w 475396"/>
              <a:gd name="connsiteY12" fmla="*/ 277796 h 606133"/>
              <a:gd name="connsiteX13" fmla="*/ 316470 w 475396"/>
              <a:gd name="connsiteY13" fmla="*/ 282448 h 606133"/>
              <a:gd name="connsiteX14" fmla="*/ 308168 w 475396"/>
              <a:gd name="connsiteY14" fmla="*/ 288013 h 606133"/>
              <a:gd name="connsiteX15" fmla="*/ 300869 w 475396"/>
              <a:gd name="connsiteY15" fmla="*/ 292119 h 606133"/>
              <a:gd name="connsiteX16" fmla="*/ 268665 w 475396"/>
              <a:gd name="connsiteY16" fmla="*/ 304617 h 606133"/>
              <a:gd name="connsiteX17" fmla="*/ 255072 w 475396"/>
              <a:gd name="connsiteY17" fmla="*/ 307171 h 606133"/>
              <a:gd name="connsiteX18" fmla="*/ 235549 w 475396"/>
              <a:gd name="connsiteY18" fmla="*/ 308631 h 606133"/>
              <a:gd name="connsiteX19" fmla="*/ 203709 w 475396"/>
              <a:gd name="connsiteY19" fmla="*/ 304891 h 606133"/>
              <a:gd name="connsiteX20" fmla="*/ 203071 w 475396"/>
              <a:gd name="connsiteY20" fmla="*/ 304891 h 606133"/>
              <a:gd name="connsiteX21" fmla="*/ 189386 w 475396"/>
              <a:gd name="connsiteY21" fmla="*/ 300786 h 606133"/>
              <a:gd name="connsiteX22" fmla="*/ 151708 w 475396"/>
              <a:gd name="connsiteY22" fmla="*/ 280624 h 606133"/>
              <a:gd name="connsiteX23" fmla="*/ 148880 w 475396"/>
              <a:gd name="connsiteY23" fmla="*/ 278434 h 606133"/>
              <a:gd name="connsiteX24" fmla="*/ 138024 w 475396"/>
              <a:gd name="connsiteY24" fmla="*/ 269311 h 606133"/>
              <a:gd name="connsiteX25" fmla="*/ 134283 w 475396"/>
              <a:gd name="connsiteY25" fmla="*/ 265480 h 606133"/>
              <a:gd name="connsiteX26" fmla="*/ 102353 w 475396"/>
              <a:gd name="connsiteY26" fmla="*/ 212566 h 606133"/>
              <a:gd name="connsiteX27" fmla="*/ 17874 w 475396"/>
              <a:gd name="connsiteY27" fmla="*/ 212566 h 606133"/>
              <a:gd name="connsiteX28" fmla="*/ 64401 w 475396"/>
              <a:gd name="connsiteY28" fmla="*/ 592813 h 606133"/>
              <a:gd name="connsiteX29" fmla="*/ 406696 w 475396"/>
              <a:gd name="connsiteY29" fmla="*/ 592813 h 606133"/>
              <a:gd name="connsiteX30" fmla="*/ 453315 w 475396"/>
              <a:gd name="connsiteY30" fmla="*/ 212566 h 606133"/>
              <a:gd name="connsiteX31" fmla="*/ 452859 w 475396"/>
              <a:gd name="connsiteY31" fmla="*/ 212201 h 606133"/>
              <a:gd name="connsiteX32" fmla="*/ 424121 w 475396"/>
              <a:gd name="connsiteY32" fmla="*/ 63952 h 606133"/>
              <a:gd name="connsiteX33" fmla="*/ 394837 w 475396"/>
              <a:gd name="connsiteY33" fmla="*/ 198881 h 606133"/>
              <a:gd name="connsiteX34" fmla="*/ 433427 w 475396"/>
              <a:gd name="connsiteY34" fmla="*/ 198881 h 606133"/>
              <a:gd name="connsiteX35" fmla="*/ 460613 w 475396"/>
              <a:gd name="connsiteY35" fmla="*/ 71980 h 606133"/>
              <a:gd name="connsiteX36" fmla="*/ 151708 w 475396"/>
              <a:gd name="connsiteY36" fmla="*/ 53369 h 606133"/>
              <a:gd name="connsiteX37" fmla="*/ 151708 w 475396"/>
              <a:gd name="connsiteY37" fmla="*/ 263016 h 606133"/>
              <a:gd name="connsiteX38" fmla="*/ 189386 w 475396"/>
              <a:gd name="connsiteY38" fmla="*/ 286097 h 606133"/>
              <a:gd name="connsiteX39" fmla="*/ 189386 w 475396"/>
              <a:gd name="connsiteY39" fmla="*/ 53369 h 606133"/>
              <a:gd name="connsiteX40" fmla="*/ 291473 w 475396"/>
              <a:gd name="connsiteY40" fmla="*/ 52275 h 606133"/>
              <a:gd name="connsiteX41" fmla="*/ 270399 w 475396"/>
              <a:gd name="connsiteY41" fmla="*/ 290203 h 606133"/>
              <a:gd name="connsiteX42" fmla="*/ 304427 w 475396"/>
              <a:gd name="connsiteY42" fmla="*/ 274603 h 606133"/>
              <a:gd name="connsiteX43" fmla="*/ 315375 w 475396"/>
              <a:gd name="connsiteY43" fmla="*/ 210741 h 606133"/>
              <a:gd name="connsiteX44" fmla="*/ 329060 w 475396"/>
              <a:gd name="connsiteY44" fmla="*/ 55650 h 606133"/>
              <a:gd name="connsiteX45" fmla="*/ 50899 w 475396"/>
              <a:gd name="connsiteY45" fmla="*/ 51180 h 606133"/>
              <a:gd name="connsiteX46" fmla="*/ 13677 w 475396"/>
              <a:gd name="connsiteY46" fmla="*/ 57475 h 606133"/>
              <a:gd name="connsiteX47" fmla="*/ 37762 w 475396"/>
              <a:gd name="connsiteY47" fmla="*/ 198699 h 606133"/>
              <a:gd name="connsiteX48" fmla="*/ 75987 w 475396"/>
              <a:gd name="connsiteY48" fmla="*/ 198699 h 606133"/>
              <a:gd name="connsiteX49" fmla="*/ 118774 w 475396"/>
              <a:gd name="connsiteY49" fmla="*/ 26000 h 606133"/>
              <a:gd name="connsiteX50" fmla="*/ 81187 w 475396"/>
              <a:gd name="connsiteY50" fmla="*/ 28555 h 606133"/>
              <a:gd name="connsiteX51" fmla="*/ 92226 w 475396"/>
              <a:gd name="connsiteY51" fmla="*/ 198790 h 606133"/>
              <a:gd name="connsiteX52" fmla="*/ 112570 w 475396"/>
              <a:gd name="connsiteY52" fmla="*/ 198790 h 606133"/>
              <a:gd name="connsiteX53" fmla="*/ 113939 w 475396"/>
              <a:gd name="connsiteY53" fmla="*/ 203717 h 606133"/>
              <a:gd name="connsiteX54" fmla="*/ 132824 w 475396"/>
              <a:gd name="connsiteY54" fmla="*/ 242307 h 606133"/>
              <a:gd name="connsiteX55" fmla="*/ 361264 w 475396"/>
              <a:gd name="connsiteY55" fmla="*/ 24906 h 606133"/>
              <a:gd name="connsiteX56" fmla="*/ 328695 w 475396"/>
              <a:gd name="connsiteY56" fmla="*/ 214208 h 606133"/>
              <a:gd name="connsiteX57" fmla="*/ 324772 w 475396"/>
              <a:gd name="connsiteY57" fmla="*/ 258181 h 606133"/>
              <a:gd name="connsiteX58" fmla="*/ 357158 w 475396"/>
              <a:gd name="connsiteY58" fmla="*/ 203443 h 606133"/>
              <a:gd name="connsiteX59" fmla="*/ 358618 w 475396"/>
              <a:gd name="connsiteY59" fmla="*/ 198517 h 606133"/>
              <a:gd name="connsiteX60" fmla="*/ 369657 w 475396"/>
              <a:gd name="connsiteY60" fmla="*/ 198517 h 606133"/>
              <a:gd name="connsiteX61" fmla="*/ 398394 w 475396"/>
              <a:gd name="connsiteY61" fmla="*/ 31383 h 606133"/>
              <a:gd name="connsiteX62" fmla="*/ 217394 w 475396"/>
              <a:gd name="connsiteY62" fmla="*/ 13684 h 606133"/>
              <a:gd name="connsiteX63" fmla="*/ 217303 w 475396"/>
              <a:gd name="connsiteY63" fmla="*/ 293670 h 606133"/>
              <a:gd name="connsiteX64" fmla="*/ 235549 w 475396"/>
              <a:gd name="connsiteY64" fmla="*/ 295038 h 606133"/>
              <a:gd name="connsiteX65" fmla="*/ 255072 w 475396"/>
              <a:gd name="connsiteY65" fmla="*/ 293487 h 606133"/>
              <a:gd name="connsiteX66" fmla="*/ 255072 w 475396"/>
              <a:gd name="connsiteY66" fmla="*/ 13684 h 606133"/>
              <a:gd name="connsiteX67" fmla="*/ 216573 w 475396"/>
              <a:gd name="connsiteY67" fmla="*/ 0 h 606133"/>
              <a:gd name="connsiteX68" fmla="*/ 255984 w 475396"/>
              <a:gd name="connsiteY68" fmla="*/ 0 h 606133"/>
              <a:gd name="connsiteX69" fmla="*/ 268848 w 475396"/>
              <a:gd name="connsiteY69" fmla="*/ 12772 h 606133"/>
              <a:gd name="connsiteX70" fmla="*/ 268848 w 475396"/>
              <a:gd name="connsiteY70" fmla="*/ 153631 h 606133"/>
              <a:gd name="connsiteX71" fmla="*/ 277971 w 475396"/>
              <a:gd name="connsiteY71" fmla="*/ 50268 h 606133"/>
              <a:gd name="connsiteX72" fmla="*/ 277998 w 475396"/>
              <a:gd name="connsiteY72" fmla="*/ 49994 h 606133"/>
              <a:gd name="connsiteX73" fmla="*/ 291838 w 475396"/>
              <a:gd name="connsiteY73" fmla="*/ 38590 h 606133"/>
              <a:gd name="connsiteX74" fmla="*/ 331067 w 475396"/>
              <a:gd name="connsiteY74" fmla="*/ 42057 h 606133"/>
              <a:gd name="connsiteX75" fmla="*/ 342562 w 475396"/>
              <a:gd name="connsiteY75" fmla="*/ 52822 h 606133"/>
              <a:gd name="connsiteX76" fmla="*/ 347944 w 475396"/>
              <a:gd name="connsiteY76" fmla="*/ 21804 h 606133"/>
              <a:gd name="connsiteX77" fmla="*/ 347962 w 475396"/>
              <a:gd name="connsiteY77" fmla="*/ 21722 h 606133"/>
              <a:gd name="connsiteX78" fmla="*/ 362723 w 475396"/>
              <a:gd name="connsiteY78" fmla="*/ 11312 h 606133"/>
              <a:gd name="connsiteX79" fmla="*/ 401588 w 475396"/>
              <a:gd name="connsiteY79" fmla="*/ 17972 h 606133"/>
              <a:gd name="connsiteX80" fmla="*/ 412079 w 475396"/>
              <a:gd name="connsiteY80" fmla="*/ 32843 h 606133"/>
              <a:gd name="connsiteX81" fmla="*/ 393833 w 475396"/>
              <a:gd name="connsiteY81" fmla="*/ 138487 h 606133"/>
              <a:gd name="connsiteX82" fmla="*/ 410893 w 475396"/>
              <a:gd name="connsiteY82" fmla="*/ 59847 h 606133"/>
              <a:gd name="connsiteX83" fmla="*/ 426220 w 475396"/>
              <a:gd name="connsiteY83" fmla="*/ 50085 h 606133"/>
              <a:gd name="connsiteX84" fmla="*/ 464719 w 475396"/>
              <a:gd name="connsiteY84" fmla="*/ 58387 h 606133"/>
              <a:gd name="connsiteX85" fmla="*/ 465184 w 475396"/>
              <a:gd name="connsiteY85" fmla="*/ 58478 h 606133"/>
              <a:gd name="connsiteX86" fmla="*/ 475119 w 475396"/>
              <a:gd name="connsiteY86" fmla="*/ 73714 h 606133"/>
              <a:gd name="connsiteX87" fmla="*/ 447750 w 475396"/>
              <a:gd name="connsiteY87" fmla="*/ 198517 h 606133"/>
              <a:gd name="connsiteX88" fmla="*/ 469098 w 475396"/>
              <a:gd name="connsiteY88" fmla="*/ 198517 h 606133"/>
              <a:gd name="connsiteX89" fmla="*/ 418830 w 475396"/>
              <a:gd name="connsiteY89" fmla="*/ 606133 h 606133"/>
              <a:gd name="connsiteX90" fmla="*/ 52359 w 475396"/>
              <a:gd name="connsiteY90" fmla="*/ 606133 h 606133"/>
              <a:gd name="connsiteX91" fmla="*/ 2364 w 475396"/>
              <a:gd name="connsiteY91" fmla="*/ 198517 h 606133"/>
              <a:gd name="connsiteX92" fmla="*/ 23895 w 475396"/>
              <a:gd name="connsiteY92" fmla="*/ 198517 h 606133"/>
              <a:gd name="connsiteX93" fmla="*/ 175 w 475396"/>
              <a:gd name="connsiteY93" fmla="*/ 58569 h 606133"/>
              <a:gd name="connsiteX94" fmla="*/ 10666 w 475396"/>
              <a:gd name="connsiteY94" fmla="*/ 43790 h 606133"/>
              <a:gd name="connsiteX95" fmla="*/ 49530 w 475396"/>
              <a:gd name="connsiteY95" fmla="*/ 37222 h 606133"/>
              <a:gd name="connsiteX96" fmla="*/ 58653 w 475396"/>
              <a:gd name="connsiteY96" fmla="*/ 39320 h 606133"/>
              <a:gd name="connsiteX97" fmla="*/ 63854 w 475396"/>
              <a:gd name="connsiteY97" fmla="*/ 47713 h 606133"/>
              <a:gd name="connsiteX98" fmla="*/ 71061 w 475396"/>
              <a:gd name="connsiteY98" fmla="*/ 90226 h 606133"/>
              <a:gd name="connsiteX99" fmla="*/ 67047 w 475396"/>
              <a:gd name="connsiteY99" fmla="*/ 28099 h 606133"/>
              <a:gd name="connsiteX100" fmla="*/ 70240 w 475396"/>
              <a:gd name="connsiteY100" fmla="*/ 18976 h 606133"/>
              <a:gd name="connsiteX101" fmla="*/ 79363 w 475396"/>
              <a:gd name="connsiteY101" fmla="*/ 14688 h 606133"/>
              <a:gd name="connsiteX102" fmla="*/ 118683 w 475396"/>
              <a:gd name="connsiteY102" fmla="*/ 12133 h 606133"/>
              <a:gd name="connsiteX103" fmla="*/ 132367 w 475396"/>
              <a:gd name="connsiteY103" fmla="*/ 24084 h 606133"/>
              <a:gd name="connsiteX104" fmla="*/ 138024 w 475396"/>
              <a:gd name="connsiteY104" fmla="*/ 110753 h 606133"/>
              <a:gd name="connsiteX105" fmla="*/ 138024 w 475396"/>
              <a:gd name="connsiteY105" fmla="*/ 52457 h 606133"/>
              <a:gd name="connsiteX106" fmla="*/ 150796 w 475396"/>
              <a:gd name="connsiteY106" fmla="*/ 39685 h 606133"/>
              <a:gd name="connsiteX107" fmla="*/ 190207 w 475396"/>
              <a:gd name="connsiteY107" fmla="*/ 39685 h 606133"/>
              <a:gd name="connsiteX108" fmla="*/ 203071 w 475396"/>
              <a:gd name="connsiteY108" fmla="*/ 52457 h 606133"/>
              <a:gd name="connsiteX109" fmla="*/ 203071 w 475396"/>
              <a:gd name="connsiteY109" fmla="*/ 290842 h 606133"/>
              <a:gd name="connsiteX110" fmla="*/ 203709 w 475396"/>
              <a:gd name="connsiteY110" fmla="*/ 290842 h 606133"/>
              <a:gd name="connsiteX111" fmla="*/ 203709 w 475396"/>
              <a:gd name="connsiteY111" fmla="*/ 12772 h 606133"/>
              <a:gd name="connsiteX112" fmla="*/ 216573 w 475396"/>
              <a:gd name="connsiteY112" fmla="*/ 0 h 60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475396" h="606133">
                <a:moveTo>
                  <a:pt x="241023" y="385994"/>
                </a:moveTo>
                <a:cubicBezTo>
                  <a:pt x="199455" y="385994"/>
                  <a:pt x="165758" y="419695"/>
                  <a:pt x="165758" y="461259"/>
                </a:cubicBezTo>
                <a:cubicBezTo>
                  <a:pt x="165758" y="502824"/>
                  <a:pt x="199455" y="536524"/>
                  <a:pt x="241023" y="536524"/>
                </a:cubicBezTo>
                <a:cubicBezTo>
                  <a:pt x="282569" y="536469"/>
                  <a:pt x="316233" y="502805"/>
                  <a:pt x="316288" y="461259"/>
                </a:cubicBezTo>
                <a:cubicBezTo>
                  <a:pt x="316288" y="419695"/>
                  <a:pt x="282587" y="385994"/>
                  <a:pt x="241023" y="385994"/>
                </a:cubicBezTo>
                <a:close/>
                <a:moveTo>
                  <a:pt x="241023" y="372310"/>
                </a:moveTo>
                <a:cubicBezTo>
                  <a:pt x="290123" y="372365"/>
                  <a:pt x="329918" y="412159"/>
                  <a:pt x="329972" y="461259"/>
                </a:cubicBezTo>
                <a:cubicBezTo>
                  <a:pt x="329972" y="510387"/>
                  <a:pt x="290150" y="550209"/>
                  <a:pt x="241023" y="550209"/>
                </a:cubicBezTo>
                <a:cubicBezTo>
                  <a:pt x="191897" y="550209"/>
                  <a:pt x="152073" y="510387"/>
                  <a:pt x="152073" y="461259"/>
                </a:cubicBezTo>
                <a:cubicBezTo>
                  <a:pt x="152073" y="412132"/>
                  <a:pt x="191897" y="372310"/>
                  <a:pt x="241023" y="372310"/>
                </a:cubicBezTo>
                <a:close/>
                <a:moveTo>
                  <a:pt x="368289" y="212201"/>
                </a:moveTo>
                <a:cubicBezTo>
                  <a:pt x="367467" y="214756"/>
                  <a:pt x="366464" y="217310"/>
                  <a:pt x="365460" y="219773"/>
                </a:cubicBezTo>
                <a:cubicBezTo>
                  <a:pt x="356492" y="242535"/>
                  <a:pt x="341704" y="262542"/>
                  <a:pt x="322582" y="277796"/>
                </a:cubicBezTo>
                <a:cubicBezTo>
                  <a:pt x="320575" y="279346"/>
                  <a:pt x="319207" y="280441"/>
                  <a:pt x="316470" y="282448"/>
                </a:cubicBezTo>
                <a:cubicBezTo>
                  <a:pt x="313733" y="284455"/>
                  <a:pt x="310540" y="286554"/>
                  <a:pt x="308168" y="288013"/>
                </a:cubicBezTo>
                <a:cubicBezTo>
                  <a:pt x="305796" y="289473"/>
                  <a:pt x="303333" y="290750"/>
                  <a:pt x="300869" y="292119"/>
                </a:cubicBezTo>
                <a:cubicBezTo>
                  <a:pt x="290679" y="297583"/>
                  <a:pt x="279868" y="301780"/>
                  <a:pt x="268665" y="304617"/>
                </a:cubicBezTo>
                <a:cubicBezTo>
                  <a:pt x="264177" y="305694"/>
                  <a:pt x="259643" y="306551"/>
                  <a:pt x="255072" y="307171"/>
                </a:cubicBezTo>
                <a:cubicBezTo>
                  <a:pt x="248607" y="308120"/>
                  <a:pt x="242083" y="308613"/>
                  <a:pt x="235549" y="308631"/>
                </a:cubicBezTo>
                <a:cubicBezTo>
                  <a:pt x="224832" y="308531"/>
                  <a:pt x="214157" y="307281"/>
                  <a:pt x="203709" y="304891"/>
                </a:cubicBezTo>
                <a:lnTo>
                  <a:pt x="203071" y="304891"/>
                </a:lnTo>
                <a:cubicBezTo>
                  <a:pt x="198431" y="303796"/>
                  <a:pt x="193861" y="302428"/>
                  <a:pt x="189386" y="300786"/>
                </a:cubicBezTo>
                <a:cubicBezTo>
                  <a:pt x="175861" y="296051"/>
                  <a:pt x="163152" y="289245"/>
                  <a:pt x="151708" y="280624"/>
                </a:cubicBezTo>
                <a:cubicBezTo>
                  <a:pt x="150727" y="279949"/>
                  <a:pt x="149783" y="279219"/>
                  <a:pt x="148880" y="278434"/>
                </a:cubicBezTo>
                <a:cubicBezTo>
                  <a:pt x="145084" y="275606"/>
                  <a:pt x="141459" y="272568"/>
                  <a:pt x="138024" y="269311"/>
                </a:cubicBezTo>
                <a:lnTo>
                  <a:pt x="134283" y="265480"/>
                </a:lnTo>
                <a:cubicBezTo>
                  <a:pt x="119840" y="250436"/>
                  <a:pt x="108931" y="232354"/>
                  <a:pt x="102353" y="212566"/>
                </a:cubicBezTo>
                <a:lnTo>
                  <a:pt x="17874" y="212566"/>
                </a:lnTo>
                <a:lnTo>
                  <a:pt x="64401" y="592813"/>
                </a:lnTo>
                <a:lnTo>
                  <a:pt x="406696" y="592813"/>
                </a:lnTo>
                <a:lnTo>
                  <a:pt x="453315" y="212566"/>
                </a:lnTo>
                <a:lnTo>
                  <a:pt x="452859" y="212201"/>
                </a:lnTo>
                <a:close/>
                <a:moveTo>
                  <a:pt x="424121" y="63952"/>
                </a:moveTo>
                <a:lnTo>
                  <a:pt x="394837" y="198881"/>
                </a:lnTo>
                <a:lnTo>
                  <a:pt x="433427" y="198881"/>
                </a:lnTo>
                <a:lnTo>
                  <a:pt x="460613" y="71980"/>
                </a:lnTo>
                <a:close/>
                <a:moveTo>
                  <a:pt x="151708" y="53369"/>
                </a:moveTo>
                <a:lnTo>
                  <a:pt x="151708" y="263016"/>
                </a:lnTo>
                <a:cubicBezTo>
                  <a:pt x="162809" y="272869"/>
                  <a:pt x="175564" y="280688"/>
                  <a:pt x="189386" y="286097"/>
                </a:cubicBezTo>
                <a:lnTo>
                  <a:pt x="189386" y="53369"/>
                </a:lnTo>
                <a:close/>
                <a:moveTo>
                  <a:pt x="291473" y="52275"/>
                </a:moveTo>
                <a:lnTo>
                  <a:pt x="270399" y="290203"/>
                </a:lnTo>
                <a:cubicBezTo>
                  <a:pt x="282450" y="286700"/>
                  <a:pt x="293909" y="281445"/>
                  <a:pt x="304427" y="274603"/>
                </a:cubicBezTo>
                <a:lnTo>
                  <a:pt x="315375" y="210741"/>
                </a:lnTo>
                <a:lnTo>
                  <a:pt x="329060" y="55650"/>
                </a:lnTo>
                <a:close/>
                <a:moveTo>
                  <a:pt x="50899" y="51180"/>
                </a:moveTo>
                <a:lnTo>
                  <a:pt x="13677" y="57475"/>
                </a:lnTo>
                <a:lnTo>
                  <a:pt x="37762" y="198699"/>
                </a:lnTo>
                <a:lnTo>
                  <a:pt x="75987" y="198699"/>
                </a:lnTo>
                <a:close/>
                <a:moveTo>
                  <a:pt x="118774" y="26000"/>
                </a:moveTo>
                <a:lnTo>
                  <a:pt x="81187" y="28555"/>
                </a:lnTo>
                <a:lnTo>
                  <a:pt x="92226" y="198790"/>
                </a:lnTo>
                <a:lnTo>
                  <a:pt x="112570" y="198790"/>
                </a:lnTo>
                <a:lnTo>
                  <a:pt x="113939" y="203717"/>
                </a:lnTo>
                <a:cubicBezTo>
                  <a:pt x="117971" y="217565"/>
                  <a:pt x="124359" y="230620"/>
                  <a:pt x="132824" y="242307"/>
                </a:cubicBezTo>
                <a:close/>
                <a:moveTo>
                  <a:pt x="361264" y="24906"/>
                </a:moveTo>
                <a:lnTo>
                  <a:pt x="328695" y="214208"/>
                </a:lnTo>
                <a:lnTo>
                  <a:pt x="324772" y="258181"/>
                </a:lnTo>
                <a:cubicBezTo>
                  <a:pt x="340089" y="243019"/>
                  <a:pt x="351247" y="224170"/>
                  <a:pt x="357158" y="203443"/>
                </a:cubicBezTo>
                <a:lnTo>
                  <a:pt x="358618" y="198517"/>
                </a:lnTo>
                <a:lnTo>
                  <a:pt x="369657" y="198517"/>
                </a:lnTo>
                <a:lnTo>
                  <a:pt x="398394" y="31383"/>
                </a:lnTo>
                <a:close/>
                <a:moveTo>
                  <a:pt x="217394" y="13684"/>
                </a:moveTo>
                <a:lnTo>
                  <a:pt x="217303" y="293670"/>
                </a:lnTo>
                <a:cubicBezTo>
                  <a:pt x="223346" y="294546"/>
                  <a:pt x="229443" y="295002"/>
                  <a:pt x="235549" y="295038"/>
                </a:cubicBezTo>
                <a:cubicBezTo>
                  <a:pt x="242087" y="295029"/>
                  <a:pt x="248615" y="294509"/>
                  <a:pt x="255072" y="293487"/>
                </a:cubicBezTo>
                <a:lnTo>
                  <a:pt x="255072" y="13684"/>
                </a:lnTo>
                <a:close/>
                <a:moveTo>
                  <a:pt x="216573" y="0"/>
                </a:moveTo>
                <a:lnTo>
                  <a:pt x="255984" y="0"/>
                </a:lnTo>
                <a:cubicBezTo>
                  <a:pt x="263055" y="0"/>
                  <a:pt x="268802" y="5702"/>
                  <a:pt x="268848" y="12772"/>
                </a:cubicBezTo>
                <a:lnTo>
                  <a:pt x="268848" y="153631"/>
                </a:lnTo>
                <a:lnTo>
                  <a:pt x="277971" y="50268"/>
                </a:lnTo>
                <a:cubicBezTo>
                  <a:pt x="277980" y="50176"/>
                  <a:pt x="277989" y="50085"/>
                  <a:pt x="277998" y="49994"/>
                </a:cubicBezTo>
                <a:cubicBezTo>
                  <a:pt x="278673" y="43024"/>
                  <a:pt x="284868" y="37915"/>
                  <a:pt x="291838" y="38590"/>
                </a:cubicBezTo>
                <a:lnTo>
                  <a:pt x="331067" y="42057"/>
                </a:lnTo>
                <a:cubicBezTo>
                  <a:pt x="336915" y="42577"/>
                  <a:pt x="341658" y="47020"/>
                  <a:pt x="342562" y="52822"/>
                </a:cubicBezTo>
                <a:lnTo>
                  <a:pt x="347944" y="21804"/>
                </a:lnTo>
                <a:cubicBezTo>
                  <a:pt x="347953" y="21776"/>
                  <a:pt x="347953" y="21749"/>
                  <a:pt x="347962" y="21722"/>
                </a:cubicBezTo>
                <a:cubicBezTo>
                  <a:pt x="349167" y="14770"/>
                  <a:pt x="355772" y="10108"/>
                  <a:pt x="362723" y="11312"/>
                </a:cubicBezTo>
                <a:lnTo>
                  <a:pt x="401588" y="17972"/>
                </a:lnTo>
                <a:cubicBezTo>
                  <a:pt x="408567" y="19222"/>
                  <a:pt x="413238" y="25854"/>
                  <a:pt x="412079" y="32843"/>
                </a:cubicBezTo>
                <a:lnTo>
                  <a:pt x="393833" y="138487"/>
                </a:lnTo>
                <a:lnTo>
                  <a:pt x="410893" y="59847"/>
                </a:lnTo>
                <a:cubicBezTo>
                  <a:pt x="412480" y="52959"/>
                  <a:pt x="419304" y="48607"/>
                  <a:pt x="426220" y="50085"/>
                </a:cubicBezTo>
                <a:lnTo>
                  <a:pt x="464719" y="58387"/>
                </a:lnTo>
                <a:cubicBezTo>
                  <a:pt x="464874" y="58414"/>
                  <a:pt x="465029" y="58442"/>
                  <a:pt x="465184" y="58478"/>
                </a:cubicBezTo>
                <a:cubicBezTo>
                  <a:pt x="472136" y="59938"/>
                  <a:pt x="476579" y="66762"/>
                  <a:pt x="475119" y="73714"/>
                </a:cubicBezTo>
                <a:lnTo>
                  <a:pt x="447750" y="198517"/>
                </a:lnTo>
                <a:lnTo>
                  <a:pt x="469098" y="198517"/>
                </a:lnTo>
                <a:lnTo>
                  <a:pt x="418830" y="606133"/>
                </a:lnTo>
                <a:lnTo>
                  <a:pt x="52359" y="606133"/>
                </a:lnTo>
                <a:lnTo>
                  <a:pt x="2364" y="198517"/>
                </a:lnTo>
                <a:lnTo>
                  <a:pt x="23895" y="198517"/>
                </a:lnTo>
                <a:lnTo>
                  <a:pt x="175" y="58569"/>
                </a:lnTo>
                <a:cubicBezTo>
                  <a:pt x="-982" y="51600"/>
                  <a:pt x="3703" y="44995"/>
                  <a:pt x="10666" y="43790"/>
                </a:cubicBezTo>
                <a:lnTo>
                  <a:pt x="49530" y="37222"/>
                </a:lnTo>
                <a:cubicBezTo>
                  <a:pt x="52727" y="36738"/>
                  <a:pt x="55988" y="37495"/>
                  <a:pt x="58653" y="39320"/>
                </a:cubicBezTo>
                <a:cubicBezTo>
                  <a:pt x="61420" y="41327"/>
                  <a:pt x="63287" y="44347"/>
                  <a:pt x="63854" y="47713"/>
                </a:cubicBezTo>
                <a:lnTo>
                  <a:pt x="71061" y="90226"/>
                </a:lnTo>
                <a:lnTo>
                  <a:pt x="67047" y="28099"/>
                </a:lnTo>
                <a:cubicBezTo>
                  <a:pt x="66894" y="24760"/>
                  <a:pt x="68038" y="21494"/>
                  <a:pt x="70240" y="18976"/>
                </a:cubicBezTo>
                <a:cubicBezTo>
                  <a:pt x="72551" y="16339"/>
                  <a:pt x="75858" y="14788"/>
                  <a:pt x="79363" y="14688"/>
                </a:cubicBezTo>
                <a:lnTo>
                  <a:pt x="118683" y="12133"/>
                </a:lnTo>
                <a:cubicBezTo>
                  <a:pt x="125741" y="11714"/>
                  <a:pt x="131832" y="17033"/>
                  <a:pt x="132367" y="24084"/>
                </a:cubicBezTo>
                <a:lnTo>
                  <a:pt x="138024" y="110753"/>
                </a:lnTo>
                <a:lnTo>
                  <a:pt x="138024" y="52457"/>
                </a:lnTo>
                <a:cubicBezTo>
                  <a:pt x="138024" y="45405"/>
                  <a:pt x="143742" y="39685"/>
                  <a:pt x="150796" y="39685"/>
                </a:cubicBezTo>
                <a:lnTo>
                  <a:pt x="190207" y="39685"/>
                </a:lnTo>
                <a:cubicBezTo>
                  <a:pt x="197276" y="39685"/>
                  <a:pt x="203021" y="45387"/>
                  <a:pt x="203071" y="52457"/>
                </a:cubicBezTo>
                <a:lnTo>
                  <a:pt x="203071" y="290842"/>
                </a:lnTo>
                <a:lnTo>
                  <a:pt x="203709" y="290842"/>
                </a:lnTo>
                <a:lnTo>
                  <a:pt x="203709" y="12772"/>
                </a:lnTo>
                <a:cubicBezTo>
                  <a:pt x="203760" y="5702"/>
                  <a:pt x="209504" y="0"/>
                  <a:pt x="216573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9D6E33B2-C1A2-2196-08F4-46390E0CC74A}"/>
              </a:ext>
            </a:extLst>
          </p:cNvPr>
          <p:cNvSpPr/>
          <p:nvPr/>
        </p:nvSpPr>
        <p:spPr>
          <a:xfrm>
            <a:off x="10665155" y="6992111"/>
            <a:ext cx="1216224" cy="1199402"/>
          </a:xfrm>
          <a:custGeom>
            <a:avLst/>
            <a:gdLst>
              <a:gd name="connsiteX0" fmla="*/ 606516 w 608610"/>
              <a:gd name="connsiteY0" fmla="*/ 485200 h 600193"/>
              <a:gd name="connsiteX1" fmla="*/ 460547 w 608610"/>
              <a:gd name="connsiteY1" fmla="*/ 339232 h 600193"/>
              <a:gd name="connsiteX2" fmla="*/ 449892 w 608610"/>
              <a:gd name="connsiteY2" fmla="*/ 227621 h 600193"/>
              <a:gd name="connsiteX3" fmla="*/ 370868 w 608610"/>
              <a:gd name="connsiteY3" fmla="*/ 214794 h 600193"/>
              <a:gd name="connsiteX4" fmla="*/ 325682 w 608610"/>
              <a:gd name="connsiteY4" fmla="*/ 112187 h 600193"/>
              <a:gd name="connsiteX5" fmla="*/ 268325 w 608610"/>
              <a:gd name="connsiteY5" fmla="*/ 112160 h 600193"/>
              <a:gd name="connsiteX6" fmla="*/ 273617 w 608610"/>
              <a:gd name="connsiteY6" fmla="*/ 83605 h 600193"/>
              <a:gd name="connsiteX7" fmla="*/ 194265 w 608610"/>
              <a:gd name="connsiteY7" fmla="*/ 4217 h 600193"/>
              <a:gd name="connsiteX8" fmla="*/ 143158 w 608610"/>
              <a:gd name="connsiteY8" fmla="*/ 22846 h 600193"/>
              <a:gd name="connsiteX9" fmla="*/ 122996 w 608610"/>
              <a:gd name="connsiteY9" fmla="*/ 1772 h 600193"/>
              <a:gd name="connsiteX10" fmla="*/ 113325 w 608610"/>
              <a:gd name="connsiteY10" fmla="*/ 1772 h 600193"/>
              <a:gd name="connsiteX11" fmla="*/ 113198 w 608610"/>
              <a:gd name="connsiteY11" fmla="*/ 11315 h 600193"/>
              <a:gd name="connsiteX12" fmla="*/ 113325 w 608610"/>
              <a:gd name="connsiteY12" fmla="*/ 11442 h 600193"/>
              <a:gd name="connsiteX13" fmla="*/ 133852 w 608610"/>
              <a:gd name="connsiteY13" fmla="*/ 32060 h 600193"/>
              <a:gd name="connsiteX14" fmla="*/ 123543 w 608610"/>
              <a:gd name="connsiteY14" fmla="*/ 118455 h 600193"/>
              <a:gd name="connsiteX15" fmla="*/ 35141 w 608610"/>
              <a:gd name="connsiteY15" fmla="*/ 122104 h 600193"/>
              <a:gd name="connsiteX16" fmla="*/ 11604 w 608610"/>
              <a:gd name="connsiteY16" fmla="*/ 98658 h 600193"/>
              <a:gd name="connsiteX17" fmla="*/ 2061 w 608610"/>
              <a:gd name="connsiteY17" fmla="*/ 98531 h 600193"/>
              <a:gd name="connsiteX18" fmla="*/ 1933 w 608610"/>
              <a:gd name="connsiteY18" fmla="*/ 98658 h 600193"/>
              <a:gd name="connsiteX19" fmla="*/ 1933 w 608610"/>
              <a:gd name="connsiteY19" fmla="*/ 108328 h 600193"/>
              <a:gd name="connsiteX20" fmla="*/ 24832 w 608610"/>
              <a:gd name="connsiteY20" fmla="*/ 131136 h 600193"/>
              <a:gd name="connsiteX21" fmla="*/ 26146 w 608610"/>
              <a:gd name="connsiteY21" fmla="*/ 243249 h 600193"/>
              <a:gd name="connsiteX22" fmla="*/ 110315 w 608610"/>
              <a:gd name="connsiteY22" fmla="*/ 260409 h 600193"/>
              <a:gd name="connsiteX23" fmla="*/ 104932 w 608610"/>
              <a:gd name="connsiteY23" fmla="*/ 289056 h 600193"/>
              <a:gd name="connsiteX24" fmla="*/ 184302 w 608610"/>
              <a:gd name="connsiteY24" fmla="*/ 368426 h 600193"/>
              <a:gd name="connsiteX25" fmla="*/ 212949 w 608610"/>
              <a:gd name="connsiteY25" fmla="*/ 363043 h 600193"/>
              <a:gd name="connsiteX26" fmla="*/ 259266 w 608610"/>
              <a:gd name="connsiteY26" fmla="*/ 465285 h 600193"/>
              <a:gd name="connsiteX27" fmla="*/ 338025 w 608610"/>
              <a:gd name="connsiteY27" fmla="*/ 451992 h 600193"/>
              <a:gd name="connsiteX28" fmla="*/ 483994 w 608610"/>
              <a:gd name="connsiteY28" fmla="*/ 597961 h 600193"/>
              <a:gd name="connsiteX29" fmla="*/ 488829 w 608610"/>
              <a:gd name="connsiteY29" fmla="*/ 599968 h 600193"/>
              <a:gd name="connsiteX30" fmla="*/ 493664 w 608610"/>
              <a:gd name="connsiteY30" fmla="*/ 597961 h 600193"/>
              <a:gd name="connsiteX31" fmla="*/ 493664 w 608610"/>
              <a:gd name="connsiteY31" fmla="*/ 588290 h 600193"/>
              <a:gd name="connsiteX32" fmla="*/ 347696 w 608610"/>
              <a:gd name="connsiteY32" fmla="*/ 442322 h 600193"/>
              <a:gd name="connsiteX33" fmla="*/ 357913 w 608610"/>
              <a:gd name="connsiteY33" fmla="*/ 355927 h 600193"/>
              <a:gd name="connsiteX34" fmla="*/ 399423 w 608610"/>
              <a:gd name="connsiteY34" fmla="*/ 367696 h 600193"/>
              <a:gd name="connsiteX35" fmla="*/ 450512 w 608610"/>
              <a:gd name="connsiteY35" fmla="*/ 349450 h 600193"/>
              <a:gd name="connsiteX36" fmla="*/ 596480 w 608610"/>
              <a:gd name="connsiteY36" fmla="*/ 495418 h 600193"/>
              <a:gd name="connsiteX37" fmla="*/ 601315 w 608610"/>
              <a:gd name="connsiteY37" fmla="*/ 497334 h 600193"/>
              <a:gd name="connsiteX38" fmla="*/ 606151 w 608610"/>
              <a:gd name="connsiteY38" fmla="*/ 495418 h 600193"/>
              <a:gd name="connsiteX39" fmla="*/ 606798 w 608610"/>
              <a:gd name="connsiteY39" fmla="*/ 485501 h 600193"/>
              <a:gd name="connsiteX40" fmla="*/ 606516 w 608610"/>
              <a:gd name="connsiteY40" fmla="*/ 485200 h 600193"/>
              <a:gd name="connsiteX41" fmla="*/ 297337 w 608610"/>
              <a:gd name="connsiteY41" fmla="*/ 120280 h 600193"/>
              <a:gd name="connsiteX42" fmla="*/ 362858 w 608610"/>
              <a:gd name="connsiteY42" fmla="*/ 186130 h 600193"/>
              <a:gd name="connsiteX43" fmla="*/ 297017 w 608610"/>
              <a:gd name="connsiteY43" fmla="*/ 251651 h 600193"/>
              <a:gd name="connsiteX44" fmla="*/ 231487 w 608610"/>
              <a:gd name="connsiteY44" fmla="*/ 185801 h 600193"/>
              <a:gd name="connsiteX45" fmla="*/ 250809 w 608610"/>
              <a:gd name="connsiteY45" fmla="*/ 139438 h 600193"/>
              <a:gd name="connsiteX46" fmla="*/ 296880 w 608610"/>
              <a:gd name="connsiteY46" fmla="*/ 120097 h 600193"/>
              <a:gd name="connsiteX47" fmla="*/ 325892 w 608610"/>
              <a:gd name="connsiteY47" fmla="*/ 259953 h 600193"/>
              <a:gd name="connsiteX48" fmla="*/ 328811 w 608610"/>
              <a:gd name="connsiteY48" fmla="*/ 323814 h 600193"/>
              <a:gd name="connsiteX49" fmla="*/ 258837 w 608610"/>
              <a:gd name="connsiteY49" fmla="*/ 317428 h 600193"/>
              <a:gd name="connsiteX50" fmla="*/ 255827 w 608610"/>
              <a:gd name="connsiteY50" fmla="*/ 253567 h 600193"/>
              <a:gd name="connsiteX51" fmla="*/ 297337 w 608610"/>
              <a:gd name="connsiteY51" fmla="*/ 265244 h 600193"/>
              <a:gd name="connsiteX52" fmla="*/ 325435 w 608610"/>
              <a:gd name="connsiteY52" fmla="*/ 259770 h 600193"/>
              <a:gd name="connsiteX53" fmla="*/ 226268 w 608610"/>
              <a:gd name="connsiteY53" fmla="*/ 221271 h 600193"/>
              <a:gd name="connsiteX54" fmla="*/ 156204 w 608610"/>
              <a:gd name="connsiteY54" fmla="*/ 214885 h 600193"/>
              <a:gd name="connsiteX55" fmla="*/ 153193 w 608610"/>
              <a:gd name="connsiteY55" fmla="*/ 151024 h 600193"/>
              <a:gd name="connsiteX56" fmla="*/ 223349 w 608610"/>
              <a:gd name="connsiteY56" fmla="*/ 157410 h 600193"/>
              <a:gd name="connsiteX57" fmla="*/ 225812 w 608610"/>
              <a:gd name="connsiteY57" fmla="*/ 221089 h 600193"/>
              <a:gd name="connsiteX58" fmla="*/ 148267 w 608610"/>
              <a:gd name="connsiteY58" fmla="*/ 36895 h 600193"/>
              <a:gd name="connsiteX59" fmla="*/ 241029 w 608610"/>
              <a:gd name="connsiteY59" fmla="*/ 36968 h 600193"/>
              <a:gd name="connsiteX60" fmla="*/ 240956 w 608610"/>
              <a:gd name="connsiteY60" fmla="*/ 129731 h 600193"/>
              <a:gd name="connsiteX61" fmla="*/ 148194 w 608610"/>
              <a:gd name="connsiteY61" fmla="*/ 129658 h 600193"/>
              <a:gd name="connsiteX62" fmla="*/ 129017 w 608610"/>
              <a:gd name="connsiteY62" fmla="*/ 83331 h 600193"/>
              <a:gd name="connsiteX63" fmla="*/ 147810 w 608610"/>
              <a:gd name="connsiteY63" fmla="*/ 36713 h 600193"/>
              <a:gd name="connsiteX64" fmla="*/ 35689 w 608610"/>
              <a:gd name="connsiteY64" fmla="*/ 232675 h 600193"/>
              <a:gd name="connsiteX65" fmla="*/ 35762 w 608610"/>
              <a:gd name="connsiteY65" fmla="*/ 139785 h 600193"/>
              <a:gd name="connsiteX66" fmla="*/ 128652 w 608610"/>
              <a:gd name="connsiteY66" fmla="*/ 139849 h 600193"/>
              <a:gd name="connsiteX67" fmla="*/ 128652 w 608610"/>
              <a:gd name="connsiteY67" fmla="*/ 232675 h 600193"/>
              <a:gd name="connsiteX68" fmla="*/ 35634 w 608610"/>
              <a:gd name="connsiteY68" fmla="*/ 232894 h 600193"/>
              <a:gd name="connsiteX69" fmla="*/ 35232 w 608610"/>
              <a:gd name="connsiteY69" fmla="*/ 232493 h 600193"/>
              <a:gd name="connsiteX70" fmla="*/ 138322 w 608610"/>
              <a:gd name="connsiteY70" fmla="*/ 335309 h 600193"/>
              <a:gd name="connsiteX71" fmla="*/ 138268 w 608610"/>
              <a:gd name="connsiteY71" fmla="*/ 242291 h 600193"/>
              <a:gd name="connsiteX72" fmla="*/ 231286 w 608610"/>
              <a:gd name="connsiteY72" fmla="*/ 242227 h 600193"/>
              <a:gd name="connsiteX73" fmla="*/ 231341 w 608610"/>
              <a:gd name="connsiteY73" fmla="*/ 335254 h 600193"/>
              <a:gd name="connsiteX74" fmla="*/ 231286 w 608610"/>
              <a:gd name="connsiteY74" fmla="*/ 335309 h 600193"/>
              <a:gd name="connsiteX75" fmla="*/ 138915 w 608610"/>
              <a:gd name="connsiteY75" fmla="*/ 336176 h 600193"/>
              <a:gd name="connsiteX76" fmla="*/ 137866 w 608610"/>
              <a:gd name="connsiteY76" fmla="*/ 335127 h 600193"/>
              <a:gd name="connsiteX77" fmla="*/ 333829 w 608610"/>
              <a:gd name="connsiteY77" fmla="*/ 437943 h 600193"/>
              <a:gd name="connsiteX78" fmla="*/ 240810 w 608610"/>
              <a:gd name="connsiteY78" fmla="*/ 437998 h 600193"/>
              <a:gd name="connsiteX79" fmla="*/ 240747 w 608610"/>
              <a:gd name="connsiteY79" fmla="*/ 344979 h 600193"/>
              <a:gd name="connsiteX80" fmla="*/ 333774 w 608610"/>
              <a:gd name="connsiteY80" fmla="*/ 344925 h 600193"/>
              <a:gd name="connsiteX81" fmla="*/ 333829 w 608610"/>
              <a:gd name="connsiteY81" fmla="*/ 344979 h 600193"/>
              <a:gd name="connsiteX82" fmla="*/ 333372 w 608610"/>
              <a:gd name="connsiteY82" fmla="*/ 437761 h 600193"/>
              <a:gd name="connsiteX83" fmla="*/ 353443 w 608610"/>
              <a:gd name="connsiteY83" fmla="*/ 335035 h 600193"/>
              <a:gd name="connsiteX84" fmla="*/ 353388 w 608610"/>
              <a:gd name="connsiteY84" fmla="*/ 242017 h 600193"/>
              <a:gd name="connsiteX85" fmla="*/ 446407 w 608610"/>
              <a:gd name="connsiteY85" fmla="*/ 241953 h 600193"/>
              <a:gd name="connsiteX86" fmla="*/ 446461 w 608610"/>
              <a:gd name="connsiteY86" fmla="*/ 334981 h 600193"/>
              <a:gd name="connsiteX87" fmla="*/ 446407 w 608610"/>
              <a:gd name="connsiteY87" fmla="*/ 335035 h 600193"/>
              <a:gd name="connsiteX88" fmla="*/ 353772 w 608610"/>
              <a:gd name="connsiteY88" fmla="*/ 335638 h 600193"/>
              <a:gd name="connsiteX89" fmla="*/ 352987 w 608610"/>
              <a:gd name="connsiteY89" fmla="*/ 334853 h 60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08610" h="600193">
                <a:moveTo>
                  <a:pt x="606516" y="485200"/>
                </a:moveTo>
                <a:lnTo>
                  <a:pt x="460547" y="339232"/>
                </a:lnTo>
                <a:cubicBezTo>
                  <a:pt x="488427" y="305468"/>
                  <a:pt x="483656" y="255501"/>
                  <a:pt x="449892" y="227621"/>
                </a:cubicBezTo>
                <a:cubicBezTo>
                  <a:pt x="427805" y="209384"/>
                  <a:pt x="397589" y="204476"/>
                  <a:pt x="370868" y="214794"/>
                </a:cubicBezTo>
                <a:cubicBezTo>
                  <a:pt x="386724" y="173978"/>
                  <a:pt x="366498" y="128043"/>
                  <a:pt x="325682" y="112187"/>
                </a:cubicBezTo>
                <a:cubicBezTo>
                  <a:pt x="307235" y="105017"/>
                  <a:pt x="286781" y="105008"/>
                  <a:pt x="268325" y="112160"/>
                </a:cubicBezTo>
                <a:cubicBezTo>
                  <a:pt x="271829" y="103046"/>
                  <a:pt x="273626" y="93367"/>
                  <a:pt x="273617" y="83605"/>
                </a:cubicBezTo>
                <a:cubicBezTo>
                  <a:pt x="273626" y="39769"/>
                  <a:pt x="238101" y="4226"/>
                  <a:pt x="194265" y="4217"/>
                </a:cubicBezTo>
                <a:cubicBezTo>
                  <a:pt x="175563" y="4217"/>
                  <a:pt x="157472" y="10813"/>
                  <a:pt x="143158" y="22846"/>
                </a:cubicBezTo>
                <a:lnTo>
                  <a:pt x="122996" y="1772"/>
                </a:lnTo>
                <a:cubicBezTo>
                  <a:pt x="120323" y="-892"/>
                  <a:pt x="115998" y="-892"/>
                  <a:pt x="113325" y="1772"/>
                </a:cubicBezTo>
                <a:cubicBezTo>
                  <a:pt x="110652" y="4372"/>
                  <a:pt x="110598" y="8650"/>
                  <a:pt x="113198" y="11315"/>
                </a:cubicBezTo>
                <a:cubicBezTo>
                  <a:pt x="113243" y="11360"/>
                  <a:pt x="113280" y="11406"/>
                  <a:pt x="113325" y="11442"/>
                </a:cubicBezTo>
                <a:lnTo>
                  <a:pt x="133852" y="32060"/>
                </a:lnTo>
                <a:cubicBezTo>
                  <a:pt x="113535" y="56245"/>
                  <a:pt x="109485" y="90174"/>
                  <a:pt x="123543" y="118455"/>
                </a:cubicBezTo>
                <a:cubicBezTo>
                  <a:pt x="96046" y="101687"/>
                  <a:pt x="61160" y="103129"/>
                  <a:pt x="35141" y="122104"/>
                </a:cubicBezTo>
                <a:lnTo>
                  <a:pt x="11604" y="98658"/>
                </a:lnTo>
                <a:cubicBezTo>
                  <a:pt x="9004" y="95985"/>
                  <a:pt x="4725" y="95930"/>
                  <a:pt x="2061" y="98531"/>
                </a:cubicBezTo>
                <a:cubicBezTo>
                  <a:pt x="2016" y="98576"/>
                  <a:pt x="1970" y="98613"/>
                  <a:pt x="1933" y="98658"/>
                </a:cubicBezTo>
                <a:cubicBezTo>
                  <a:pt x="-730" y="101331"/>
                  <a:pt x="-730" y="105655"/>
                  <a:pt x="1933" y="108328"/>
                </a:cubicBezTo>
                <a:lnTo>
                  <a:pt x="24832" y="131136"/>
                </a:lnTo>
                <a:cubicBezTo>
                  <a:pt x="-5766" y="162455"/>
                  <a:pt x="-5173" y="212650"/>
                  <a:pt x="26146" y="243249"/>
                </a:cubicBezTo>
                <a:cubicBezTo>
                  <a:pt x="48397" y="264989"/>
                  <a:pt x="81322" y="271704"/>
                  <a:pt x="110315" y="260409"/>
                </a:cubicBezTo>
                <a:cubicBezTo>
                  <a:pt x="106775" y="269551"/>
                  <a:pt x="104951" y="279257"/>
                  <a:pt x="104932" y="289056"/>
                </a:cubicBezTo>
                <a:cubicBezTo>
                  <a:pt x="104987" y="332873"/>
                  <a:pt x="140485" y="368371"/>
                  <a:pt x="184302" y="368426"/>
                </a:cubicBezTo>
                <a:cubicBezTo>
                  <a:pt x="194101" y="368416"/>
                  <a:pt x="203817" y="366592"/>
                  <a:pt x="212949" y="363043"/>
                </a:cubicBezTo>
                <a:cubicBezTo>
                  <a:pt x="197504" y="404069"/>
                  <a:pt x="218240" y="449839"/>
                  <a:pt x="259266" y="465285"/>
                </a:cubicBezTo>
                <a:cubicBezTo>
                  <a:pt x="285997" y="475347"/>
                  <a:pt x="316075" y="470275"/>
                  <a:pt x="338025" y="451992"/>
                </a:cubicBezTo>
                <a:lnTo>
                  <a:pt x="483994" y="597961"/>
                </a:lnTo>
                <a:cubicBezTo>
                  <a:pt x="485298" y="599210"/>
                  <a:pt x="487022" y="599931"/>
                  <a:pt x="488829" y="599968"/>
                </a:cubicBezTo>
                <a:cubicBezTo>
                  <a:pt x="490635" y="599949"/>
                  <a:pt x="492368" y="599229"/>
                  <a:pt x="493664" y="597961"/>
                </a:cubicBezTo>
                <a:cubicBezTo>
                  <a:pt x="496328" y="595288"/>
                  <a:pt x="496328" y="590963"/>
                  <a:pt x="493664" y="588290"/>
                </a:cubicBezTo>
                <a:lnTo>
                  <a:pt x="347696" y="442322"/>
                </a:lnTo>
                <a:cubicBezTo>
                  <a:pt x="367940" y="418100"/>
                  <a:pt x="371954" y="384199"/>
                  <a:pt x="357913" y="355927"/>
                </a:cubicBezTo>
                <a:cubicBezTo>
                  <a:pt x="370412" y="363581"/>
                  <a:pt x="384772" y="367650"/>
                  <a:pt x="399423" y="367696"/>
                </a:cubicBezTo>
                <a:cubicBezTo>
                  <a:pt x="418070" y="367842"/>
                  <a:pt x="436171" y="361383"/>
                  <a:pt x="450512" y="349450"/>
                </a:cubicBezTo>
                <a:lnTo>
                  <a:pt x="596480" y="495418"/>
                </a:lnTo>
                <a:cubicBezTo>
                  <a:pt x="597785" y="496659"/>
                  <a:pt x="599518" y="497343"/>
                  <a:pt x="601315" y="497334"/>
                </a:cubicBezTo>
                <a:cubicBezTo>
                  <a:pt x="603113" y="497334"/>
                  <a:pt x="604846" y="496649"/>
                  <a:pt x="606151" y="495418"/>
                </a:cubicBezTo>
                <a:cubicBezTo>
                  <a:pt x="609070" y="492864"/>
                  <a:pt x="609362" y="488421"/>
                  <a:pt x="606798" y="485501"/>
                </a:cubicBezTo>
                <a:cubicBezTo>
                  <a:pt x="606707" y="485401"/>
                  <a:pt x="606616" y="485301"/>
                  <a:pt x="606516" y="485200"/>
                </a:cubicBezTo>
                <a:close/>
                <a:moveTo>
                  <a:pt x="297337" y="120280"/>
                </a:moveTo>
                <a:cubicBezTo>
                  <a:pt x="333610" y="120371"/>
                  <a:pt x="362949" y="149847"/>
                  <a:pt x="362858" y="186130"/>
                </a:cubicBezTo>
                <a:cubicBezTo>
                  <a:pt x="362776" y="222403"/>
                  <a:pt x="333290" y="251742"/>
                  <a:pt x="297017" y="251651"/>
                </a:cubicBezTo>
                <a:cubicBezTo>
                  <a:pt x="260735" y="251560"/>
                  <a:pt x="231405" y="222083"/>
                  <a:pt x="231487" y="185801"/>
                </a:cubicBezTo>
                <a:cubicBezTo>
                  <a:pt x="231532" y="168404"/>
                  <a:pt x="238484" y="151727"/>
                  <a:pt x="250809" y="139438"/>
                </a:cubicBezTo>
                <a:cubicBezTo>
                  <a:pt x="263007" y="127159"/>
                  <a:pt x="279574" y="120207"/>
                  <a:pt x="296880" y="120097"/>
                </a:cubicBezTo>
                <a:close/>
                <a:moveTo>
                  <a:pt x="325892" y="259953"/>
                </a:moveTo>
                <a:cubicBezTo>
                  <a:pt x="317809" y="280699"/>
                  <a:pt x="318876" y="303889"/>
                  <a:pt x="328811" y="323814"/>
                </a:cubicBezTo>
                <a:cubicBezTo>
                  <a:pt x="307792" y="310805"/>
                  <a:pt x="281873" y="308442"/>
                  <a:pt x="258837" y="317428"/>
                </a:cubicBezTo>
                <a:cubicBezTo>
                  <a:pt x="266948" y="296682"/>
                  <a:pt x="265853" y="273464"/>
                  <a:pt x="255827" y="253567"/>
                </a:cubicBezTo>
                <a:cubicBezTo>
                  <a:pt x="268325" y="261203"/>
                  <a:pt x="282694" y="265244"/>
                  <a:pt x="297337" y="265244"/>
                </a:cubicBezTo>
                <a:cubicBezTo>
                  <a:pt x="306952" y="265098"/>
                  <a:pt x="316468" y="263246"/>
                  <a:pt x="325435" y="259770"/>
                </a:cubicBezTo>
                <a:close/>
                <a:moveTo>
                  <a:pt x="226268" y="221271"/>
                </a:moveTo>
                <a:cubicBezTo>
                  <a:pt x="205185" y="208326"/>
                  <a:pt x="179276" y="205963"/>
                  <a:pt x="156204" y="214885"/>
                </a:cubicBezTo>
                <a:cubicBezTo>
                  <a:pt x="164150" y="194112"/>
                  <a:pt x="163064" y="170958"/>
                  <a:pt x="153193" y="151024"/>
                </a:cubicBezTo>
                <a:cubicBezTo>
                  <a:pt x="174285" y="164034"/>
                  <a:pt x="200259" y="166406"/>
                  <a:pt x="223349" y="157410"/>
                </a:cubicBezTo>
                <a:cubicBezTo>
                  <a:pt x="215330" y="178065"/>
                  <a:pt x="216224" y="201119"/>
                  <a:pt x="225812" y="221089"/>
                </a:cubicBezTo>
                <a:close/>
                <a:moveTo>
                  <a:pt x="148267" y="36895"/>
                </a:moveTo>
                <a:cubicBezTo>
                  <a:pt x="173902" y="11296"/>
                  <a:pt x="215439" y="11333"/>
                  <a:pt x="241029" y="36968"/>
                </a:cubicBezTo>
                <a:cubicBezTo>
                  <a:pt x="266629" y="62604"/>
                  <a:pt x="266592" y="104141"/>
                  <a:pt x="240956" y="129731"/>
                </a:cubicBezTo>
                <a:cubicBezTo>
                  <a:pt x="215321" y="155330"/>
                  <a:pt x="173784" y="155294"/>
                  <a:pt x="148194" y="129658"/>
                </a:cubicBezTo>
                <a:cubicBezTo>
                  <a:pt x="135914" y="117370"/>
                  <a:pt x="129017" y="100702"/>
                  <a:pt x="129017" y="83331"/>
                </a:cubicBezTo>
                <a:cubicBezTo>
                  <a:pt x="128816" y="65906"/>
                  <a:pt x="135576" y="49120"/>
                  <a:pt x="147810" y="36713"/>
                </a:cubicBezTo>
                <a:close/>
                <a:moveTo>
                  <a:pt x="35689" y="232675"/>
                </a:moveTo>
                <a:cubicBezTo>
                  <a:pt x="10053" y="207003"/>
                  <a:pt x="10089" y="165411"/>
                  <a:pt x="35762" y="139785"/>
                </a:cubicBezTo>
                <a:cubicBezTo>
                  <a:pt x="61434" y="114149"/>
                  <a:pt x="103016" y="114176"/>
                  <a:pt x="128652" y="139849"/>
                </a:cubicBezTo>
                <a:cubicBezTo>
                  <a:pt x="154260" y="165493"/>
                  <a:pt x="154260" y="207030"/>
                  <a:pt x="128652" y="232675"/>
                </a:cubicBezTo>
                <a:cubicBezTo>
                  <a:pt x="103026" y="258420"/>
                  <a:pt x="61379" y="258521"/>
                  <a:pt x="35634" y="232894"/>
                </a:cubicBezTo>
                <a:cubicBezTo>
                  <a:pt x="35497" y="232757"/>
                  <a:pt x="35360" y="232629"/>
                  <a:pt x="35232" y="232493"/>
                </a:cubicBezTo>
                <a:close/>
                <a:moveTo>
                  <a:pt x="138322" y="335309"/>
                </a:moveTo>
                <a:cubicBezTo>
                  <a:pt x="112623" y="309637"/>
                  <a:pt x="112596" y="267990"/>
                  <a:pt x="138268" y="242291"/>
                </a:cubicBezTo>
                <a:cubicBezTo>
                  <a:pt x="163931" y="216582"/>
                  <a:pt x="205586" y="216555"/>
                  <a:pt x="231286" y="242227"/>
                </a:cubicBezTo>
                <a:cubicBezTo>
                  <a:pt x="256985" y="267899"/>
                  <a:pt x="257013" y="309546"/>
                  <a:pt x="231341" y="335254"/>
                </a:cubicBezTo>
                <a:cubicBezTo>
                  <a:pt x="231322" y="335273"/>
                  <a:pt x="231304" y="335291"/>
                  <a:pt x="231286" y="335309"/>
                </a:cubicBezTo>
                <a:cubicBezTo>
                  <a:pt x="206015" y="361054"/>
                  <a:pt x="164661" y="361447"/>
                  <a:pt x="138915" y="336176"/>
                </a:cubicBezTo>
                <a:cubicBezTo>
                  <a:pt x="138560" y="335829"/>
                  <a:pt x="138213" y="335482"/>
                  <a:pt x="137866" y="335127"/>
                </a:cubicBezTo>
                <a:close/>
                <a:moveTo>
                  <a:pt x="333829" y="437943"/>
                </a:moveTo>
                <a:cubicBezTo>
                  <a:pt x="308157" y="463643"/>
                  <a:pt x="266510" y="463670"/>
                  <a:pt x="240810" y="437998"/>
                </a:cubicBezTo>
                <a:cubicBezTo>
                  <a:pt x="215102" y="412335"/>
                  <a:pt x="215074" y="370679"/>
                  <a:pt x="240747" y="344979"/>
                </a:cubicBezTo>
                <a:cubicBezTo>
                  <a:pt x="266419" y="319280"/>
                  <a:pt x="308065" y="319253"/>
                  <a:pt x="333774" y="344925"/>
                </a:cubicBezTo>
                <a:cubicBezTo>
                  <a:pt x="333792" y="344943"/>
                  <a:pt x="333810" y="344961"/>
                  <a:pt x="333829" y="344979"/>
                </a:cubicBezTo>
                <a:cubicBezTo>
                  <a:pt x="359227" y="370761"/>
                  <a:pt x="359026" y="412225"/>
                  <a:pt x="333372" y="437761"/>
                </a:cubicBezTo>
                <a:close/>
                <a:moveTo>
                  <a:pt x="353443" y="335035"/>
                </a:moveTo>
                <a:cubicBezTo>
                  <a:pt x="327744" y="309363"/>
                  <a:pt x="327716" y="267717"/>
                  <a:pt x="353388" y="242017"/>
                </a:cubicBezTo>
                <a:cubicBezTo>
                  <a:pt x="379051" y="216308"/>
                  <a:pt x="420707" y="216281"/>
                  <a:pt x="446407" y="241953"/>
                </a:cubicBezTo>
                <a:cubicBezTo>
                  <a:pt x="472106" y="267625"/>
                  <a:pt x="472134" y="309272"/>
                  <a:pt x="446461" y="334981"/>
                </a:cubicBezTo>
                <a:cubicBezTo>
                  <a:pt x="446443" y="334999"/>
                  <a:pt x="446425" y="335017"/>
                  <a:pt x="446407" y="335035"/>
                </a:cubicBezTo>
                <a:cubicBezTo>
                  <a:pt x="420990" y="360781"/>
                  <a:pt x="379517" y="361054"/>
                  <a:pt x="353772" y="335638"/>
                </a:cubicBezTo>
                <a:cubicBezTo>
                  <a:pt x="353507" y="335382"/>
                  <a:pt x="353242" y="335117"/>
                  <a:pt x="352987" y="334853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1B821389-EC07-7DEB-F727-A8C5CAEB1B31}"/>
              </a:ext>
            </a:extLst>
          </p:cNvPr>
          <p:cNvSpPr/>
          <p:nvPr/>
        </p:nvSpPr>
        <p:spPr>
          <a:xfrm>
            <a:off x="2643664" y="7069324"/>
            <a:ext cx="1218208" cy="1044976"/>
          </a:xfrm>
          <a:custGeom>
            <a:avLst/>
            <a:gdLst>
              <a:gd name="connsiteX0" fmla="*/ 608298 w 609604"/>
              <a:gd name="connsiteY0" fmla="*/ 449706 h 522916"/>
              <a:gd name="connsiteX1" fmla="*/ 602915 w 609604"/>
              <a:gd name="connsiteY1" fmla="*/ 447061 h 522916"/>
              <a:gd name="connsiteX2" fmla="*/ 508310 w 609604"/>
              <a:gd name="connsiteY2" fmla="*/ 447061 h 522916"/>
              <a:gd name="connsiteX3" fmla="*/ 579287 w 609604"/>
              <a:gd name="connsiteY3" fmla="*/ 329921 h 522916"/>
              <a:gd name="connsiteX4" fmla="*/ 537229 w 609604"/>
              <a:gd name="connsiteY4" fmla="*/ 239512 h 522916"/>
              <a:gd name="connsiteX5" fmla="*/ 535587 w 609604"/>
              <a:gd name="connsiteY5" fmla="*/ 238509 h 522916"/>
              <a:gd name="connsiteX6" fmla="*/ 536956 w 609604"/>
              <a:gd name="connsiteY6" fmla="*/ 174191 h 522916"/>
              <a:gd name="connsiteX7" fmla="*/ 550093 w 609604"/>
              <a:gd name="connsiteY7" fmla="*/ 154029 h 522916"/>
              <a:gd name="connsiteX8" fmla="*/ 594714 w 609604"/>
              <a:gd name="connsiteY8" fmla="*/ 139798 h 522916"/>
              <a:gd name="connsiteX9" fmla="*/ 580482 w 609604"/>
              <a:gd name="connsiteY9" fmla="*/ 95177 h 522916"/>
              <a:gd name="connsiteX10" fmla="*/ 568339 w 609604"/>
              <a:gd name="connsiteY10" fmla="*/ 91628 h 522916"/>
              <a:gd name="connsiteX11" fmla="*/ 527395 w 609604"/>
              <a:gd name="connsiteY11" fmla="*/ 68884 h 522916"/>
              <a:gd name="connsiteX12" fmla="*/ 504651 w 609604"/>
              <a:gd name="connsiteY12" fmla="*/ 109828 h 522916"/>
              <a:gd name="connsiteX13" fmla="*/ 513601 w 609604"/>
              <a:gd name="connsiteY13" fmla="*/ 124653 h 522916"/>
              <a:gd name="connsiteX14" fmla="*/ 493439 w 609604"/>
              <a:gd name="connsiteY14" fmla="*/ 142352 h 522916"/>
              <a:gd name="connsiteX15" fmla="*/ 409051 w 609604"/>
              <a:gd name="connsiteY15" fmla="*/ 168444 h 522916"/>
              <a:gd name="connsiteX16" fmla="*/ 367815 w 609604"/>
              <a:gd name="connsiteY16" fmla="*/ 94639 h 522916"/>
              <a:gd name="connsiteX17" fmla="*/ 367815 w 609604"/>
              <a:gd name="connsiteY17" fmla="*/ 70189 h 522916"/>
              <a:gd name="connsiteX18" fmla="*/ 397739 w 609604"/>
              <a:gd name="connsiteY18" fmla="*/ 34162 h 522916"/>
              <a:gd name="connsiteX19" fmla="*/ 361712 w 609604"/>
              <a:gd name="connsiteY19" fmla="*/ 4239 h 522916"/>
              <a:gd name="connsiteX20" fmla="*/ 349569 w 609604"/>
              <a:gd name="connsiteY20" fmla="*/ 7788 h 522916"/>
              <a:gd name="connsiteX21" fmla="*/ 331323 w 609604"/>
              <a:gd name="connsiteY21" fmla="*/ 33 h 522916"/>
              <a:gd name="connsiteX22" fmla="*/ 306873 w 609604"/>
              <a:gd name="connsiteY22" fmla="*/ 6967 h 522916"/>
              <a:gd name="connsiteX23" fmla="*/ 294557 w 609604"/>
              <a:gd name="connsiteY23" fmla="*/ 29135 h 522916"/>
              <a:gd name="connsiteX24" fmla="*/ 301491 w 609604"/>
              <a:gd name="connsiteY24" fmla="*/ 53494 h 522916"/>
              <a:gd name="connsiteX25" fmla="*/ 321288 w 609604"/>
              <a:gd name="connsiteY25" fmla="*/ 65445 h 522916"/>
              <a:gd name="connsiteX26" fmla="*/ 314628 w 609604"/>
              <a:gd name="connsiteY26" fmla="*/ 91263 h 522916"/>
              <a:gd name="connsiteX27" fmla="*/ 251953 w 609604"/>
              <a:gd name="connsiteY27" fmla="*/ 173370 h 522916"/>
              <a:gd name="connsiteX28" fmla="*/ 169846 w 609604"/>
              <a:gd name="connsiteY28" fmla="*/ 209862 h 522916"/>
              <a:gd name="connsiteX29" fmla="*/ 60370 w 609604"/>
              <a:gd name="connsiteY29" fmla="*/ 356652 h 522916"/>
              <a:gd name="connsiteX30" fmla="*/ 92483 w 609604"/>
              <a:gd name="connsiteY30" fmla="*/ 445966 h 522916"/>
              <a:gd name="connsiteX31" fmla="*/ 6726 w 609604"/>
              <a:gd name="connsiteY31" fmla="*/ 445966 h 522916"/>
              <a:gd name="connsiteX32" fmla="*/ 1344 w 609604"/>
              <a:gd name="connsiteY32" fmla="*/ 448612 h 522916"/>
              <a:gd name="connsiteX33" fmla="*/ 158 w 609604"/>
              <a:gd name="connsiteY33" fmla="*/ 454542 h 522916"/>
              <a:gd name="connsiteX34" fmla="*/ 84728 w 609604"/>
              <a:gd name="connsiteY34" fmla="*/ 522690 h 522916"/>
              <a:gd name="connsiteX35" fmla="*/ 524913 w 609604"/>
              <a:gd name="connsiteY35" fmla="*/ 522690 h 522916"/>
              <a:gd name="connsiteX36" fmla="*/ 609484 w 609604"/>
              <a:gd name="connsiteY36" fmla="*/ 454542 h 522916"/>
              <a:gd name="connsiteX37" fmla="*/ 608298 w 609604"/>
              <a:gd name="connsiteY37" fmla="*/ 449706 h 522916"/>
              <a:gd name="connsiteX38" fmla="*/ 527924 w 609604"/>
              <a:gd name="connsiteY38" fmla="*/ 118085 h 522916"/>
              <a:gd name="connsiteX39" fmla="*/ 519604 w 609604"/>
              <a:gd name="connsiteY39" fmla="*/ 91893 h 522916"/>
              <a:gd name="connsiteX40" fmla="*/ 545796 w 609604"/>
              <a:gd name="connsiteY40" fmla="*/ 83573 h 522916"/>
              <a:gd name="connsiteX41" fmla="*/ 556205 w 609604"/>
              <a:gd name="connsiteY41" fmla="*/ 99018 h 522916"/>
              <a:gd name="connsiteX42" fmla="*/ 563595 w 609604"/>
              <a:gd name="connsiteY42" fmla="*/ 105221 h 522916"/>
              <a:gd name="connsiteX43" fmla="*/ 584760 w 609604"/>
              <a:gd name="connsiteY43" fmla="*/ 122829 h 522916"/>
              <a:gd name="connsiteX44" fmla="*/ 567153 w 609604"/>
              <a:gd name="connsiteY44" fmla="*/ 143994 h 522916"/>
              <a:gd name="connsiteX45" fmla="*/ 552647 w 609604"/>
              <a:gd name="connsiteY45" fmla="*/ 139250 h 522916"/>
              <a:gd name="connsiteX46" fmla="*/ 542877 w 609604"/>
              <a:gd name="connsiteY46" fmla="*/ 140108 h 522916"/>
              <a:gd name="connsiteX47" fmla="*/ 542430 w 609604"/>
              <a:gd name="connsiteY47" fmla="*/ 140710 h 522916"/>
              <a:gd name="connsiteX48" fmla="*/ 525734 w 609604"/>
              <a:gd name="connsiteY48" fmla="*/ 166346 h 522916"/>
              <a:gd name="connsiteX49" fmla="*/ 509587 w 609604"/>
              <a:gd name="connsiteY49" fmla="*/ 163426 h 522916"/>
              <a:gd name="connsiteX50" fmla="*/ 503657 w 609604"/>
              <a:gd name="connsiteY50" fmla="*/ 151749 h 522916"/>
              <a:gd name="connsiteX51" fmla="*/ 529292 w 609604"/>
              <a:gd name="connsiteY51" fmla="*/ 129306 h 522916"/>
              <a:gd name="connsiteX52" fmla="*/ 531573 w 609604"/>
              <a:gd name="connsiteY52" fmla="*/ 123376 h 522916"/>
              <a:gd name="connsiteX53" fmla="*/ 527924 w 609604"/>
              <a:gd name="connsiteY53" fmla="*/ 117720 h 522916"/>
              <a:gd name="connsiteX54" fmla="*/ 312530 w 609604"/>
              <a:gd name="connsiteY54" fmla="*/ 45101 h 522916"/>
              <a:gd name="connsiteX55" fmla="*/ 315677 w 609604"/>
              <a:gd name="connsiteY55" fmla="*/ 17777 h 522916"/>
              <a:gd name="connsiteX56" fmla="*/ 343001 w 609604"/>
              <a:gd name="connsiteY56" fmla="*/ 20925 h 522916"/>
              <a:gd name="connsiteX57" fmla="*/ 352124 w 609604"/>
              <a:gd name="connsiteY57" fmla="*/ 22019 h 522916"/>
              <a:gd name="connsiteX58" fmla="*/ 366538 w 609604"/>
              <a:gd name="connsiteY58" fmla="*/ 17914 h 522916"/>
              <a:gd name="connsiteX59" fmla="*/ 383534 w 609604"/>
              <a:gd name="connsiteY59" fmla="*/ 39672 h 522916"/>
              <a:gd name="connsiteX60" fmla="*/ 376300 w 609604"/>
              <a:gd name="connsiteY60" fmla="*/ 52582 h 522916"/>
              <a:gd name="connsiteX61" fmla="*/ 361611 w 609604"/>
              <a:gd name="connsiteY61" fmla="*/ 56504 h 522916"/>
              <a:gd name="connsiteX62" fmla="*/ 356138 w 609604"/>
              <a:gd name="connsiteY62" fmla="*/ 58147 h 522916"/>
              <a:gd name="connsiteX63" fmla="*/ 353857 w 609604"/>
              <a:gd name="connsiteY63" fmla="*/ 63347 h 522916"/>
              <a:gd name="connsiteX64" fmla="*/ 353857 w 609604"/>
              <a:gd name="connsiteY64" fmla="*/ 93909 h 522916"/>
              <a:gd name="connsiteX65" fmla="*/ 338804 w 609604"/>
              <a:gd name="connsiteY65" fmla="*/ 100295 h 522916"/>
              <a:gd name="connsiteX66" fmla="*/ 327400 w 609604"/>
              <a:gd name="connsiteY66" fmla="*/ 93818 h 522916"/>
              <a:gd name="connsiteX67" fmla="*/ 336523 w 609604"/>
              <a:gd name="connsiteY67" fmla="*/ 60975 h 522916"/>
              <a:gd name="connsiteX68" fmla="*/ 331579 w 609604"/>
              <a:gd name="connsiteY68" fmla="*/ 52509 h 522916"/>
              <a:gd name="connsiteX69" fmla="*/ 329225 w 609604"/>
              <a:gd name="connsiteY69" fmla="*/ 52308 h 522916"/>
              <a:gd name="connsiteX70" fmla="*/ 312530 w 609604"/>
              <a:gd name="connsiteY70" fmla="*/ 45009 h 522916"/>
              <a:gd name="connsiteX71" fmla="*/ 319098 w 609604"/>
              <a:gd name="connsiteY71" fmla="*/ 104583 h 522916"/>
              <a:gd name="connsiteX72" fmla="*/ 338530 w 609604"/>
              <a:gd name="connsiteY72" fmla="*/ 113706 h 522916"/>
              <a:gd name="connsiteX73" fmla="*/ 360425 w 609604"/>
              <a:gd name="connsiteY73" fmla="*/ 106225 h 522916"/>
              <a:gd name="connsiteX74" fmla="*/ 395640 w 609604"/>
              <a:gd name="connsiteY74" fmla="*/ 170086 h 522916"/>
              <a:gd name="connsiteX75" fmla="*/ 267918 w 609604"/>
              <a:gd name="connsiteY75" fmla="*/ 169539 h 522916"/>
              <a:gd name="connsiteX76" fmla="*/ 319098 w 609604"/>
              <a:gd name="connsiteY76" fmla="*/ 104492 h 522916"/>
              <a:gd name="connsiteX77" fmla="*/ 72777 w 609604"/>
              <a:gd name="connsiteY77" fmla="*/ 360575 h 522916"/>
              <a:gd name="connsiteX78" fmla="*/ 177783 w 609604"/>
              <a:gd name="connsiteY78" fmla="*/ 221631 h 522916"/>
              <a:gd name="connsiteX79" fmla="*/ 252774 w 609604"/>
              <a:gd name="connsiteY79" fmla="*/ 187420 h 522916"/>
              <a:gd name="connsiteX80" fmla="*/ 254051 w 609604"/>
              <a:gd name="connsiteY80" fmla="*/ 188150 h 522916"/>
              <a:gd name="connsiteX81" fmla="*/ 256241 w 609604"/>
              <a:gd name="connsiteY81" fmla="*/ 188150 h 522916"/>
              <a:gd name="connsiteX82" fmla="*/ 262171 w 609604"/>
              <a:gd name="connsiteY82" fmla="*/ 184500 h 522916"/>
              <a:gd name="connsiteX83" fmla="*/ 388889 w 609604"/>
              <a:gd name="connsiteY83" fmla="*/ 182037 h 522916"/>
              <a:gd name="connsiteX84" fmla="*/ 340264 w 609604"/>
              <a:gd name="connsiteY84" fmla="*/ 272264 h 522916"/>
              <a:gd name="connsiteX85" fmla="*/ 347106 w 609604"/>
              <a:gd name="connsiteY85" fmla="*/ 279106 h 522916"/>
              <a:gd name="connsiteX86" fmla="*/ 353948 w 609604"/>
              <a:gd name="connsiteY86" fmla="*/ 272264 h 522916"/>
              <a:gd name="connsiteX87" fmla="*/ 407227 w 609604"/>
              <a:gd name="connsiteY87" fmla="*/ 184774 h 522916"/>
              <a:gd name="connsiteX88" fmla="*/ 409325 w 609604"/>
              <a:gd name="connsiteY88" fmla="*/ 183223 h 522916"/>
              <a:gd name="connsiteX89" fmla="*/ 490793 w 609604"/>
              <a:gd name="connsiteY89" fmla="*/ 155033 h 522916"/>
              <a:gd name="connsiteX90" fmla="*/ 501923 w 609604"/>
              <a:gd name="connsiteY90" fmla="*/ 173279 h 522916"/>
              <a:gd name="connsiteX91" fmla="*/ 524275 w 609604"/>
              <a:gd name="connsiteY91" fmla="*/ 179027 h 522916"/>
              <a:gd name="connsiteX92" fmla="*/ 485684 w 609604"/>
              <a:gd name="connsiteY92" fmla="*/ 318609 h 522916"/>
              <a:gd name="connsiteX93" fmla="*/ 433227 w 609604"/>
              <a:gd name="connsiteY93" fmla="*/ 346525 h 522916"/>
              <a:gd name="connsiteX94" fmla="*/ 426385 w 609604"/>
              <a:gd name="connsiteY94" fmla="*/ 353367 h 522916"/>
              <a:gd name="connsiteX95" fmla="*/ 433227 w 609604"/>
              <a:gd name="connsiteY95" fmla="*/ 360210 h 522916"/>
              <a:gd name="connsiteX96" fmla="*/ 496085 w 609604"/>
              <a:gd name="connsiteY96" fmla="*/ 327549 h 522916"/>
              <a:gd name="connsiteX97" fmla="*/ 532577 w 609604"/>
              <a:gd name="connsiteY97" fmla="*/ 252741 h 522916"/>
              <a:gd name="connsiteX98" fmla="*/ 565876 w 609604"/>
              <a:gd name="connsiteY98" fmla="*/ 327823 h 522916"/>
              <a:gd name="connsiteX99" fmla="*/ 487418 w 609604"/>
              <a:gd name="connsiteY99" fmla="*/ 445145 h 522916"/>
              <a:gd name="connsiteX100" fmla="*/ 486688 w 609604"/>
              <a:gd name="connsiteY100" fmla="*/ 445875 h 522916"/>
              <a:gd name="connsiteX101" fmla="*/ 282971 w 609604"/>
              <a:gd name="connsiteY101" fmla="*/ 445875 h 522916"/>
              <a:gd name="connsiteX102" fmla="*/ 302677 w 609604"/>
              <a:gd name="connsiteY102" fmla="*/ 404091 h 522916"/>
              <a:gd name="connsiteX103" fmla="*/ 224949 w 609604"/>
              <a:gd name="connsiteY103" fmla="*/ 339592 h 522916"/>
              <a:gd name="connsiteX104" fmla="*/ 242556 w 609604"/>
              <a:gd name="connsiteY104" fmla="*/ 232031 h 522916"/>
              <a:gd name="connsiteX105" fmla="*/ 238451 w 609604"/>
              <a:gd name="connsiteY105" fmla="*/ 226649 h 522916"/>
              <a:gd name="connsiteX106" fmla="*/ 231700 w 609604"/>
              <a:gd name="connsiteY106" fmla="*/ 227470 h 522916"/>
              <a:gd name="connsiteX107" fmla="*/ 144392 w 609604"/>
              <a:gd name="connsiteY107" fmla="*/ 353550 h 522916"/>
              <a:gd name="connsiteX108" fmla="*/ 144392 w 609604"/>
              <a:gd name="connsiteY108" fmla="*/ 354644 h 522916"/>
              <a:gd name="connsiteX109" fmla="*/ 199131 w 609604"/>
              <a:gd name="connsiteY109" fmla="*/ 446878 h 522916"/>
              <a:gd name="connsiteX110" fmla="*/ 119213 w 609604"/>
              <a:gd name="connsiteY110" fmla="*/ 446878 h 522916"/>
              <a:gd name="connsiteX111" fmla="*/ 73142 w 609604"/>
              <a:gd name="connsiteY111" fmla="*/ 360483 h 522916"/>
              <a:gd name="connsiteX112" fmla="*/ 219566 w 609604"/>
              <a:gd name="connsiteY112" fmla="*/ 446787 h 522916"/>
              <a:gd name="connsiteX113" fmla="*/ 157621 w 609604"/>
              <a:gd name="connsiteY113" fmla="*/ 354553 h 522916"/>
              <a:gd name="connsiteX114" fmla="*/ 229237 w 609604"/>
              <a:gd name="connsiteY114" fmla="*/ 246811 h 522916"/>
              <a:gd name="connsiteX115" fmla="*/ 208983 w 609604"/>
              <a:gd name="connsiteY115" fmla="*/ 343697 h 522916"/>
              <a:gd name="connsiteX116" fmla="*/ 208983 w 609604"/>
              <a:gd name="connsiteY116" fmla="*/ 344700 h 522916"/>
              <a:gd name="connsiteX117" fmla="*/ 208983 w 609604"/>
              <a:gd name="connsiteY117" fmla="*/ 345704 h 522916"/>
              <a:gd name="connsiteX118" fmla="*/ 208983 w 609604"/>
              <a:gd name="connsiteY118" fmla="*/ 345704 h 522916"/>
              <a:gd name="connsiteX119" fmla="*/ 208983 w 609604"/>
              <a:gd name="connsiteY119" fmla="*/ 347072 h 522916"/>
              <a:gd name="connsiteX120" fmla="*/ 208983 w 609604"/>
              <a:gd name="connsiteY120" fmla="*/ 348259 h 522916"/>
              <a:gd name="connsiteX121" fmla="*/ 209713 w 609604"/>
              <a:gd name="connsiteY121" fmla="*/ 349353 h 522916"/>
              <a:gd name="connsiteX122" fmla="*/ 210534 w 609604"/>
              <a:gd name="connsiteY122" fmla="*/ 350357 h 522916"/>
              <a:gd name="connsiteX123" fmla="*/ 211538 w 609604"/>
              <a:gd name="connsiteY123" fmla="*/ 351087 h 522916"/>
              <a:gd name="connsiteX124" fmla="*/ 212815 w 609604"/>
              <a:gd name="connsiteY124" fmla="*/ 351725 h 522916"/>
              <a:gd name="connsiteX125" fmla="*/ 212815 w 609604"/>
              <a:gd name="connsiteY125" fmla="*/ 351725 h 522916"/>
              <a:gd name="connsiteX126" fmla="*/ 213819 w 609604"/>
              <a:gd name="connsiteY126" fmla="*/ 351725 h 522916"/>
              <a:gd name="connsiteX127" fmla="*/ 214913 w 609604"/>
              <a:gd name="connsiteY127" fmla="*/ 351725 h 522916"/>
              <a:gd name="connsiteX128" fmla="*/ 287898 w 609604"/>
              <a:gd name="connsiteY128" fmla="*/ 403179 h 522916"/>
              <a:gd name="connsiteX129" fmla="*/ 245111 w 609604"/>
              <a:gd name="connsiteY129" fmla="*/ 445966 h 522916"/>
              <a:gd name="connsiteX130" fmla="*/ 524549 w 609604"/>
              <a:gd name="connsiteY130" fmla="*/ 509827 h 522916"/>
              <a:gd name="connsiteX131" fmla="*/ 84728 w 609604"/>
              <a:gd name="connsiteY131" fmla="*/ 509827 h 522916"/>
              <a:gd name="connsiteX132" fmla="*/ 16397 w 609604"/>
              <a:gd name="connsiteY132" fmla="*/ 460471 h 522916"/>
              <a:gd name="connsiteX133" fmla="*/ 593245 w 609604"/>
              <a:gd name="connsiteY133" fmla="*/ 460471 h 522916"/>
              <a:gd name="connsiteX134" fmla="*/ 524913 w 609604"/>
              <a:gd name="connsiteY134" fmla="*/ 509736 h 522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609604" h="522916">
                <a:moveTo>
                  <a:pt x="608298" y="449706"/>
                </a:moveTo>
                <a:cubicBezTo>
                  <a:pt x="607002" y="448046"/>
                  <a:pt x="605023" y="447070"/>
                  <a:pt x="602915" y="447061"/>
                </a:cubicBezTo>
                <a:lnTo>
                  <a:pt x="508310" y="447061"/>
                </a:lnTo>
                <a:cubicBezTo>
                  <a:pt x="531208" y="427629"/>
                  <a:pt x="576002" y="383200"/>
                  <a:pt x="579287" y="329921"/>
                </a:cubicBezTo>
                <a:cubicBezTo>
                  <a:pt x="581294" y="297170"/>
                  <a:pt x="567153" y="266790"/>
                  <a:pt x="537229" y="239512"/>
                </a:cubicBezTo>
                <a:cubicBezTo>
                  <a:pt x="536737" y="239092"/>
                  <a:pt x="536180" y="238755"/>
                  <a:pt x="535587" y="238509"/>
                </a:cubicBezTo>
                <a:cubicBezTo>
                  <a:pt x="539273" y="217261"/>
                  <a:pt x="539738" y="195576"/>
                  <a:pt x="536956" y="174191"/>
                </a:cubicBezTo>
                <a:lnTo>
                  <a:pt x="550093" y="154029"/>
                </a:lnTo>
                <a:cubicBezTo>
                  <a:pt x="566341" y="162423"/>
                  <a:pt x="586320" y="156046"/>
                  <a:pt x="594714" y="139798"/>
                </a:cubicBezTo>
                <a:cubicBezTo>
                  <a:pt x="603107" y="123540"/>
                  <a:pt x="596730" y="103570"/>
                  <a:pt x="580482" y="95177"/>
                </a:cubicBezTo>
                <a:cubicBezTo>
                  <a:pt x="576696" y="93225"/>
                  <a:pt x="572572" y="92020"/>
                  <a:pt x="568339" y="91628"/>
                </a:cubicBezTo>
                <a:cubicBezTo>
                  <a:pt x="563312" y="74039"/>
                  <a:pt x="544984" y="63858"/>
                  <a:pt x="527395" y="68884"/>
                </a:cubicBezTo>
                <a:cubicBezTo>
                  <a:pt x="509815" y="73911"/>
                  <a:pt x="499634" y="92239"/>
                  <a:pt x="504651" y="109828"/>
                </a:cubicBezTo>
                <a:cubicBezTo>
                  <a:pt x="506266" y="115476"/>
                  <a:pt x="509359" y="120594"/>
                  <a:pt x="513601" y="124653"/>
                </a:cubicBezTo>
                <a:lnTo>
                  <a:pt x="493439" y="142352"/>
                </a:lnTo>
                <a:cubicBezTo>
                  <a:pt x="463525" y="143593"/>
                  <a:pt x="434441" y="152579"/>
                  <a:pt x="409051" y="168444"/>
                </a:cubicBezTo>
                <a:cubicBezTo>
                  <a:pt x="400302" y="141367"/>
                  <a:pt x="386289" y="116278"/>
                  <a:pt x="367815" y="94639"/>
                </a:cubicBezTo>
                <a:lnTo>
                  <a:pt x="367815" y="70189"/>
                </a:lnTo>
                <a:cubicBezTo>
                  <a:pt x="386025" y="68501"/>
                  <a:pt x="399426" y="52372"/>
                  <a:pt x="397739" y="34162"/>
                </a:cubicBezTo>
                <a:cubicBezTo>
                  <a:pt x="396051" y="15953"/>
                  <a:pt x="379921" y="2551"/>
                  <a:pt x="361712" y="4239"/>
                </a:cubicBezTo>
                <a:cubicBezTo>
                  <a:pt x="357470" y="4631"/>
                  <a:pt x="353346" y="5835"/>
                  <a:pt x="349569" y="7788"/>
                </a:cubicBezTo>
                <a:cubicBezTo>
                  <a:pt x="344433" y="3381"/>
                  <a:pt x="338056" y="672"/>
                  <a:pt x="331323" y="33"/>
                </a:cubicBezTo>
                <a:cubicBezTo>
                  <a:pt x="322569" y="-1080"/>
                  <a:pt x="313738" y="1420"/>
                  <a:pt x="306873" y="6967"/>
                </a:cubicBezTo>
                <a:cubicBezTo>
                  <a:pt x="299950" y="12395"/>
                  <a:pt x="295509" y="20386"/>
                  <a:pt x="294557" y="29135"/>
                </a:cubicBezTo>
                <a:cubicBezTo>
                  <a:pt x="293540" y="37857"/>
                  <a:pt x="296034" y="46615"/>
                  <a:pt x="301491" y="53494"/>
                </a:cubicBezTo>
                <a:cubicBezTo>
                  <a:pt x="306412" y="59761"/>
                  <a:pt x="313452" y="64013"/>
                  <a:pt x="321288" y="65445"/>
                </a:cubicBezTo>
                <a:lnTo>
                  <a:pt x="314628" y="91263"/>
                </a:lnTo>
                <a:cubicBezTo>
                  <a:pt x="286102" y="111863"/>
                  <a:pt x="264298" y="140427"/>
                  <a:pt x="251953" y="173370"/>
                </a:cubicBezTo>
                <a:cubicBezTo>
                  <a:pt x="222757" y="180915"/>
                  <a:pt x="195012" y="193249"/>
                  <a:pt x="169846" y="209862"/>
                </a:cubicBezTo>
                <a:cubicBezTo>
                  <a:pt x="94307" y="261407"/>
                  <a:pt x="72959" y="301092"/>
                  <a:pt x="60370" y="356652"/>
                </a:cubicBezTo>
                <a:cubicBezTo>
                  <a:pt x="50865" y="390224"/>
                  <a:pt x="63774" y="426132"/>
                  <a:pt x="92483" y="445966"/>
                </a:cubicBezTo>
                <a:lnTo>
                  <a:pt x="6726" y="445966"/>
                </a:lnTo>
                <a:cubicBezTo>
                  <a:pt x="4621" y="445975"/>
                  <a:pt x="2635" y="446951"/>
                  <a:pt x="1344" y="448612"/>
                </a:cubicBezTo>
                <a:cubicBezTo>
                  <a:pt x="62" y="450299"/>
                  <a:pt x="-375" y="452489"/>
                  <a:pt x="158" y="454542"/>
                </a:cubicBezTo>
                <a:cubicBezTo>
                  <a:pt x="158" y="455271"/>
                  <a:pt x="18404" y="522690"/>
                  <a:pt x="84728" y="522690"/>
                </a:cubicBezTo>
                <a:lnTo>
                  <a:pt x="524913" y="522690"/>
                </a:lnTo>
                <a:cubicBezTo>
                  <a:pt x="590782" y="522690"/>
                  <a:pt x="609301" y="455271"/>
                  <a:pt x="609484" y="454542"/>
                </a:cubicBezTo>
                <a:cubicBezTo>
                  <a:pt x="609703" y="452835"/>
                  <a:pt x="609274" y="451111"/>
                  <a:pt x="608298" y="449706"/>
                </a:cubicBezTo>
                <a:close/>
                <a:moveTo>
                  <a:pt x="527924" y="118085"/>
                </a:moveTo>
                <a:cubicBezTo>
                  <a:pt x="518390" y="113149"/>
                  <a:pt x="514668" y="101426"/>
                  <a:pt x="519604" y="91893"/>
                </a:cubicBezTo>
                <a:cubicBezTo>
                  <a:pt x="524539" y="82368"/>
                  <a:pt x="536262" y="78637"/>
                  <a:pt x="545796" y="83573"/>
                </a:cubicBezTo>
                <a:cubicBezTo>
                  <a:pt x="551662" y="86610"/>
                  <a:pt x="555585" y="92431"/>
                  <a:pt x="556205" y="99018"/>
                </a:cubicBezTo>
                <a:cubicBezTo>
                  <a:pt x="556543" y="102767"/>
                  <a:pt x="559845" y="105541"/>
                  <a:pt x="563595" y="105221"/>
                </a:cubicBezTo>
                <a:cubicBezTo>
                  <a:pt x="574305" y="104236"/>
                  <a:pt x="583775" y="112118"/>
                  <a:pt x="584760" y="122829"/>
                </a:cubicBezTo>
                <a:cubicBezTo>
                  <a:pt x="585746" y="133539"/>
                  <a:pt x="577863" y="143009"/>
                  <a:pt x="567153" y="143994"/>
                </a:cubicBezTo>
                <a:cubicBezTo>
                  <a:pt x="561862" y="144523"/>
                  <a:pt x="556598" y="142799"/>
                  <a:pt x="552647" y="139250"/>
                </a:cubicBezTo>
                <a:cubicBezTo>
                  <a:pt x="549710" y="136787"/>
                  <a:pt x="545340" y="137179"/>
                  <a:pt x="542877" y="140108"/>
                </a:cubicBezTo>
                <a:cubicBezTo>
                  <a:pt x="542722" y="140299"/>
                  <a:pt x="542566" y="140500"/>
                  <a:pt x="542430" y="140710"/>
                </a:cubicBezTo>
                <a:lnTo>
                  <a:pt x="525734" y="166346"/>
                </a:lnTo>
                <a:cubicBezTo>
                  <a:pt x="520179" y="167331"/>
                  <a:pt x="514449" y="166300"/>
                  <a:pt x="509587" y="163426"/>
                </a:cubicBezTo>
                <a:cubicBezTo>
                  <a:pt x="506147" y="160470"/>
                  <a:pt x="504013" y="156274"/>
                  <a:pt x="503657" y="151749"/>
                </a:cubicBezTo>
                <a:lnTo>
                  <a:pt x="529292" y="129306"/>
                </a:lnTo>
                <a:cubicBezTo>
                  <a:pt x="531008" y="127846"/>
                  <a:pt x="531865" y="125611"/>
                  <a:pt x="531573" y="123376"/>
                </a:cubicBezTo>
                <a:cubicBezTo>
                  <a:pt x="531418" y="120986"/>
                  <a:pt x="530031" y="118851"/>
                  <a:pt x="527924" y="117720"/>
                </a:cubicBezTo>
                <a:close/>
                <a:moveTo>
                  <a:pt x="312530" y="45101"/>
                </a:moveTo>
                <a:cubicBezTo>
                  <a:pt x="305853" y="36689"/>
                  <a:pt x="307263" y="24455"/>
                  <a:pt x="315677" y="17777"/>
                </a:cubicBezTo>
                <a:cubicBezTo>
                  <a:pt x="324089" y="11099"/>
                  <a:pt x="336322" y="12513"/>
                  <a:pt x="343001" y="20925"/>
                </a:cubicBezTo>
                <a:cubicBezTo>
                  <a:pt x="345309" y="23580"/>
                  <a:pt x="349250" y="24054"/>
                  <a:pt x="352124" y="22019"/>
                </a:cubicBezTo>
                <a:cubicBezTo>
                  <a:pt x="356211" y="18836"/>
                  <a:pt x="361383" y="17358"/>
                  <a:pt x="366538" y="17914"/>
                </a:cubicBezTo>
                <a:cubicBezTo>
                  <a:pt x="377239" y="19228"/>
                  <a:pt x="384848" y="28971"/>
                  <a:pt x="383534" y="39672"/>
                </a:cubicBezTo>
                <a:cubicBezTo>
                  <a:pt x="382914" y="44754"/>
                  <a:pt x="380314" y="49398"/>
                  <a:pt x="376300" y="52582"/>
                </a:cubicBezTo>
                <a:cubicBezTo>
                  <a:pt x="372176" y="55902"/>
                  <a:pt x="366839" y="57326"/>
                  <a:pt x="361611" y="56504"/>
                </a:cubicBezTo>
                <a:cubicBezTo>
                  <a:pt x="359641" y="56295"/>
                  <a:pt x="357670" y="56888"/>
                  <a:pt x="356138" y="58147"/>
                </a:cubicBezTo>
                <a:cubicBezTo>
                  <a:pt x="354651" y="59460"/>
                  <a:pt x="353811" y="61358"/>
                  <a:pt x="353857" y="63347"/>
                </a:cubicBezTo>
                <a:lnTo>
                  <a:pt x="353857" y="93909"/>
                </a:lnTo>
                <a:cubicBezTo>
                  <a:pt x="349806" y="97841"/>
                  <a:pt x="344442" y="100122"/>
                  <a:pt x="338804" y="100295"/>
                </a:cubicBezTo>
                <a:cubicBezTo>
                  <a:pt x="334297" y="99720"/>
                  <a:pt x="330201" y="97394"/>
                  <a:pt x="327400" y="93818"/>
                </a:cubicBezTo>
                <a:lnTo>
                  <a:pt x="336523" y="60975"/>
                </a:lnTo>
                <a:cubicBezTo>
                  <a:pt x="337490" y="57271"/>
                  <a:pt x="335282" y="53485"/>
                  <a:pt x="331579" y="52509"/>
                </a:cubicBezTo>
                <a:cubicBezTo>
                  <a:pt x="330812" y="52308"/>
                  <a:pt x="330018" y="52244"/>
                  <a:pt x="329225" y="52308"/>
                </a:cubicBezTo>
                <a:cubicBezTo>
                  <a:pt x="322788" y="52828"/>
                  <a:pt x="316518" y="50091"/>
                  <a:pt x="312530" y="45009"/>
                </a:cubicBezTo>
                <a:close/>
                <a:moveTo>
                  <a:pt x="319098" y="104583"/>
                </a:moveTo>
                <a:cubicBezTo>
                  <a:pt x="324180" y="109993"/>
                  <a:pt x="331131" y="113250"/>
                  <a:pt x="338530" y="113706"/>
                </a:cubicBezTo>
                <a:cubicBezTo>
                  <a:pt x="346467" y="113760"/>
                  <a:pt x="354185" y="111124"/>
                  <a:pt x="360425" y="106225"/>
                </a:cubicBezTo>
                <a:cubicBezTo>
                  <a:pt x="375916" y="125219"/>
                  <a:pt x="387849" y="146850"/>
                  <a:pt x="395640" y="170086"/>
                </a:cubicBezTo>
                <a:cubicBezTo>
                  <a:pt x="353611" y="160662"/>
                  <a:pt x="310030" y="160479"/>
                  <a:pt x="267918" y="169539"/>
                </a:cubicBezTo>
                <a:cubicBezTo>
                  <a:pt x="279264" y="143912"/>
                  <a:pt x="296863" y="121552"/>
                  <a:pt x="319098" y="104492"/>
                </a:cubicBezTo>
                <a:close/>
                <a:moveTo>
                  <a:pt x="72777" y="360575"/>
                </a:moveTo>
                <a:cubicBezTo>
                  <a:pt x="85367" y="308391"/>
                  <a:pt x="105528" y="270895"/>
                  <a:pt x="177783" y="221631"/>
                </a:cubicBezTo>
                <a:cubicBezTo>
                  <a:pt x="200791" y="206295"/>
                  <a:pt x="226109" y="194745"/>
                  <a:pt x="252774" y="187420"/>
                </a:cubicBezTo>
                <a:cubicBezTo>
                  <a:pt x="253154" y="187739"/>
                  <a:pt x="253587" y="187985"/>
                  <a:pt x="254051" y="188150"/>
                </a:cubicBezTo>
                <a:cubicBezTo>
                  <a:pt x="254775" y="188277"/>
                  <a:pt x="255517" y="188277"/>
                  <a:pt x="256241" y="188150"/>
                </a:cubicBezTo>
                <a:cubicBezTo>
                  <a:pt x="258747" y="188150"/>
                  <a:pt x="261038" y="186736"/>
                  <a:pt x="262171" y="184500"/>
                </a:cubicBezTo>
                <a:cubicBezTo>
                  <a:pt x="303693" y="174200"/>
                  <a:pt x="346996" y="173361"/>
                  <a:pt x="388889" y="182037"/>
                </a:cubicBezTo>
                <a:cubicBezTo>
                  <a:pt x="360243" y="205574"/>
                  <a:pt x="340264" y="236775"/>
                  <a:pt x="340264" y="272264"/>
                </a:cubicBezTo>
                <a:cubicBezTo>
                  <a:pt x="340264" y="276041"/>
                  <a:pt x="343329" y="279106"/>
                  <a:pt x="347106" y="279106"/>
                </a:cubicBezTo>
                <a:cubicBezTo>
                  <a:pt x="350883" y="279106"/>
                  <a:pt x="353948" y="276041"/>
                  <a:pt x="353948" y="272264"/>
                </a:cubicBezTo>
                <a:cubicBezTo>
                  <a:pt x="353948" y="237414"/>
                  <a:pt x="376391" y="206213"/>
                  <a:pt x="407227" y="184774"/>
                </a:cubicBezTo>
                <a:cubicBezTo>
                  <a:pt x="408020" y="184391"/>
                  <a:pt x="408732" y="183871"/>
                  <a:pt x="409325" y="183223"/>
                </a:cubicBezTo>
                <a:cubicBezTo>
                  <a:pt x="433483" y="166738"/>
                  <a:pt x="461609" y="157004"/>
                  <a:pt x="490793" y="155033"/>
                </a:cubicBezTo>
                <a:cubicBezTo>
                  <a:pt x="491979" y="162331"/>
                  <a:pt x="495975" y="168882"/>
                  <a:pt x="501923" y="173279"/>
                </a:cubicBezTo>
                <a:cubicBezTo>
                  <a:pt x="508492" y="177704"/>
                  <a:pt x="516383" y="179738"/>
                  <a:pt x="524275" y="179027"/>
                </a:cubicBezTo>
                <a:cubicBezTo>
                  <a:pt x="529840" y="228656"/>
                  <a:pt x="514422" y="285127"/>
                  <a:pt x="485684" y="318609"/>
                </a:cubicBezTo>
                <a:cubicBezTo>
                  <a:pt x="473086" y="335094"/>
                  <a:pt x="453936" y="345275"/>
                  <a:pt x="433227" y="346525"/>
                </a:cubicBezTo>
                <a:cubicBezTo>
                  <a:pt x="429450" y="346525"/>
                  <a:pt x="426385" y="349590"/>
                  <a:pt x="426385" y="353367"/>
                </a:cubicBezTo>
                <a:cubicBezTo>
                  <a:pt x="426385" y="357144"/>
                  <a:pt x="429450" y="360210"/>
                  <a:pt x="433227" y="360210"/>
                </a:cubicBezTo>
                <a:cubicBezTo>
                  <a:pt x="457987" y="359197"/>
                  <a:pt x="481023" y="347228"/>
                  <a:pt x="496085" y="327549"/>
                </a:cubicBezTo>
                <a:cubicBezTo>
                  <a:pt x="513847" y="305754"/>
                  <a:pt x="526337" y="280155"/>
                  <a:pt x="532577" y="252741"/>
                </a:cubicBezTo>
                <a:cubicBezTo>
                  <a:pt x="556205" y="275822"/>
                  <a:pt x="567518" y="301092"/>
                  <a:pt x="565876" y="327823"/>
                </a:cubicBezTo>
                <a:cubicBezTo>
                  <a:pt x="562044" y="391684"/>
                  <a:pt x="488148" y="444689"/>
                  <a:pt x="487418" y="445145"/>
                </a:cubicBezTo>
                <a:lnTo>
                  <a:pt x="486688" y="445875"/>
                </a:lnTo>
                <a:lnTo>
                  <a:pt x="282971" y="445875"/>
                </a:lnTo>
                <a:cubicBezTo>
                  <a:pt x="295197" y="435392"/>
                  <a:pt x="302366" y="420194"/>
                  <a:pt x="302677" y="404091"/>
                </a:cubicBezTo>
                <a:cubicBezTo>
                  <a:pt x="302677" y="360210"/>
                  <a:pt x="254416" y="342602"/>
                  <a:pt x="224949" y="339592"/>
                </a:cubicBezTo>
                <a:cubicBezTo>
                  <a:pt x="231244" y="318152"/>
                  <a:pt x="246753" y="261499"/>
                  <a:pt x="242556" y="232031"/>
                </a:cubicBezTo>
                <a:cubicBezTo>
                  <a:pt x="242216" y="229650"/>
                  <a:pt x="240661" y="227607"/>
                  <a:pt x="238451" y="226649"/>
                </a:cubicBezTo>
                <a:cubicBezTo>
                  <a:pt x="236207" y="225764"/>
                  <a:pt x="233665" y="226065"/>
                  <a:pt x="231700" y="227470"/>
                </a:cubicBezTo>
                <a:cubicBezTo>
                  <a:pt x="228507" y="229933"/>
                  <a:pt x="152968" y="286952"/>
                  <a:pt x="144392" y="353550"/>
                </a:cubicBezTo>
                <a:cubicBezTo>
                  <a:pt x="144348" y="353915"/>
                  <a:pt x="144348" y="354280"/>
                  <a:pt x="144392" y="354644"/>
                </a:cubicBezTo>
                <a:cubicBezTo>
                  <a:pt x="144392" y="356652"/>
                  <a:pt x="146673" y="400260"/>
                  <a:pt x="199131" y="446878"/>
                </a:cubicBezTo>
                <a:lnTo>
                  <a:pt x="119213" y="446878"/>
                </a:lnTo>
                <a:cubicBezTo>
                  <a:pt x="111094" y="443594"/>
                  <a:pt x="59184" y="420969"/>
                  <a:pt x="73142" y="360483"/>
                </a:cubicBezTo>
                <a:close/>
                <a:moveTo>
                  <a:pt x="219566" y="446787"/>
                </a:moveTo>
                <a:cubicBezTo>
                  <a:pt x="163551" y="402814"/>
                  <a:pt x="158077" y="359389"/>
                  <a:pt x="157621" y="354553"/>
                </a:cubicBezTo>
                <a:cubicBezTo>
                  <a:pt x="164007" y="307935"/>
                  <a:pt x="208619" y="264600"/>
                  <a:pt x="229237" y="246811"/>
                </a:cubicBezTo>
                <a:cubicBezTo>
                  <a:pt x="228051" y="283303"/>
                  <a:pt x="209166" y="342967"/>
                  <a:pt x="208983" y="343697"/>
                </a:cubicBezTo>
                <a:cubicBezTo>
                  <a:pt x="208933" y="344025"/>
                  <a:pt x="208933" y="344372"/>
                  <a:pt x="208983" y="344700"/>
                </a:cubicBezTo>
                <a:cubicBezTo>
                  <a:pt x="208941" y="345038"/>
                  <a:pt x="208941" y="345366"/>
                  <a:pt x="208983" y="345704"/>
                </a:cubicBezTo>
                <a:lnTo>
                  <a:pt x="208983" y="345704"/>
                </a:lnTo>
                <a:cubicBezTo>
                  <a:pt x="208941" y="346160"/>
                  <a:pt x="208941" y="346616"/>
                  <a:pt x="208983" y="347072"/>
                </a:cubicBezTo>
                <a:cubicBezTo>
                  <a:pt x="208983" y="347529"/>
                  <a:pt x="208983" y="347894"/>
                  <a:pt x="208983" y="348259"/>
                </a:cubicBezTo>
                <a:lnTo>
                  <a:pt x="209713" y="349353"/>
                </a:lnTo>
                <a:cubicBezTo>
                  <a:pt x="209936" y="349727"/>
                  <a:pt x="210212" y="350065"/>
                  <a:pt x="210534" y="350357"/>
                </a:cubicBezTo>
                <a:lnTo>
                  <a:pt x="211538" y="351087"/>
                </a:lnTo>
                <a:lnTo>
                  <a:pt x="212815" y="351725"/>
                </a:lnTo>
                <a:lnTo>
                  <a:pt x="212815" y="351725"/>
                </a:lnTo>
                <a:lnTo>
                  <a:pt x="213819" y="351725"/>
                </a:lnTo>
                <a:lnTo>
                  <a:pt x="214913" y="351725"/>
                </a:lnTo>
                <a:cubicBezTo>
                  <a:pt x="240367" y="351725"/>
                  <a:pt x="287898" y="366870"/>
                  <a:pt x="287898" y="403179"/>
                </a:cubicBezTo>
                <a:cubicBezTo>
                  <a:pt x="287847" y="426789"/>
                  <a:pt x="268720" y="445920"/>
                  <a:pt x="245111" y="445966"/>
                </a:cubicBezTo>
                <a:close/>
                <a:moveTo>
                  <a:pt x="524549" y="509827"/>
                </a:moveTo>
                <a:lnTo>
                  <a:pt x="84728" y="509827"/>
                </a:lnTo>
                <a:cubicBezTo>
                  <a:pt x="42032" y="509827"/>
                  <a:pt x="23148" y="476619"/>
                  <a:pt x="16397" y="460471"/>
                </a:cubicBezTo>
                <a:lnTo>
                  <a:pt x="593245" y="460471"/>
                </a:lnTo>
                <a:cubicBezTo>
                  <a:pt x="586585" y="476528"/>
                  <a:pt x="567609" y="509736"/>
                  <a:pt x="524913" y="509736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B549FC3E-6A66-7B7A-CAAB-1C5EA285FC17}"/>
              </a:ext>
            </a:extLst>
          </p:cNvPr>
          <p:cNvSpPr/>
          <p:nvPr/>
        </p:nvSpPr>
        <p:spPr>
          <a:xfrm>
            <a:off x="15957093" y="6991145"/>
            <a:ext cx="1217024" cy="1201332"/>
          </a:xfrm>
          <a:custGeom>
            <a:avLst/>
            <a:gdLst>
              <a:gd name="connsiteX0" fmla="*/ 580562 w 609014"/>
              <a:gd name="connsiteY0" fmla="*/ 222500 h 601160"/>
              <a:gd name="connsiteX1" fmla="*/ 563684 w 609014"/>
              <a:gd name="connsiteY1" fmla="*/ 208268 h 601160"/>
              <a:gd name="connsiteX2" fmla="*/ 572260 w 609014"/>
              <a:gd name="connsiteY2" fmla="*/ 190022 h 601160"/>
              <a:gd name="connsiteX3" fmla="*/ 511136 w 609014"/>
              <a:gd name="connsiteY3" fmla="*/ 87115 h 601160"/>
              <a:gd name="connsiteX4" fmla="*/ 405491 w 609014"/>
              <a:gd name="connsiteY4" fmla="*/ 31099 h 601160"/>
              <a:gd name="connsiteX5" fmla="*/ 387245 w 609014"/>
              <a:gd name="connsiteY5" fmla="*/ 40222 h 601160"/>
              <a:gd name="connsiteX6" fmla="*/ 372283 w 609014"/>
              <a:gd name="connsiteY6" fmla="*/ 23983 h 601160"/>
              <a:gd name="connsiteX7" fmla="*/ 248484 w 609014"/>
              <a:gd name="connsiteY7" fmla="*/ 4369 h 601160"/>
              <a:gd name="connsiteX8" fmla="*/ 200406 w 609014"/>
              <a:gd name="connsiteY8" fmla="*/ 34748 h 601160"/>
              <a:gd name="connsiteX9" fmla="*/ 156 w 609014"/>
              <a:gd name="connsiteY9" fmla="*/ 153348 h 601160"/>
              <a:gd name="connsiteX10" fmla="*/ 52795 w 609014"/>
              <a:gd name="connsiteY10" fmla="*/ 223504 h 601160"/>
              <a:gd name="connsiteX11" fmla="*/ 189641 w 609014"/>
              <a:gd name="connsiteY11" fmla="*/ 265287 h 601160"/>
              <a:gd name="connsiteX12" fmla="*/ 235256 w 609014"/>
              <a:gd name="connsiteY12" fmla="*/ 323218 h 601160"/>
              <a:gd name="connsiteX13" fmla="*/ 244926 w 609014"/>
              <a:gd name="connsiteY13" fmla="*/ 366005 h 601160"/>
              <a:gd name="connsiteX14" fmla="*/ 270926 w 609014"/>
              <a:gd name="connsiteY14" fmla="*/ 376132 h 601160"/>
              <a:gd name="connsiteX15" fmla="*/ 288260 w 609014"/>
              <a:gd name="connsiteY15" fmla="*/ 373669 h 601160"/>
              <a:gd name="connsiteX16" fmla="*/ 348381 w 609014"/>
              <a:gd name="connsiteY16" fmla="*/ 416273 h 601160"/>
              <a:gd name="connsiteX17" fmla="*/ 396733 w 609014"/>
              <a:gd name="connsiteY17" fmla="*/ 551202 h 601160"/>
              <a:gd name="connsiteX18" fmla="*/ 461415 w 609014"/>
              <a:gd name="connsiteY18" fmla="*/ 600832 h 601160"/>
              <a:gd name="connsiteX19" fmla="*/ 469261 w 609014"/>
              <a:gd name="connsiteY19" fmla="*/ 600832 h 601160"/>
              <a:gd name="connsiteX20" fmla="*/ 577916 w 609014"/>
              <a:gd name="connsiteY20" fmla="*/ 395107 h 601160"/>
              <a:gd name="connsiteX21" fmla="*/ 606015 w 609014"/>
              <a:gd name="connsiteY21" fmla="*/ 345570 h 601160"/>
              <a:gd name="connsiteX22" fmla="*/ 580562 w 609014"/>
              <a:gd name="connsiteY22" fmla="*/ 222500 h 601160"/>
              <a:gd name="connsiteX23" fmla="*/ 55532 w 609014"/>
              <a:gd name="connsiteY23" fmla="*/ 209910 h 601160"/>
              <a:gd name="connsiteX24" fmla="*/ 13840 w 609014"/>
              <a:gd name="connsiteY24" fmla="*/ 154078 h 601160"/>
              <a:gd name="connsiteX25" fmla="*/ 191556 w 609014"/>
              <a:gd name="connsiteY25" fmla="*/ 49437 h 601160"/>
              <a:gd name="connsiteX26" fmla="*/ 175409 w 609014"/>
              <a:gd name="connsiteY26" fmla="*/ 197777 h 601160"/>
              <a:gd name="connsiteX27" fmla="*/ 183711 w 609014"/>
              <a:gd name="connsiteY27" fmla="*/ 247497 h 601160"/>
              <a:gd name="connsiteX28" fmla="*/ 55532 w 609014"/>
              <a:gd name="connsiteY28" fmla="*/ 209910 h 601160"/>
              <a:gd name="connsiteX29" fmla="*/ 189093 w 609014"/>
              <a:gd name="connsiteY29" fmla="*/ 196956 h 601160"/>
              <a:gd name="connsiteX30" fmla="*/ 251677 w 609014"/>
              <a:gd name="connsiteY30" fmla="*/ 17688 h 601160"/>
              <a:gd name="connsiteX31" fmla="*/ 364073 w 609014"/>
              <a:gd name="connsiteY31" fmla="*/ 34931 h 601160"/>
              <a:gd name="connsiteX32" fmla="*/ 376662 w 609014"/>
              <a:gd name="connsiteY32" fmla="*/ 50805 h 601160"/>
              <a:gd name="connsiteX33" fmla="*/ 272660 w 609014"/>
              <a:gd name="connsiteY33" fmla="*/ 237735 h 601160"/>
              <a:gd name="connsiteX34" fmla="*/ 249670 w 609014"/>
              <a:gd name="connsiteY34" fmla="*/ 285358 h 601160"/>
              <a:gd name="connsiteX35" fmla="*/ 239361 w 609014"/>
              <a:gd name="connsiteY35" fmla="*/ 309169 h 601160"/>
              <a:gd name="connsiteX36" fmla="*/ 189093 w 609014"/>
              <a:gd name="connsiteY36" fmla="*/ 196956 h 601160"/>
              <a:gd name="connsiteX37" fmla="*/ 255509 w 609014"/>
              <a:gd name="connsiteY37" fmla="*/ 356973 h 601160"/>
              <a:gd name="connsiteX38" fmla="*/ 253775 w 609014"/>
              <a:gd name="connsiteY38" fmla="*/ 355423 h 601160"/>
              <a:gd name="connsiteX39" fmla="*/ 253775 w 609014"/>
              <a:gd name="connsiteY39" fmla="*/ 355423 h 601160"/>
              <a:gd name="connsiteX40" fmla="*/ 248849 w 609014"/>
              <a:gd name="connsiteY40" fmla="*/ 327415 h 601160"/>
              <a:gd name="connsiteX41" fmla="*/ 252133 w 609014"/>
              <a:gd name="connsiteY41" fmla="*/ 324039 h 601160"/>
              <a:gd name="connsiteX42" fmla="*/ 251312 w 609014"/>
              <a:gd name="connsiteY42" fmla="*/ 317288 h 601160"/>
              <a:gd name="connsiteX43" fmla="*/ 261986 w 609014"/>
              <a:gd name="connsiteY43" fmla="*/ 291744 h 601160"/>
              <a:gd name="connsiteX44" fmla="*/ 285250 w 609014"/>
              <a:gd name="connsiteY44" fmla="*/ 243848 h 601160"/>
              <a:gd name="connsiteX45" fmla="*/ 407224 w 609014"/>
              <a:gd name="connsiteY45" fmla="*/ 44510 h 601160"/>
              <a:gd name="connsiteX46" fmla="*/ 501465 w 609014"/>
              <a:gd name="connsiteY46" fmla="*/ 96511 h 601160"/>
              <a:gd name="connsiteX47" fmla="*/ 501921 w 609014"/>
              <a:gd name="connsiteY47" fmla="*/ 96511 h 601160"/>
              <a:gd name="connsiteX48" fmla="*/ 501921 w 609014"/>
              <a:gd name="connsiteY48" fmla="*/ 96511 h 601160"/>
              <a:gd name="connsiteX49" fmla="*/ 558484 w 609014"/>
              <a:gd name="connsiteY49" fmla="*/ 187741 h 601160"/>
              <a:gd name="connsiteX50" fmla="*/ 365167 w 609014"/>
              <a:gd name="connsiteY50" fmla="*/ 319204 h 601160"/>
              <a:gd name="connsiteX51" fmla="*/ 318458 w 609014"/>
              <a:gd name="connsiteY51" fmla="*/ 344748 h 601160"/>
              <a:gd name="connsiteX52" fmla="*/ 293552 w 609014"/>
              <a:gd name="connsiteY52" fmla="*/ 356608 h 601160"/>
              <a:gd name="connsiteX53" fmla="*/ 286709 w 609014"/>
              <a:gd name="connsiteY53" fmla="*/ 356152 h 601160"/>
              <a:gd name="connsiteX54" fmla="*/ 283516 w 609014"/>
              <a:gd name="connsiteY54" fmla="*/ 359619 h 601160"/>
              <a:gd name="connsiteX55" fmla="*/ 255509 w 609014"/>
              <a:gd name="connsiteY55" fmla="*/ 356973 h 601160"/>
              <a:gd name="connsiteX56" fmla="*/ 467984 w 609014"/>
              <a:gd name="connsiteY56" fmla="*/ 586508 h 601160"/>
              <a:gd name="connsiteX57" fmla="*/ 410144 w 609014"/>
              <a:gd name="connsiteY57" fmla="*/ 547553 h 601160"/>
              <a:gd name="connsiteX58" fmla="*/ 366444 w 609014"/>
              <a:gd name="connsiteY58" fmla="*/ 421382 h 601160"/>
              <a:gd name="connsiteX59" fmla="*/ 416530 w 609014"/>
              <a:gd name="connsiteY59" fmla="*/ 427221 h 601160"/>
              <a:gd name="connsiteX60" fmla="*/ 425653 w 609014"/>
              <a:gd name="connsiteY60" fmla="*/ 427221 h 601160"/>
              <a:gd name="connsiteX61" fmla="*/ 563775 w 609014"/>
              <a:gd name="connsiteY61" fmla="*/ 403866 h 601160"/>
              <a:gd name="connsiteX62" fmla="*/ 467984 w 609014"/>
              <a:gd name="connsiteY62" fmla="*/ 586508 h 601160"/>
              <a:gd name="connsiteX63" fmla="*/ 592695 w 609014"/>
              <a:gd name="connsiteY63" fmla="*/ 342285 h 601160"/>
              <a:gd name="connsiteX64" fmla="*/ 416712 w 609014"/>
              <a:gd name="connsiteY64" fmla="*/ 413536 h 601160"/>
              <a:gd name="connsiteX65" fmla="*/ 302127 w 609014"/>
              <a:gd name="connsiteY65" fmla="*/ 368833 h 601160"/>
              <a:gd name="connsiteX66" fmla="*/ 325482 w 609014"/>
              <a:gd name="connsiteY66" fmla="*/ 357338 h 601160"/>
              <a:gd name="connsiteX67" fmla="*/ 371827 w 609014"/>
              <a:gd name="connsiteY67" fmla="*/ 331976 h 601160"/>
              <a:gd name="connsiteX68" fmla="*/ 553558 w 609014"/>
              <a:gd name="connsiteY68" fmla="*/ 219125 h 601160"/>
              <a:gd name="connsiteX69" fmla="*/ 569979 w 609014"/>
              <a:gd name="connsiteY69" fmla="*/ 230893 h 601160"/>
              <a:gd name="connsiteX70" fmla="*/ 592695 w 609014"/>
              <a:gd name="connsiteY70" fmla="*/ 342559 h 60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9014" h="601160">
                <a:moveTo>
                  <a:pt x="580562" y="222500"/>
                </a:moveTo>
                <a:cubicBezTo>
                  <a:pt x="576028" y="216598"/>
                  <a:pt x="570271" y="211744"/>
                  <a:pt x="563684" y="208268"/>
                </a:cubicBezTo>
                <a:cubicBezTo>
                  <a:pt x="568246" y="203141"/>
                  <a:pt x="571220" y="196800"/>
                  <a:pt x="572260" y="190022"/>
                </a:cubicBezTo>
                <a:cubicBezTo>
                  <a:pt x="575544" y="140575"/>
                  <a:pt x="516427" y="91402"/>
                  <a:pt x="511136" y="87115"/>
                </a:cubicBezTo>
                <a:cubicBezTo>
                  <a:pt x="505844" y="82827"/>
                  <a:pt x="454573" y="25443"/>
                  <a:pt x="405491" y="31099"/>
                </a:cubicBezTo>
                <a:cubicBezTo>
                  <a:pt x="398640" y="32276"/>
                  <a:pt x="392299" y="35451"/>
                  <a:pt x="387245" y="40222"/>
                </a:cubicBezTo>
                <a:cubicBezTo>
                  <a:pt x="383468" y="33809"/>
                  <a:pt x="378368" y="28271"/>
                  <a:pt x="372283" y="23983"/>
                </a:cubicBezTo>
                <a:cubicBezTo>
                  <a:pt x="348016" y="5737"/>
                  <a:pt x="299299" y="-7674"/>
                  <a:pt x="248484" y="4369"/>
                </a:cubicBezTo>
                <a:cubicBezTo>
                  <a:pt x="229326" y="8374"/>
                  <a:pt x="212247" y="19166"/>
                  <a:pt x="200406" y="34748"/>
                </a:cubicBezTo>
                <a:cubicBezTo>
                  <a:pt x="57539" y="46152"/>
                  <a:pt x="3257" y="103262"/>
                  <a:pt x="156" y="153348"/>
                </a:cubicBezTo>
                <a:cubicBezTo>
                  <a:pt x="-2554" y="186674"/>
                  <a:pt x="20035" y="216789"/>
                  <a:pt x="52795" y="223504"/>
                </a:cubicBezTo>
                <a:cubicBezTo>
                  <a:pt x="99815" y="232316"/>
                  <a:pt x="145713" y="246329"/>
                  <a:pt x="189641" y="265287"/>
                </a:cubicBezTo>
                <a:cubicBezTo>
                  <a:pt x="198736" y="288715"/>
                  <a:pt x="214619" y="308886"/>
                  <a:pt x="235256" y="323218"/>
                </a:cubicBezTo>
                <a:cubicBezTo>
                  <a:pt x="229417" y="351408"/>
                  <a:pt x="240729" y="362812"/>
                  <a:pt x="244926" y="366005"/>
                </a:cubicBezTo>
                <a:cubicBezTo>
                  <a:pt x="251604" y="373158"/>
                  <a:pt x="261174" y="376880"/>
                  <a:pt x="270926" y="376132"/>
                </a:cubicBezTo>
                <a:cubicBezTo>
                  <a:pt x="276783" y="376050"/>
                  <a:pt x="282613" y="375219"/>
                  <a:pt x="288260" y="373669"/>
                </a:cubicBezTo>
                <a:cubicBezTo>
                  <a:pt x="303614" y="393538"/>
                  <a:pt x="324543" y="408372"/>
                  <a:pt x="348381" y="416273"/>
                </a:cubicBezTo>
                <a:cubicBezTo>
                  <a:pt x="369373" y="459352"/>
                  <a:pt x="385585" y="504593"/>
                  <a:pt x="396733" y="551202"/>
                </a:cubicBezTo>
                <a:cubicBezTo>
                  <a:pt x="404177" y="580743"/>
                  <a:pt x="430953" y="601288"/>
                  <a:pt x="461415" y="600832"/>
                </a:cubicBezTo>
                <a:cubicBezTo>
                  <a:pt x="464024" y="600968"/>
                  <a:pt x="466652" y="600968"/>
                  <a:pt x="469261" y="600832"/>
                </a:cubicBezTo>
                <a:cubicBezTo>
                  <a:pt x="518981" y="595358"/>
                  <a:pt x="573355" y="538247"/>
                  <a:pt x="577916" y="395107"/>
                </a:cubicBezTo>
                <a:cubicBezTo>
                  <a:pt x="592933" y="382509"/>
                  <a:pt x="602913" y="364929"/>
                  <a:pt x="606015" y="345570"/>
                </a:cubicBezTo>
                <a:cubicBezTo>
                  <a:pt x="615777" y="294572"/>
                  <a:pt x="599629" y="245764"/>
                  <a:pt x="580562" y="222500"/>
                </a:cubicBezTo>
                <a:close/>
                <a:moveTo>
                  <a:pt x="55532" y="209910"/>
                </a:moveTo>
                <a:cubicBezTo>
                  <a:pt x="29495" y="204555"/>
                  <a:pt x="11587" y="180562"/>
                  <a:pt x="13840" y="154078"/>
                </a:cubicBezTo>
                <a:cubicBezTo>
                  <a:pt x="16486" y="111017"/>
                  <a:pt x="65020" y="61844"/>
                  <a:pt x="191556" y="49437"/>
                </a:cubicBezTo>
                <a:cubicBezTo>
                  <a:pt x="174131" y="83922"/>
                  <a:pt x="171851" y="135102"/>
                  <a:pt x="175409" y="197777"/>
                </a:cubicBezTo>
                <a:cubicBezTo>
                  <a:pt x="176248" y="214618"/>
                  <a:pt x="179040" y="231295"/>
                  <a:pt x="183711" y="247497"/>
                </a:cubicBezTo>
                <a:cubicBezTo>
                  <a:pt x="142274" y="230930"/>
                  <a:pt x="99359" y="218340"/>
                  <a:pt x="55532" y="209910"/>
                </a:cubicBezTo>
                <a:close/>
                <a:moveTo>
                  <a:pt x="189093" y="196956"/>
                </a:moveTo>
                <a:cubicBezTo>
                  <a:pt x="183528" y="99613"/>
                  <a:pt x="192012" y="31920"/>
                  <a:pt x="251677" y="17688"/>
                </a:cubicBezTo>
                <a:cubicBezTo>
                  <a:pt x="295832" y="7197"/>
                  <a:pt x="341721" y="18418"/>
                  <a:pt x="364073" y="34931"/>
                </a:cubicBezTo>
                <a:cubicBezTo>
                  <a:pt x="369948" y="38644"/>
                  <a:pt x="374391" y="44236"/>
                  <a:pt x="376662" y="50805"/>
                </a:cubicBezTo>
                <a:cubicBezTo>
                  <a:pt x="346648" y="85016"/>
                  <a:pt x="310338" y="158456"/>
                  <a:pt x="272660" y="237735"/>
                </a:cubicBezTo>
                <a:cubicBezTo>
                  <a:pt x="263537" y="257167"/>
                  <a:pt x="255509" y="274227"/>
                  <a:pt x="249670" y="285358"/>
                </a:cubicBezTo>
                <a:cubicBezTo>
                  <a:pt x="245592" y="293003"/>
                  <a:pt x="242143" y="300967"/>
                  <a:pt x="239361" y="309169"/>
                </a:cubicBezTo>
                <a:cubicBezTo>
                  <a:pt x="223669" y="297765"/>
                  <a:pt x="193016" y="266655"/>
                  <a:pt x="189093" y="196956"/>
                </a:cubicBezTo>
                <a:close/>
                <a:moveTo>
                  <a:pt x="255509" y="356973"/>
                </a:moveTo>
                <a:cubicBezTo>
                  <a:pt x="255043" y="356344"/>
                  <a:pt x="254460" y="355815"/>
                  <a:pt x="253775" y="355423"/>
                </a:cubicBezTo>
                <a:cubicBezTo>
                  <a:pt x="253775" y="355423"/>
                  <a:pt x="253775" y="355423"/>
                  <a:pt x="253775" y="355423"/>
                </a:cubicBezTo>
                <a:cubicBezTo>
                  <a:pt x="253775" y="355423"/>
                  <a:pt x="244652" y="348763"/>
                  <a:pt x="248849" y="327415"/>
                </a:cubicBezTo>
                <a:cubicBezTo>
                  <a:pt x="250281" y="326676"/>
                  <a:pt x="251440" y="325490"/>
                  <a:pt x="252133" y="324039"/>
                </a:cubicBezTo>
                <a:cubicBezTo>
                  <a:pt x="253073" y="321804"/>
                  <a:pt x="252763" y="319231"/>
                  <a:pt x="251312" y="317288"/>
                </a:cubicBezTo>
                <a:cubicBezTo>
                  <a:pt x="254104" y="308475"/>
                  <a:pt x="257671" y="299927"/>
                  <a:pt x="261986" y="291744"/>
                </a:cubicBezTo>
                <a:cubicBezTo>
                  <a:pt x="268007" y="280158"/>
                  <a:pt x="275944" y="263280"/>
                  <a:pt x="285250" y="243848"/>
                </a:cubicBezTo>
                <a:cubicBezTo>
                  <a:pt x="317728" y="175334"/>
                  <a:pt x="378305" y="47794"/>
                  <a:pt x="407224" y="44510"/>
                </a:cubicBezTo>
                <a:cubicBezTo>
                  <a:pt x="450559" y="39401"/>
                  <a:pt x="500918" y="95873"/>
                  <a:pt x="501465" y="96511"/>
                </a:cubicBezTo>
                <a:lnTo>
                  <a:pt x="501921" y="96511"/>
                </a:lnTo>
                <a:cubicBezTo>
                  <a:pt x="501921" y="96511"/>
                  <a:pt x="501921" y="96511"/>
                  <a:pt x="501921" y="96511"/>
                </a:cubicBezTo>
                <a:cubicBezTo>
                  <a:pt x="501921" y="96511"/>
                  <a:pt x="561312" y="144681"/>
                  <a:pt x="558484" y="187741"/>
                </a:cubicBezTo>
                <a:cubicBezTo>
                  <a:pt x="556477" y="216753"/>
                  <a:pt x="432039" y="283350"/>
                  <a:pt x="365167" y="319204"/>
                </a:cubicBezTo>
                <a:cubicBezTo>
                  <a:pt x="346191" y="329331"/>
                  <a:pt x="329770" y="338180"/>
                  <a:pt x="318458" y="344748"/>
                </a:cubicBezTo>
                <a:cubicBezTo>
                  <a:pt x="310511" y="349419"/>
                  <a:pt x="302182" y="353379"/>
                  <a:pt x="293552" y="356608"/>
                </a:cubicBezTo>
                <a:cubicBezTo>
                  <a:pt x="291526" y="355222"/>
                  <a:pt x="288899" y="355048"/>
                  <a:pt x="286709" y="356152"/>
                </a:cubicBezTo>
                <a:cubicBezTo>
                  <a:pt x="285250" y="356873"/>
                  <a:pt x="284119" y="358104"/>
                  <a:pt x="283516" y="359619"/>
                </a:cubicBezTo>
                <a:cubicBezTo>
                  <a:pt x="262898" y="365367"/>
                  <a:pt x="255874" y="357430"/>
                  <a:pt x="255509" y="356973"/>
                </a:cubicBezTo>
                <a:close/>
                <a:moveTo>
                  <a:pt x="467984" y="586508"/>
                </a:moveTo>
                <a:cubicBezTo>
                  <a:pt x="441636" y="589984"/>
                  <a:pt x="416822" y="573280"/>
                  <a:pt x="410144" y="547553"/>
                </a:cubicBezTo>
                <a:cubicBezTo>
                  <a:pt x="399670" y="504191"/>
                  <a:pt x="385037" y="461934"/>
                  <a:pt x="366444" y="421382"/>
                </a:cubicBezTo>
                <a:cubicBezTo>
                  <a:pt x="382866" y="425223"/>
                  <a:pt x="399670" y="427184"/>
                  <a:pt x="416530" y="427221"/>
                </a:cubicBezTo>
                <a:lnTo>
                  <a:pt x="425653" y="427221"/>
                </a:lnTo>
                <a:cubicBezTo>
                  <a:pt x="484132" y="427221"/>
                  <a:pt x="531845" y="421929"/>
                  <a:pt x="563775" y="403866"/>
                </a:cubicBezTo>
                <a:cubicBezTo>
                  <a:pt x="557663" y="531223"/>
                  <a:pt x="510862" y="582038"/>
                  <a:pt x="467984" y="586508"/>
                </a:cubicBezTo>
                <a:close/>
                <a:moveTo>
                  <a:pt x="592695" y="342285"/>
                </a:moveTo>
                <a:cubicBezTo>
                  <a:pt x="581383" y="402588"/>
                  <a:pt x="513781" y="414357"/>
                  <a:pt x="416712" y="413536"/>
                </a:cubicBezTo>
                <a:cubicBezTo>
                  <a:pt x="346921" y="412897"/>
                  <a:pt x="314352" y="383886"/>
                  <a:pt x="302127" y="368833"/>
                </a:cubicBezTo>
                <a:cubicBezTo>
                  <a:pt x="310165" y="365549"/>
                  <a:pt x="317974" y="361708"/>
                  <a:pt x="325482" y="357338"/>
                </a:cubicBezTo>
                <a:cubicBezTo>
                  <a:pt x="336612" y="350861"/>
                  <a:pt x="352851" y="342103"/>
                  <a:pt x="371827" y="331976"/>
                </a:cubicBezTo>
                <a:cubicBezTo>
                  <a:pt x="449282" y="290558"/>
                  <a:pt x="520806" y="250690"/>
                  <a:pt x="553558" y="219125"/>
                </a:cubicBezTo>
                <a:cubicBezTo>
                  <a:pt x="560226" y="221031"/>
                  <a:pt x="566029" y="225191"/>
                  <a:pt x="569979" y="230893"/>
                </a:cubicBezTo>
                <a:cubicBezTo>
                  <a:pt x="587678" y="252697"/>
                  <a:pt x="601180" y="297947"/>
                  <a:pt x="592695" y="342559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CBBEFE17-6A8C-F4E1-178C-D9C29D9396D3}"/>
              </a:ext>
            </a:extLst>
          </p:cNvPr>
          <p:cNvSpPr/>
          <p:nvPr/>
        </p:nvSpPr>
        <p:spPr>
          <a:xfrm>
            <a:off x="5362683" y="6993786"/>
            <a:ext cx="1101808" cy="1196052"/>
          </a:xfrm>
          <a:custGeom>
            <a:avLst/>
            <a:gdLst>
              <a:gd name="connsiteX0" fmla="*/ 549842 w 551357"/>
              <a:gd name="connsiteY0" fmla="*/ 350237 h 598517"/>
              <a:gd name="connsiteX1" fmla="*/ 531596 w 551357"/>
              <a:gd name="connsiteY1" fmla="*/ 204268 h 598517"/>
              <a:gd name="connsiteX2" fmla="*/ 531049 w 551357"/>
              <a:gd name="connsiteY2" fmla="*/ 203356 h 598517"/>
              <a:gd name="connsiteX3" fmla="*/ 531049 w 551357"/>
              <a:gd name="connsiteY3" fmla="*/ 202718 h 598517"/>
              <a:gd name="connsiteX4" fmla="*/ 357712 w 551357"/>
              <a:gd name="connsiteY4" fmla="*/ 90961 h 598517"/>
              <a:gd name="connsiteX5" fmla="*/ 300328 w 551357"/>
              <a:gd name="connsiteY5" fmla="*/ 51367 h 598517"/>
              <a:gd name="connsiteX6" fmla="*/ 347494 w 551357"/>
              <a:gd name="connsiteY6" fmla="*/ 13232 h 598517"/>
              <a:gd name="connsiteX7" fmla="*/ 352420 w 551357"/>
              <a:gd name="connsiteY7" fmla="*/ 4931 h 598517"/>
              <a:gd name="connsiteX8" fmla="*/ 344264 w 551357"/>
              <a:gd name="connsiteY8" fmla="*/ -32 h 598517"/>
              <a:gd name="connsiteX9" fmla="*/ 344119 w 551357"/>
              <a:gd name="connsiteY9" fmla="*/ 4 h 598517"/>
              <a:gd name="connsiteX10" fmla="*/ 286187 w 551357"/>
              <a:gd name="connsiteY10" fmla="*/ 50272 h 598517"/>
              <a:gd name="connsiteX11" fmla="*/ 227891 w 551357"/>
              <a:gd name="connsiteY11" fmla="*/ 75999 h 598517"/>
              <a:gd name="connsiteX12" fmla="*/ 154907 w 551357"/>
              <a:gd name="connsiteY12" fmla="*/ 80652 h 598517"/>
              <a:gd name="connsiteX13" fmla="*/ 149798 w 551357"/>
              <a:gd name="connsiteY13" fmla="*/ 84392 h 598517"/>
              <a:gd name="connsiteX14" fmla="*/ -2 w 551357"/>
              <a:gd name="connsiteY14" fmla="*/ 393662 h 598517"/>
              <a:gd name="connsiteX15" fmla="*/ -2 w 551357"/>
              <a:gd name="connsiteY15" fmla="*/ 393662 h 598517"/>
              <a:gd name="connsiteX16" fmla="*/ -2 w 551357"/>
              <a:gd name="connsiteY16" fmla="*/ 394210 h 598517"/>
              <a:gd name="connsiteX17" fmla="*/ -2 w 551357"/>
              <a:gd name="connsiteY17" fmla="*/ 396126 h 598517"/>
              <a:gd name="connsiteX18" fmla="*/ -2 w 551357"/>
              <a:gd name="connsiteY18" fmla="*/ 591449 h 598517"/>
              <a:gd name="connsiteX19" fmla="*/ 6841 w 551357"/>
              <a:gd name="connsiteY19" fmla="*/ 598291 h 598517"/>
              <a:gd name="connsiteX20" fmla="*/ 8757 w 551357"/>
              <a:gd name="connsiteY20" fmla="*/ 598291 h 598517"/>
              <a:gd name="connsiteX21" fmla="*/ 527765 w 551357"/>
              <a:gd name="connsiteY21" fmla="*/ 444751 h 598517"/>
              <a:gd name="connsiteX22" fmla="*/ 532235 w 551357"/>
              <a:gd name="connsiteY22" fmla="*/ 440646 h 598517"/>
              <a:gd name="connsiteX23" fmla="*/ 549842 w 551357"/>
              <a:gd name="connsiteY23" fmla="*/ 358539 h 598517"/>
              <a:gd name="connsiteX24" fmla="*/ 549842 w 551357"/>
              <a:gd name="connsiteY24" fmla="*/ 350237 h 598517"/>
              <a:gd name="connsiteX25" fmla="*/ 535702 w 551357"/>
              <a:gd name="connsiteY25" fmla="*/ 351787 h 598517"/>
              <a:gd name="connsiteX26" fmla="*/ 468191 w 551357"/>
              <a:gd name="connsiteY26" fmla="*/ 342664 h 598517"/>
              <a:gd name="connsiteX27" fmla="*/ 416373 w 551357"/>
              <a:gd name="connsiteY27" fmla="*/ 314292 h 598517"/>
              <a:gd name="connsiteX28" fmla="*/ 365740 w 551357"/>
              <a:gd name="connsiteY28" fmla="*/ 371037 h 598517"/>
              <a:gd name="connsiteX29" fmla="*/ 318483 w 551357"/>
              <a:gd name="connsiteY29" fmla="*/ 434168 h 598517"/>
              <a:gd name="connsiteX30" fmla="*/ 281078 w 551357"/>
              <a:gd name="connsiteY30" fmla="*/ 427326 h 598517"/>
              <a:gd name="connsiteX31" fmla="*/ 260369 w 551357"/>
              <a:gd name="connsiteY31" fmla="*/ 415558 h 598517"/>
              <a:gd name="connsiteX32" fmla="*/ 187385 w 551357"/>
              <a:gd name="connsiteY32" fmla="*/ 389739 h 598517"/>
              <a:gd name="connsiteX33" fmla="*/ 132191 w 551357"/>
              <a:gd name="connsiteY33" fmla="*/ 463910 h 598517"/>
              <a:gd name="connsiteX34" fmla="*/ 84113 w 551357"/>
              <a:gd name="connsiteY34" fmla="*/ 506605 h 598517"/>
              <a:gd name="connsiteX35" fmla="*/ 12679 w 551357"/>
              <a:gd name="connsiteY35" fmla="*/ 465187 h 598517"/>
              <a:gd name="connsiteX36" fmla="*/ 12679 w 551357"/>
              <a:gd name="connsiteY36" fmla="*/ 401326 h 598517"/>
              <a:gd name="connsiteX37" fmla="*/ 520466 w 551357"/>
              <a:gd name="connsiteY37" fmla="*/ 215581 h 598517"/>
              <a:gd name="connsiteX38" fmla="*/ 535702 w 551357"/>
              <a:gd name="connsiteY38" fmla="*/ 351787 h 598517"/>
              <a:gd name="connsiteX39" fmla="*/ 281717 w 551357"/>
              <a:gd name="connsiteY39" fmla="*/ 64322 h 598517"/>
              <a:gd name="connsiteX40" fmla="*/ 280166 w 551357"/>
              <a:gd name="connsiteY40" fmla="*/ 106835 h 598517"/>
              <a:gd name="connsiteX41" fmla="*/ 286826 w 551357"/>
              <a:gd name="connsiteY41" fmla="*/ 112491 h 598517"/>
              <a:gd name="connsiteX42" fmla="*/ 288012 w 551357"/>
              <a:gd name="connsiteY42" fmla="*/ 112491 h 598517"/>
              <a:gd name="connsiteX43" fmla="*/ 293577 w 551357"/>
              <a:gd name="connsiteY43" fmla="*/ 104581 h 598517"/>
              <a:gd name="connsiteX44" fmla="*/ 293577 w 551357"/>
              <a:gd name="connsiteY44" fmla="*/ 104554 h 598517"/>
              <a:gd name="connsiteX45" fmla="*/ 295402 w 551357"/>
              <a:gd name="connsiteY45" fmla="*/ 64686 h 598517"/>
              <a:gd name="connsiteX46" fmla="*/ 346947 w 551357"/>
              <a:gd name="connsiteY46" fmla="*/ 100448 h 598517"/>
              <a:gd name="connsiteX47" fmla="*/ 346947 w 551357"/>
              <a:gd name="connsiteY47" fmla="*/ 100448 h 598517"/>
              <a:gd name="connsiteX48" fmla="*/ 318310 w 551357"/>
              <a:gd name="connsiteY48" fmla="*/ 192071 h 598517"/>
              <a:gd name="connsiteX49" fmla="*/ 226689 w 551357"/>
              <a:gd name="connsiteY49" fmla="*/ 163425 h 598517"/>
              <a:gd name="connsiteX50" fmla="*/ 235281 w 551357"/>
              <a:gd name="connsiteY50" fmla="*/ 87767 h 598517"/>
              <a:gd name="connsiteX51" fmla="*/ 235281 w 551357"/>
              <a:gd name="connsiteY51" fmla="*/ 87767 h 598517"/>
              <a:gd name="connsiteX52" fmla="*/ 281717 w 551357"/>
              <a:gd name="connsiteY52" fmla="*/ 64322 h 598517"/>
              <a:gd name="connsiteX53" fmla="*/ 160199 w 551357"/>
              <a:gd name="connsiteY53" fmla="*/ 93789 h 598517"/>
              <a:gd name="connsiteX54" fmla="*/ 217126 w 551357"/>
              <a:gd name="connsiteY54" fmla="*/ 89866 h 598517"/>
              <a:gd name="connsiteX55" fmla="*/ 205358 w 551357"/>
              <a:gd name="connsiteY55" fmla="*/ 131923 h 598517"/>
              <a:gd name="connsiteX56" fmla="*/ 286844 w 551357"/>
              <a:gd name="connsiteY56" fmla="*/ 213556 h 598517"/>
              <a:gd name="connsiteX57" fmla="*/ 368477 w 551357"/>
              <a:gd name="connsiteY57" fmla="*/ 132069 h 598517"/>
              <a:gd name="connsiteX58" fmla="*/ 364645 w 551357"/>
              <a:gd name="connsiteY58" fmla="*/ 107291 h 598517"/>
              <a:gd name="connsiteX59" fmla="*/ 514354 w 551357"/>
              <a:gd name="connsiteY59" fmla="*/ 203265 h 598517"/>
              <a:gd name="connsiteX60" fmla="*/ 19887 w 551357"/>
              <a:gd name="connsiteY60" fmla="*/ 384539 h 598517"/>
              <a:gd name="connsiteX61" fmla="*/ 519919 w 551357"/>
              <a:gd name="connsiteY61" fmla="*/ 432344 h 598517"/>
              <a:gd name="connsiteX62" fmla="*/ 13044 w 551357"/>
              <a:gd name="connsiteY62" fmla="*/ 582235 h 598517"/>
              <a:gd name="connsiteX63" fmla="*/ 13044 w 551357"/>
              <a:gd name="connsiteY63" fmla="*/ 484892 h 598517"/>
              <a:gd name="connsiteX64" fmla="*/ 80555 w 551357"/>
              <a:gd name="connsiteY64" fmla="*/ 519834 h 598517"/>
              <a:gd name="connsiteX65" fmla="*/ 85664 w 551357"/>
              <a:gd name="connsiteY65" fmla="*/ 519834 h 598517"/>
              <a:gd name="connsiteX66" fmla="*/ 144781 w 551357"/>
              <a:gd name="connsiteY66" fmla="*/ 469748 h 598517"/>
              <a:gd name="connsiteX67" fmla="*/ 191673 w 551357"/>
              <a:gd name="connsiteY67" fmla="*/ 402511 h 598517"/>
              <a:gd name="connsiteX68" fmla="*/ 253527 w 551357"/>
              <a:gd name="connsiteY68" fmla="*/ 427052 h 598517"/>
              <a:gd name="connsiteX69" fmla="*/ 274419 w 551357"/>
              <a:gd name="connsiteY69" fmla="*/ 439277 h 598517"/>
              <a:gd name="connsiteX70" fmla="*/ 322771 w 551357"/>
              <a:gd name="connsiteY70" fmla="*/ 447214 h 598517"/>
              <a:gd name="connsiteX71" fmla="*/ 378147 w 551357"/>
              <a:gd name="connsiteY71" fmla="*/ 376785 h 598517"/>
              <a:gd name="connsiteX72" fmla="*/ 415825 w 551357"/>
              <a:gd name="connsiteY72" fmla="*/ 327976 h 598517"/>
              <a:gd name="connsiteX73" fmla="*/ 459068 w 551357"/>
              <a:gd name="connsiteY73" fmla="*/ 352883 h 598517"/>
              <a:gd name="connsiteX74" fmla="*/ 533695 w 551357"/>
              <a:gd name="connsiteY74" fmla="*/ 371129 h 598517"/>
              <a:gd name="connsiteX75" fmla="*/ 519919 w 551357"/>
              <a:gd name="connsiteY75" fmla="*/ 432344 h 59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551357" h="598517">
                <a:moveTo>
                  <a:pt x="549842" y="350237"/>
                </a:moveTo>
                <a:cubicBezTo>
                  <a:pt x="553939" y="300845"/>
                  <a:pt x="547726" y="251134"/>
                  <a:pt x="531596" y="204268"/>
                </a:cubicBezTo>
                <a:cubicBezTo>
                  <a:pt x="531469" y="203931"/>
                  <a:pt x="531286" y="203621"/>
                  <a:pt x="531049" y="203356"/>
                </a:cubicBezTo>
                <a:cubicBezTo>
                  <a:pt x="531049" y="203356"/>
                  <a:pt x="531049" y="203356"/>
                  <a:pt x="531049" y="202718"/>
                </a:cubicBezTo>
                <a:cubicBezTo>
                  <a:pt x="493645" y="147980"/>
                  <a:pt x="435257" y="110575"/>
                  <a:pt x="357712" y="90961"/>
                </a:cubicBezTo>
                <a:cubicBezTo>
                  <a:pt x="345487" y="69832"/>
                  <a:pt x="324422" y="55299"/>
                  <a:pt x="300328" y="51367"/>
                </a:cubicBezTo>
                <a:cubicBezTo>
                  <a:pt x="308940" y="31761"/>
                  <a:pt x="326520" y="17548"/>
                  <a:pt x="347494" y="13232"/>
                </a:cubicBezTo>
                <a:cubicBezTo>
                  <a:pt x="351143" y="12293"/>
                  <a:pt x="353342" y="8580"/>
                  <a:pt x="352420" y="4931"/>
                </a:cubicBezTo>
                <a:cubicBezTo>
                  <a:pt x="351536" y="1309"/>
                  <a:pt x="347886" y="-917"/>
                  <a:pt x="344264" y="-32"/>
                </a:cubicBezTo>
                <a:cubicBezTo>
                  <a:pt x="344219" y="-23"/>
                  <a:pt x="344164" y="-5"/>
                  <a:pt x="344119" y="4"/>
                </a:cubicBezTo>
                <a:cubicBezTo>
                  <a:pt x="317370" y="5524"/>
                  <a:pt x="295420" y="24563"/>
                  <a:pt x="286187" y="50272"/>
                </a:cubicBezTo>
                <a:cubicBezTo>
                  <a:pt x="264069" y="50582"/>
                  <a:pt x="243025" y="59860"/>
                  <a:pt x="227891" y="75999"/>
                </a:cubicBezTo>
                <a:cubicBezTo>
                  <a:pt x="203491" y="76045"/>
                  <a:pt x="179116" y="77605"/>
                  <a:pt x="154907" y="80652"/>
                </a:cubicBezTo>
                <a:cubicBezTo>
                  <a:pt x="152689" y="80971"/>
                  <a:pt x="150775" y="82376"/>
                  <a:pt x="149798" y="84392"/>
                </a:cubicBezTo>
                <a:lnTo>
                  <a:pt x="-2" y="393662"/>
                </a:lnTo>
                <a:lnTo>
                  <a:pt x="-2" y="393662"/>
                </a:lnTo>
                <a:cubicBezTo>
                  <a:pt x="-2" y="393662"/>
                  <a:pt x="-2" y="393662"/>
                  <a:pt x="-2" y="394210"/>
                </a:cubicBezTo>
                <a:cubicBezTo>
                  <a:pt x="-85" y="394848"/>
                  <a:pt x="-85" y="395487"/>
                  <a:pt x="-2" y="396126"/>
                </a:cubicBezTo>
                <a:lnTo>
                  <a:pt x="-2" y="591449"/>
                </a:lnTo>
                <a:cubicBezTo>
                  <a:pt x="-2" y="595226"/>
                  <a:pt x="3062" y="598291"/>
                  <a:pt x="6841" y="598291"/>
                </a:cubicBezTo>
                <a:lnTo>
                  <a:pt x="8757" y="598291"/>
                </a:lnTo>
                <a:lnTo>
                  <a:pt x="527765" y="444751"/>
                </a:lnTo>
                <a:cubicBezTo>
                  <a:pt x="529808" y="444140"/>
                  <a:pt x="531450" y="442625"/>
                  <a:pt x="532235" y="440646"/>
                </a:cubicBezTo>
                <a:cubicBezTo>
                  <a:pt x="541449" y="414098"/>
                  <a:pt x="547361" y="386528"/>
                  <a:pt x="549842" y="358539"/>
                </a:cubicBezTo>
                <a:cubicBezTo>
                  <a:pt x="551777" y="356112"/>
                  <a:pt x="551777" y="352663"/>
                  <a:pt x="549842" y="350237"/>
                </a:cubicBezTo>
                <a:close/>
                <a:moveTo>
                  <a:pt x="535702" y="351787"/>
                </a:moveTo>
                <a:cubicBezTo>
                  <a:pt x="506964" y="376694"/>
                  <a:pt x="490087" y="362096"/>
                  <a:pt x="468191" y="342664"/>
                </a:cubicBezTo>
                <a:cubicBezTo>
                  <a:pt x="453047" y="329162"/>
                  <a:pt x="437447" y="315295"/>
                  <a:pt x="416373" y="314292"/>
                </a:cubicBezTo>
                <a:cubicBezTo>
                  <a:pt x="392379" y="313380"/>
                  <a:pt x="379881" y="341661"/>
                  <a:pt x="365740" y="371037"/>
                </a:cubicBezTo>
                <a:cubicBezTo>
                  <a:pt x="353606" y="397402"/>
                  <a:pt x="339739" y="427235"/>
                  <a:pt x="318483" y="434168"/>
                </a:cubicBezTo>
                <a:cubicBezTo>
                  <a:pt x="305610" y="437279"/>
                  <a:pt x="292016" y="434798"/>
                  <a:pt x="281078" y="427326"/>
                </a:cubicBezTo>
                <a:lnTo>
                  <a:pt x="260369" y="415558"/>
                </a:lnTo>
                <a:cubicBezTo>
                  <a:pt x="225154" y="395396"/>
                  <a:pt x="205631" y="384357"/>
                  <a:pt x="187385" y="389739"/>
                </a:cubicBezTo>
                <a:cubicBezTo>
                  <a:pt x="169139" y="395122"/>
                  <a:pt x="155637" y="417747"/>
                  <a:pt x="132191" y="463910"/>
                </a:cubicBezTo>
                <a:cubicBezTo>
                  <a:pt x="118780" y="490549"/>
                  <a:pt x="102541" y="504872"/>
                  <a:pt x="84113" y="506605"/>
                </a:cubicBezTo>
                <a:cubicBezTo>
                  <a:pt x="51543" y="509525"/>
                  <a:pt x="19522" y="473397"/>
                  <a:pt x="12679" y="465187"/>
                </a:cubicBezTo>
                <a:lnTo>
                  <a:pt x="12679" y="401326"/>
                </a:lnTo>
                <a:lnTo>
                  <a:pt x="520466" y="215581"/>
                </a:lnTo>
                <a:cubicBezTo>
                  <a:pt x="534507" y="259527"/>
                  <a:pt x="539689" y="305826"/>
                  <a:pt x="535702" y="351787"/>
                </a:cubicBezTo>
                <a:close/>
                <a:moveTo>
                  <a:pt x="281717" y="64322"/>
                </a:moveTo>
                <a:cubicBezTo>
                  <a:pt x="278774" y="78298"/>
                  <a:pt x="278249" y="92676"/>
                  <a:pt x="280166" y="106835"/>
                </a:cubicBezTo>
                <a:cubicBezTo>
                  <a:pt x="280736" y="110073"/>
                  <a:pt x="283534" y="112455"/>
                  <a:pt x="286826" y="112491"/>
                </a:cubicBezTo>
                <a:lnTo>
                  <a:pt x="288012" y="112491"/>
                </a:lnTo>
                <a:cubicBezTo>
                  <a:pt x="291735" y="111843"/>
                  <a:pt x="294225" y="108304"/>
                  <a:pt x="293577" y="104581"/>
                </a:cubicBezTo>
                <a:cubicBezTo>
                  <a:pt x="293577" y="104572"/>
                  <a:pt x="293577" y="104563"/>
                  <a:pt x="293577" y="104554"/>
                </a:cubicBezTo>
                <a:cubicBezTo>
                  <a:pt x="291754" y="91262"/>
                  <a:pt x="292372" y="77751"/>
                  <a:pt x="295402" y="64686"/>
                </a:cubicBezTo>
                <a:cubicBezTo>
                  <a:pt x="317379" y="67523"/>
                  <a:pt x="336601" y="80862"/>
                  <a:pt x="346947" y="100448"/>
                </a:cubicBezTo>
                <a:lnTo>
                  <a:pt x="346947" y="100448"/>
                </a:lnTo>
                <a:cubicBezTo>
                  <a:pt x="364335" y="133656"/>
                  <a:pt x="351517" y="174673"/>
                  <a:pt x="318310" y="192071"/>
                </a:cubicBezTo>
                <a:cubicBezTo>
                  <a:pt x="285099" y="209460"/>
                  <a:pt x="244080" y="196633"/>
                  <a:pt x="226689" y="163425"/>
                </a:cubicBezTo>
                <a:cubicBezTo>
                  <a:pt x="213804" y="138820"/>
                  <a:pt x="217208" y="108851"/>
                  <a:pt x="235281" y="87767"/>
                </a:cubicBezTo>
                <a:lnTo>
                  <a:pt x="235281" y="87767"/>
                </a:lnTo>
                <a:cubicBezTo>
                  <a:pt x="247031" y="74092"/>
                  <a:pt x="263739" y="65663"/>
                  <a:pt x="281717" y="64322"/>
                </a:cubicBezTo>
                <a:close/>
                <a:moveTo>
                  <a:pt x="160199" y="93789"/>
                </a:moveTo>
                <a:cubicBezTo>
                  <a:pt x="179089" y="91444"/>
                  <a:pt x="198093" y="90139"/>
                  <a:pt x="217126" y="89866"/>
                </a:cubicBezTo>
                <a:cubicBezTo>
                  <a:pt x="209405" y="102538"/>
                  <a:pt x="205333" y="117089"/>
                  <a:pt x="205358" y="131923"/>
                </a:cubicBezTo>
                <a:cubicBezTo>
                  <a:pt x="205317" y="176963"/>
                  <a:pt x="241800" y="213519"/>
                  <a:pt x="286844" y="213556"/>
                </a:cubicBezTo>
                <a:cubicBezTo>
                  <a:pt x="331885" y="213592"/>
                  <a:pt x="368440" y="177109"/>
                  <a:pt x="368477" y="132069"/>
                </a:cubicBezTo>
                <a:cubicBezTo>
                  <a:pt x="368486" y="123657"/>
                  <a:pt x="367191" y="115301"/>
                  <a:pt x="364645" y="107291"/>
                </a:cubicBezTo>
                <a:cubicBezTo>
                  <a:pt x="430240" y="125537"/>
                  <a:pt x="480690" y="157833"/>
                  <a:pt x="514354" y="203265"/>
                </a:cubicBezTo>
                <a:lnTo>
                  <a:pt x="19887" y="384539"/>
                </a:lnTo>
                <a:close/>
                <a:moveTo>
                  <a:pt x="519919" y="432344"/>
                </a:moveTo>
                <a:lnTo>
                  <a:pt x="13044" y="582235"/>
                </a:lnTo>
                <a:lnTo>
                  <a:pt x="13044" y="484892"/>
                </a:lnTo>
                <a:cubicBezTo>
                  <a:pt x="27367" y="499307"/>
                  <a:pt x="52638" y="519834"/>
                  <a:pt x="80555" y="519834"/>
                </a:cubicBezTo>
                <a:cubicBezTo>
                  <a:pt x="82256" y="519925"/>
                  <a:pt x="83962" y="519925"/>
                  <a:pt x="85664" y="519834"/>
                </a:cubicBezTo>
                <a:cubicBezTo>
                  <a:pt x="109110" y="517735"/>
                  <a:pt x="128998" y="500858"/>
                  <a:pt x="144781" y="469748"/>
                </a:cubicBezTo>
                <a:cubicBezTo>
                  <a:pt x="166767" y="426414"/>
                  <a:pt x="178718" y="406435"/>
                  <a:pt x="191673" y="402511"/>
                </a:cubicBezTo>
                <a:cubicBezTo>
                  <a:pt x="204628" y="398588"/>
                  <a:pt x="221688" y="408806"/>
                  <a:pt x="253527" y="427052"/>
                </a:cubicBezTo>
                <a:lnTo>
                  <a:pt x="274419" y="439277"/>
                </a:lnTo>
                <a:cubicBezTo>
                  <a:pt x="288686" y="448646"/>
                  <a:pt x="306258" y="451530"/>
                  <a:pt x="322771" y="447214"/>
                </a:cubicBezTo>
                <a:cubicBezTo>
                  <a:pt x="350140" y="438091"/>
                  <a:pt x="364828" y="405705"/>
                  <a:pt x="378147" y="376785"/>
                </a:cubicBezTo>
                <a:cubicBezTo>
                  <a:pt x="389916" y="351423"/>
                  <a:pt x="400864" y="327064"/>
                  <a:pt x="415825" y="327976"/>
                </a:cubicBezTo>
                <a:cubicBezTo>
                  <a:pt x="430787" y="328889"/>
                  <a:pt x="445202" y="340384"/>
                  <a:pt x="459068" y="352883"/>
                </a:cubicBezTo>
                <a:cubicBezTo>
                  <a:pt x="479322" y="371129"/>
                  <a:pt x="501764" y="390834"/>
                  <a:pt x="533695" y="371129"/>
                </a:cubicBezTo>
                <a:cubicBezTo>
                  <a:pt x="530967" y="391910"/>
                  <a:pt x="526360" y="412401"/>
                  <a:pt x="519919" y="432344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D8FD9284-E511-EE8B-FBC9-7AE91161F2CF}"/>
              </a:ext>
            </a:extLst>
          </p:cNvPr>
          <p:cNvSpPr/>
          <p:nvPr/>
        </p:nvSpPr>
        <p:spPr>
          <a:xfrm>
            <a:off x="7965542" y="7197831"/>
            <a:ext cx="1216692" cy="787962"/>
          </a:xfrm>
          <a:custGeom>
            <a:avLst/>
            <a:gdLst>
              <a:gd name="connsiteX0" fmla="*/ 608721 w 608846"/>
              <a:gd name="connsiteY0" fmla="*/ 94744 h 394304"/>
              <a:gd name="connsiteX1" fmla="*/ 601149 w 608846"/>
              <a:gd name="connsiteY1" fmla="*/ 86899 h 394304"/>
              <a:gd name="connsiteX2" fmla="*/ 585275 w 608846"/>
              <a:gd name="connsiteY2" fmla="*/ 74765 h 394304"/>
              <a:gd name="connsiteX3" fmla="*/ 577703 w 608846"/>
              <a:gd name="connsiteY3" fmla="*/ 67466 h 394304"/>
              <a:gd name="connsiteX4" fmla="*/ 569036 w 608846"/>
              <a:gd name="connsiteY4" fmla="*/ 66372 h 394304"/>
              <a:gd name="connsiteX5" fmla="*/ 557815 w 608846"/>
              <a:gd name="connsiteY5" fmla="*/ 90822 h 394304"/>
              <a:gd name="connsiteX6" fmla="*/ 466584 w 608846"/>
              <a:gd name="connsiteY6" fmla="*/ 96660 h 394304"/>
              <a:gd name="connsiteX7" fmla="*/ 365319 w 608846"/>
              <a:gd name="connsiteY7" fmla="*/ 169644 h 394304"/>
              <a:gd name="connsiteX8" fmla="*/ 325999 w 608846"/>
              <a:gd name="connsiteY8" fmla="*/ 153770 h 394304"/>
              <a:gd name="connsiteX9" fmla="*/ 325999 w 608846"/>
              <a:gd name="connsiteY9" fmla="*/ 153770 h 394304"/>
              <a:gd name="connsiteX10" fmla="*/ 325999 w 608846"/>
              <a:gd name="connsiteY10" fmla="*/ 153770 h 394304"/>
              <a:gd name="connsiteX11" fmla="*/ 297626 w 608846"/>
              <a:gd name="connsiteY11" fmla="*/ 138079 h 394304"/>
              <a:gd name="connsiteX12" fmla="*/ 292791 w 608846"/>
              <a:gd name="connsiteY12" fmla="*/ 135068 h 394304"/>
              <a:gd name="connsiteX13" fmla="*/ 181673 w 608846"/>
              <a:gd name="connsiteY13" fmla="*/ 40006 h 394304"/>
              <a:gd name="connsiteX14" fmla="*/ 96008 w 608846"/>
              <a:gd name="connsiteY14" fmla="*/ 25136 h 394304"/>
              <a:gd name="connsiteX15" fmla="*/ 87614 w 608846"/>
              <a:gd name="connsiteY15" fmla="*/ 869 h 394304"/>
              <a:gd name="connsiteX16" fmla="*/ 78948 w 608846"/>
              <a:gd name="connsiteY16" fmla="*/ 869 h 394304"/>
              <a:gd name="connsiteX17" fmla="*/ 71011 w 608846"/>
              <a:gd name="connsiteY17" fmla="*/ 7163 h 394304"/>
              <a:gd name="connsiteX18" fmla="*/ 54863 w 608846"/>
              <a:gd name="connsiteY18" fmla="*/ 16925 h 394304"/>
              <a:gd name="connsiteX19" fmla="*/ 46561 w 608846"/>
              <a:gd name="connsiteY19" fmla="*/ 23858 h 394304"/>
              <a:gd name="connsiteX20" fmla="*/ 66449 w 608846"/>
              <a:gd name="connsiteY20" fmla="*/ 45206 h 394304"/>
              <a:gd name="connsiteX21" fmla="*/ 57326 w 608846"/>
              <a:gd name="connsiteY21" fmla="*/ 139447 h 394304"/>
              <a:gd name="connsiteX22" fmla="*/ 139433 w 608846"/>
              <a:gd name="connsiteY22" fmla="*/ 223835 h 394304"/>
              <a:gd name="connsiteX23" fmla="*/ 112064 w 608846"/>
              <a:gd name="connsiteY23" fmla="*/ 223835 h 394304"/>
              <a:gd name="connsiteX24" fmla="*/ 38350 w 608846"/>
              <a:gd name="connsiteY24" fmla="*/ 277296 h 394304"/>
              <a:gd name="connsiteX25" fmla="*/ 13901 w 608846"/>
              <a:gd name="connsiteY25" fmla="*/ 265436 h 394304"/>
              <a:gd name="connsiteX26" fmla="*/ 7970 w 608846"/>
              <a:gd name="connsiteY26" fmla="*/ 271822 h 394304"/>
              <a:gd name="connsiteX27" fmla="*/ 6784 w 608846"/>
              <a:gd name="connsiteY27" fmla="*/ 282314 h 394304"/>
              <a:gd name="connsiteX28" fmla="*/ 2223 w 608846"/>
              <a:gd name="connsiteY28" fmla="*/ 301745 h 394304"/>
              <a:gd name="connsiteX29" fmla="*/ 1311 w 608846"/>
              <a:gd name="connsiteY29" fmla="*/ 312602 h 394304"/>
              <a:gd name="connsiteX30" fmla="*/ 11164 w 608846"/>
              <a:gd name="connsiteY30" fmla="*/ 316707 h 394304"/>
              <a:gd name="connsiteX31" fmla="*/ 31964 w 608846"/>
              <a:gd name="connsiteY31" fmla="*/ 313240 h 394304"/>
              <a:gd name="connsiteX32" fmla="*/ 95825 w 608846"/>
              <a:gd name="connsiteY32" fmla="*/ 389053 h 394304"/>
              <a:gd name="connsiteX33" fmla="*/ 150563 w 608846"/>
              <a:gd name="connsiteY33" fmla="*/ 393979 h 394304"/>
              <a:gd name="connsiteX34" fmla="*/ 361305 w 608846"/>
              <a:gd name="connsiteY34" fmla="*/ 354020 h 394304"/>
              <a:gd name="connsiteX35" fmla="*/ 362582 w 608846"/>
              <a:gd name="connsiteY35" fmla="*/ 353291 h 394304"/>
              <a:gd name="connsiteX36" fmla="*/ 584363 w 608846"/>
              <a:gd name="connsiteY36" fmla="*/ 214165 h 394304"/>
              <a:gd name="connsiteX37" fmla="*/ 585366 w 608846"/>
              <a:gd name="connsiteY37" fmla="*/ 115089 h 394304"/>
              <a:gd name="connsiteX38" fmla="*/ 608721 w 608846"/>
              <a:gd name="connsiteY38" fmla="*/ 94744 h 394304"/>
              <a:gd name="connsiteX39" fmla="*/ 79586 w 608846"/>
              <a:gd name="connsiteY39" fmla="*/ 17290 h 394304"/>
              <a:gd name="connsiteX40" fmla="*/ 80590 w 608846"/>
              <a:gd name="connsiteY40" fmla="*/ 16469 h 394304"/>
              <a:gd name="connsiteX41" fmla="*/ 82232 w 608846"/>
              <a:gd name="connsiteY41" fmla="*/ 32434 h 394304"/>
              <a:gd name="connsiteX42" fmla="*/ 79221 w 608846"/>
              <a:gd name="connsiteY42" fmla="*/ 34259 h 394304"/>
              <a:gd name="connsiteX43" fmla="*/ 77123 w 608846"/>
              <a:gd name="connsiteY43" fmla="*/ 35810 h 394304"/>
              <a:gd name="connsiteX44" fmla="*/ 64807 w 608846"/>
              <a:gd name="connsiteY44" fmla="*/ 27873 h 394304"/>
              <a:gd name="connsiteX45" fmla="*/ 79495 w 608846"/>
              <a:gd name="connsiteY45" fmla="*/ 17290 h 394304"/>
              <a:gd name="connsiteX46" fmla="*/ 69003 w 608846"/>
              <a:gd name="connsiteY46" fmla="*/ 132879 h 394304"/>
              <a:gd name="connsiteX47" fmla="*/ 87249 w 608846"/>
              <a:gd name="connsiteY47" fmla="*/ 45389 h 394304"/>
              <a:gd name="connsiteX48" fmla="*/ 171364 w 608846"/>
              <a:gd name="connsiteY48" fmla="*/ 49220 h 394304"/>
              <a:gd name="connsiteX49" fmla="*/ 205210 w 608846"/>
              <a:gd name="connsiteY49" fmla="*/ 83523 h 394304"/>
              <a:gd name="connsiteX50" fmla="*/ 153665 w 608846"/>
              <a:gd name="connsiteY50" fmla="*/ 138261 h 394304"/>
              <a:gd name="connsiteX51" fmla="*/ 156311 w 608846"/>
              <a:gd name="connsiteY51" fmla="*/ 147384 h 394304"/>
              <a:gd name="connsiteX52" fmla="*/ 159595 w 608846"/>
              <a:gd name="connsiteY52" fmla="*/ 148205 h 394304"/>
              <a:gd name="connsiteX53" fmla="*/ 165616 w 608846"/>
              <a:gd name="connsiteY53" fmla="*/ 144738 h 394304"/>
              <a:gd name="connsiteX54" fmla="*/ 216249 w 608846"/>
              <a:gd name="connsiteY54" fmla="*/ 93650 h 394304"/>
              <a:gd name="connsiteX55" fmla="*/ 277738 w 608846"/>
              <a:gd name="connsiteY55" fmla="*/ 141728 h 394304"/>
              <a:gd name="connsiteX56" fmla="*/ 229751 w 608846"/>
              <a:gd name="connsiteY56" fmla="*/ 197013 h 394304"/>
              <a:gd name="connsiteX57" fmla="*/ 232123 w 608846"/>
              <a:gd name="connsiteY57" fmla="*/ 206136 h 394304"/>
              <a:gd name="connsiteX58" fmla="*/ 235590 w 608846"/>
              <a:gd name="connsiteY58" fmla="*/ 207140 h 394304"/>
              <a:gd name="connsiteX59" fmla="*/ 241520 w 608846"/>
              <a:gd name="connsiteY59" fmla="*/ 203764 h 394304"/>
              <a:gd name="connsiteX60" fmla="*/ 290419 w 608846"/>
              <a:gd name="connsiteY60" fmla="*/ 149756 h 394304"/>
              <a:gd name="connsiteX61" fmla="*/ 319886 w 608846"/>
              <a:gd name="connsiteY61" fmla="*/ 165904 h 394304"/>
              <a:gd name="connsiteX62" fmla="*/ 349354 w 608846"/>
              <a:gd name="connsiteY62" fmla="*/ 178402 h 394304"/>
              <a:gd name="connsiteX63" fmla="*/ 304377 w 608846"/>
              <a:gd name="connsiteY63" fmla="*/ 198473 h 394304"/>
              <a:gd name="connsiteX64" fmla="*/ 303830 w 608846"/>
              <a:gd name="connsiteY64" fmla="*/ 198473 h 394304"/>
              <a:gd name="connsiteX65" fmla="*/ 161693 w 608846"/>
              <a:gd name="connsiteY65" fmla="*/ 222831 h 394304"/>
              <a:gd name="connsiteX66" fmla="*/ 69003 w 608846"/>
              <a:gd name="connsiteY66" fmla="*/ 132879 h 394304"/>
              <a:gd name="connsiteX67" fmla="*/ 20925 w 608846"/>
              <a:gd name="connsiteY67" fmla="*/ 282587 h 394304"/>
              <a:gd name="connsiteX68" fmla="*/ 20925 w 608846"/>
              <a:gd name="connsiteY68" fmla="*/ 280580 h 394304"/>
              <a:gd name="connsiteX69" fmla="*/ 34610 w 608846"/>
              <a:gd name="connsiteY69" fmla="*/ 291619 h 394304"/>
              <a:gd name="connsiteX70" fmla="*/ 33789 w 608846"/>
              <a:gd name="connsiteY70" fmla="*/ 295359 h 394304"/>
              <a:gd name="connsiteX71" fmla="*/ 33789 w 608846"/>
              <a:gd name="connsiteY71" fmla="*/ 298279 h 394304"/>
              <a:gd name="connsiteX72" fmla="*/ 18006 w 608846"/>
              <a:gd name="connsiteY72" fmla="*/ 301837 h 394304"/>
              <a:gd name="connsiteX73" fmla="*/ 20925 w 608846"/>
              <a:gd name="connsiteY73" fmla="*/ 282587 h 394304"/>
              <a:gd name="connsiteX74" fmla="*/ 573141 w 608846"/>
              <a:gd name="connsiteY74" fmla="*/ 205954 h 394304"/>
              <a:gd name="connsiteX75" fmla="*/ 352547 w 608846"/>
              <a:gd name="connsiteY75" fmla="*/ 341978 h 394304"/>
              <a:gd name="connsiteX76" fmla="*/ 352091 w 608846"/>
              <a:gd name="connsiteY76" fmla="*/ 341978 h 394304"/>
              <a:gd name="connsiteX77" fmla="*/ 99839 w 608846"/>
              <a:gd name="connsiteY77" fmla="*/ 375186 h 394304"/>
              <a:gd name="connsiteX78" fmla="*/ 47382 w 608846"/>
              <a:gd name="connsiteY78" fmla="*/ 297275 h 394304"/>
              <a:gd name="connsiteX79" fmla="*/ 112338 w 608846"/>
              <a:gd name="connsiteY79" fmla="*/ 236790 h 394304"/>
              <a:gd name="connsiteX80" fmla="*/ 146823 w 608846"/>
              <a:gd name="connsiteY80" fmla="*/ 236790 h 394304"/>
              <a:gd name="connsiteX81" fmla="*/ 152935 w 608846"/>
              <a:gd name="connsiteY81" fmla="*/ 328932 h 394304"/>
              <a:gd name="connsiteX82" fmla="*/ 159139 w 608846"/>
              <a:gd name="connsiteY82" fmla="*/ 332764 h 394304"/>
              <a:gd name="connsiteX83" fmla="*/ 162149 w 608846"/>
              <a:gd name="connsiteY83" fmla="*/ 332034 h 394304"/>
              <a:gd name="connsiteX84" fmla="*/ 165251 w 608846"/>
              <a:gd name="connsiteY84" fmla="*/ 322911 h 394304"/>
              <a:gd name="connsiteX85" fmla="*/ 162879 w 608846"/>
              <a:gd name="connsiteY85" fmla="*/ 236334 h 394304"/>
              <a:gd name="connsiteX86" fmla="*/ 247085 w 608846"/>
              <a:gd name="connsiteY86" fmla="*/ 227211 h 394304"/>
              <a:gd name="connsiteX87" fmla="*/ 263689 w 608846"/>
              <a:gd name="connsiteY87" fmla="*/ 311598 h 394304"/>
              <a:gd name="connsiteX88" fmla="*/ 269892 w 608846"/>
              <a:gd name="connsiteY88" fmla="*/ 315613 h 394304"/>
              <a:gd name="connsiteX89" fmla="*/ 272720 w 608846"/>
              <a:gd name="connsiteY89" fmla="*/ 314974 h 394304"/>
              <a:gd name="connsiteX90" fmla="*/ 276123 w 608846"/>
              <a:gd name="connsiteY90" fmla="*/ 305915 h 394304"/>
              <a:gd name="connsiteX91" fmla="*/ 276096 w 608846"/>
              <a:gd name="connsiteY91" fmla="*/ 305851 h 394304"/>
              <a:gd name="connsiteX92" fmla="*/ 260769 w 608846"/>
              <a:gd name="connsiteY92" fmla="*/ 224473 h 394304"/>
              <a:gd name="connsiteX93" fmla="*/ 308483 w 608846"/>
              <a:gd name="connsiteY93" fmla="*/ 210972 h 394304"/>
              <a:gd name="connsiteX94" fmla="*/ 343606 w 608846"/>
              <a:gd name="connsiteY94" fmla="*/ 196192 h 394304"/>
              <a:gd name="connsiteX95" fmla="*/ 380919 w 608846"/>
              <a:gd name="connsiteY95" fmla="*/ 261878 h 394304"/>
              <a:gd name="connsiteX96" fmla="*/ 389404 w 608846"/>
              <a:gd name="connsiteY96" fmla="*/ 266439 h 394304"/>
              <a:gd name="connsiteX97" fmla="*/ 394056 w 608846"/>
              <a:gd name="connsiteY97" fmla="*/ 257955 h 394304"/>
              <a:gd name="connsiteX98" fmla="*/ 356652 w 608846"/>
              <a:gd name="connsiteY98" fmla="*/ 189624 h 394304"/>
              <a:gd name="connsiteX99" fmla="*/ 423706 w 608846"/>
              <a:gd name="connsiteY99" fmla="*/ 147749 h 394304"/>
              <a:gd name="connsiteX100" fmla="*/ 472423 w 608846"/>
              <a:gd name="connsiteY100" fmla="*/ 211610 h 394304"/>
              <a:gd name="connsiteX101" fmla="*/ 479083 w 608846"/>
              <a:gd name="connsiteY101" fmla="*/ 216901 h 394304"/>
              <a:gd name="connsiteX102" fmla="*/ 480634 w 608846"/>
              <a:gd name="connsiteY102" fmla="*/ 216901 h 394304"/>
              <a:gd name="connsiteX103" fmla="*/ 485779 w 608846"/>
              <a:gd name="connsiteY103" fmla="*/ 208864 h 394304"/>
              <a:gd name="connsiteX104" fmla="*/ 485743 w 608846"/>
              <a:gd name="connsiteY104" fmla="*/ 208691 h 394304"/>
              <a:gd name="connsiteX105" fmla="*/ 436752 w 608846"/>
              <a:gd name="connsiteY105" fmla="*/ 138079 h 394304"/>
              <a:gd name="connsiteX106" fmla="*/ 475434 w 608846"/>
              <a:gd name="connsiteY106" fmla="*/ 106513 h 394304"/>
              <a:gd name="connsiteX107" fmla="*/ 564201 w 608846"/>
              <a:gd name="connsiteY107" fmla="*/ 111804 h 394304"/>
              <a:gd name="connsiteX108" fmla="*/ 573141 w 608846"/>
              <a:gd name="connsiteY108" fmla="*/ 205954 h 394304"/>
              <a:gd name="connsiteX109" fmla="*/ 575331 w 608846"/>
              <a:gd name="connsiteY109" fmla="*/ 104141 h 394304"/>
              <a:gd name="connsiteX110" fmla="*/ 573232 w 608846"/>
              <a:gd name="connsiteY110" fmla="*/ 102225 h 394304"/>
              <a:gd name="connsiteX111" fmla="*/ 570222 w 608846"/>
              <a:gd name="connsiteY111" fmla="*/ 99671 h 394304"/>
              <a:gd name="connsiteX112" fmla="*/ 573871 w 608846"/>
              <a:gd name="connsiteY112" fmla="*/ 82611 h 394304"/>
              <a:gd name="connsiteX113" fmla="*/ 575148 w 608846"/>
              <a:gd name="connsiteY113" fmla="*/ 83979 h 394304"/>
              <a:gd name="connsiteX114" fmla="*/ 589836 w 608846"/>
              <a:gd name="connsiteY114" fmla="*/ 96934 h 394304"/>
              <a:gd name="connsiteX115" fmla="*/ 575331 w 608846"/>
              <a:gd name="connsiteY115" fmla="*/ 104141 h 394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608846" h="394304">
                <a:moveTo>
                  <a:pt x="608721" y="94744"/>
                </a:moveTo>
                <a:cubicBezTo>
                  <a:pt x="608210" y="90739"/>
                  <a:pt x="605127" y="87555"/>
                  <a:pt x="601149" y="86899"/>
                </a:cubicBezTo>
                <a:cubicBezTo>
                  <a:pt x="594817" y="84435"/>
                  <a:pt x="589316" y="80230"/>
                  <a:pt x="585275" y="74765"/>
                </a:cubicBezTo>
                <a:cubicBezTo>
                  <a:pt x="582958" y="72119"/>
                  <a:pt x="580431" y="69683"/>
                  <a:pt x="577703" y="67466"/>
                </a:cubicBezTo>
                <a:cubicBezTo>
                  <a:pt x="575230" y="65551"/>
                  <a:pt x="571910" y="65131"/>
                  <a:pt x="569036" y="66372"/>
                </a:cubicBezTo>
                <a:cubicBezTo>
                  <a:pt x="566938" y="67284"/>
                  <a:pt x="561737" y="69474"/>
                  <a:pt x="557815" y="90822"/>
                </a:cubicBezTo>
                <a:cubicBezTo>
                  <a:pt x="509919" y="62266"/>
                  <a:pt x="467223" y="96113"/>
                  <a:pt x="466584" y="96660"/>
                </a:cubicBezTo>
                <a:cubicBezTo>
                  <a:pt x="435356" y="124321"/>
                  <a:pt x="401428" y="148771"/>
                  <a:pt x="365319" y="169644"/>
                </a:cubicBezTo>
                <a:cubicBezTo>
                  <a:pt x="351817" y="165384"/>
                  <a:pt x="338671" y="160074"/>
                  <a:pt x="325999" y="153770"/>
                </a:cubicBezTo>
                <a:lnTo>
                  <a:pt x="325999" y="153770"/>
                </a:lnTo>
                <a:lnTo>
                  <a:pt x="325999" y="153770"/>
                </a:lnTo>
                <a:cubicBezTo>
                  <a:pt x="316201" y="149172"/>
                  <a:pt x="306731" y="143927"/>
                  <a:pt x="297626" y="138079"/>
                </a:cubicBezTo>
                <a:cubicBezTo>
                  <a:pt x="296531" y="136418"/>
                  <a:pt x="294762" y="135324"/>
                  <a:pt x="292791" y="135068"/>
                </a:cubicBezTo>
                <a:cubicBezTo>
                  <a:pt x="251801" y="108310"/>
                  <a:pt x="214452" y="76352"/>
                  <a:pt x="181673" y="40006"/>
                </a:cubicBezTo>
                <a:cubicBezTo>
                  <a:pt x="181673" y="40006"/>
                  <a:pt x="144268" y="3514"/>
                  <a:pt x="96008" y="25136"/>
                </a:cubicBezTo>
                <a:cubicBezTo>
                  <a:pt x="94365" y="4609"/>
                  <a:pt x="89621" y="1963"/>
                  <a:pt x="87614" y="869"/>
                </a:cubicBezTo>
                <a:cubicBezTo>
                  <a:pt x="84914" y="-591"/>
                  <a:pt x="81648" y="-591"/>
                  <a:pt x="78948" y="869"/>
                </a:cubicBezTo>
                <a:cubicBezTo>
                  <a:pt x="76129" y="2730"/>
                  <a:pt x="73465" y="4837"/>
                  <a:pt x="71011" y="7163"/>
                </a:cubicBezTo>
                <a:cubicBezTo>
                  <a:pt x="66632" y="11843"/>
                  <a:pt x="61048" y="15228"/>
                  <a:pt x="54863" y="16925"/>
                </a:cubicBezTo>
                <a:cubicBezTo>
                  <a:pt x="50876" y="17171"/>
                  <a:pt x="47510" y="19981"/>
                  <a:pt x="46561" y="23858"/>
                </a:cubicBezTo>
                <a:cubicBezTo>
                  <a:pt x="46013" y="27052"/>
                  <a:pt x="45101" y="32252"/>
                  <a:pt x="66449" y="45206"/>
                </a:cubicBezTo>
                <a:cubicBezTo>
                  <a:pt x="40448" y="70477"/>
                  <a:pt x="37438" y="102134"/>
                  <a:pt x="57326" y="139447"/>
                </a:cubicBezTo>
                <a:cubicBezTo>
                  <a:pt x="62526" y="149118"/>
                  <a:pt x="88253" y="183511"/>
                  <a:pt x="139433" y="223835"/>
                </a:cubicBezTo>
                <a:cubicBezTo>
                  <a:pt x="130310" y="223835"/>
                  <a:pt x="121826" y="223835"/>
                  <a:pt x="112064" y="223835"/>
                </a:cubicBezTo>
                <a:cubicBezTo>
                  <a:pt x="111517" y="223835"/>
                  <a:pt x="57326" y="224930"/>
                  <a:pt x="38350" y="277296"/>
                </a:cubicBezTo>
                <a:cubicBezTo>
                  <a:pt x="21655" y="263246"/>
                  <a:pt x="16181" y="264797"/>
                  <a:pt x="13901" y="265436"/>
                </a:cubicBezTo>
                <a:cubicBezTo>
                  <a:pt x="10972" y="266421"/>
                  <a:pt x="8737" y="268830"/>
                  <a:pt x="7970" y="271822"/>
                </a:cubicBezTo>
                <a:cubicBezTo>
                  <a:pt x="7222" y="275271"/>
                  <a:pt x="6821" y="278783"/>
                  <a:pt x="6784" y="282314"/>
                </a:cubicBezTo>
                <a:cubicBezTo>
                  <a:pt x="7104" y="289092"/>
                  <a:pt x="5516" y="295815"/>
                  <a:pt x="2223" y="301745"/>
                </a:cubicBezTo>
                <a:cubicBezTo>
                  <a:pt x="-450" y="304765"/>
                  <a:pt x="-815" y="309181"/>
                  <a:pt x="1311" y="312602"/>
                </a:cubicBezTo>
                <a:cubicBezTo>
                  <a:pt x="2497" y="314335"/>
                  <a:pt x="4139" y="316707"/>
                  <a:pt x="11164" y="316707"/>
                </a:cubicBezTo>
                <a:cubicBezTo>
                  <a:pt x="18207" y="316342"/>
                  <a:pt x="25186" y="315184"/>
                  <a:pt x="31964" y="313240"/>
                </a:cubicBezTo>
                <a:cubicBezTo>
                  <a:pt x="31964" y="351284"/>
                  <a:pt x="52947" y="377102"/>
                  <a:pt x="95825" y="389053"/>
                </a:cubicBezTo>
                <a:cubicBezTo>
                  <a:pt x="113807" y="392866"/>
                  <a:pt x="132189" y="394517"/>
                  <a:pt x="150563" y="393979"/>
                </a:cubicBezTo>
                <a:cubicBezTo>
                  <a:pt x="222571" y="392702"/>
                  <a:pt x="293831" y="379191"/>
                  <a:pt x="361305" y="354020"/>
                </a:cubicBezTo>
                <a:lnTo>
                  <a:pt x="362582" y="353291"/>
                </a:lnTo>
                <a:cubicBezTo>
                  <a:pt x="501708" y="302110"/>
                  <a:pt x="575513" y="227028"/>
                  <a:pt x="584363" y="214165"/>
                </a:cubicBezTo>
                <a:cubicBezTo>
                  <a:pt x="609451" y="177673"/>
                  <a:pt x="609816" y="144282"/>
                  <a:pt x="585366" y="115089"/>
                </a:cubicBezTo>
                <a:cubicBezTo>
                  <a:pt x="609360" y="103502"/>
                  <a:pt x="608995" y="98029"/>
                  <a:pt x="608721" y="94744"/>
                </a:cubicBezTo>
                <a:close/>
                <a:moveTo>
                  <a:pt x="79586" y="17290"/>
                </a:moveTo>
                <a:lnTo>
                  <a:pt x="80590" y="16469"/>
                </a:lnTo>
                <a:cubicBezTo>
                  <a:pt x="81465" y="21751"/>
                  <a:pt x="82013" y="27079"/>
                  <a:pt x="82232" y="32434"/>
                </a:cubicBezTo>
                <a:cubicBezTo>
                  <a:pt x="81228" y="33073"/>
                  <a:pt x="80225" y="33529"/>
                  <a:pt x="79221" y="34259"/>
                </a:cubicBezTo>
                <a:lnTo>
                  <a:pt x="77123" y="35810"/>
                </a:lnTo>
                <a:cubicBezTo>
                  <a:pt x="72561" y="33073"/>
                  <a:pt x="68000" y="30245"/>
                  <a:pt x="64807" y="27873"/>
                </a:cubicBezTo>
                <a:cubicBezTo>
                  <a:pt x="70208" y="25099"/>
                  <a:pt x="75152" y="21532"/>
                  <a:pt x="79495" y="17290"/>
                </a:cubicBezTo>
                <a:close/>
                <a:moveTo>
                  <a:pt x="69003" y="132879"/>
                </a:moveTo>
                <a:cubicBezTo>
                  <a:pt x="61796" y="119468"/>
                  <a:pt x="39901" y="78870"/>
                  <a:pt x="87249" y="45389"/>
                </a:cubicBezTo>
                <a:cubicBezTo>
                  <a:pt x="112274" y="25382"/>
                  <a:pt x="148255" y="27024"/>
                  <a:pt x="171364" y="49220"/>
                </a:cubicBezTo>
                <a:cubicBezTo>
                  <a:pt x="182950" y="61901"/>
                  <a:pt x="194262" y="73214"/>
                  <a:pt x="205210" y="83523"/>
                </a:cubicBezTo>
                <a:cubicBezTo>
                  <a:pt x="193350" y="89270"/>
                  <a:pt x="172823" y="103594"/>
                  <a:pt x="153665" y="138261"/>
                </a:cubicBezTo>
                <a:cubicBezTo>
                  <a:pt x="151996" y="141527"/>
                  <a:pt x="153154" y="145523"/>
                  <a:pt x="156311" y="147384"/>
                </a:cubicBezTo>
                <a:cubicBezTo>
                  <a:pt x="157323" y="147922"/>
                  <a:pt x="158445" y="148205"/>
                  <a:pt x="159595" y="148205"/>
                </a:cubicBezTo>
                <a:cubicBezTo>
                  <a:pt x="162076" y="148214"/>
                  <a:pt x="164375" y="146891"/>
                  <a:pt x="165616" y="144738"/>
                </a:cubicBezTo>
                <a:cubicBezTo>
                  <a:pt x="187238" y="105783"/>
                  <a:pt x="210136" y="95748"/>
                  <a:pt x="216249" y="93650"/>
                </a:cubicBezTo>
                <a:cubicBezTo>
                  <a:pt x="235517" y="111184"/>
                  <a:pt x="256071" y="127259"/>
                  <a:pt x="277738" y="141728"/>
                </a:cubicBezTo>
                <a:cubicBezTo>
                  <a:pt x="258598" y="157173"/>
                  <a:pt x="242350" y="175884"/>
                  <a:pt x="229751" y="197013"/>
                </a:cubicBezTo>
                <a:cubicBezTo>
                  <a:pt x="227990" y="200197"/>
                  <a:pt x="229030" y="204211"/>
                  <a:pt x="232123" y="206136"/>
                </a:cubicBezTo>
                <a:cubicBezTo>
                  <a:pt x="233154" y="206812"/>
                  <a:pt x="234358" y="207158"/>
                  <a:pt x="235590" y="207140"/>
                </a:cubicBezTo>
                <a:cubicBezTo>
                  <a:pt x="238025" y="207149"/>
                  <a:pt x="240288" y="205863"/>
                  <a:pt x="241520" y="203764"/>
                </a:cubicBezTo>
                <a:cubicBezTo>
                  <a:pt x="241520" y="203764"/>
                  <a:pt x="265604" y="163714"/>
                  <a:pt x="290419" y="149756"/>
                </a:cubicBezTo>
                <a:cubicBezTo>
                  <a:pt x="299916" y="155723"/>
                  <a:pt x="309751" y="161114"/>
                  <a:pt x="319886" y="165904"/>
                </a:cubicBezTo>
                <a:cubicBezTo>
                  <a:pt x="329475" y="170602"/>
                  <a:pt x="339309" y="174780"/>
                  <a:pt x="349354" y="178402"/>
                </a:cubicBezTo>
                <a:cubicBezTo>
                  <a:pt x="334903" y="186248"/>
                  <a:pt x="319868" y="192963"/>
                  <a:pt x="304377" y="198473"/>
                </a:cubicBezTo>
                <a:lnTo>
                  <a:pt x="303830" y="198473"/>
                </a:lnTo>
                <a:cubicBezTo>
                  <a:pt x="303191" y="198473"/>
                  <a:pt x="251281" y="219274"/>
                  <a:pt x="161693" y="222831"/>
                </a:cubicBezTo>
                <a:cubicBezTo>
                  <a:pt x="101481" y="179223"/>
                  <a:pt x="73291" y="140816"/>
                  <a:pt x="69003" y="132879"/>
                </a:cubicBezTo>
                <a:close/>
                <a:moveTo>
                  <a:pt x="20925" y="282587"/>
                </a:moveTo>
                <a:cubicBezTo>
                  <a:pt x="20880" y="281921"/>
                  <a:pt x="20880" y="281246"/>
                  <a:pt x="20925" y="280580"/>
                </a:cubicBezTo>
                <a:cubicBezTo>
                  <a:pt x="25724" y="283956"/>
                  <a:pt x="30295" y="287641"/>
                  <a:pt x="34610" y="291619"/>
                </a:cubicBezTo>
                <a:cubicBezTo>
                  <a:pt x="34610" y="292896"/>
                  <a:pt x="34062" y="293991"/>
                  <a:pt x="33789" y="295359"/>
                </a:cubicBezTo>
                <a:cubicBezTo>
                  <a:pt x="33515" y="296728"/>
                  <a:pt x="33789" y="297275"/>
                  <a:pt x="33789" y="298279"/>
                </a:cubicBezTo>
                <a:cubicBezTo>
                  <a:pt x="28041" y="299830"/>
                  <a:pt x="22385" y="301107"/>
                  <a:pt x="18006" y="301837"/>
                </a:cubicBezTo>
                <a:cubicBezTo>
                  <a:pt x="19940" y="295606"/>
                  <a:pt x="20925" y="289110"/>
                  <a:pt x="20925" y="282587"/>
                </a:cubicBezTo>
                <a:close/>
                <a:moveTo>
                  <a:pt x="573141" y="205954"/>
                </a:moveTo>
                <a:cubicBezTo>
                  <a:pt x="565113" y="217723"/>
                  <a:pt x="490122" y="292714"/>
                  <a:pt x="352547" y="341978"/>
                </a:cubicBezTo>
                <a:lnTo>
                  <a:pt x="352091" y="341978"/>
                </a:lnTo>
                <a:cubicBezTo>
                  <a:pt x="214698" y="390147"/>
                  <a:pt x="118359" y="380568"/>
                  <a:pt x="99839" y="375186"/>
                </a:cubicBezTo>
                <a:cubicBezTo>
                  <a:pt x="84513" y="370716"/>
                  <a:pt x="37894" y="356940"/>
                  <a:pt x="47382" y="297275"/>
                </a:cubicBezTo>
                <a:cubicBezTo>
                  <a:pt x="50949" y="263748"/>
                  <a:pt x="78647" y="237966"/>
                  <a:pt x="112338" y="236790"/>
                </a:cubicBezTo>
                <a:cubicBezTo>
                  <a:pt x="124380" y="237246"/>
                  <a:pt x="135784" y="237246"/>
                  <a:pt x="146823" y="236790"/>
                </a:cubicBezTo>
                <a:cubicBezTo>
                  <a:pt x="139068" y="252481"/>
                  <a:pt x="130949" y="283773"/>
                  <a:pt x="152935" y="328932"/>
                </a:cubicBezTo>
                <a:cubicBezTo>
                  <a:pt x="154094" y="331295"/>
                  <a:pt x="156502" y="332782"/>
                  <a:pt x="159139" y="332764"/>
                </a:cubicBezTo>
                <a:cubicBezTo>
                  <a:pt x="160188" y="332782"/>
                  <a:pt x="161228" y="332536"/>
                  <a:pt x="162149" y="332034"/>
                </a:cubicBezTo>
                <a:cubicBezTo>
                  <a:pt x="165516" y="330364"/>
                  <a:pt x="166893" y="326286"/>
                  <a:pt x="165251" y="322911"/>
                </a:cubicBezTo>
                <a:cubicBezTo>
                  <a:pt x="141075" y="273373"/>
                  <a:pt x="157405" y="244088"/>
                  <a:pt x="162879" y="236334"/>
                </a:cubicBezTo>
                <a:cubicBezTo>
                  <a:pt x="191133" y="235303"/>
                  <a:pt x="219269" y="232256"/>
                  <a:pt x="247085" y="227211"/>
                </a:cubicBezTo>
                <a:cubicBezTo>
                  <a:pt x="247222" y="256139"/>
                  <a:pt x="252850" y="284777"/>
                  <a:pt x="263689" y="311598"/>
                </a:cubicBezTo>
                <a:cubicBezTo>
                  <a:pt x="264829" y="314007"/>
                  <a:pt x="267228" y="315558"/>
                  <a:pt x="269892" y="315613"/>
                </a:cubicBezTo>
                <a:cubicBezTo>
                  <a:pt x="270868" y="315585"/>
                  <a:pt x="271826" y="315366"/>
                  <a:pt x="272720" y="314974"/>
                </a:cubicBezTo>
                <a:cubicBezTo>
                  <a:pt x="276160" y="313414"/>
                  <a:pt x="277683" y="309354"/>
                  <a:pt x="276123" y="305915"/>
                </a:cubicBezTo>
                <a:cubicBezTo>
                  <a:pt x="276114" y="305897"/>
                  <a:pt x="276105" y="305869"/>
                  <a:pt x="276096" y="305851"/>
                </a:cubicBezTo>
                <a:cubicBezTo>
                  <a:pt x="265878" y="279942"/>
                  <a:pt x="260678" y="252326"/>
                  <a:pt x="260769" y="224473"/>
                </a:cubicBezTo>
                <a:cubicBezTo>
                  <a:pt x="277008" y="221262"/>
                  <a:pt x="292964" y="216746"/>
                  <a:pt x="308483" y="210972"/>
                </a:cubicBezTo>
                <a:cubicBezTo>
                  <a:pt x="320516" y="206866"/>
                  <a:pt x="332257" y="201931"/>
                  <a:pt x="343606" y="196192"/>
                </a:cubicBezTo>
                <a:cubicBezTo>
                  <a:pt x="366687" y="215350"/>
                  <a:pt x="380828" y="261422"/>
                  <a:pt x="380919" y="261878"/>
                </a:cubicBezTo>
                <a:cubicBezTo>
                  <a:pt x="382014" y="265472"/>
                  <a:pt x="385800" y="267507"/>
                  <a:pt x="389404" y="266439"/>
                </a:cubicBezTo>
                <a:cubicBezTo>
                  <a:pt x="393035" y="265381"/>
                  <a:pt x="395115" y="261586"/>
                  <a:pt x="394056" y="257955"/>
                </a:cubicBezTo>
                <a:cubicBezTo>
                  <a:pt x="393418" y="255948"/>
                  <a:pt x="380281" y="212887"/>
                  <a:pt x="356652" y="189624"/>
                </a:cubicBezTo>
                <a:cubicBezTo>
                  <a:pt x="379961" y="177262"/>
                  <a:pt x="402367" y="163267"/>
                  <a:pt x="423706" y="147749"/>
                </a:cubicBezTo>
                <a:cubicBezTo>
                  <a:pt x="430001" y="149300"/>
                  <a:pt x="460198" y="159244"/>
                  <a:pt x="472423" y="211610"/>
                </a:cubicBezTo>
                <a:cubicBezTo>
                  <a:pt x="473144" y="214703"/>
                  <a:pt x="475899" y="216901"/>
                  <a:pt x="479083" y="216901"/>
                </a:cubicBezTo>
                <a:lnTo>
                  <a:pt x="480634" y="216901"/>
                </a:lnTo>
                <a:cubicBezTo>
                  <a:pt x="484274" y="216099"/>
                  <a:pt x="486582" y="212504"/>
                  <a:pt x="485779" y="208864"/>
                </a:cubicBezTo>
                <a:cubicBezTo>
                  <a:pt x="485770" y="208800"/>
                  <a:pt x="485761" y="208745"/>
                  <a:pt x="485743" y="208691"/>
                </a:cubicBezTo>
                <a:cubicBezTo>
                  <a:pt x="474886" y="163076"/>
                  <a:pt x="451258" y="144830"/>
                  <a:pt x="436752" y="138079"/>
                </a:cubicBezTo>
                <a:cubicBezTo>
                  <a:pt x="449159" y="128956"/>
                  <a:pt x="462023" y="118282"/>
                  <a:pt x="475434" y="106513"/>
                </a:cubicBezTo>
                <a:cubicBezTo>
                  <a:pt x="502192" y="85868"/>
                  <a:pt x="540079" y="88130"/>
                  <a:pt x="564201" y="111804"/>
                </a:cubicBezTo>
                <a:cubicBezTo>
                  <a:pt x="609633" y="152767"/>
                  <a:pt x="582173" y="192817"/>
                  <a:pt x="573141" y="205954"/>
                </a:cubicBezTo>
                <a:close/>
                <a:moveTo>
                  <a:pt x="575331" y="104141"/>
                </a:moveTo>
                <a:lnTo>
                  <a:pt x="573232" y="102225"/>
                </a:lnTo>
                <a:lnTo>
                  <a:pt x="570222" y="99671"/>
                </a:lnTo>
                <a:cubicBezTo>
                  <a:pt x="571061" y="93914"/>
                  <a:pt x="572274" y="88212"/>
                  <a:pt x="573871" y="82611"/>
                </a:cubicBezTo>
                <a:lnTo>
                  <a:pt x="575148" y="83979"/>
                </a:lnTo>
                <a:cubicBezTo>
                  <a:pt x="579345" y="89024"/>
                  <a:pt x="584308" y="93394"/>
                  <a:pt x="589836" y="96934"/>
                </a:cubicBezTo>
                <a:cubicBezTo>
                  <a:pt x="585129" y="99589"/>
                  <a:pt x="580294" y="101997"/>
                  <a:pt x="575331" y="104141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FBA15A27-CCED-5576-5898-6D456E6BCFF8}"/>
              </a:ext>
            </a:extLst>
          </p:cNvPr>
          <p:cNvSpPr/>
          <p:nvPr/>
        </p:nvSpPr>
        <p:spPr>
          <a:xfrm>
            <a:off x="13389049" y="6978610"/>
            <a:ext cx="1060498" cy="1226402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4BB956AA-0D94-F53B-8A55-E2BB7C34AB48}"/>
              </a:ext>
            </a:extLst>
          </p:cNvPr>
          <p:cNvSpPr/>
          <p:nvPr/>
        </p:nvSpPr>
        <p:spPr>
          <a:xfrm>
            <a:off x="18657363" y="7208225"/>
            <a:ext cx="1213840" cy="767172"/>
          </a:xfrm>
          <a:custGeom>
            <a:avLst/>
            <a:gdLst>
              <a:gd name="connsiteX0" fmla="*/ 114233 w 537865"/>
              <a:gd name="connsiteY0" fmla="*/ 211980 h 339942"/>
              <a:gd name="connsiteX1" fmla="*/ 62774 w 537865"/>
              <a:gd name="connsiteY1" fmla="*/ 238962 h 339942"/>
              <a:gd name="connsiteX2" fmla="*/ 59462 w 537865"/>
              <a:gd name="connsiteY2" fmla="*/ 238962 h 339942"/>
              <a:gd name="connsiteX3" fmla="*/ 107932 w 537865"/>
              <a:gd name="connsiteY3" fmla="*/ 327824 h 339942"/>
              <a:gd name="connsiteX4" fmla="*/ 430099 w 537865"/>
              <a:gd name="connsiteY4" fmla="*/ 327824 h 339942"/>
              <a:gd name="connsiteX5" fmla="*/ 478246 w 537865"/>
              <a:gd name="connsiteY5" fmla="*/ 238962 h 339942"/>
              <a:gd name="connsiteX6" fmla="*/ 474934 w 537865"/>
              <a:gd name="connsiteY6" fmla="*/ 238962 h 339942"/>
              <a:gd name="connsiteX7" fmla="*/ 423475 w 537865"/>
              <a:gd name="connsiteY7" fmla="*/ 211980 h 339942"/>
              <a:gd name="connsiteX8" fmla="*/ 407616 w 537865"/>
              <a:gd name="connsiteY8" fmla="*/ 227838 h 339942"/>
              <a:gd name="connsiteX9" fmla="*/ 320394 w 537865"/>
              <a:gd name="connsiteY9" fmla="*/ 211980 h 339942"/>
              <a:gd name="connsiteX10" fmla="*/ 304536 w 537865"/>
              <a:gd name="connsiteY10" fmla="*/ 227838 h 339942"/>
              <a:gd name="connsiteX11" fmla="*/ 217314 w 537865"/>
              <a:gd name="connsiteY11" fmla="*/ 211980 h 339942"/>
              <a:gd name="connsiteX12" fmla="*/ 201456 w 537865"/>
              <a:gd name="connsiteY12" fmla="*/ 227838 h 339942"/>
              <a:gd name="connsiteX13" fmla="*/ 114233 w 537865"/>
              <a:gd name="connsiteY13" fmla="*/ 211980 h 339942"/>
              <a:gd name="connsiteX14" fmla="*/ 335905 w 537865"/>
              <a:gd name="connsiteY14" fmla="*/ 43950 h 339942"/>
              <a:gd name="connsiteX15" fmla="*/ 389868 w 537865"/>
              <a:gd name="connsiteY15" fmla="*/ 117947 h 339942"/>
              <a:gd name="connsiteX16" fmla="*/ 385668 w 537865"/>
              <a:gd name="connsiteY16" fmla="*/ 125461 h 339942"/>
              <a:gd name="connsiteX17" fmla="*/ 384052 w 537865"/>
              <a:gd name="connsiteY17" fmla="*/ 125461 h 339942"/>
              <a:gd name="connsiteX18" fmla="*/ 378235 w 537865"/>
              <a:gd name="connsiteY18" fmla="*/ 121017 h 339942"/>
              <a:gd name="connsiteX19" fmla="*/ 329200 w 537865"/>
              <a:gd name="connsiteY19" fmla="*/ 53805 h 339942"/>
              <a:gd name="connsiteX20" fmla="*/ 327827 w 537865"/>
              <a:gd name="connsiteY20" fmla="*/ 45323 h 339942"/>
              <a:gd name="connsiteX21" fmla="*/ 335905 w 537865"/>
              <a:gd name="connsiteY21" fmla="*/ 43950 h 339942"/>
              <a:gd name="connsiteX22" fmla="*/ 202741 w 537865"/>
              <a:gd name="connsiteY22" fmla="*/ 43465 h 339942"/>
              <a:gd name="connsiteX23" fmla="*/ 211119 w 537865"/>
              <a:gd name="connsiteY23" fmla="*/ 45266 h 339942"/>
              <a:gd name="connsiteX24" fmla="*/ 209317 w 537865"/>
              <a:gd name="connsiteY24" fmla="*/ 53644 h 339942"/>
              <a:gd name="connsiteX25" fmla="*/ 160362 w 537865"/>
              <a:gd name="connsiteY25" fmla="*/ 120856 h 339942"/>
              <a:gd name="connsiteX26" fmla="*/ 154545 w 537865"/>
              <a:gd name="connsiteY26" fmla="*/ 125299 h 339942"/>
              <a:gd name="connsiteX27" fmla="*/ 152930 w 537865"/>
              <a:gd name="connsiteY27" fmla="*/ 125299 h 339942"/>
              <a:gd name="connsiteX28" fmla="*/ 148647 w 537865"/>
              <a:gd name="connsiteY28" fmla="*/ 117786 h 339942"/>
              <a:gd name="connsiteX29" fmla="*/ 202288 w 537865"/>
              <a:gd name="connsiteY29" fmla="*/ 43950 h 339942"/>
              <a:gd name="connsiteX30" fmla="*/ 202288 w 537865"/>
              <a:gd name="connsiteY30" fmla="*/ 43789 h 339942"/>
              <a:gd name="connsiteX31" fmla="*/ 202741 w 537865"/>
              <a:gd name="connsiteY31" fmla="*/ 43465 h 339942"/>
              <a:gd name="connsiteX32" fmla="*/ 268450 w 537865"/>
              <a:gd name="connsiteY32" fmla="*/ 42819 h 339942"/>
              <a:gd name="connsiteX33" fmla="*/ 274508 w 537865"/>
              <a:gd name="connsiteY33" fmla="*/ 48878 h 339942"/>
              <a:gd name="connsiteX34" fmla="*/ 274508 w 537865"/>
              <a:gd name="connsiteY34" fmla="*/ 119402 h 339942"/>
              <a:gd name="connsiteX35" fmla="*/ 268450 w 537865"/>
              <a:gd name="connsiteY35" fmla="*/ 125461 h 339942"/>
              <a:gd name="connsiteX36" fmla="*/ 262390 w 537865"/>
              <a:gd name="connsiteY36" fmla="*/ 119402 h 339942"/>
              <a:gd name="connsiteX37" fmla="*/ 262390 w 537865"/>
              <a:gd name="connsiteY37" fmla="*/ 48878 h 339942"/>
              <a:gd name="connsiteX38" fmla="*/ 268450 w 537865"/>
              <a:gd name="connsiteY38" fmla="*/ 42819 h 339942"/>
              <a:gd name="connsiteX39" fmla="*/ 276683 w 537865"/>
              <a:gd name="connsiteY39" fmla="*/ 12142 h 339942"/>
              <a:gd name="connsiteX40" fmla="*/ 51222 w 537865"/>
              <a:gd name="connsiteY40" fmla="*/ 125461 h 339942"/>
              <a:gd name="connsiteX41" fmla="*/ 48152 w 537865"/>
              <a:gd name="connsiteY41" fmla="*/ 127722 h 339942"/>
              <a:gd name="connsiteX42" fmla="*/ 16622 w 537865"/>
              <a:gd name="connsiteY42" fmla="*/ 155327 h 339942"/>
              <a:gd name="connsiteX43" fmla="*/ 41867 w 537865"/>
              <a:gd name="connsiteY43" fmla="*/ 222360 h 339942"/>
              <a:gd name="connsiteX44" fmla="*/ 108902 w 537865"/>
              <a:gd name="connsiteY44" fmla="*/ 197116 h 339942"/>
              <a:gd name="connsiteX45" fmla="*/ 114395 w 537865"/>
              <a:gd name="connsiteY45" fmla="*/ 193561 h 339942"/>
              <a:gd name="connsiteX46" fmla="*/ 119969 w 537865"/>
              <a:gd name="connsiteY46" fmla="*/ 197116 h 339942"/>
              <a:gd name="connsiteX47" fmla="*/ 144980 w 537865"/>
              <a:gd name="connsiteY47" fmla="*/ 222127 h 339942"/>
              <a:gd name="connsiteX48" fmla="*/ 211981 w 537865"/>
              <a:gd name="connsiteY48" fmla="*/ 197116 h 339942"/>
              <a:gd name="connsiteX49" fmla="*/ 214389 w 537865"/>
              <a:gd name="connsiteY49" fmla="*/ 194708 h 339942"/>
              <a:gd name="connsiteX50" fmla="*/ 222969 w 537865"/>
              <a:gd name="connsiteY50" fmla="*/ 197116 h 339942"/>
              <a:gd name="connsiteX51" fmla="*/ 247915 w 537865"/>
              <a:gd name="connsiteY51" fmla="*/ 222062 h 339942"/>
              <a:gd name="connsiteX52" fmla="*/ 315062 w 537865"/>
              <a:gd name="connsiteY52" fmla="*/ 197116 h 339942"/>
              <a:gd name="connsiteX53" fmla="*/ 317470 w 537865"/>
              <a:gd name="connsiteY53" fmla="*/ 194708 h 339942"/>
              <a:gd name="connsiteX54" fmla="*/ 326048 w 537865"/>
              <a:gd name="connsiteY54" fmla="*/ 197116 h 339942"/>
              <a:gd name="connsiteX55" fmla="*/ 351060 w 537865"/>
              <a:gd name="connsiteY55" fmla="*/ 222127 h 339942"/>
              <a:gd name="connsiteX56" fmla="*/ 418061 w 537865"/>
              <a:gd name="connsiteY56" fmla="*/ 197116 h 339942"/>
              <a:gd name="connsiteX57" fmla="*/ 423636 w 537865"/>
              <a:gd name="connsiteY57" fmla="*/ 193561 h 339942"/>
              <a:gd name="connsiteX58" fmla="*/ 429129 w 537865"/>
              <a:gd name="connsiteY58" fmla="*/ 197116 h 339942"/>
              <a:gd name="connsiteX59" fmla="*/ 475095 w 537865"/>
              <a:gd name="connsiteY59" fmla="*/ 226683 h 339942"/>
              <a:gd name="connsiteX60" fmla="*/ 475419 w 537865"/>
              <a:gd name="connsiteY60" fmla="*/ 226683 h 339942"/>
              <a:gd name="connsiteX61" fmla="*/ 522596 w 537865"/>
              <a:gd name="connsiteY61" fmla="*/ 194046 h 339942"/>
              <a:gd name="connsiteX62" fmla="*/ 493271 w 537865"/>
              <a:gd name="connsiteY62" fmla="*/ 128692 h 339942"/>
              <a:gd name="connsiteX63" fmla="*/ 490445 w 537865"/>
              <a:gd name="connsiteY63" fmla="*/ 126511 h 339942"/>
              <a:gd name="connsiteX64" fmla="*/ 425793 w 537865"/>
              <a:gd name="connsiteY64" fmla="*/ 61545 h 339942"/>
              <a:gd name="connsiteX65" fmla="*/ 276683 w 537865"/>
              <a:gd name="connsiteY65" fmla="*/ 12142 h 339942"/>
              <a:gd name="connsiteX66" fmla="*/ 263052 w 537865"/>
              <a:gd name="connsiteY66" fmla="*/ 83 h 339942"/>
              <a:gd name="connsiteX67" fmla="*/ 499007 w 537865"/>
              <a:gd name="connsiteY67" fmla="*/ 118029 h 339942"/>
              <a:gd name="connsiteX68" fmla="*/ 537865 w 537865"/>
              <a:gd name="connsiteY68" fmla="*/ 176031 h 339942"/>
              <a:gd name="connsiteX69" fmla="*/ 493595 w 537865"/>
              <a:gd name="connsiteY69" fmla="*/ 236054 h 339942"/>
              <a:gd name="connsiteX70" fmla="*/ 439065 w 537865"/>
              <a:gd name="connsiteY70" fmla="*/ 336791 h 339942"/>
              <a:gd name="connsiteX71" fmla="*/ 433734 w 537865"/>
              <a:gd name="connsiteY71" fmla="*/ 339942 h 339942"/>
              <a:gd name="connsiteX72" fmla="*/ 104297 w 537865"/>
              <a:gd name="connsiteY72" fmla="*/ 339942 h 339942"/>
              <a:gd name="connsiteX73" fmla="*/ 98966 w 537865"/>
              <a:gd name="connsiteY73" fmla="*/ 336791 h 339942"/>
              <a:gd name="connsiteX74" fmla="*/ 44355 w 537865"/>
              <a:gd name="connsiteY74" fmla="*/ 236054 h 339942"/>
              <a:gd name="connsiteX75" fmla="*/ 3470 w 537865"/>
              <a:gd name="connsiteY75" fmla="*/ 196583 h 339942"/>
              <a:gd name="connsiteX76" fmla="*/ 42255 w 537865"/>
              <a:gd name="connsiteY76" fmla="*/ 116736 h 339942"/>
              <a:gd name="connsiteX77" fmla="*/ 107286 w 537865"/>
              <a:gd name="connsiteY77" fmla="*/ 52068 h 339942"/>
              <a:gd name="connsiteX78" fmla="*/ 263052 w 537865"/>
              <a:gd name="connsiteY78" fmla="*/ 83 h 339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37865" h="339942">
                <a:moveTo>
                  <a:pt x="114233" y="211980"/>
                </a:moveTo>
                <a:cubicBezTo>
                  <a:pt x="102536" y="228864"/>
                  <a:pt x="83309" y="238938"/>
                  <a:pt x="62774" y="238962"/>
                </a:cubicBezTo>
                <a:lnTo>
                  <a:pt x="59462" y="238962"/>
                </a:lnTo>
                <a:lnTo>
                  <a:pt x="107932" y="327824"/>
                </a:lnTo>
                <a:lnTo>
                  <a:pt x="430099" y="327824"/>
                </a:lnTo>
                <a:lnTo>
                  <a:pt x="478246" y="238962"/>
                </a:lnTo>
                <a:lnTo>
                  <a:pt x="474934" y="238962"/>
                </a:lnTo>
                <a:cubicBezTo>
                  <a:pt x="454399" y="238938"/>
                  <a:pt x="435172" y="228864"/>
                  <a:pt x="423475" y="211980"/>
                </a:cubicBezTo>
                <a:cubicBezTo>
                  <a:pt x="419185" y="218176"/>
                  <a:pt x="413813" y="223548"/>
                  <a:pt x="407616" y="227838"/>
                </a:cubicBezTo>
                <a:cubicBezTo>
                  <a:pt x="379156" y="247541"/>
                  <a:pt x="340106" y="240448"/>
                  <a:pt x="320394" y="211980"/>
                </a:cubicBezTo>
                <a:cubicBezTo>
                  <a:pt x="316104" y="218176"/>
                  <a:pt x="310732" y="223548"/>
                  <a:pt x="304536" y="227838"/>
                </a:cubicBezTo>
                <a:cubicBezTo>
                  <a:pt x="276075" y="247541"/>
                  <a:pt x="237025" y="240448"/>
                  <a:pt x="217314" y="211980"/>
                </a:cubicBezTo>
                <a:cubicBezTo>
                  <a:pt x="213024" y="218176"/>
                  <a:pt x="207651" y="223548"/>
                  <a:pt x="201456" y="227838"/>
                </a:cubicBezTo>
                <a:cubicBezTo>
                  <a:pt x="172996" y="247541"/>
                  <a:pt x="133945" y="240448"/>
                  <a:pt x="114233" y="211980"/>
                </a:cubicBezTo>
                <a:close/>
                <a:moveTo>
                  <a:pt x="335905" y="43950"/>
                </a:moveTo>
                <a:cubicBezTo>
                  <a:pt x="337601" y="45162"/>
                  <a:pt x="377751" y="74163"/>
                  <a:pt x="389868" y="117947"/>
                </a:cubicBezTo>
                <a:cubicBezTo>
                  <a:pt x="390749" y="121179"/>
                  <a:pt x="388882" y="124523"/>
                  <a:pt x="385668" y="125461"/>
                </a:cubicBezTo>
                <a:lnTo>
                  <a:pt x="384052" y="125461"/>
                </a:lnTo>
                <a:cubicBezTo>
                  <a:pt x="381338" y="125453"/>
                  <a:pt x="378963" y="123635"/>
                  <a:pt x="378235" y="121017"/>
                </a:cubicBezTo>
                <a:cubicBezTo>
                  <a:pt x="367491" y="81514"/>
                  <a:pt x="329604" y="53805"/>
                  <a:pt x="329200" y="53805"/>
                </a:cubicBezTo>
                <a:cubicBezTo>
                  <a:pt x="326509" y="51826"/>
                  <a:pt x="325903" y="48054"/>
                  <a:pt x="327827" y="45323"/>
                </a:cubicBezTo>
                <a:cubicBezTo>
                  <a:pt x="329733" y="42803"/>
                  <a:pt x="333271" y="42197"/>
                  <a:pt x="335905" y="43950"/>
                </a:cubicBezTo>
                <a:close/>
                <a:moveTo>
                  <a:pt x="202741" y="43465"/>
                </a:moveTo>
                <a:cubicBezTo>
                  <a:pt x="205552" y="41647"/>
                  <a:pt x="209301" y="42455"/>
                  <a:pt x="211119" y="45266"/>
                </a:cubicBezTo>
                <a:cubicBezTo>
                  <a:pt x="212936" y="48078"/>
                  <a:pt x="212128" y="51826"/>
                  <a:pt x="209317" y="53644"/>
                </a:cubicBezTo>
                <a:cubicBezTo>
                  <a:pt x="208832" y="53886"/>
                  <a:pt x="171025" y="81433"/>
                  <a:pt x="160362" y="120856"/>
                </a:cubicBezTo>
                <a:cubicBezTo>
                  <a:pt x="159635" y="123473"/>
                  <a:pt x="157260" y="125291"/>
                  <a:pt x="154545" y="125299"/>
                </a:cubicBezTo>
                <a:lnTo>
                  <a:pt x="152930" y="125299"/>
                </a:lnTo>
                <a:cubicBezTo>
                  <a:pt x="149682" y="124394"/>
                  <a:pt x="147767" y="121042"/>
                  <a:pt x="148647" y="117786"/>
                </a:cubicBezTo>
                <a:cubicBezTo>
                  <a:pt x="160523" y="74163"/>
                  <a:pt x="200592" y="45161"/>
                  <a:pt x="202288" y="43950"/>
                </a:cubicBezTo>
                <a:lnTo>
                  <a:pt x="202288" y="43789"/>
                </a:lnTo>
                <a:cubicBezTo>
                  <a:pt x="202434" y="43675"/>
                  <a:pt x="202588" y="43570"/>
                  <a:pt x="202741" y="43465"/>
                </a:cubicBezTo>
                <a:close/>
                <a:moveTo>
                  <a:pt x="268450" y="42819"/>
                </a:moveTo>
                <a:cubicBezTo>
                  <a:pt x="271794" y="42819"/>
                  <a:pt x="274508" y="45533"/>
                  <a:pt x="274508" y="48878"/>
                </a:cubicBezTo>
                <a:lnTo>
                  <a:pt x="274508" y="119402"/>
                </a:lnTo>
                <a:cubicBezTo>
                  <a:pt x="274508" y="122747"/>
                  <a:pt x="271794" y="125461"/>
                  <a:pt x="268450" y="125461"/>
                </a:cubicBezTo>
                <a:cubicBezTo>
                  <a:pt x="265105" y="125461"/>
                  <a:pt x="262390" y="122747"/>
                  <a:pt x="262390" y="119402"/>
                </a:cubicBezTo>
                <a:lnTo>
                  <a:pt x="262390" y="48878"/>
                </a:lnTo>
                <a:cubicBezTo>
                  <a:pt x="262390" y="45533"/>
                  <a:pt x="265105" y="42819"/>
                  <a:pt x="268450" y="42819"/>
                </a:cubicBezTo>
                <a:close/>
                <a:moveTo>
                  <a:pt x="276683" y="12142"/>
                </a:moveTo>
                <a:cubicBezTo>
                  <a:pt x="190450" y="10224"/>
                  <a:pt x="104837" y="49781"/>
                  <a:pt x="51222" y="125461"/>
                </a:cubicBezTo>
                <a:cubicBezTo>
                  <a:pt x="50463" y="126519"/>
                  <a:pt x="49389" y="127310"/>
                  <a:pt x="48152" y="127722"/>
                </a:cubicBezTo>
                <a:cubicBezTo>
                  <a:pt x="34152" y="131940"/>
                  <a:pt x="22648" y="142005"/>
                  <a:pt x="16622" y="155327"/>
                </a:cubicBezTo>
                <a:cubicBezTo>
                  <a:pt x="5078" y="180814"/>
                  <a:pt x="16380" y="210825"/>
                  <a:pt x="41867" y="222360"/>
                </a:cubicBezTo>
                <a:cubicBezTo>
                  <a:pt x="67346" y="233905"/>
                  <a:pt x="97366" y="222595"/>
                  <a:pt x="108902" y="197116"/>
                </a:cubicBezTo>
                <a:cubicBezTo>
                  <a:pt x="109879" y="194959"/>
                  <a:pt x="112028" y="193569"/>
                  <a:pt x="114395" y="193561"/>
                </a:cubicBezTo>
                <a:cubicBezTo>
                  <a:pt x="116786" y="193561"/>
                  <a:pt x="118959" y="194943"/>
                  <a:pt x="119969" y="197116"/>
                </a:cubicBezTo>
                <a:cubicBezTo>
                  <a:pt x="125026" y="208192"/>
                  <a:pt x="133904" y="217070"/>
                  <a:pt x="144980" y="222127"/>
                </a:cubicBezTo>
                <a:cubicBezTo>
                  <a:pt x="170386" y="233719"/>
                  <a:pt x="200389" y="222522"/>
                  <a:pt x="211981" y="197116"/>
                </a:cubicBezTo>
                <a:cubicBezTo>
                  <a:pt x="212547" y="196106"/>
                  <a:pt x="213380" y="195274"/>
                  <a:pt x="214389" y="194708"/>
                </a:cubicBezTo>
                <a:cubicBezTo>
                  <a:pt x="217418" y="193004"/>
                  <a:pt x="221264" y="194079"/>
                  <a:pt x="222969" y="197116"/>
                </a:cubicBezTo>
                <a:cubicBezTo>
                  <a:pt x="228026" y="208151"/>
                  <a:pt x="236880" y="217005"/>
                  <a:pt x="247915" y="222062"/>
                </a:cubicBezTo>
                <a:cubicBezTo>
                  <a:pt x="273345" y="233719"/>
                  <a:pt x="303404" y="222546"/>
                  <a:pt x="315062" y="197116"/>
                </a:cubicBezTo>
                <a:cubicBezTo>
                  <a:pt x="315628" y="196106"/>
                  <a:pt x="316459" y="195274"/>
                  <a:pt x="317470" y="194708"/>
                </a:cubicBezTo>
                <a:cubicBezTo>
                  <a:pt x="320499" y="193004"/>
                  <a:pt x="324344" y="194079"/>
                  <a:pt x="326048" y="197116"/>
                </a:cubicBezTo>
                <a:cubicBezTo>
                  <a:pt x="331106" y="208192"/>
                  <a:pt x="339985" y="217070"/>
                  <a:pt x="351060" y="222127"/>
                </a:cubicBezTo>
                <a:cubicBezTo>
                  <a:pt x="376466" y="233719"/>
                  <a:pt x="406469" y="222522"/>
                  <a:pt x="418061" y="197116"/>
                </a:cubicBezTo>
                <a:cubicBezTo>
                  <a:pt x="419072" y="194943"/>
                  <a:pt x="421245" y="193561"/>
                  <a:pt x="423636" y="193561"/>
                </a:cubicBezTo>
                <a:cubicBezTo>
                  <a:pt x="426003" y="193569"/>
                  <a:pt x="428152" y="194959"/>
                  <a:pt x="429129" y="197116"/>
                </a:cubicBezTo>
                <a:cubicBezTo>
                  <a:pt x="437361" y="215098"/>
                  <a:pt x="455312" y="226651"/>
                  <a:pt x="475095" y="226683"/>
                </a:cubicBezTo>
                <a:lnTo>
                  <a:pt x="475419" y="226683"/>
                </a:lnTo>
                <a:cubicBezTo>
                  <a:pt x="496382" y="226618"/>
                  <a:pt x="515140" y="213645"/>
                  <a:pt x="522596" y="194046"/>
                </a:cubicBezTo>
                <a:cubicBezTo>
                  <a:pt x="532549" y="167904"/>
                  <a:pt x="519413" y="138645"/>
                  <a:pt x="493271" y="128692"/>
                </a:cubicBezTo>
                <a:cubicBezTo>
                  <a:pt x="492132" y="128255"/>
                  <a:pt x="491156" y="127496"/>
                  <a:pt x="490445" y="126511"/>
                </a:cubicBezTo>
                <a:cubicBezTo>
                  <a:pt x="472769" y="101314"/>
                  <a:pt x="450900" y="79341"/>
                  <a:pt x="425793" y="61545"/>
                </a:cubicBezTo>
                <a:cubicBezTo>
                  <a:pt x="380385" y="29375"/>
                  <a:pt x="328423" y="13293"/>
                  <a:pt x="276683" y="12142"/>
                </a:cubicBezTo>
                <a:close/>
                <a:moveTo>
                  <a:pt x="263052" y="83"/>
                </a:moveTo>
                <a:cubicBezTo>
                  <a:pt x="353196" y="-2119"/>
                  <a:pt x="442787" y="39037"/>
                  <a:pt x="499007" y="118029"/>
                </a:cubicBezTo>
                <a:cubicBezTo>
                  <a:pt x="522451" y="127779"/>
                  <a:pt x="537767" y="150641"/>
                  <a:pt x="537865" y="176031"/>
                </a:cubicBezTo>
                <a:cubicBezTo>
                  <a:pt x="537833" y="203570"/>
                  <a:pt x="519898" y="227887"/>
                  <a:pt x="493595" y="236054"/>
                </a:cubicBezTo>
                <a:lnTo>
                  <a:pt x="439065" y="336791"/>
                </a:lnTo>
                <a:cubicBezTo>
                  <a:pt x="437983" y="338730"/>
                  <a:pt x="435948" y="339934"/>
                  <a:pt x="433734" y="339942"/>
                </a:cubicBezTo>
                <a:lnTo>
                  <a:pt x="104297" y="339942"/>
                </a:lnTo>
                <a:cubicBezTo>
                  <a:pt x="102076" y="339950"/>
                  <a:pt x="100032" y="338739"/>
                  <a:pt x="98966" y="336791"/>
                </a:cubicBezTo>
                <a:lnTo>
                  <a:pt x="44355" y="236054"/>
                </a:lnTo>
                <a:cubicBezTo>
                  <a:pt x="25209" y="230172"/>
                  <a:pt x="10022" y="215510"/>
                  <a:pt x="3470" y="196583"/>
                </a:cubicBezTo>
                <a:cubicBezTo>
                  <a:pt x="-7871" y="163825"/>
                  <a:pt x="9497" y="128078"/>
                  <a:pt x="42255" y="116736"/>
                </a:cubicBezTo>
                <a:cubicBezTo>
                  <a:pt x="60246" y="91766"/>
                  <a:pt x="82219" y="69913"/>
                  <a:pt x="107286" y="52068"/>
                </a:cubicBezTo>
                <a:cubicBezTo>
                  <a:pt x="154681" y="18335"/>
                  <a:pt x="208966" y="1405"/>
                  <a:pt x="263052" y="83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57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2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7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9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1" dur="500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2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2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6" dur="500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7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6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500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2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8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1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2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4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6" dur="500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7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9" grpId="0"/>
          <p:bldP spid="140" grpId="0"/>
          <p:bldP spid="141" grpId="0" animBg="1"/>
          <p:bldP spid="142" grpId="0"/>
          <p:bldP spid="147" grpId="0"/>
          <p:bldP spid="148" grpId="0"/>
          <p:bldP spid="149" grpId="0" animBg="1"/>
          <p:bldP spid="150" grpId="0"/>
          <p:bldP spid="155" grpId="0"/>
          <p:bldP spid="156" grpId="0"/>
          <p:bldP spid="157" grpId="0" animBg="1"/>
          <p:bldP spid="158" grpId="0"/>
          <p:bldP spid="163" grpId="0"/>
          <p:bldP spid="164" grpId="0"/>
          <p:bldP spid="165" grpId="0" animBg="1"/>
          <p:bldP spid="166" grpId="0"/>
          <p:bldP spid="171" grpId="0"/>
          <p:bldP spid="172" grpId="0"/>
          <p:bldP spid="173" grpId="0" animBg="1"/>
          <p:bldP spid="174" grpId="0"/>
          <p:bldP spid="179" grpId="0"/>
          <p:bldP spid="180" grpId="0"/>
          <p:bldP spid="181" grpId="0" animBg="1"/>
          <p:bldP spid="182" grpId="0"/>
          <p:bldP spid="183" grpId="0"/>
          <p:bldP spid="184" grpId="0"/>
          <p:bldP spid="190" grpId="0"/>
          <p:bldP spid="191" grpId="0"/>
          <p:bldP spid="192" grpId="0" animBg="1"/>
          <p:bldP spid="193" grpId="0"/>
          <p:bldP spid="198" grpId="0" animBg="1"/>
          <p:bldP spid="199" grpId="0" animBg="1"/>
          <p:bldP spid="200" grpId="0" animBg="1"/>
          <p:bldP spid="201" grpId="0" animBg="1"/>
          <p:bldP spid="202" grpId="0" animBg="1"/>
          <p:bldP spid="203" grpId="0" animBg="1"/>
          <p:bldP spid="204" grpId="0" animBg="1"/>
          <p:bldP spid="20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57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2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7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9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1" dur="500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2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2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6" dur="500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7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6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500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2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8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1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2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4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6" dur="500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7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9" grpId="0"/>
          <p:bldP spid="140" grpId="0"/>
          <p:bldP spid="141" grpId="0" animBg="1"/>
          <p:bldP spid="142" grpId="0"/>
          <p:bldP spid="147" grpId="0"/>
          <p:bldP spid="148" grpId="0"/>
          <p:bldP spid="149" grpId="0" animBg="1"/>
          <p:bldP spid="150" grpId="0"/>
          <p:bldP spid="155" grpId="0"/>
          <p:bldP spid="156" grpId="0"/>
          <p:bldP spid="157" grpId="0" animBg="1"/>
          <p:bldP spid="158" grpId="0"/>
          <p:bldP spid="163" grpId="0"/>
          <p:bldP spid="164" grpId="0"/>
          <p:bldP spid="165" grpId="0" animBg="1"/>
          <p:bldP spid="166" grpId="0"/>
          <p:bldP spid="171" grpId="0"/>
          <p:bldP spid="172" grpId="0"/>
          <p:bldP spid="173" grpId="0" animBg="1"/>
          <p:bldP spid="174" grpId="0"/>
          <p:bldP spid="179" grpId="0"/>
          <p:bldP spid="180" grpId="0"/>
          <p:bldP spid="181" grpId="0" animBg="1"/>
          <p:bldP spid="182" grpId="0"/>
          <p:bldP spid="183" grpId="0"/>
          <p:bldP spid="184" grpId="0"/>
          <p:bldP spid="190" grpId="0"/>
          <p:bldP spid="191" grpId="0"/>
          <p:bldP spid="192" grpId="0" animBg="1"/>
          <p:bldP spid="193" grpId="0"/>
          <p:bldP spid="198" grpId="0" animBg="1"/>
          <p:bldP spid="199" grpId="0" animBg="1"/>
          <p:bldP spid="200" grpId="0" animBg="1"/>
          <p:bldP spid="201" grpId="0" animBg="1"/>
          <p:bldP spid="202" grpId="0" animBg="1"/>
          <p:bldP spid="203" grpId="0" animBg="1"/>
          <p:bldP spid="204" grpId="0" animBg="1"/>
          <p:bldP spid="205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F159E2C-12C6-C2C9-FA14-7F81008240DD}"/>
              </a:ext>
            </a:extLst>
          </p:cNvPr>
          <p:cNvGrpSpPr/>
          <p:nvPr/>
        </p:nvGrpSpPr>
        <p:grpSpPr>
          <a:xfrm>
            <a:off x="19580191" y="4749800"/>
            <a:ext cx="3644900" cy="6146800"/>
            <a:chOff x="19580191" y="4749800"/>
            <a:chExt cx="3644900" cy="6146800"/>
          </a:xfrm>
        </p:grpSpPr>
        <p:sp>
          <p:nvSpPr>
            <p:cNvPr id="3" name="Arrow: Chevron 2">
              <a:extLst>
                <a:ext uri="{FF2B5EF4-FFF2-40B4-BE49-F238E27FC236}">
                  <a16:creationId xmlns:a16="http://schemas.microsoft.com/office/drawing/2014/main" id="{C6801EEE-207D-A8B3-000D-2FD7520E66A1}"/>
                </a:ext>
              </a:extLst>
            </p:cNvPr>
            <p:cNvSpPr/>
            <p:nvPr/>
          </p:nvSpPr>
          <p:spPr>
            <a:xfrm>
              <a:off x="21493467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1C1BA778-1B76-6676-F991-9EFD7A7BCB7E}"/>
                </a:ext>
              </a:extLst>
            </p:cNvPr>
            <p:cNvSpPr/>
            <p:nvPr/>
          </p:nvSpPr>
          <p:spPr>
            <a:xfrm>
              <a:off x="19580192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CD5A854-30E0-DFA3-6AF8-F76FE78AA713}"/>
                </a:ext>
              </a:extLst>
            </p:cNvPr>
            <p:cNvSpPr/>
            <p:nvPr/>
          </p:nvSpPr>
          <p:spPr>
            <a:xfrm>
              <a:off x="19580191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FA6E6894-B367-DF7C-5CD3-44FB4BE9ED8D}"/>
              </a:ext>
            </a:extLst>
          </p:cNvPr>
          <p:cNvSpPr txBox="1"/>
          <p:nvPr/>
        </p:nvSpPr>
        <p:spPr>
          <a:xfrm>
            <a:off x="20640455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</a:rPr>
              <a:t>Tôn </a:t>
            </a:r>
            <a:r>
              <a:rPr lang="en-US" sz="1600" i="1" dirty="0" err="1">
                <a:solidFill>
                  <a:schemeClr val="tx2"/>
                </a:solidFill>
              </a:rPr>
              <a:t>vinh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nỗ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lực</a:t>
            </a:r>
            <a:r>
              <a:rPr lang="en-US" sz="1600" i="1" dirty="0">
                <a:solidFill>
                  <a:schemeClr val="tx2"/>
                </a:solidFill>
              </a:rPr>
              <a:t>, </a:t>
            </a:r>
            <a:r>
              <a:rPr lang="en-US" sz="1600" i="1" dirty="0" err="1">
                <a:solidFill>
                  <a:schemeClr val="tx2"/>
                </a:solidFill>
              </a:rPr>
              <a:t>củng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cố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tinh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thần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gắn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kết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nội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bộ</a:t>
            </a:r>
            <a:r>
              <a:rPr lang="en-US" sz="1600" i="1" dirty="0">
                <a:solidFill>
                  <a:schemeClr val="tx2"/>
                </a:solidFill>
              </a:rPr>
              <a:t>.</a:t>
            </a:r>
            <a:endParaRPr lang="vi-VN" sz="1600" i="1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C8CE42-011B-94D0-7A30-CC91C4D7D594}"/>
              </a:ext>
            </a:extLst>
          </p:cNvPr>
          <p:cNvSpPr txBox="1"/>
          <p:nvPr/>
        </p:nvSpPr>
        <p:spPr>
          <a:xfrm flipH="1">
            <a:off x="20640454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Gobold" panose="02000500000000000000" pitchFamily="2" charset="0"/>
              </a:rPr>
              <a:t>CELEBRATION </a:t>
            </a:r>
            <a:endParaRPr lang="vi-VN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439E9CC-8E73-FF90-66C0-0FF298F35DA9}"/>
              </a:ext>
            </a:extLst>
          </p:cNvPr>
          <p:cNvSpPr/>
          <p:nvPr/>
        </p:nvSpPr>
        <p:spPr>
          <a:xfrm>
            <a:off x="20688886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AA3639-D562-D03D-78EE-5E367ACFB159}"/>
              </a:ext>
            </a:extLst>
          </p:cNvPr>
          <p:cNvSpPr txBox="1"/>
          <p:nvPr/>
        </p:nvSpPr>
        <p:spPr>
          <a:xfrm flipH="1">
            <a:off x="20187546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AEF9793-2E08-BDAD-5872-695F1A141A17}"/>
              </a:ext>
            </a:extLst>
          </p:cNvPr>
          <p:cNvGrpSpPr/>
          <p:nvPr/>
        </p:nvGrpSpPr>
        <p:grpSpPr>
          <a:xfrm>
            <a:off x="16945138" y="4749800"/>
            <a:ext cx="3644900" cy="6146800"/>
            <a:chOff x="16945138" y="4749800"/>
            <a:chExt cx="3644900" cy="6146800"/>
          </a:xfrm>
        </p:grpSpPr>
        <p:sp>
          <p:nvSpPr>
            <p:cNvPr id="11" name="Arrow: Chevron 10">
              <a:extLst>
                <a:ext uri="{FF2B5EF4-FFF2-40B4-BE49-F238E27FC236}">
                  <a16:creationId xmlns:a16="http://schemas.microsoft.com/office/drawing/2014/main" id="{0A76D200-5791-1F39-AFE2-039108A5CDE2}"/>
                </a:ext>
              </a:extLst>
            </p:cNvPr>
            <p:cNvSpPr/>
            <p:nvPr/>
          </p:nvSpPr>
          <p:spPr>
            <a:xfrm>
              <a:off x="18858414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B06E57C-C4D1-008A-2B1D-64723149FDFD}"/>
                </a:ext>
              </a:extLst>
            </p:cNvPr>
            <p:cNvSpPr/>
            <p:nvPr/>
          </p:nvSpPr>
          <p:spPr>
            <a:xfrm>
              <a:off x="16945139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B707616-808A-FBF2-2CF3-DEBEA6AAFBAC}"/>
                </a:ext>
              </a:extLst>
            </p:cNvPr>
            <p:cNvSpPr/>
            <p:nvPr/>
          </p:nvSpPr>
          <p:spPr>
            <a:xfrm>
              <a:off x="16945138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B092A00-5E65-0E31-1693-E8797B00238A}"/>
              </a:ext>
            </a:extLst>
          </p:cNvPr>
          <p:cNvSpPr txBox="1"/>
          <p:nvPr/>
        </p:nvSpPr>
        <p:spPr>
          <a:xfrm>
            <a:off x="18005402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tx2"/>
                </a:solidFill>
              </a:rPr>
              <a:t>Nuôi dưỡng giá trị đổi mới và tinh thần học hỏi.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8C07DE-C2D4-3E9C-15AC-61EC37F58646}"/>
              </a:ext>
            </a:extLst>
          </p:cNvPr>
          <p:cNvSpPr txBox="1"/>
          <p:nvPr/>
        </p:nvSpPr>
        <p:spPr>
          <a:xfrm flipH="1">
            <a:off x="18005401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Gobold" panose="02000500000000000000" pitchFamily="2" charset="0"/>
              </a:rPr>
              <a:t>CULTURE </a:t>
            </a:r>
            <a:endParaRPr lang="vi-VN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98EBDEB-1B53-29DE-F192-F657E2FFF318}"/>
              </a:ext>
            </a:extLst>
          </p:cNvPr>
          <p:cNvSpPr/>
          <p:nvPr/>
        </p:nvSpPr>
        <p:spPr>
          <a:xfrm>
            <a:off x="18053833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09699B-EB91-8725-C0B5-1D11B7E1FBD9}"/>
              </a:ext>
            </a:extLst>
          </p:cNvPr>
          <p:cNvSpPr txBox="1"/>
          <p:nvPr/>
        </p:nvSpPr>
        <p:spPr>
          <a:xfrm flipH="1">
            <a:off x="17552493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B44897E-D520-0F23-9C70-E6A6154E9D6A}"/>
              </a:ext>
            </a:extLst>
          </p:cNvPr>
          <p:cNvGrpSpPr/>
          <p:nvPr/>
        </p:nvGrpSpPr>
        <p:grpSpPr>
          <a:xfrm>
            <a:off x="14310086" y="4749800"/>
            <a:ext cx="3644900" cy="6146800"/>
            <a:chOff x="14310086" y="4749800"/>
            <a:chExt cx="3644900" cy="6146800"/>
          </a:xfrm>
        </p:grpSpPr>
        <p:sp>
          <p:nvSpPr>
            <p:cNvPr id="20" name="Arrow: Chevron 19">
              <a:extLst>
                <a:ext uri="{FF2B5EF4-FFF2-40B4-BE49-F238E27FC236}">
                  <a16:creationId xmlns:a16="http://schemas.microsoft.com/office/drawing/2014/main" id="{467C37FB-D52E-7ECB-659C-0B0FD5819BB2}"/>
                </a:ext>
              </a:extLst>
            </p:cNvPr>
            <p:cNvSpPr/>
            <p:nvPr/>
          </p:nvSpPr>
          <p:spPr>
            <a:xfrm>
              <a:off x="16223362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9BCB71C-32F7-B1FF-6A7F-95A601E16AD6}"/>
                </a:ext>
              </a:extLst>
            </p:cNvPr>
            <p:cNvSpPr/>
            <p:nvPr/>
          </p:nvSpPr>
          <p:spPr>
            <a:xfrm>
              <a:off x="14310087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72BA1FA-76F1-DE4D-FC96-9C2F47928216}"/>
                </a:ext>
              </a:extLst>
            </p:cNvPr>
            <p:cNvSpPr/>
            <p:nvPr/>
          </p:nvSpPr>
          <p:spPr>
            <a:xfrm>
              <a:off x="1431008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DF718B60-7B2A-7E56-4529-25AD2E999FC3}"/>
              </a:ext>
            </a:extLst>
          </p:cNvPr>
          <p:cNvSpPr txBox="1"/>
          <p:nvPr/>
        </p:nvSpPr>
        <p:spPr>
          <a:xfrm>
            <a:off x="15370350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tx2"/>
                </a:solidFill>
              </a:rPr>
              <a:t>Hành động bền bỉ để đảm bảo tiến độ và chất lượng.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751920-62B2-3B3E-4CB8-92CE1C005934}"/>
              </a:ext>
            </a:extLst>
          </p:cNvPr>
          <p:cNvSpPr txBox="1"/>
          <p:nvPr/>
        </p:nvSpPr>
        <p:spPr>
          <a:xfrm flipH="1">
            <a:off x="15370349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Gobold" panose="02000500000000000000" pitchFamily="2" charset="0"/>
              </a:rPr>
              <a:t>CONSISTENCY </a:t>
            </a:r>
            <a:endParaRPr lang="vi-VN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F8372F5-DD0B-FBB1-DA90-3152A5621DF8}"/>
              </a:ext>
            </a:extLst>
          </p:cNvPr>
          <p:cNvSpPr/>
          <p:nvPr/>
        </p:nvSpPr>
        <p:spPr>
          <a:xfrm>
            <a:off x="15418781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6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D84769A-0B02-2FFB-2D73-10642C1AB390}"/>
              </a:ext>
            </a:extLst>
          </p:cNvPr>
          <p:cNvSpPr txBox="1"/>
          <p:nvPr/>
        </p:nvSpPr>
        <p:spPr>
          <a:xfrm flipH="1">
            <a:off x="14917441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17FFC14-4DEA-ED1E-B57B-9F88E1728C66}"/>
              </a:ext>
            </a:extLst>
          </p:cNvPr>
          <p:cNvGrpSpPr/>
          <p:nvPr/>
        </p:nvGrpSpPr>
        <p:grpSpPr>
          <a:xfrm>
            <a:off x="11675034" y="4749800"/>
            <a:ext cx="3644900" cy="6146800"/>
            <a:chOff x="11675034" y="4749800"/>
            <a:chExt cx="3644900" cy="6146800"/>
          </a:xfrm>
        </p:grpSpPr>
        <p:sp>
          <p:nvSpPr>
            <p:cNvPr id="28" name="Arrow: Chevron 27">
              <a:extLst>
                <a:ext uri="{FF2B5EF4-FFF2-40B4-BE49-F238E27FC236}">
                  <a16:creationId xmlns:a16="http://schemas.microsoft.com/office/drawing/2014/main" id="{5DEC5969-8FC0-EDC4-B0C9-7D5DE7C932D8}"/>
                </a:ext>
              </a:extLst>
            </p:cNvPr>
            <p:cNvSpPr/>
            <p:nvPr/>
          </p:nvSpPr>
          <p:spPr>
            <a:xfrm>
              <a:off x="13588310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7687E1D-9628-F0B7-6661-41E72263B25F}"/>
                </a:ext>
              </a:extLst>
            </p:cNvPr>
            <p:cNvSpPr/>
            <p:nvPr/>
          </p:nvSpPr>
          <p:spPr>
            <a:xfrm>
              <a:off x="11675035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E93220C-302A-FCAE-45CC-3F162C464FC3}"/>
                </a:ext>
              </a:extLst>
            </p:cNvPr>
            <p:cNvSpPr/>
            <p:nvPr/>
          </p:nvSpPr>
          <p:spPr>
            <a:xfrm>
              <a:off x="11675034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441D2B53-5CBB-5105-28A0-1226C4D82AFE}"/>
              </a:ext>
            </a:extLst>
          </p:cNvPr>
          <p:cNvSpPr txBox="1"/>
          <p:nvPr/>
        </p:nvSpPr>
        <p:spPr>
          <a:xfrm>
            <a:off x="12735298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 err="1">
                <a:solidFill>
                  <a:schemeClr val="tx2"/>
                </a:solidFill>
              </a:rPr>
              <a:t>Gắn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kết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đội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nhóm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cùng</a:t>
            </a:r>
            <a:r>
              <a:rPr lang="en-US" sz="1600" i="1" dirty="0">
                <a:solidFill>
                  <a:schemeClr val="tx2"/>
                </a:solidFill>
              </a:rPr>
              <a:t> chia </a:t>
            </a:r>
            <a:r>
              <a:rPr lang="en-US" sz="1600" i="1" dirty="0" err="1">
                <a:solidFill>
                  <a:schemeClr val="tx2"/>
                </a:solidFill>
              </a:rPr>
              <a:t>sẻ</a:t>
            </a:r>
            <a:r>
              <a:rPr lang="en-US" sz="1600" i="1" dirty="0">
                <a:solidFill>
                  <a:schemeClr val="tx2"/>
                </a:solidFill>
              </a:rPr>
              <a:t> tri </a:t>
            </a:r>
            <a:r>
              <a:rPr lang="en-US" sz="1600" i="1" dirty="0" err="1">
                <a:solidFill>
                  <a:schemeClr val="tx2"/>
                </a:solidFill>
              </a:rPr>
              <a:t>thức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và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nguồn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lực</a:t>
            </a:r>
            <a:r>
              <a:rPr lang="en-US" sz="1600" i="1" dirty="0">
                <a:solidFill>
                  <a:schemeClr val="tx2"/>
                </a:solidFill>
              </a:rPr>
              <a:t>.</a:t>
            </a:r>
            <a:endParaRPr lang="vi-VN" sz="1600" i="1" dirty="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401E5EB-A846-CB40-2CAA-BA3FF6E98798}"/>
              </a:ext>
            </a:extLst>
          </p:cNvPr>
          <p:cNvSpPr txBox="1"/>
          <p:nvPr/>
        </p:nvSpPr>
        <p:spPr>
          <a:xfrm flipH="1">
            <a:off x="12735297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Gobold" panose="02000500000000000000" pitchFamily="2" charset="0"/>
              </a:rPr>
              <a:t>COLLABORATION </a:t>
            </a:r>
            <a:endParaRPr lang="vi-VN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E37CEA8-FA4C-3285-14B0-534A4606F180}"/>
              </a:ext>
            </a:extLst>
          </p:cNvPr>
          <p:cNvSpPr/>
          <p:nvPr/>
        </p:nvSpPr>
        <p:spPr>
          <a:xfrm>
            <a:off x="12783729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5148A53-21E4-B7E2-E393-C1F67AF47F87}"/>
              </a:ext>
            </a:extLst>
          </p:cNvPr>
          <p:cNvSpPr txBox="1"/>
          <p:nvPr/>
        </p:nvSpPr>
        <p:spPr>
          <a:xfrm flipH="1">
            <a:off x="12282389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5B8A5E4-75CA-2F7C-59C8-5F6058A7E1BA}"/>
              </a:ext>
            </a:extLst>
          </p:cNvPr>
          <p:cNvGrpSpPr/>
          <p:nvPr/>
        </p:nvGrpSpPr>
        <p:grpSpPr>
          <a:xfrm>
            <a:off x="9039982" y="4749800"/>
            <a:ext cx="3644900" cy="6146800"/>
            <a:chOff x="9039982" y="4749800"/>
            <a:chExt cx="3644900" cy="6146800"/>
          </a:xfrm>
        </p:grpSpPr>
        <p:sp>
          <p:nvSpPr>
            <p:cNvPr id="37" name="Arrow: Chevron 36">
              <a:extLst>
                <a:ext uri="{FF2B5EF4-FFF2-40B4-BE49-F238E27FC236}">
                  <a16:creationId xmlns:a16="http://schemas.microsoft.com/office/drawing/2014/main" id="{9458E514-A810-3EB6-C543-1D0F4C6D4148}"/>
                </a:ext>
              </a:extLst>
            </p:cNvPr>
            <p:cNvSpPr/>
            <p:nvPr/>
          </p:nvSpPr>
          <p:spPr>
            <a:xfrm>
              <a:off x="10953258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6FDCD6B-729A-C6D8-3333-A239B3E5410C}"/>
                </a:ext>
              </a:extLst>
            </p:cNvPr>
            <p:cNvSpPr/>
            <p:nvPr/>
          </p:nvSpPr>
          <p:spPr>
            <a:xfrm>
              <a:off x="9039983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6441990A-8738-FE8C-5324-ED29CAB2F0B3}"/>
                </a:ext>
              </a:extLst>
            </p:cNvPr>
            <p:cNvSpPr/>
            <p:nvPr/>
          </p:nvSpPr>
          <p:spPr>
            <a:xfrm>
              <a:off x="9039982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3D7147FC-DE9A-0DCC-38E6-9903D1115FD0}"/>
              </a:ext>
            </a:extLst>
          </p:cNvPr>
          <p:cNvSpPr txBox="1"/>
          <p:nvPr/>
        </p:nvSpPr>
        <p:spPr>
          <a:xfrm>
            <a:off x="10100246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bg2"/>
                </a:solidFill>
              </a:rPr>
              <a:t>Đào </a:t>
            </a:r>
            <a:r>
              <a:rPr lang="en-US" sz="1600" i="1" dirty="0" err="1">
                <a:solidFill>
                  <a:schemeClr val="bg2"/>
                </a:solidFill>
              </a:rPr>
              <a:t>tạo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kỹ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năng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mới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đáp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ứng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nhu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cầu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chuyển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đổi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8099687-D481-0B52-1CEE-74B5CDFE40CF}"/>
              </a:ext>
            </a:extLst>
          </p:cNvPr>
          <p:cNvSpPr txBox="1"/>
          <p:nvPr/>
        </p:nvSpPr>
        <p:spPr>
          <a:xfrm flipH="1">
            <a:off x="10100245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CAPABILITY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4FCCEE6-1F95-0829-219A-76F93A939E28}"/>
              </a:ext>
            </a:extLst>
          </p:cNvPr>
          <p:cNvSpPr/>
          <p:nvPr/>
        </p:nvSpPr>
        <p:spPr>
          <a:xfrm>
            <a:off x="10148677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3"/>
              </a:gs>
              <a:gs pos="100000">
                <a:schemeClr val="accent3">
                  <a:lumMod val="1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4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27A73A3-0835-BF61-702A-7453C5DD2845}"/>
              </a:ext>
            </a:extLst>
          </p:cNvPr>
          <p:cNvSpPr txBox="1"/>
          <p:nvPr/>
        </p:nvSpPr>
        <p:spPr>
          <a:xfrm flipH="1">
            <a:off x="9647337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95EC13C-7D6B-EB8A-6D45-A131A824F7E0}"/>
              </a:ext>
            </a:extLst>
          </p:cNvPr>
          <p:cNvGrpSpPr/>
          <p:nvPr/>
        </p:nvGrpSpPr>
        <p:grpSpPr>
          <a:xfrm>
            <a:off x="6404930" y="4749800"/>
            <a:ext cx="3644900" cy="6146800"/>
            <a:chOff x="6404930" y="4749800"/>
            <a:chExt cx="3644900" cy="6146800"/>
          </a:xfrm>
        </p:grpSpPr>
        <p:sp>
          <p:nvSpPr>
            <p:cNvPr id="45" name="Arrow: Chevron 44">
              <a:extLst>
                <a:ext uri="{FF2B5EF4-FFF2-40B4-BE49-F238E27FC236}">
                  <a16:creationId xmlns:a16="http://schemas.microsoft.com/office/drawing/2014/main" id="{80F419BE-1C1F-0949-E130-660FC2BA49AD}"/>
                </a:ext>
              </a:extLst>
            </p:cNvPr>
            <p:cNvSpPr/>
            <p:nvPr/>
          </p:nvSpPr>
          <p:spPr>
            <a:xfrm>
              <a:off x="8318206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68EAF1C-7619-62D1-5498-6460A54E9E93}"/>
                </a:ext>
              </a:extLst>
            </p:cNvPr>
            <p:cNvSpPr/>
            <p:nvPr/>
          </p:nvSpPr>
          <p:spPr>
            <a:xfrm>
              <a:off x="6404931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12D8502-99B0-C4B3-69AE-AF754F67D391}"/>
                </a:ext>
              </a:extLst>
            </p:cNvPr>
            <p:cNvSpPr/>
            <p:nvPr/>
          </p:nvSpPr>
          <p:spPr>
            <a:xfrm>
              <a:off x="6404930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7578BDC9-1CEB-78AB-8A62-68BCF3B52FB9}"/>
              </a:ext>
            </a:extLst>
          </p:cNvPr>
          <p:cNvSpPr txBox="1"/>
          <p:nvPr/>
        </p:nvSpPr>
        <p:spPr>
          <a:xfrm>
            <a:off x="7465194" y="9143506"/>
            <a:ext cx="152437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bg2"/>
                </a:solidFill>
              </a:rPr>
              <a:t>Giao </a:t>
            </a:r>
            <a:r>
              <a:rPr lang="en-US" sz="1600" i="1" dirty="0" err="1">
                <a:solidFill>
                  <a:schemeClr val="bg2"/>
                </a:solidFill>
              </a:rPr>
              <a:t>tiếp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rõ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ràng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giúp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giảm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hiểu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lầm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và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tăng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đồng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thuận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43755F8-EB52-D57B-F967-4C0287E6271C}"/>
              </a:ext>
            </a:extLst>
          </p:cNvPr>
          <p:cNvSpPr txBox="1"/>
          <p:nvPr/>
        </p:nvSpPr>
        <p:spPr>
          <a:xfrm flipH="1">
            <a:off x="7465193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COMMUNICATION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430BE1A-2F13-258D-E7B9-4446227EA65A}"/>
              </a:ext>
            </a:extLst>
          </p:cNvPr>
          <p:cNvSpPr/>
          <p:nvPr/>
        </p:nvSpPr>
        <p:spPr>
          <a:xfrm>
            <a:off x="7513625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3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F803222-B322-7A3F-6486-F32BAED09129}"/>
              </a:ext>
            </a:extLst>
          </p:cNvPr>
          <p:cNvSpPr txBox="1"/>
          <p:nvPr/>
        </p:nvSpPr>
        <p:spPr>
          <a:xfrm flipH="1">
            <a:off x="7012285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631C8FE-2D85-8123-F789-3508ABF921DC}"/>
              </a:ext>
            </a:extLst>
          </p:cNvPr>
          <p:cNvGrpSpPr/>
          <p:nvPr/>
        </p:nvGrpSpPr>
        <p:grpSpPr>
          <a:xfrm>
            <a:off x="3769878" y="4749800"/>
            <a:ext cx="3644900" cy="6146800"/>
            <a:chOff x="3769878" y="4749800"/>
            <a:chExt cx="3644900" cy="6146800"/>
          </a:xfrm>
        </p:grpSpPr>
        <p:sp>
          <p:nvSpPr>
            <p:cNvPr id="55" name="Arrow: Chevron 54">
              <a:extLst>
                <a:ext uri="{FF2B5EF4-FFF2-40B4-BE49-F238E27FC236}">
                  <a16:creationId xmlns:a16="http://schemas.microsoft.com/office/drawing/2014/main" id="{FD27FC62-CECE-8607-BF48-ECB2308CEDE3}"/>
                </a:ext>
              </a:extLst>
            </p:cNvPr>
            <p:cNvSpPr/>
            <p:nvPr/>
          </p:nvSpPr>
          <p:spPr>
            <a:xfrm>
              <a:off x="5683154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71804F0-3C12-4B1A-6F08-DCA7953679F7}"/>
                </a:ext>
              </a:extLst>
            </p:cNvPr>
            <p:cNvSpPr/>
            <p:nvPr/>
          </p:nvSpPr>
          <p:spPr>
            <a:xfrm>
              <a:off x="3769879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76CBF0E3-A68C-8C95-3318-EF2218555F00}"/>
                </a:ext>
              </a:extLst>
            </p:cNvPr>
            <p:cNvSpPr/>
            <p:nvPr/>
          </p:nvSpPr>
          <p:spPr>
            <a:xfrm>
              <a:off x="3769878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7FBE4FFF-30BE-0A5B-9EA9-4FB2860A1893}"/>
              </a:ext>
            </a:extLst>
          </p:cNvPr>
          <p:cNvSpPr txBox="1"/>
          <p:nvPr/>
        </p:nvSpPr>
        <p:spPr>
          <a:xfrm>
            <a:off x="4830142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Lãnh đạo kiên định, dẫn dắt và truyền cảm hứng chung.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C9318CD-925E-306A-89E3-5E19D62BCB2E}"/>
              </a:ext>
            </a:extLst>
          </p:cNvPr>
          <p:cNvSpPr txBox="1"/>
          <p:nvPr/>
        </p:nvSpPr>
        <p:spPr>
          <a:xfrm flipH="1">
            <a:off x="4830141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COMMITMENT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7DFDD1AB-3680-8DD7-4C8A-E25DF9790FEC}"/>
              </a:ext>
            </a:extLst>
          </p:cNvPr>
          <p:cNvSpPr/>
          <p:nvPr/>
        </p:nvSpPr>
        <p:spPr>
          <a:xfrm>
            <a:off x="4878573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1"/>
              </a:gs>
              <a:gs pos="100000">
                <a:schemeClr val="accent1">
                  <a:lumMod val="50000"/>
                  <a:alpha val="8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2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1580E1A-E3B9-23C7-0C00-783AC7D508CE}"/>
              </a:ext>
            </a:extLst>
          </p:cNvPr>
          <p:cNvSpPr txBox="1"/>
          <p:nvPr/>
        </p:nvSpPr>
        <p:spPr>
          <a:xfrm flipH="1">
            <a:off x="4377233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101" name="!!SubTitle">
            <a:extLst>
              <a:ext uri="{FF2B5EF4-FFF2-40B4-BE49-F238E27FC236}">
                <a16:creationId xmlns:a16="http://schemas.microsoft.com/office/drawing/2014/main" id="{21DE6C77-AA2C-9D95-EBF0-C77382FC1297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2" name="!!MainTitle1">
            <a:extLst>
              <a:ext uri="{FF2B5EF4-FFF2-40B4-BE49-F238E27FC236}">
                <a16:creationId xmlns:a16="http://schemas.microsoft.com/office/drawing/2014/main" id="{6AA5AAF1-175B-6387-5001-A1503E5C920A}"/>
              </a:ext>
            </a:extLst>
          </p:cNvPr>
          <p:cNvSpPr txBox="1"/>
          <p:nvPr/>
        </p:nvSpPr>
        <p:spPr>
          <a:xfrm>
            <a:off x="6266743" y="1190307"/>
            <a:ext cx="1185061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8C Transformation 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3" name="!!SlideOcean">
            <a:extLst>
              <a:ext uri="{FF2B5EF4-FFF2-40B4-BE49-F238E27FC236}">
                <a16:creationId xmlns:a16="http://schemas.microsoft.com/office/drawing/2014/main" id="{9DFE8574-F0C4-2F56-A0F7-025E2C5BF0F4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F4332764-D04F-DD89-FCE3-A58EAB73F105}"/>
              </a:ext>
            </a:extLst>
          </p:cNvPr>
          <p:cNvGrpSpPr/>
          <p:nvPr/>
        </p:nvGrpSpPr>
        <p:grpSpPr>
          <a:xfrm>
            <a:off x="1134826" y="4749800"/>
            <a:ext cx="3644900" cy="6146800"/>
            <a:chOff x="1134826" y="4749800"/>
            <a:chExt cx="3644900" cy="6146800"/>
          </a:xfrm>
        </p:grpSpPr>
        <p:sp>
          <p:nvSpPr>
            <p:cNvPr id="105" name="Arrow: Chevron 104">
              <a:extLst>
                <a:ext uri="{FF2B5EF4-FFF2-40B4-BE49-F238E27FC236}">
                  <a16:creationId xmlns:a16="http://schemas.microsoft.com/office/drawing/2014/main" id="{44D9FD1D-6ED2-E7EF-66DA-79E0AD6C6081}"/>
                </a:ext>
              </a:extLst>
            </p:cNvPr>
            <p:cNvSpPr/>
            <p:nvPr/>
          </p:nvSpPr>
          <p:spPr>
            <a:xfrm>
              <a:off x="3048102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F8B23AB-C557-06BD-7496-106375B876EF}"/>
                </a:ext>
              </a:extLst>
            </p:cNvPr>
            <p:cNvSpPr/>
            <p:nvPr/>
          </p:nvSpPr>
          <p:spPr>
            <a:xfrm>
              <a:off x="1134827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025D5A0E-BFE9-1987-574B-314D7D7BE8B9}"/>
                </a:ext>
              </a:extLst>
            </p:cNvPr>
            <p:cNvSpPr/>
            <p:nvPr/>
          </p:nvSpPr>
          <p:spPr>
            <a:xfrm>
              <a:off x="113482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9145DD06-36DA-74EE-2550-3A4D668BCD8F}"/>
              </a:ext>
            </a:extLst>
          </p:cNvPr>
          <p:cNvSpPr txBox="1"/>
          <p:nvPr/>
        </p:nvSpPr>
        <p:spPr>
          <a:xfrm>
            <a:off x="2195090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Định hướng rõ ràng giúp đội ngũ thống nhất mục tiêu.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2509E2-AA86-F391-1473-FA22FBD4A35B}"/>
              </a:ext>
            </a:extLst>
          </p:cNvPr>
          <p:cNvSpPr txBox="1"/>
          <p:nvPr/>
        </p:nvSpPr>
        <p:spPr>
          <a:xfrm flipH="1">
            <a:off x="2195089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CLARITY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381B7CC1-1FC4-74B4-8CEE-22CC9C14DB00}"/>
              </a:ext>
            </a:extLst>
          </p:cNvPr>
          <p:cNvSpPr/>
          <p:nvPr/>
        </p:nvSpPr>
        <p:spPr>
          <a:xfrm>
            <a:off x="2243521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1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CD2F534-03B3-0113-65FD-FE50B3F29B37}"/>
              </a:ext>
            </a:extLst>
          </p:cNvPr>
          <p:cNvSpPr txBox="1"/>
          <p:nvPr/>
        </p:nvSpPr>
        <p:spPr>
          <a:xfrm flipH="1">
            <a:off x="1742181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6492DBF2-7D63-8044-70E7-BA72D64547CE}"/>
              </a:ext>
            </a:extLst>
          </p:cNvPr>
          <p:cNvGrpSpPr/>
          <p:nvPr/>
        </p:nvGrpSpPr>
        <p:grpSpPr>
          <a:xfrm>
            <a:off x="-1500226" y="4749800"/>
            <a:ext cx="3644900" cy="6146800"/>
            <a:chOff x="-1347826" y="4749800"/>
            <a:chExt cx="3644900" cy="6146800"/>
          </a:xfrm>
        </p:grpSpPr>
        <p:sp>
          <p:nvSpPr>
            <p:cNvPr id="113" name="Arrow: Chevron 112">
              <a:extLst>
                <a:ext uri="{FF2B5EF4-FFF2-40B4-BE49-F238E27FC236}">
                  <a16:creationId xmlns:a16="http://schemas.microsoft.com/office/drawing/2014/main" id="{E5E65729-D554-EF97-58B5-0DAE4D24986F}"/>
                </a:ext>
              </a:extLst>
            </p:cNvPr>
            <p:cNvSpPr/>
            <p:nvPr/>
          </p:nvSpPr>
          <p:spPr>
            <a:xfrm>
              <a:off x="565450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6505A601-2C0A-FD80-F200-2328112852CF}"/>
                </a:ext>
              </a:extLst>
            </p:cNvPr>
            <p:cNvSpPr/>
            <p:nvPr/>
          </p:nvSpPr>
          <p:spPr>
            <a:xfrm>
              <a:off x="-1347825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E28F54E3-1941-5FF0-B2C5-9488FEE858F9}"/>
                </a:ext>
              </a:extLst>
            </p:cNvPr>
            <p:cNvSpPr/>
            <p:nvPr/>
          </p:nvSpPr>
          <p:spPr>
            <a:xfrm>
              <a:off x="-134782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261C27B7-6878-3DC9-455F-EB4DD8CB54F9}"/>
              </a:ext>
            </a:extLst>
          </p:cNvPr>
          <p:cNvSpPr/>
          <p:nvPr/>
        </p:nvSpPr>
        <p:spPr>
          <a:xfrm>
            <a:off x="21396761" y="6986177"/>
            <a:ext cx="950010" cy="1211270"/>
          </a:xfrm>
          <a:custGeom>
            <a:avLst/>
            <a:gdLst>
              <a:gd name="connsiteX0" fmla="*/ 241023 w 475396"/>
              <a:gd name="connsiteY0" fmla="*/ 385994 h 606133"/>
              <a:gd name="connsiteX1" fmla="*/ 165758 w 475396"/>
              <a:gd name="connsiteY1" fmla="*/ 461259 h 606133"/>
              <a:gd name="connsiteX2" fmla="*/ 241023 w 475396"/>
              <a:gd name="connsiteY2" fmla="*/ 536524 h 606133"/>
              <a:gd name="connsiteX3" fmla="*/ 316288 w 475396"/>
              <a:gd name="connsiteY3" fmla="*/ 461259 h 606133"/>
              <a:gd name="connsiteX4" fmla="*/ 241023 w 475396"/>
              <a:gd name="connsiteY4" fmla="*/ 385994 h 606133"/>
              <a:gd name="connsiteX5" fmla="*/ 241023 w 475396"/>
              <a:gd name="connsiteY5" fmla="*/ 372310 h 606133"/>
              <a:gd name="connsiteX6" fmla="*/ 329972 w 475396"/>
              <a:gd name="connsiteY6" fmla="*/ 461259 h 606133"/>
              <a:gd name="connsiteX7" fmla="*/ 241023 w 475396"/>
              <a:gd name="connsiteY7" fmla="*/ 550209 h 606133"/>
              <a:gd name="connsiteX8" fmla="*/ 152073 w 475396"/>
              <a:gd name="connsiteY8" fmla="*/ 461259 h 606133"/>
              <a:gd name="connsiteX9" fmla="*/ 241023 w 475396"/>
              <a:gd name="connsiteY9" fmla="*/ 372310 h 606133"/>
              <a:gd name="connsiteX10" fmla="*/ 368289 w 475396"/>
              <a:gd name="connsiteY10" fmla="*/ 212201 h 606133"/>
              <a:gd name="connsiteX11" fmla="*/ 365460 w 475396"/>
              <a:gd name="connsiteY11" fmla="*/ 219773 h 606133"/>
              <a:gd name="connsiteX12" fmla="*/ 322582 w 475396"/>
              <a:gd name="connsiteY12" fmla="*/ 277796 h 606133"/>
              <a:gd name="connsiteX13" fmla="*/ 316470 w 475396"/>
              <a:gd name="connsiteY13" fmla="*/ 282448 h 606133"/>
              <a:gd name="connsiteX14" fmla="*/ 308168 w 475396"/>
              <a:gd name="connsiteY14" fmla="*/ 288013 h 606133"/>
              <a:gd name="connsiteX15" fmla="*/ 300869 w 475396"/>
              <a:gd name="connsiteY15" fmla="*/ 292119 h 606133"/>
              <a:gd name="connsiteX16" fmla="*/ 268665 w 475396"/>
              <a:gd name="connsiteY16" fmla="*/ 304617 h 606133"/>
              <a:gd name="connsiteX17" fmla="*/ 255072 w 475396"/>
              <a:gd name="connsiteY17" fmla="*/ 307171 h 606133"/>
              <a:gd name="connsiteX18" fmla="*/ 235549 w 475396"/>
              <a:gd name="connsiteY18" fmla="*/ 308631 h 606133"/>
              <a:gd name="connsiteX19" fmla="*/ 203709 w 475396"/>
              <a:gd name="connsiteY19" fmla="*/ 304891 h 606133"/>
              <a:gd name="connsiteX20" fmla="*/ 203071 w 475396"/>
              <a:gd name="connsiteY20" fmla="*/ 304891 h 606133"/>
              <a:gd name="connsiteX21" fmla="*/ 189386 w 475396"/>
              <a:gd name="connsiteY21" fmla="*/ 300786 h 606133"/>
              <a:gd name="connsiteX22" fmla="*/ 151708 w 475396"/>
              <a:gd name="connsiteY22" fmla="*/ 280624 h 606133"/>
              <a:gd name="connsiteX23" fmla="*/ 148880 w 475396"/>
              <a:gd name="connsiteY23" fmla="*/ 278434 h 606133"/>
              <a:gd name="connsiteX24" fmla="*/ 138024 w 475396"/>
              <a:gd name="connsiteY24" fmla="*/ 269311 h 606133"/>
              <a:gd name="connsiteX25" fmla="*/ 134283 w 475396"/>
              <a:gd name="connsiteY25" fmla="*/ 265480 h 606133"/>
              <a:gd name="connsiteX26" fmla="*/ 102353 w 475396"/>
              <a:gd name="connsiteY26" fmla="*/ 212566 h 606133"/>
              <a:gd name="connsiteX27" fmla="*/ 17874 w 475396"/>
              <a:gd name="connsiteY27" fmla="*/ 212566 h 606133"/>
              <a:gd name="connsiteX28" fmla="*/ 64401 w 475396"/>
              <a:gd name="connsiteY28" fmla="*/ 592813 h 606133"/>
              <a:gd name="connsiteX29" fmla="*/ 406696 w 475396"/>
              <a:gd name="connsiteY29" fmla="*/ 592813 h 606133"/>
              <a:gd name="connsiteX30" fmla="*/ 453315 w 475396"/>
              <a:gd name="connsiteY30" fmla="*/ 212566 h 606133"/>
              <a:gd name="connsiteX31" fmla="*/ 452859 w 475396"/>
              <a:gd name="connsiteY31" fmla="*/ 212201 h 606133"/>
              <a:gd name="connsiteX32" fmla="*/ 424121 w 475396"/>
              <a:gd name="connsiteY32" fmla="*/ 63952 h 606133"/>
              <a:gd name="connsiteX33" fmla="*/ 394837 w 475396"/>
              <a:gd name="connsiteY33" fmla="*/ 198881 h 606133"/>
              <a:gd name="connsiteX34" fmla="*/ 433427 w 475396"/>
              <a:gd name="connsiteY34" fmla="*/ 198881 h 606133"/>
              <a:gd name="connsiteX35" fmla="*/ 460613 w 475396"/>
              <a:gd name="connsiteY35" fmla="*/ 71980 h 606133"/>
              <a:gd name="connsiteX36" fmla="*/ 151708 w 475396"/>
              <a:gd name="connsiteY36" fmla="*/ 53369 h 606133"/>
              <a:gd name="connsiteX37" fmla="*/ 151708 w 475396"/>
              <a:gd name="connsiteY37" fmla="*/ 263016 h 606133"/>
              <a:gd name="connsiteX38" fmla="*/ 189386 w 475396"/>
              <a:gd name="connsiteY38" fmla="*/ 286097 h 606133"/>
              <a:gd name="connsiteX39" fmla="*/ 189386 w 475396"/>
              <a:gd name="connsiteY39" fmla="*/ 53369 h 606133"/>
              <a:gd name="connsiteX40" fmla="*/ 291473 w 475396"/>
              <a:gd name="connsiteY40" fmla="*/ 52275 h 606133"/>
              <a:gd name="connsiteX41" fmla="*/ 270399 w 475396"/>
              <a:gd name="connsiteY41" fmla="*/ 290203 h 606133"/>
              <a:gd name="connsiteX42" fmla="*/ 304427 w 475396"/>
              <a:gd name="connsiteY42" fmla="*/ 274603 h 606133"/>
              <a:gd name="connsiteX43" fmla="*/ 315375 w 475396"/>
              <a:gd name="connsiteY43" fmla="*/ 210741 h 606133"/>
              <a:gd name="connsiteX44" fmla="*/ 329060 w 475396"/>
              <a:gd name="connsiteY44" fmla="*/ 55650 h 606133"/>
              <a:gd name="connsiteX45" fmla="*/ 50899 w 475396"/>
              <a:gd name="connsiteY45" fmla="*/ 51180 h 606133"/>
              <a:gd name="connsiteX46" fmla="*/ 13677 w 475396"/>
              <a:gd name="connsiteY46" fmla="*/ 57475 h 606133"/>
              <a:gd name="connsiteX47" fmla="*/ 37762 w 475396"/>
              <a:gd name="connsiteY47" fmla="*/ 198699 h 606133"/>
              <a:gd name="connsiteX48" fmla="*/ 75987 w 475396"/>
              <a:gd name="connsiteY48" fmla="*/ 198699 h 606133"/>
              <a:gd name="connsiteX49" fmla="*/ 118774 w 475396"/>
              <a:gd name="connsiteY49" fmla="*/ 26000 h 606133"/>
              <a:gd name="connsiteX50" fmla="*/ 81187 w 475396"/>
              <a:gd name="connsiteY50" fmla="*/ 28555 h 606133"/>
              <a:gd name="connsiteX51" fmla="*/ 92226 w 475396"/>
              <a:gd name="connsiteY51" fmla="*/ 198790 h 606133"/>
              <a:gd name="connsiteX52" fmla="*/ 112570 w 475396"/>
              <a:gd name="connsiteY52" fmla="*/ 198790 h 606133"/>
              <a:gd name="connsiteX53" fmla="*/ 113939 w 475396"/>
              <a:gd name="connsiteY53" fmla="*/ 203717 h 606133"/>
              <a:gd name="connsiteX54" fmla="*/ 132824 w 475396"/>
              <a:gd name="connsiteY54" fmla="*/ 242307 h 606133"/>
              <a:gd name="connsiteX55" fmla="*/ 361264 w 475396"/>
              <a:gd name="connsiteY55" fmla="*/ 24906 h 606133"/>
              <a:gd name="connsiteX56" fmla="*/ 328695 w 475396"/>
              <a:gd name="connsiteY56" fmla="*/ 214208 h 606133"/>
              <a:gd name="connsiteX57" fmla="*/ 324772 w 475396"/>
              <a:gd name="connsiteY57" fmla="*/ 258181 h 606133"/>
              <a:gd name="connsiteX58" fmla="*/ 357158 w 475396"/>
              <a:gd name="connsiteY58" fmla="*/ 203443 h 606133"/>
              <a:gd name="connsiteX59" fmla="*/ 358618 w 475396"/>
              <a:gd name="connsiteY59" fmla="*/ 198517 h 606133"/>
              <a:gd name="connsiteX60" fmla="*/ 369657 w 475396"/>
              <a:gd name="connsiteY60" fmla="*/ 198517 h 606133"/>
              <a:gd name="connsiteX61" fmla="*/ 398394 w 475396"/>
              <a:gd name="connsiteY61" fmla="*/ 31383 h 606133"/>
              <a:gd name="connsiteX62" fmla="*/ 217394 w 475396"/>
              <a:gd name="connsiteY62" fmla="*/ 13684 h 606133"/>
              <a:gd name="connsiteX63" fmla="*/ 217303 w 475396"/>
              <a:gd name="connsiteY63" fmla="*/ 293670 h 606133"/>
              <a:gd name="connsiteX64" fmla="*/ 235549 w 475396"/>
              <a:gd name="connsiteY64" fmla="*/ 295038 h 606133"/>
              <a:gd name="connsiteX65" fmla="*/ 255072 w 475396"/>
              <a:gd name="connsiteY65" fmla="*/ 293487 h 606133"/>
              <a:gd name="connsiteX66" fmla="*/ 255072 w 475396"/>
              <a:gd name="connsiteY66" fmla="*/ 13684 h 606133"/>
              <a:gd name="connsiteX67" fmla="*/ 216573 w 475396"/>
              <a:gd name="connsiteY67" fmla="*/ 0 h 606133"/>
              <a:gd name="connsiteX68" fmla="*/ 255984 w 475396"/>
              <a:gd name="connsiteY68" fmla="*/ 0 h 606133"/>
              <a:gd name="connsiteX69" fmla="*/ 268848 w 475396"/>
              <a:gd name="connsiteY69" fmla="*/ 12772 h 606133"/>
              <a:gd name="connsiteX70" fmla="*/ 268848 w 475396"/>
              <a:gd name="connsiteY70" fmla="*/ 153631 h 606133"/>
              <a:gd name="connsiteX71" fmla="*/ 277971 w 475396"/>
              <a:gd name="connsiteY71" fmla="*/ 50268 h 606133"/>
              <a:gd name="connsiteX72" fmla="*/ 277998 w 475396"/>
              <a:gd name="connsiteY72" fmla="*/ 49994 h 606133"/>
              <a:gd name="connsiteX73" fmla="*/ 291838 w 475396"/>
              <a:gd name="connsiteY73" fmla="*/ 38590 h 606133"/>
              <a:gd name="connsiteX74" fmla="*/ 331067 w 475396"/>
              <a:gd name="connsiteY74" fmla="*/ 42057 h 606133"/>
              <a:gd name="connsiteX75" fmla="*/ 342562 w 475396"/>
              <a:gd name="connsiteY75" fmla="*/ 52822 h 606133"/>
              <a:gd name="connsiteX76" fmla="*/ 347944 w 475396"/>
              <a:gd name="connsiteY76" fmla="*/ 21804 h 606133"/>
              <a:gd name="connsiteX77" fmla="*/ 347962 w 475396"/>
              <a:gd name="connsiteY77" fmla="*/ 21722 h 606133"/>
              <a:gd name="connsiteX78" fmla="*/ 362723 w 475396"/>
              <a:gd name="connsiteY78" fmla="*/ 11312 h 606133"/>
              <a:gd name="connsiteX79" fmla="*/ 401588 w 475396"/>
              <a:gd name="connsiteY79" fmla="*/ 17972 h 606133"/>
              <a:gd name="connsiteX80" fmla="*/ 412079 w 475396"/>
              <a:gd name="connsiteY80" fmla="*/ 32843 h 606133"/>
              <a:gd name="connsiteX81" fmla="*/ 393833 w 475396"/>
              <a:gd name="connsiteY81" fmla="*/ 138487 h 606133"/>
              <a:gd name="connsiteX82" fmla="*/ 410893 w 475396"/>
              <a:gd name="connsiteY82" fmla="*/ 59847 h 606133"/>
              <a:gd name="connsiteX83" fmla="*/ 426220 w 475396"/>
              <a:gd name="connsiteY83" fmla="*/ 50085 h 606133"/>
              <a:gd name="connsiteX84" fmla="*/ 464719 w 475396"/>
              <a:gd name="connsiteY84" fmla="*/ 58387 h 606133"/>
              <a:gd name="connsiteX85" fmla="*/ 465184 w 475396"/>
              <a:gd name="connsiteY85" fmla="*/ 58478 h 606133"/>
              <a:gd name="connsiteX86" fmla="*/ 475119 w 475396"/>
              <a:gd name="connsiteY86" fmla="*/ 73714 h 606133"/>
              <a:gd name="connsiteX87" fmla="*/ 447750 w 475396"/>
              <a:gd name="connsiteY87" fmla="*/ 198517 h 606133"/>
              <a:gd name="connsiteX88" fmla="*/ 469098 w 475396"/>
              <a:gd name="connsiteY88" fmla="*/ 198517 h 606133"/>
              <a:gd name="connsiteX89" fmla="*/ 418830 w 475396"/>
              <a:gd name="connsiteY89" fmla="*/ 606133 h 606133"/>
              <a:gd name="connsiteX90" fmla="*/ 52359 w 475396"/>
              <a:gd name="connsiteY90" fmla="*/ 606133 h 606133"/>
              <a:gd name="connsiteX91" fmla="*/ 2364 w 475396"/>
              <a:gd name="connsiteY91" fmla="*/ 198517 h 606133"/>
              <a:gd name="connsiteX92" fmla="*/ 23895 w 475396"/>
              <a:gd name="connsiteY92" fmla="*/ 198517 h 606133"/>
              <a:gd name="connsiteX93" fmla="*/ 175 w 475396"/>
              <a:gd name="connsiteY93" fmla="*/ 58569 h 606133"/>
              <a:gd name="connsiteX94" fmla="*/ 10666 w 475396"/>
              <a:gd name="connsiteY94" fmla="*/ 43790 h 606133"/>
              <a:gd name="connsiteX95" fmla="*/ 49530 w 475396"/>
              <a:gd name="connsiteY95" fmla="*/ 37222 h 606133"/>
              <a:gd name="connsiteX96" fmla="*/ 58653 w 475396"/>
              <a:gd name="connsiteY96" fmla="*/ 39320 h 606133"/>
              <a:gd name="connsiteX97" fmla="*/ 63854 w 475396"/>
              <a:gd name="connsiteY97" fmla="*/ 47713 h 606133"/>
              <a:gd name="connsiteX98" fmla="*/ 71061 w 475396"/>
              <a:gd name="connsiteY98" fmla="*/ 90226 h 606133"/>
              <a:gd name="connsiteX99" fmla="*/ 67047 w 475396"/>
              <a:gd name="connsiteY99" fmla="*/ 28099 h 606133"/>
              <a:gd name="connsiteX100" fmla="*/ 70240 w 475396"/>
              <a:gd name="connsiteY100" fmla="*/ 18976 h 606133"/>
              <a:gd name="connsiteX101" fmla="*/ 79363 w 475396"/>
              <a:gd name="connsiteY101" fmla="*/ 14688 h 606133"/>
              <a:gd name="connsiteX102" fmla="*/ 118683 w 475396"/>
              <a:gd name="connsiteY102" fmla="*/ 12133 h 606133"/>
              <a:gd name="connsiteX103" fmla="*/ 132367 w 475396"/>
              <a:gd name="connsiteY103" fmla="*/ 24084 h 606133"/>
              <a:gd name="connsiteX104" fmla="*/ 138024 w 475396"/>
              <a:gd name="connsiteY104" fmla="*/ 110753 h 606133"/>
              <a:gd name="connsiteX105" fmla="*/ 138024 w 475396"/>
              <a:gd name="connsiteY105" fmla="*/ 52457 h 606133"/>
              <a:gd name="connsiteX106" fmla="*/ 150796 w 475396"/>
              <a:gd name="connsiteY106" fmla="*/ 39685 h 606133"/>
              <a:gd name="connsiteX107" fmla="*/ 190207 w 475396"/>
              <a:gd name="connsiteY107" fmla="*/ 39685 h 606133"/>
              <a:gd name="connsiteX108" fmla="*/ 203071 w 475396"/>
              <a:gd name="connsiteY108" fmla="*/ 52457 h 606133"/>
              <a:gd name="connsiteX109" fmla="*/ 203071 w 475396"/>
              <a:gd name="connsiteY109" fmla="*/ 290842 h 606133"/>
              <a:gd name="connsiteX110" fmla="*/ 203709 w 475396"/>
              <a:gd name="connsiteY110" fmla="*/ 290842 h 606133"/>
              <a:gd name="connsiteX111" fmla="*/ 203709 w 475396"/>
              <a:gd name="connsiteY111" fmla="*/ 12772 h 606133"/>
              <a:gd name="connsiteX112" fmla="*/ 216573 w 475396"/>
              <a:gd name="connsiteY112" fmla="*/ 0 h 60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475396" h="606133">
                <a:moveTo>
                  <a:pt x="241023" y="385994"/>
                </a:moveTo>
                <a:cubicBezTo>
                  <a:pt x="199455" y="385994"/>
                  <a:pt x="165758" y="419695"/>
                  <a:pt x="165758" y="461259"/>
                </a:cubicBezTo>
                <a:cubicBezTo>
                  <a:pt x="165758" y="502824"/>
                  <a:pt x="199455" y="536524"/>
                  <a:pt x="241023" y="536524"/>
                </a:cubicBezTo>
                <a:cubicBezTo>
                  <a:pt x="282569" y="536469"/>
                  <a:pt x="316233" y="502805"/>
                  <a:pt x="316288" y="461259"/>
                </a:cubicBezTo>
                <a:cubicBezTo>
                  <a:pt x="316288" y="419695"/>
                  <a:pt x="282587" y="385994"/>
                  <a:pt x="241023" y="385994"/>
                </a:cubicBezTo>
                <a:close/>
                <a:moveTo>
                  <a:pt x="241023" y="372310"/>
                </a:moveTo>
                <a:cubicBezTo>
                  <a:pt x="290123" y="372365"/>
                  <a:pt x="329918" y="412159"/>
                  <a:pt x="329972" y="461259"/>
                </a:cubicBezTo>
                <a:cubicBezTo>
                  <a:pt x="329972" y="510387"/>
                  <a:pt x="290150" y="550209"/>
                  <a:pt x="241023" y="550209"/>
                </a:cubicBezTo>
                <a:cubicBezTo>
                  <a:pt x="191897" y="550209"/>
                  <a:pt x="152073" y="510387"/>
                  <a:pt x="152073" y="461259"/>
                </a:cubicBezTo>
                <a:cubicBezTo>
                  <a:pt x="152073" y="412132"/>
                  <a:pt x="191897" y="372310"/>
                  <a:pt x="241023" y="372310"/>
                </a:cubicBezTo>
                <a:close/>
                <a:moveTo>
                  <a:pt x="368289" y="212201"/>
                </a:moveTo>
                <a:cubicBezTo>
                  <a:pt x="367467" y="214756"/>
                  <a:pt x="366464" y="217310"/>
                  <a:pt x="365460" y="219773"/>
                </a:cubicBezTo>
                <a:cubicBezTo>
                  <a:pt x="356492" y="242535"/>
                  <a:pt x="341704" y="262542"/>
                  <a:pt x="322582" y="277796"/>
                </a:cubicBezTo>
                <a:cubicBezTo>
                  <a:pt x="320575" y="279346"/>
                  <a:pt x="319207" y="280441"/>
                  <a:pt x="316470" y="282448"/>
                </a:cubicBezTo>
                <a:cubicBezTo>
                  <a:pt x="313733" y="284455"/>
                  <a:pt x="310540" y="286554"/>
                  <a:pt x="308168" y="288013"/>
                </a:cubicBezTo>
                <a:cubicBezTo>
                  <a:pt x="305796" y="289473"/>
                  <a:pt x="303333" y="290750"/>
                  <a:pt x="300869" y="292119"/>
                </a:cubicBezTo>
                <a:cubicBezTo>
                  <a:pt x="290679" y="297583"/>
                  <a:pt x="279868" y="301780"/>
                  <a:pt x="268665" y="304617"/>
                </a:cubicBezTo>
                <a:cubicBezTo>
                  <a:pt x="264177" y="305694"/>
                  <a:pt x="259643" y="306551"/>
                  <a:pt x="255072" y="307171"/>
                </a:cubicBezTo>
                <a:cubicBezTo>
                  <a:pt x="248607" y="308120"/>
                  <a:pt x="242083" y="308613"/>
                  <a:pt x="235549" y="308631"/>
                </a:cubicBezTo>
                <a:cubicBezTo>
                  <a:pt x="224832" y="308531"/>
                  <a:pt x="214157" y="307281"/>
                  <a:pt x="203709" y="304891"/>
                </a:cubicBezTo>
                <a:lnTo>
                  <a:pt x="203071" y="304891"/>
                </a:lnTo>
                <a:cubicBezTo>
                  <a:pt x="198431" y="303796"/>
                  <a:pt x="193861" y="302428"/>
                  <a:pt x="189386" y="300786"/>
                </a:cubicBezTo>
                <a:cubicBezTo>
                  <a:pt x="175861" y="296051"/>
                  <a:pt x="163152" y="289245"/>
                  <a:pt x="151708" y="280624"/>
                </a:cubicBezTo>
                <a:cubicBezTo>
                  <a:pt x="150727" y="279949"/>
                  <a:pt x="149783" y="279219"/>
                  <a:pt x="148880" y="278434"/>
                </a:cubicBezTo>
                <a:cubicBezTo>
                  <a:pt x="145084" y="275606"/>
                  <a:pt x="141459" y="272568"/>
                  <a:pt x="138024" y="269311"/>
                </a:cubicBezTo>
                <a:lnTo>
                  <a:pt x="134283" y="265480"/>
                </a:lnTo>
                <a:cubicBezTo>
                  <a:pt x="119840" y="250436"/>
                  <a:pt x="108931" y="232354"/>
                  <a:pt x="102353" y="212566"/>
                </a:cubicBezTo>
                <a:lnTo>
                  <a:pt x="17874" y="212566"/>
                </a:lnTo>
                <a:lnTo>
                  <a:pt x="64401" y="592813"/>
                </a:lnTo>
                <a:lnTo>
                  <a:pt x="406696" y="592813"/>
                </a:lnTo>
                <a:lnTo>
                  <a:pt x="453315" y="212566"/>
                </a:lnTo>
                <a:lnTo>
                  <a:pt x="452859" y="212201"/>
                </a:lnTo>
                <a:close/>
                <a:moveTo>
                  <a:pt x="424121" y="63952"/>
                </a:moveTo>
                <a:lnTo>
                  <a:pt x="394837" y="198881"/>
                </a:lnTo>
                <a:lnTo>
                  <a:pt x="433427" y="198881"/>
                </a:lnTo>
                <a:lnTo>
                  <a:pt x="460613" y="71980"/>
                </a:lnTo>
                <a:close/>
                <a:moveTo>
                  <a:pt x="151708" y="53369"/>
                </a:moveTo>
                <a:lnTo>
                  <a:pt x="151708" y="263016"/>
                </a:lnTo>
                <a:cubicBezTo>
                  <a:pt x="162809" y="272869"/>
                  <a:pt x="175564" y="280688"/>
                  <a:pt x="189386" y="286097"/>
                </a:cubicBezTo>
                <a:lnTo>
                  <a:pt x="189386" y="53369"/>
                </a:lnTo>
                <a:close/>
                <a:moveTo>
                  <a:pt x="291473" y="52275"/>
                </a:moveTo>
                <a:lnTo>
                  <a:pt x="270399" y="290203"/>
                </a:lnTo>
                <a:cubicBezTo>
                  <a:pt x="282450" y="286700"/>
                  <a:pt x="293909" y="281445"/>
                  <a:pt x="304427" y="274603"/>
                </a:cubicBezTo>
                <a:lnTo>
                  <a:pt x="315375" y="210741"/>
                </a:lnTo>
                <a:lnTo>
                  <a:pt x="329060" y="55650"/>
                </a:lnTo>
                <a:close/>
                <a:moveTo>
                  <a:pt x="50899" y="51180"/>
                </a:moveTo>
                <a:lnTo>
                  <a:pt x="13677" y="57475"/>
                </a:lnTo>
                <a:lnTo>
                  <a:pt x="37762" y="198699"/>
                </a:lnTo>
                <a:lnTo>
                  <a:pt x="75987" y="198699"/>
                </a:lnTo>
                <a:close/>
                <a:moveTo>
                  <a:pt x="118774" y="26000"/>
                </a:moveTo>
                <a:lnTo>
                  <a:pt x="81187" y="28555"/>
                </a:lnTo>
                <a:lnTo>
                  <a:pt x="92226" y="198790"/>
                </a:lnTo>
                <a:lnTo>
                  <a:pt x="112570" y="198790"/>
                </a:lnTo>
                <a:lnTo>
                  <a:pt x="113939" y="203717"/>
                </a:lnTo>
                <a:cubicBezTo>
                  <a:pt x="117971" y="217565"/>
                  <a:pt x="124359" y="230620"/>
                  <a:pt x="132824" y="242307"/>
                </a:cubicBezTo>
                <a:close/>
                <a:moveTo>
                  <a:pt x="361264" y="24906"/>
                </a:moveTo>
                <a:lnTo>
                  <a:pt x="328695" y="214208"/>
                </a:lnTo>
                <a:lnTo>
                  <a:pt x="324772" y="258181"/>
                </a:lnTo>
                <a:cubicBezTo>
                  <a:pt x="340089" y="243019"/>
                  <a:pt x="351247" y="224170"/>
                  <a:pt x="357158" y="203443"/>
                </a:cubicBezTo>
                <a:lnTo>
                  <a:pt x="358618" y="198517"/>
                </a:lnTo>
                <a:lnTo>
                  <a:pt x="369657" y="198517"/>
                </a:lnTo>
                <a:lnTo>
                  <a:pt x="398394" y="31383"/>
                </a:lnTo>
                <a:close/>
                <a:moveTo>
                  <a:pt x="217394" y="13684"/>
                </a:moveTo>
                <a:lnTo>
                  <a:pt x="217303" y="293670"/>
                </a:lnTo>
                <a:cubicBezTo>
                  <a:pt x="223346" y="294546"/>
                  <a:pt x="229443" y="295002"/>
                  <a:pt x="235549" y="295038"/>
                </a:cubicBezTo>
                <a:cubicBezTo>
                  <a:pt x="242087" y="295029"/>
                  <a:pt x="248615" y="294509"/>
                  <a:pt x="255072" y="293487"/>
                </a:cubicBezTo>
                <a:lnTo>
                  <a:pt x="255072" y="13684"/>
                </a:lnTo>
                <a:close/>
                <a:moveTo>
                  <a:pt x="216573" y="0"/>
                </a:moveTo>
                <a:lnTo>
                  <a:pt x="255984" y="0"/>
                </a:lnTo>
                <a:cubicBezTo>
                  <a:pt x="263055" y="0"/>
                  <a:pt x="268802" y="5702"/>
                  <a:pt x="268848" y="12772"/>
                </a:cubicBezTo>
                <a:lnTo>
                  <a:pt x="268848" y="153631"/>
                </a:lnTo>
                <a:lnTo>
                  <a:pt x="277971" y="50268"/>
                </a:lnTo>
                <a:cubicBezTo>
                  <a:pt x="277980" y="50176"/>
                  <a:pt x="277989" y="50085"/>
                  <a:pt x="277998" y="49994"/>
                </a:cubicBezTo>
                <a:cubicBezTo>
                  <a:pt x="278673" y="43024"/>
                  <a:pt x="284868" y="37915"/>
                  <a:pt x="291838" y="38590"/>
                </a:cubicBezTo>
                <a:lnTo>
                  <a:pt x="331067" y="42057"/>
                </a:lnTo>
                <a:cubicBezTo>
                  <a:pt x="336915" y="42577"/>
                  <a:pt x="341658" y="47020"/>
                  <a:pt x="342562" y="52822"/>
                </a:cubicBezTo>
                <a:lnTo>
                  <a:pt x="347944" y="21804"/>
                </a:lnTo>
                <a:cubicBezTo>
                  <a:pt x="347953" y="21776"/>
                  <a:pt x="347953" y="21749"/>
                  <a:pt x="347962" y="21722"/>
                </a:cubicBezTo>
                <a:cubicBezTo>
                  <a:pt x="349167" y="14770"/>
                  <a:pt x="355772" y="10108"/>
                  <a:pt x="362723" y="11312"/>
                </a:cubicBezTo>
                <a:lnTo>
                  <a:pt x="401588" y="17972"/>
                </a:lnTo>
                <a:cubicBezTo>
                  <a:pt x="408567" y="19222"/>
                  <a:pt x="413238" y="25854"/>
                  <a:pt x="412079" y="32843"/>
                </a:cubicBezTo>
                <a:lnTo>
                  <a:pt x="393833" y="138487"/>
                </a:lnTo>
                <a:lnTo>
                  <a:pt x="410893" y="59847"/>
                </a:lnTo>
                <a:cubicBezTo>
                  <a:pt x="412480" y="52959"/>
                  <a:pt x="419304" y="48607"/>
                  <a:pt x="426220" y="50085"/>
                </a:cubicBezTo>
                <a:lnTo>
                  <a:pt x="464719" y="58387"/>
                </a:lnTo>
                <a:cubicBezTo>
                  <a:pt x="464874" y="58414"/>
                  <a:pt x="465029" y="58442"/>
                  <a:pt x="465184" y="58478"/>
                </a:cubicBezTo>
                <a:cubicBezTo>
                  <a:pt x="472136" y="59938"/>
                  <a:pt x="476579" y="66762"/>
                  <a:pt x="475119" y="73714"/>
                </a:cubicBezTo>
                <a:lnTo>
                  <a:pt x="447750" y="198517"/>
                </a:lnTo>
                <a:lnTo>
                  <a:pt x="469098" y="198517"/>
                </a:lnTo>
                <a:lnTo>
                  <a:pt x="418830" y="606133"/>
                </a:lnTo>
                <a:lnTo>
                  <a:pt x="52359" y="606133"/>
                </a:lnTo>
                <a:lnTo>
                  <a:pt x="2364" y="198517"/>
                </a:lnTo>
                <a:lnTo>
                  <a:pt x="23895" y="198517"/>
                </a:lnTo>
                <a:lnTo>
                  <a:pt x="175" y="58569"/>
                </a:lnTo>
                <a:cubicBezTo>
                  <a:pt x="-982" y="51600"/>
                  <a:pt x="3703" y="44995"/>
                  <a:pt x="10666" y="43790"/>
                </a:cubicBezTo>
                <a:lnTo>
                  <a:pt x="49530" y="37222"/>
                </a:lnTo>
                <a:cubicBezTo>
                  <a:pt x="52727" y="36738"/>
                  <a:pt x="55988" y="37495"/>
                  <a:pt x="58653" y="39320"/>
                </a:cubicBezTo>
                <a:cubicBezTo>
                  <a:pt x="61420" y="41327"/>
                  <a:pt x="63287" y="44347"/>
                  <a:pt x="63854" y="47713"/>
                </a:cubicBezTo>
                <a:lnTo>
                  <a:pt x="71061" y="90226"/>
                </a:lnTo>
                <a:lnTo>
                  <a:pt x="67047" y="28099"/>
                </a:lnTo>
                <a:cubicBezTo>
                  <a:pt x="66894" y="24760"/>
                  <a:pt x="68038" y="21494"/>
                  <a:pt x="70240" y="18976"/>
                </a:cubicBezTo>
                <a:cubicBezTo>
                  <a:pt x="72551" y="16339"/>
                  <a:pt x="75858" y="14788"/>
                  <a:pt x="79363" y="14688"/>
                </a:cubicBezTo>
                <a:lnTo>
                  <a:pt x="118683" y="12133"/>
                </a:lnTo>
                <a:cubicBezTo>
                  <a:pt x="125741" y="11714"/>
                  <a:pt x="131832" y="17033"/>
                  <a:pt x="132367" y="24084"/>
                </a:cubicBezTo>
                <a:lnTo>
                  <a:pt x="138024" y="110753"/>
                </a:lnTo>
                <a:lnTo>
                  <a:pt x="138024" y="52457"/>
                </a:lnTo>
                <a:cubicBezTo>
                  <a:pt x="138024" y="45405"/>
                  <a:pt x="143742" y="39685"/>
                  <a:pt x="150796" y="39685"/>
                </a:cubicBezTo>
                <a:lnTo>
                  <a:pt x="190207" y="39685"/>
                </a:lnTo>
                <a:cubicBezTo>
                  <a:pt x="197276" y="39685"/>
                  <a:pt x="203021" y="45387"/>
                  <a:pt x="203071" y="52457"/>
                </a:cubicBezTo>
                <a:lnTo>
                  <a:pt x="203071" y="290842"/>
                </a:lnTo>
                <a:lnTo>
                  <a:pt x="203709" y="290842"/>
                </a:lnTo>
                <a:lnTo>
                  <a:pt x="203709" y="12772"/>
                </a:lnTo>
                <a:cubicBezTo>
                  <a:pt x="203760" y="5702"/>
                  <a:pt x="209504" y="0"/>
                  <a:pt x="216573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AB028D13-AC3C-00FB-3935-328AB603184A}"/>
              </a:ext>
            </a:extLst>
          </p:cNvPr>
          <p:cNvSpPr/>
          <p:nvPr/>
        </p:nvSpPr>
        <p:spPr>
          <a:xfrm>
            <a:off x="10665155" y="6992111"/>
            <a:ext cx="1216224" cy="1199402"/>
          </a:xfrm>
          <a:custGeom>
            <a:avLst/>
            <a:gdLst>
              <a:gd name="connsiteX0" fmla="*/ 606516 w 608610"/>
              <a:gd name="connsiteY0" fmla="*/ 485200 h 600193"/>
              <a:gd name="connsiteX1" fmla="*/ 460547 w 608610"/>
              <a:gd name="connsiteY1" fmla="*/ 339232 h 600193"/>
              <a:gd name="connsiteX2" fmla="*/ 449892 w 608610"/>
              <a:gd name="connsiteY2" fmla="*/ 227621 h 600193"/>
              <a:gd name="connsiteX3" fmla="*/ 370868 w 608610"/>
              <a:gd name="connsiteY3" fmla="*/ 214794 h 600193"/>
              <a:gd name="connsiteX4" fmla="*/ 325682 w 608610"/>
              <a:gd name="connsiteY4" fmla="*/ 112187 h 600193"/>
              <a:gd name="connsiteX5" fmla="*/ 268325 w 608610"/>
              <a:gd name="connsiteY5" fmla="*/ 112160 h 600193"/>
              <a:gd name="connsiteX6" fmla="*/ 273617 w 608610"/>
              <a:gd name="connsiteY6" fmla="*/ 83605 h 600193"/>
              <a:gd name="connsiteX7" fmla="*/ 194265 w 608610"/>
              <a:gd name="connsiteY7" fmla="*/ 4217 h 600193"/>
              <a:gd name="connsiteX8" fmla="*/ 143158 w 608610"/>
              <a:gd name="connsiteY8" fmla="*/ 22846 h 600193"/>
              <a:gd name="connsiteX9" fmla="*/ 122996 w 608610"/>
              <a:gd name="connsiteY9" fmla="*/ 1772 h 600193"/>
              <a:gd name="connsiteX10" fmla="*/ 113325 w 608610"/>
              <a:gd name="connsiteY10" fmla="*/ 1772 h 600193"/>
              <a:gd name="connsiteX11" fmla="*/ 113198 w 608610"/>
              <a:gd name="connsiteY11" fmla="*/ 11315 h 600193"/>
              <a:gd name="connsiteX12" fmla="*/ 113325 w 608610"/>
              <a:gd name="connsiteY12" fmla="*/ 11442 h 600193"/>
              <a:gd name="connsiteX13" fmla="*/ 133852 w 608610"/>
              <a:gd name="connsiteY13" fmla="*/ 32060 h 600193"/>
              <a:gd name="connsiteX14" fmla="*/ 123543 w 608610"/>
              <a:gd name="connsiteY14" fmla="*/ 118455 h 600193"/>
              <a:gd name="connsiteX15" fmla="*/ 35141 w 608610"/>
              <a:gd name="connsiteY15" fmla="*/ 122104 h 600193"/>
              <a:gd name="connsiteX16" fmla="*/ 11604 w 608610"/>
              <a:gd name="connsiteY16" fmla="*/ 98658 h 600193"/>
              <a:gd name="connsiteX17" fmla="*/ 2061 w 608610"/>
              <a:gd name="connsiteY17" fmla="*/ 98531 h 600193"/>
              <a:gd name="connsiteX18" fmla="*/ 1933 w 608610"/>
              <a:gd name="connsiteY18" fmla="*/ 98658 h 600193"/>
              <a:gd name="connsiteX19" fmla="*/ 1933 w 608610"/>
              <a:gd name="connsiteY19" fmla="*/ 108328 h 600193"/>
              <a:gd name="connsiteX20" fmla="*/ 24832 w 608610"/>
              <a:gd name="connsiteY20" fmla="*/ 131136 h 600193"/>
              <a:gd name="connsiteX21" fmla="*/ 26146 w 608610"/>
              <a:gd name="connsiteY21" fmla="*/ 243249 h 600193"/>
              <a:gd name="connsiteX22" fmla="*/ 110315 w 608610"/>
              <a:gd name="connsiteY22" fmla="*/ 260409 h 600193"/>
              <a:gd name="connsiteX23" fmla="*/ 104932 w 608610"/>
              <a:gd name="connsiteY23" fmla="*/ 289056 h 600193"/>
              <a:gd name="connsiteX24" fmla="*/ 184302 w 608610"/>
              <a:gd name="connsiteY24" fmla="*/ 368426 h 600193"/>
              <a:gd name="connsiteX25" fmla="*/ 212949 w 608610"/>
              <a:gd name="connsiteY25" fmla="*/ 363043 h 600193"/>
              <a:gd name="connsiteX26" fmla="*/ 259266 w 608610"/>
              <a:gd name="connsiteY26" fmla="*/ 465285 h 600193"/>
              <a:gd name="connsiteX27" fmla="*/ 338025 w 608610"/>
              <a:gd name="connsiteY27" fmla="*/ 451992 h 600193"/>
              <a:gd name="connsiteX28" fmla="*/ 483994 w 608610"/>
              <a:gd name="connsiteY28" fmla="*/ 597961 h 600193"/>
              <a:gd name="connsiteX29" fmla="*/ 488829 w 608610"/>
              <a:gd name="connsiteY29" fmla="*/ 599968 h 600193"/>
              <a:gd name="connsiteX30" fmla="*/ 493664 w 608610"/>
              <a:gd name="connsiteY30" fmla="*/ 597961 h 600193"/>
              <a:gd name="connsiteX31" fmla="*/ 493664 w 608610"/>
              <a:gd name="connsiteY31" fmla="*/ 588290 h 600193"/>
              <a:gd name="connsiteX32" fmla="*/ 347696 w 608610"/>
              <a:gd name="connsiteY32" fmla="*/ 442322 h 600193"/>
              <a:gd name="connsiteX33" fmla="*/ 357913 w 608610"/>
              <a:gd name="connsiteY33" fmla="*/ 355927 h 600193"/>
              <a:gd name="connsiteX34" fmla="*/ 399423 w 608610"/>
              <a:gd name="connsiteY34" fmla="*/ 367696 h 600193"/>
              <a:gd name="connsiteX35" fmla="*/ 450512 w 608610"/>
              <a:gd name="connsiteY35" fmla="*/ 349450 h 600193"/>
              <a:gd name="connsiteX36" fmla="*/ 596480 w 608610"/>
              <a:gd name="connsiteY36" fmla="*/ 495418 h 600193"/>
              <a:gd name="connsiteX37" fmla="*/ 601315 w 608610"/>
              <a:gd name="connsiteY37" fmla="*/ 497334 h 600193"/>
              <a:gd name="connsiteX38" fmla="*/ 606151 w 608610"/>
              <a:gd name="connsiteY38" fmla="*/ 495418 h 600193"/>
              <a:gd name="connsiteX39" fmla="*/ 606798 w 608610"/>
              <a:gd name="connsiteY39" fmla="*/ 485501 h 600193"/>
              <a:gd name="connsiteX40" fmla="*/ 606516 w 608610"/>
              <a:gd name="connsiteY40" fmla="*/ 485200 h 600193"/>
              <a:gd name="connsiteX41" fmla="*/ 297337 w 608610"/>
              <a:gd name="connsiteY41" fmla="*/ 120280 h 600193"/>
              <a:gd name="connsiteX42" fmla="*/ 362858 w 608610"/>
              <a:gd name="connsiteY42" fmla="*/ 186130 h 600193"/>
              <a:gd name="connsiteX43" fmla="*/ 297017 w 608610"/>
              <a:gd name="connsiteY43" fmla="*/ 251651 h 600193"/>
              <a:gd name="connsiteX44" fmla="*/ 231487 w 608610"/>
              <a:gd name="connsiteY44" fmla="*/ 185801 h 600193"/>
              <a:gd name="connsiteX45" fmla="*/ 250809 w 608610"/>
              <a:gd name="connsiteY45" fmla="*/ 139438 h 600193"/>
              <a:gd name="connsiteX46" fmla="*/ 296880 w 608610"/>
              <a:gd name="connsiteY46" fmla="*/ 120097 h 600193"/>
              <a:gd name="connsiteX47" fmla="*/ 325892 w 608610"/>
              <a:gd name="connsiteY47" fmla="*/ 259953 h 600193"/>
              <a:gd name="connsiteX48" fmla="*/ 328811 w 608610"/>
              <a:gd name="connsiteY48" fmla="*/ 323814 h 600193"/>
              <a:gd name="connsiteX49" fmla="*/ 258837 w 608610"/>
              <a:gd name="connsiteY49" fmla="*/ 317428 h 600193"/>
              <a:gd name="connsiteX50" fmla="*/ 255827 w 608610"/>
              <a:gd name="connsiteY50" fmla="*/ 253567 h 600193"/>
              <a:gd name="connsiteX51" fmla="*/ 297337 w 608610"/>
              <a:gd name="connsiteY51" fmla="*/ 265244 h 600193"/>
              <a:gd name="connsiteX52" fmla="*/ 325435 w 608610"/>
              <a:gd name="connsiteY52" fmla="*/ 259770 h 600193"/>
              <a:gd name="connsiteX53" fmla="*/ 226268 w 608610"/>
              <a:gd name="connsiteY53" fmla="*/ 221271 h 600193"/>
              <a:gd name="connsiteX54" fmla="*/ 156204 w 608610"/>
              <a:gd name="connsiteY54" fmla="*/ 214885 h 600193"/>
              <a:gd name="connsiteX55" fmla="*/ 153193 w 608610"/>
              <a:gd name="connsiteY55" fmla="*/ 151024 h 600193"/>
              <a:gd name="connsiteX56" fmla="*/ 223349 w 608610"/>
              <a:gd name="connsiteY56" fmla="*/ 157410 h 600193"/>
              <a:gd name="connsiteX57" fmla="*/ 225812 w 608610"/>
              <a:gd name="connsiteY57" fmla="*/ 221089 h 600193"/>
              <a:gd name="connsiteX58" fmla="*/ 148267 w 608610"/>
              <a:gd name="connsiteY58" fmla="*/ 36895 h 600193"/>
              <a:gd name="connsiteX59" fmla="*/ 241029 w 608610"/>
              <a:gd name="connsiteY59" fmla="*/ 36968 h 600193"/>
              <a:gd name="connsiteX60" fmla="*/ 240956 w 608610"/>
              <a:gd name="connsiteY60" fmla="*/ 129731 h 600193"/>
              <a:gd name="connsiteX61" fmla="*/ 148194 w 608610"/>
              <a:gd name="connsiteY61" fmla="*/ 129658 h 600193"/>
              <a:gd name="connsiteX62" fmla="*/ 129017 w 608610"/>
              <a:gd name="connsiteY62" fmla="*/ 83331 h 600193"/>
              <a:gd name="connsiteX63" fmla="*/ 147810 w 608610"/>
              <a:gd name="connsiteY63" fmla="*/ 36713 h 600193"/>
              <a:gd name="connsiteX64" fmla="*/ 35689 w 608610"/>
              <a:gd name="connsiteY64" fmla="*/ 232675 h 600193"/>
              <a:gd name="connsiteX65" fmla="*/ 35762 w 608610"/>
              <a:gd name="connsiteY65" fmla="*/ 139785 h 600193"/>
              <a:gd name="connsiteX66" fmla="*/ 128652 w 608610"/>
              <a:gd name="connsiteY66" fmla="*/ 139849 h 600193"/>
              <a:gd name="connsiteX67" fmla="*/ 128652 w 608610"/>
              <a:gd name="connsiteY67" fmla="*/ 232675 h 600193"/>
              <a:gd name="connsiteX68" fmla="*/ 35634 w 608610"/>
              <a:gd name="connsiteY68" fmla="*/ 232894 h 600193"/>
              <a:gd name="connsiteX69" fmla="*/ 35232 w 608610"/>
              <a:gd name="connsiteY69" fmla="*/ 232493 h 600193"/>
              <a:gd name="connsiteX70" fmla="*/ 138322 w 608610"/>
              <a:gd name="connsiteY70" fmla="*/ 335309 h 600193"/>
              <a:gd name="connsiteX71" fmla="*/ 138268 w 608610"/>
              <a:gd name="connsiteY71" fmla="*/ 242291 h 600193"/>
              <a:gd name="connsiteX72" fmla="*/ 231286 w 608610"/>
              <a:gd name="connsiteY72" fmla="*/ 242227 h 600193"/>
              <a:gd name="connsiteX73" fmla="*/ 231341 w 608610"/>
              <a:gd name="connsiteY73" fmla="*/ 335254 h 600193"/>
              <a:gd name="connsiteX74" fmla="*/ 231286 w 608610"/>
              <a:gd name="connsiteY74" fmla="*/ 335309 h 600193"/>
              <a:gd name="connsiteX75" fmla="*/ 138915 w 608610"/>
              <a:gd name="connsiteY75" fmla="*/ 336176 h 600193"/>
              <a:gd name="connsiteX76" fmla="*/ 137866 w 608610"/>
              <a:gd name="connsiteY76" fmla="*/ 335127 h 600193"/>
              <a:gd name="connsiteX77" fmla="*/ 333829 w 608610"/>
              <a:gd name="connsiteY77" fmla="*/ 437943 h 600193"/>
              <a:gd name="connsiteX78" fmla="*/ 240810 w 608610"/>
              <a:gd name="connsiteY78" fmla="*/ 437998 h 600193"/>
              <a:gd name="connsiteX79" fmla="*/ 240747 w 608610"/>
              <a:gd name="connsiteY79" fmla="*/ 344979 h 600193"/>
              <a:gd name="connsiteX80" fmla="*/ 333774 w 608610"/>
              <a:gd name="connsiteY80" fmla="*/ 344925 h 600193"/>
              <a:gd name="connsiteX81" fmla="*/ 333829 w 608610"/>
              <a:gd name="connsiteY81" fmla="*/ 344979 h 600193"/>
              <a:gd name="connsiteX82" fmla="*/ 333372 w 608610"/>
              <a:gd name="connsiteY82" fmla="*/ 437761 h 600193"/>
              <a:gd name="connsiteX83" fmla="*/ 353443 w 608610"/>
              <a:gd name="connsiteY83" fmla="*/ 335035 h 600193"/>
              <a:gd name="connsiteX84" fmla="*/ 353388 w 608610"/>
              <a:gd name="connsiteY84" fmla="*/ 242017 h 600193"/>
              <a:gd name="connsiteX85" fmla="*/ 446407 w 608610"/>
              <a:gd name="connsiteY85" fmla="*/ 241953 h 600193"/>
              <a:gd name="connsiteX86" fmla="*/ 446461 w 608610"/>
              <a:gd name="connsiteY86" fmla="*/ 334981 h 600193"/>
              <a:gd name="connsiteX87" fmla="*/ 446407 w 608610"/>
              <a:gd name="connsiteY87" fmla="*/ 335035 h 600193"/>
              <a:gd name="connsiteX88" fmla="*/ 353772 w 608610"/>
              <a:gd name="connsiteY88" fmla="*/ 335638 h 600193"/>
              <a:gd name="connsiteX89" fmla="*/ 352987 w 608610"/>
              <a:gd name="connsiteY89" fmla="*/ 334853 h 60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08610" h="600193">
                <a:moveTo>
                  <a:pt x="606516" y="485200"/>
                </a:moveTo>
                <a:lnTo>
                  <a:pt x="460547" y="339232"/>
                </a:lnTo>
                <a:cubicBezTo>
                  <a:pt x="488427" y="305468"/>
                  <a:pt x="483656" y="255501"/>
                  <a:pt x="449892" y="227621"/>
                </a:cubicBezTo>
                <a:cubicBezTo>
                  <a:pt x="427805" y="209384"/>
                  <a:pt x="397589" y="204476"/>
                  <a:pt x="370868" y="214794"/>
                </a:cubicBezTo>
                <a:cubicBezTo>
                  <a:pt x="386724" y="173978"/>
                  <a:pt x="366498" y="128043"/>
                  <a:pt x="325682" y="112187"/>
                </a:cubicBezTo>
                <a:cubicBezTo>
                  <a:pt x="307235" y="105017"/>
                  <a:pt x="286781" y="105008"/>
                  <a:pt x="268325" y="112160"/>
                </a:cubicBezTo>
                <a:cubicBezTo>
                  <a:pt x="271829" y="103046"/>
                  <a:pt x="273626" y="93367"/>
                  <a:pt x="273617" y="83605"/>
                </a:cubicBezTo>
                <a:cubicBezTo>
                  <a:pt x="273626" y="39769"/>
                  <a:pt x="238101" y="4226"/>
                  <a:pt x="194265" y="4217"/>
                </a:cubicBezTo>
                <a:cubicBezTo>
                  <a:pt x="175563" y="4217"/>
                  <a:pt x="157472" y="10813"/>
                  <a:pt x="143158" y="22846"/>
                </a:cubicBezTo>
                <a:lnTo>
                  <a:pt x="122996" y="1772"/>
                </a:lnTo>
                <a:cubicBezTo>
                  <a:pt x="120323" y="-892"/>
                  <a:pt x="115998" y="-892"/>
                  <a:pt x="113325" y="1772"/>
                </a:cubicBezTo>
                <a:cubicBezTo>
                  <a:pt x="110652" y="4372"/>
                  <a:pt x="110598" y="8650"/>
                  <a:pt x="113198" y="11315"/>
                </a:cubicBezTo>
                <a:cubicBezTo>
                  <a:pt x="113243" y="11360"/>
                  <a:pt x="113280" y="11406"/>
                  <a:pt x="113325" y="11442"/>
                </a:cubicBezTo>
                <a:lnTo>
                  <a:pt x="133852" y="32060"/>
                </a:lnTo>
                <a:cubicBezTo>
                  <a:pt x="113535" y="56245"/>
                  <a:pt x="109485" y="90174"/>
                  <a:pt x="123543" y="118455"/>
                </a:cubicBezTo>
                <a:cubicBezTo>
                  <a:pt x="96046" y="101687"/>
                  <a:pt x="61160" y="103129"/>
                  <a:pt x="35141" y="122104"/>
                </a:cubicBezTo>
                <a:lnTo>
                  <a:pt x="11604" y="98658"/>
                </a:lnTo>
                <a:cubicBezTo>
                  <a:pt x="9004" y="95985"/>
                  <a:pt x="4725" y="95930"/>
                  <a:pt x="2061" y="98531"/>
                </a:cubicBezTo>
                <a:cubicBezTo>
                  <a:pt x="2016" y="98576"/>
                  <a:pt x="1970" y="98613"/>
                  <a:pt x="1933" y="98658"/>
                </a:cubicBezTo>
                <a:cubicBezTo>
                  <a:pt x="-730" y="101331"/>
                  <a:pt x="-730" y="105655"/>
                  <a:pt x="1933" y="108328"/>
                </a:cubicBezTo>
                <a:lnTo>
                  <a:pt x="24832" y="131136"/>
                </a:lnTo>
                <a:cubicBezTo>
                  <a:pt x="-5766" y="162455"/>
                  <a:pt x="-5173" y="212650"/>
                  <a:pt x="26146" y="243249"/>
                </a:cubicBezTo>
                <a:cubicBezTo>
                  <a:pt x="48397" y="264989"/>
                  <a:pt x="81322" y="271704"/>
                  <a:pt x="110315" y="260409"/>
                </a:cubicBezTo>
                <a:cubicBezTo>
                  <a:pt x="106775" y="269551"/>
                  <a:pt x="104951" y="279257"/>
                  <a:pt x="104932" y="289056"/>
                </a:cubicBezTo>
                <a:cubicBezTo>
                  <a:pt x="104987" y="332873"/>
                  <a:pt x="140485" y="368371"/>
                  <a:pt x="184302" y="368426"/>
                </a:cubicBezTo>
                <a:cubicBezTo>
                  <a:pt x="194101" y="368416"/>
                  <a:pt x="203817" y="366592"/>
                  <a:pt x="212949" y="363043"/>
                </a:cubicBezTo>
                <a:cubicBezTo>
                  <a:pt x="197504" y="404069"/>
                  <a:pt x="218240" y="449839"/>
                  <a:pt x="259266" y="465285"/>
                </a:cubicBezTo>
                <a:cubicBezTo>
                  <a:pt x="285997" y="475347"/>
                  <a:pt x="316075" y="470275"/>
                  <a:pt x="338025" y="451992"/>
                </a:cubicBezTo>
                <a:lnTo>
                  <a:pt x="483994" y="597961"/>
                </a:lnTo>
                <a:cubicBezTo>
                  <a:pt x="485298" y="599210"/>
                  <a:pt x="487022" y="599931"/>
                  <a:pt x="488829" y="599968"/>
                </a:cubicBezTo>
                <a:cubicBezTo>
                  <a:pt x="490635" y="599949"/>
                  <a:pt x="492368" y="599229"/>
                  <a:pt x="493664" y="597961"/>
                </a:cubicBezTo>
                <a:cubicBezTo>
                  <a:pt x="496328" y="595288"/>
                  <a:pt x="496328" y="590963"/>
                  <a:pt x="493664" y="588290"/>
                </a:cubicBezTo>
                <a:lnTo>
                  <a:pt x="347696" y="442322"/>
                </a:lnTo>
                <a:cubicBezTo>
                  <a:pt x="367940" y="418100"/>
                  <a:pt x="371954" y="384199"/>
                  <a:pt x="357913" y="355927"/>
                </a:cubicBezTo>
                <a:cubicBezTo>
                  <a:pt x="370412" y="363581"/>
                  <a:pt x="384772" y="367650"/>
                  <a:pt x="399423" y="367696"/>
                </a:cubicBezTo>
                <a:cubicBezTo>
                  <a:pt x="418070" y="367842"/>
                  <a:pt x="436171" y="361383"/>
                  <a:pt x="450512" y="349450"/>
                </a:cubicBezTo>
                <a:lnTo>
                  <a:pt x="596480" y="495418"/>
                </a:lnTo>
                <a:cubicBezTo>
                  <a:pt x="597785" y="496659"/>
                  <a:pt x="599518" y="497343"/>
                  <a:pt x="601315" y="497334"/>
                </a:cubicBezTo>
                <a:cubicBezTo>
                  <a:pt x="603113" y="497334"/>
                  <a:pt x="604846" y="496649"/>
                  <a:pt x="606151" y="495418"/>
                </a:cubicBezTo>
                <a:cubicBezTo>
                  <a:pt x="609070" y="492864"/>
                  <a:pt x="609362" y="488421"/>
                  <a:pt x="606798" y="485501"/>
                </a:cubicBezTo>
                <a:cubicBezTo>
                  <a:pt x="606707" y="485401"/>
                  <a:pt x="606616" y="485301"/>
                  <a:pt x="606516" y="485200"/>
                </a:cubicBezTo>
                <a:close/>
                <a:moveTo>
                  <a:pt x="297337" y="120280"/>
                </a:moveTo>
                <a:cubicBezTo>
                  <a:pt x="333610" y="120371"/>
                  <a:pt x="362949" y="149847"/>
                  <a:pt x="362858" y="186130"/>
                </a:cubicBezTo>
                <a:cubicBezTo>
                  <a:pt x="362776" y="222403"/>
                  <a:pt x="333290" y="251742"/>
                  <a:pt x="297017" y="251651"/>
                </a:cubicBezTo>
                <a:cubicBezTo>
                  <a:pt x="260735" y="251560"/>
                  <a:pt x="231405" y="222083"/>
                  <a:pt x="231487" y="185801"/>
                </a:cubicBezTo>
                <a:cubicBezTo>
                  <a:pt x="231532" y="168404"/>
                  <a:pt x="238484" y="151727"/>
                  <a:pt x="250809" y="139438"/>
                </a:cubicBezTo>
                <a:cubicBezTo>
                  <a:pt x="263007" y="127159"/>
                  <a:pt x="279574" y="120207"/>
                  <a:pt x="296880" y="120097"/>
                </a:cubicBezTo>
                <a:close/>
                <a:moveTo>
                  <a:pt x="325892" y="259953"/>
                </a:moveTo>
                <a:cubicBezTo>
                  <a:pt x="317809" y="280699"/>
                  <a:pt x="318876" y="303889"/>
                  <a:pt x="328811" y="323814"/>
                </a:cubicBezTo>
                <a:cubicBezTo>
                  <a:pt x="307792" y="310805"/>
                  <a:pt x="281873" y="308442"/>
                  <a:pt x="258837" y="317428"/>
                </a:cubicBezTo>
                <a:cubicBezTo>
                  <a:pt x="266948" y="296682"/>
                  <a:pt x="265853" y="273464"/>
                  <a:pt x="255827" y="253567"/>
                </a:cubicBezTo>
                <a:cubicBezTo>
                  <a:pt x="268325" y="261203"/>
                  <a:pt x="282694" y="265244"/>
                  <a:pt x="297337" y="265244"/>
                </a:cubicBezTo>
                <a:cubicBezTo>
                  <a:pt x="306952" y="265098"/>
                  <a:pt x="316468" y="263246"/>
                  <a:pt x="325435" y="259770"/>
                </a:cubicBezTo>
                <a:close/>
                <a:moveTo>
                  <a:pt x="226268" y="221271"/>
                </a:moveTo>
                <a:cubicBezTo>
                  <a:pt x="205185" y="208326"/>
                  <a:pt x="179276" y="205963"/>
                  <a:pt x="156204" y="214885"/>
                </a:cubicBezTo>
                <a:cubicBezTo>
                  <a:pt x="164150" y="194112"/>
                  <a:pt x="163064" y="170958"/>
                  <a:pt x="153193" y="151024"/>
                </a:cubicBezTo>
                <a:cubicBezTo>
                  <a:pt x="174285" y="164034"/>
                  <a:pt x="200259" y="166406"/>
                  <a:pt x="223349" y="157410"/>
                </a:cubicBezTo>
                <a:cubicBezTo>
                  <a:pt x="215330" y="178065"/>
                  <a:pt x="216224" y="201119"/>
                  <a:pt x="225812" y="221089"/>
                </a:cubicBezTo>
                <a:close/>
                <a:moveTo>
                  <a:pt x="148267" y="36895"/>
                </a:moveTo>
                <a:cubicBezTo>
                  <a:pt x="173902" y="11296"/>
                  <a:pt x="215439" y="11333"/>
                  <a:pt x="241029" y="36968"/>
                </a:cubicBezTo>
                <a:cubicBezTo>
                  <a:pt x="266629" y="62604"/>
                  <a:pt x="266592" y="104141"/>
                  <a:pt x="240956" y="129731"/>
                </a:cubicBezTo>
                <a:cubicBezTo>
                  <a:pt x="215321" y="155330"/>
                  <a:pt x="173784" y="155294"/>
                  <a:pt x="148194" y="129658"/>
                </a:cubicBezTo>
                <a:cubicBezTo>
                  <a:pt x="135914" y="117370"/>
                  <a:pt x="129017" y="100702"/>
                  <a:pt x="129017" y="83331"/>
                </a:cubicBezTo>
                <a:cubicBezTo>
                  <a:pt x="128816" y="65906"/>
                  <a:pt x="135576" y="49120"/>
                  <a:pt x="147810" y="36713"/>
                </a:cubicBezTo>
                <a:close/>
                <a:moveTo>
                  <a:pt x="35689" y="232675"/>
                </a:moveTo>
                <a:cubicBezTo>
                  <a:pt x="10053" y="207003"/>
                  <a:pt x="10089" y="165411"/>
                  <a:pt x="35762" y="139785"/>
                </a:cubicBezTo>
                <a:cubicBezTo>
                  <a:pt x="61434" y="114149"/>
                  <a:pt x="103016" y="114176"/>
                  <a:pt x="128652" y="139849"/>
                </a:cubicBezTo>
                <a:cubicBezTo>
                  <a:pt x="154260" y="165493"/>
                  <a:pt x="154260" y="207030"/>
                  <a:pt x="128652" y="232675"/>
                </a:cubicBezTo>
                <a:cubicBezTo>
                  <a:pt x="103026" y="258420"/>
                  <a:pt x="61379" y="258521"/>
                  <a:pt x="35634" y="232894"/>
                </a:cubicBezTo>
                <a:cubicBezTo>
                  <a:pt x="35497" y="232757"/>
                  <a:pt x="35360" y="232629"/>
                  <a:pt x="35232" y="232493"/>
                </a:cubicBezTo>
                <a:close/>
                <a:moveTo>
                  <a:pt x="138322" y="335309"/>
                </a:moveTo>
                <a:cubicBezTo>
                  <a:pt x="112623" y="309637"/>
                  <a:pt x="112596" y="267990"/>
                  <a:pt x="138268" y="242291"/>
                </a:cubicBezTo>
                <a:cubicBezTo>
                  <a:pt x="163931" y="216582"/>
                  <a:pt x="205586" y="216555"/>
                  <a:pt x="231286" y="242227"/>
                </a:cubicBezTo>
                <a:cubicBezTo>
                  <a:pt x="256985" y="267899"/>
                  <a:pt x="257013" y="309546"/>
                  <a:pt x="231341" y="335254"/>
                </a:cubicBezTo>
                <a:cubicBezTo>
                  <a:pt x="231322" y="335273"/>
                  <a:pt x="231304" y="335291"/>
                  <a:pt x="231286" y="335309"/>
                </a:cubicBezTo>
                <a:cubicBezTo>
                  <a:pt x="206015" y="361054"/>
                  <a:pt x="164661" y="361447"/>
                  <a:pt x="138915" y="336176"/>
                </a:cubicBezTo>
                <a:cubicBezTo>
                  <a:pt x="138560" y="335829"/>
                  <a:pt x="138213" y="335482"/>
                  <a:pt x="137866" y="335127"/>
                </a:cubicBezTo>
                <a:close/>
                <a:moveTo>
                  <a:pt x="333829" y="437943"/>
                </a:moveTo>
                <a:cubicBezTo>
                  <a:pt x="308157" y="463643"/>
                  <a:pt x="266510" y="463670"/>
                  <a:pt x="240810" y="437998"/>
                </a:cubicBezTo>
                <a:cubicBezTo>
                  <a:pt x="215102" y="412335"/>
                  <a:pt x="215074" y="370679"/>
                  <a:pt x="240747" y="344979"/>
                </a:cubicBezTo>
                <a:cubicBezTo>
                  <a:pt x="266419" y="319280"/>
                  <a:pt x="308065" y="319253"/>
                  <a:pt x="333774" y="344925"/>
                </a:cubicBezTo>
                <a:cubicBezTo>
                  <a:pt x="333792" y="344943"/>
                  <a:pt x="333810" y="344961"/>
                  <a:pt x="333829" y="344979"/>
                </a:cubicBezTo>
                <a:cubicBezTo>
                  <a:pt x="359227" y="370761"/>
                  <a:pt x="359026" y="412225"/>
                  <a:pt x="333372" y="437761"/>
                </a:cubicBezTo>
                <a:close/>
                <a:moveTo>
                  <a:pt x="353443" y="335035"/>
                </a:moveTo>
                <a:cubicBezTo>
                  <a:pt x="327744" y="309363"/>
                  <a:pt x="327716" y="267717"/>
                  <a:pt x="353388" y="242017"/>
                </a:cubicBezTo>
                <a:cubicBezTo>
                  <a:pt x="379051" y="216308"/>
                  <a:pt x="420707" y="216281"/>
                  <a:pt x="446407" y="241953"/>
                </a:cubicBezTo>
                <a:cubicBezTo>
                  <a:pt x="472106" y="267625"/>
                  <a:pt x="472134" y="309272"/>
                  <a:pt x="446461" y="334981"/>
                </a:cubicBezTo>
                <a:cubicBezTo>
                  <a:pt x="446443" y="334999"/>
                  <a:pt x="446425" y="335017"/>
                  <a:pt x="446407" y="335035"/>
                </a:cubicBezTo>
                <a:cubicBezTo>
                  <a:pt x="420990" y="360781"/>
                  <a:pt x="379517" y="361054"/>
                  <a:pt x="353772" y="335638"/>
                </a:cubicBezTo>
                <a:cubicBezTo>
                  <a:pt x="353507" y="335382"/>
                  <a:pt x="353242" y="335117"/>
                  <a:pt x="352987" y="334853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0DFAFE4A-7A8D-34D4-C5E5-12ACCFCD8F71}"/>
              </a:ext>
            </a:extLst>
          </p:cNvPr>
          <p:cNvSpPr/>
          <p:nvPr/>
        </p:nvSpPr>
        <p:spPr>
          <a:xfrm>
            <a:off x="2643664" y="7069324"/>
            <a:ext cx="1218208" cy="1044976"/>
          </a:xfrm>
          <a:custGeom>
            <a:avLst/>
            <a:gdLst>
              <a:gd name="connsiteX0" fmla="*/ 608298 w 609604"/>
              <a:gd name="connsiteY0" fmla="*/ 449706 h 522916"/>
              <a:gd name="connsiteX1" fmla="*/ 602915 w 609604"/>
              <a:gd name="connsiteY1" fmla="*/ 447061 h 522916"/>
              <a:gd name="connsiteX2" fmla="*/ 508310 w 609604"/>
              <a:gd name="connsiteY2" fmla="*/ 447061 h 522916"/>
              <a:gd name="connsiteX3" fmla="*/ 579287 w 609604"/>
              <a:gd name="connsiteY3" fmla="*/ 329921 h 522916"/>
              <a:gd name="connsiteX4" fmla="*/ 537229 w 609604"/>
              <a:gd name="connsiteY4" fmla="*/ 239512 h 522916"/>
              <a:gd name="connsiteX5" fmla="*/ 535587 w 609604"/>
              <a:gd name="connsiteY5" fmla="*/ 238509 h 522916"/>
              <a:gd name="connsiteX6" fmla="*/ 536956 w 609604"/>
              <a:gd name="connsiteY6" fmla="*/ 174191 h 522916"/>
              <a:gd name="connsiteX7" fmla="*/ 550093 w 609604"/>
              <a:gd name="connsiteY7" fmla="*/ 154029 h 522916"/>
              <a:gd name="connsiteX8" fmla="*/ 594714 w 609604"/>
              <a:gd name="connsiteY8" fmla="*/ 139798 h 522916"/>
              <a:gd name="connsiteX9" fmla="*/ 580482 w 609604"/>
              <a:gd name="connsiteY9" fmla="*/ 95177 h 522916"/>
              <a:gd name="connsiteX10" fmla="*/ 568339 w 609604"/>
              <a:gd name="connsiteY10" fmla="*/ 91628 h 522916"/>
              <a:gd name="connsiteX11" fmla="*/ 527395 w 609604"/>
              <a:gd name="connsiteY11" fmla="*/ 68884 h 522916"/>
              <a:gd name="connsiteX12" fmla="*/ 504651 w 609604"/>
              <a:gd name="connsiteY12" fmla="*/ 109828 h 522916"/>
              <a:gd name="connsiteX13" fmla="*/ 513601 w 609604"/>
              <a:gd name="connsiteY13" fmla="*/ 124653 h 522916"/>
              <a:gd name="connsiteX14" fmla="*/ 493439 w 609604"/>
              <a:gd name="connsiteY14" fmla="*/ 142352 h 522916"/>
              <a:gd name="connsiteX15" fmla="*/ 409051 w 609604"/>
              <a:gd name="connsiteY15" fmla="*/ 168444 h 522916"/>
              <a:gd name="connsiteX16" fmla="*/ 367815 w 609604"/>
              <a:gd name="connsiteY16" fmla="*/ 94639 h 522916"/>
              <a:gd name="connsiteX17" fmla="*/ 367815 w 609604"/>
              <a:gd name="connsiteY17" fmla="*/ 70189 h 522916"/>
              <a:gd name="connsiteX18" fmla="*/ 397739 w 609604"/>
              <a:gd name="connsiteY18" fmla="*/ 34162 h 522916"/>
              <a:gd name="connsiteX19" fmla="*/ 361712 w 609604"/>
              <a:gd name="connsiteY19" fmla="*/ 4239 h 522916"/>
              <a:gd name="connsiteX20" fmla="*/ 349569 w 609604"/>
              <a:gd name="connsiteY20" fmla="*/ 7788 h 522916"/>
              <a:gd name="connsiteX21" fmla="*/ 331323 w 609604"/>
              <a:gd name="connsiteY21" fmla="*/ 33 h 522916"/>
              <a:gd name="connsiteX22" fmla="*/ 306873 w 609604"/>
              <a:gd name="connsiteY22" fmla="*/ 6967 h 522916"/>
              <a:gd name="connsiteX23" fmla="*/ 294557 w 609604"/>
              <a:gd name="connsiteY23" fmla="*/ 29135 h 522916"/>
              <a:gd name="connsiteX24" fmla="*/ 301491 w 609604"/>
              <a:gd name="connsiteY24" fmla="*/ 53494 h 522916"/>
              <a:gd name="connsiteX25" fmla="*/ 321288 w 609604"/>
              <a:gd name="connsiteY25" fmla="*/ 65445 h 522916"/>
              <a:gd name="connsiteX26" fmla="*/ 314628 w 609604"/>
              <a:gd name="connsiteY26" fmla="*/ 91263 h 522916"/>
              <a:gd name="connsiteX27" fmla="*/ 251953 w 609604"/>
              <a:gd name="connsiteY27" fmla="*/ 173370 h 522916"/>
              <a:gd name="connsiteX28" fmla="*/ 169846 w 609604"/>
              <a:gd name="connsiteY28" fmla="*/ 209862 h 522916"/>
              <a:gd name="connsiteX29" fmla="*/ 60370 w 609604"/>
              <a:gd name="connsiteY29" fmla="*/ 356652 h 522916"/>
              <a:gd name="connsiteX30" fmla="*/ 92483 w 609604"/>
              <a:gd name="connsiteY30" fmla="*/ 445966 h 522916"/>
              <a:gd name="connsiteX31" fmla="*/ 6726 w 609604"/>
              <a:gd name="connsiteY31" fmla="*/ 445966 h 522916"/>
              <a:gd name="connsiteX32" fmla="*/ 1344 w 609604"/>
              <a:gd name="connsiteY32" fmla="*/ 448612 h 522916"/>
              <a:gd name="connsiteX33" fmla="*/ 158 w 609604"/>
              <a:gd name="connsiteY33" fmla="*/ 454542 h 522916"/>
              <a:gd name="connsiteX34" fmla="*/ 84728 w 609604"/>
              <a:gd name="connsiteY34" fmla="*/ 522690 h 522916"/>
              <a:gd name="connsiteX35" fmla="*/ 524913 w 609604"/>
              <a:gd name="connsiteY35" fmla="*/ 522690 h 522916"/>
              <a:gd name="connsiteX36" fmla="*/ 609484 w 609604"/>
              <a:gd name="connsiteY36" fmla="*/ 454542 h 522916"/>
              <a:gd name="connsiteX37" fmla="*/ 608298 w 609604"/>
              <a:gd name="connsiteY37" fmla="*/ 449706 h 522916"/>
              <a:gd name="connsiteX38" fmla="*/ 527924 w 609604"/>
              <a:gd name="connsiteY38" fmla="*/ 118085 h 522916"/>
              <a:gd name="connsiteX39" fmla="*/ 519604 w 609604"/>
              <a:gd name="connsiteY39" fmla="*/ 91893 h 522916"/>
              <a:gd name="connsiteX40" fmla="*/ 545796 w 609604"/>
              <a:gd name="connsiteY40" fmla="*/ 83573 h 522916"/>
              <a:gd name="connsiteX41" fmla="*/ 556205 w 609604"/>
              <a:gd name="connsiteY41" fmla="*/ 99018 h 522916"/>
              <a:gd name="connsiteX42" fmla="*/ 563595 w 609604"/>
              <a:gd name="connsiteY42" fmla="*/ 105221 h 522916"/>
              <a:gd name="connsiteX43" fmla="*/ 584760 w 609604"/>
              <a:gd name="connsiteY43" fmla="*/ 122829 h 522916"/>
              <a:gd name="connsiteX44" fmla="*/ 567153 w 609604"/>
              <a:gd name="connsiteY44" fmla="*/ 143994 h 522916"/>
              <a:gd name="connsiteX45" fmla="*/ 552647 w 609604"/>
              <a:gd name="connsiteY45" fmla="*/ 139250 h 522916"/>
              <a:gd name="connsiteX46" fmla="*/ 542877 w 609604"/>
              <a:gd name="connsiteY46" fmla="*/ 140108 h 522916"/>
              <a:gd name="connsiteX47" fmla="*/ 542430 w 609604"/>
              <a:gd name="connsiteY47" fmla="*/ 140710 h 522916"/>
              <a:gd name="connsiteX48" fmla="*/ 525734 w 609604"/>
              <a:gd name="connsiteY48" fmla="*/ 166346 h 522916"/>
              <a:gd name="connsiteX49" fmla="*/ 509587 w 609604"/>
              <a:gd name="connsiteY49" fmla="*/ 163426 h 522916"/>
              <a:gd name="connsiteX50" fmla="*/ 503657 w 609604"/>
              <a:gd name="connsiteY50" fmla="*/ 151749 h 522916"/>
              <a:gd name="connsiteX51" fmla="*/ 529292 w 609604"/>
              <a:gd name="connsiteY51" fmla="*/ 129306 h 522916"/>
              <a:gd name="connsiteX52" fmla="*/ 531573 w 609604"/>
              <a:gd name="connsiteY52" fmla="*/ 123376 h 522916"/>
              <a:gd name="connsiteX53" fmla="*/ 527924 w 609604"/>
              <a:gd name="connsiteY53" fmla="*/ 117720 h 522916"/>
              <a:gd name="connsiteX54" fmla="*/ 312530 w 609604"/>
              <a:gd name="connsiteY54" fmla="*/ 45101 h 522916"/>
              <a:gd name="connsiteX55" fmla="*/ 315677 w 609604"/>
              <a:gd name="connsiteY55" fmla="*/ 17777 h 522916"/>
              <a:gd name="connsiteX56" fmla="*/ 343001 w 609604"/>
              <a:gd name="connsiteY56" fmla="*/ 20925 h 522916"/>
              <a:gd name="connsiteX57" fmla="*/ 352124 w 609604"/>
              <a:gd name="connsiteY57" fmla="*/ 22019 h 522916"/>
              <a:gd name="connsiteX58" fmla="*/ 366538 w 609604"/>
              <a:gd name="connsiteY58" fmla="*/ 17914 h 522916"/>
              <a:gd name="connsiteX59" fmla="*/ 383534 w 609604"/>
              <a:gd name="connsiteY59" fmla="*/ 39672 h 522916"/>
              <a:gd name="connsiteX60" fmla="*/ 376300 w 609604"/>
              <a:gd name="connsiteY60" fmla="*/ 52582 h 522916"/>
              <a:gd name="connsiteX61" fmla="*/ 361611 w 609604"/>
              <a:gd name="connsiteY61" fmla="*/ 56504 h 522916"/>
              <a:gd name="connsiteX62" fmla="*/ 356138 w 609604"/>
              <a:gd name="connsiteY62" fmla="*/ 58147 h 522916"/>
              <a:gd name="connsiteX63" fmla="*/ 353857 w 609604"/>
              <a:gd name="connsiteY63" fmla="*/ 63347 h 522916"/>
              <a:gd name="connsiteX64" fmla="*/ 353857 w 609604"/>
              <a:gd name="connsiteY64" fmla="*/ 93909 h 522916"/>
              <a:gd name="connsiteX65" fmla="*/ 338804 w 609604"/>
              <a:gd name="connsiteY65" fmla="*/ 100295 h 522916"/>
              <a:gd name="connsiteX66" fmla="*/ 327400 w 609604"/>
              <a:gd name="connsiteY66" fmla="*/ 93818 h 522916"/>
              <a:gd name="connsiteX67" fmla="*/ 336523 w 609604"/>
              <a:gd name="connsiteY67" fmla="*/ 60975 h 522916"/>
              <a:gd name="connsiteX68" fmla="*/ 331579 w 609604"/>
              <a:gd name="connsiteY68" fmla="*/ 52509 h 522916"/>
              <a:gd name="connsiteX69" fmla="*/ 329225 w 609604"/>
              <a:gd name="connsiteY69" fmla="*/ 52308 h 522916"/>
              <a:gd name="connsiteX70" fmla="*/ 312530 w 609604"/>
              <a:gd name="connsiteY70" fmla="*/ 45009 h 522916"/>
              <a:gd name="connsiteX71" fmla="*/ 319098 w 609604"/>
              <a:gd name="connsiteY71" fmla="*/ 104583 h 522916"/>
              <a:gd name="connsiteX72" fmla="*/ 338530 w 609604"/>
              <a:gd name="connsiteY72" fmla="*/ 113706 h 522916"/>
              <a:gd name="connsiteX73" fmla="*/ 360425 w 609604"/>
              <a:gd name="connsiteY73" fmla="*/ 106225 h 522916"/>
              <a:gd name="connsiteX74" fmla="*/ 395640 w 609604"/>
              <a:gd name="connsiteY74" fmla="*/ 170086 h 522916"/>
              <a:gd name="connsiteX75" fmla="*/ 267918 w 609604"/>
              <a:gd name="connsiteY75" fmla="*/ 169539 h 522916"/>
              <a:gd name="connsiteX76" fmla="*/ 319098 w 609604"/>
              <a:gd name="connsiteY76" fmla="*/ 104492 h 522916"/>
              <a:gd name="connsiteX77" fmla="*/ 72777 w 609604"/>
              <a:gd name="connsiteY77" fmla="*/ 360575 h 522916"/>
              <a:gd name="connsiteX78" fmla="*/ 177783 w 609604"/>
              <a:gd name="connsiteY78" fmla="*/ 221631 h 522916"/>
              <a:gd name="connsiteX79" fmla="*/ 252774 w 609604"/>
              <a:gd name="connsiteY79" fmla="*/ 187420 h 522916"/>
              <a:gd name="connsiteX80" fmla="*/ 254051 w 609604"/>
              <a:gd name="connsiteY80" fmla="*/ 188150 h 522916"/>
              <a:gd name="connsiteX81" fmla="*/ 256241 w 609604"/>
              <a:gd name="connsiteY81" fmla="*/ 188150 h 522916"/>
              <a:gd name="connsiteX82" fmla="*/ 262171 w 609604"/>
              <a:gd name="connsiteY82" fmla="*/ 184500 h 522916"/>
              <a:gd name="connsiteX83" fmla="*/ 388889 w 609604"/>
              <a:gd name="connsiteY83" fmla="*/ 182037 h 522916"/>
              <a:gd name="connsiteX84" fmla="*/ 340264 w 609604"/>
              <a:gd name="connsiteY84" fmla="*/ 272264 h 522916"/>
              <a:gd name="connsiteX85" fmla="*/ 347106 w 609604"/>
              <a:gd name="connsiteY85" fmla="*/ 279106 h 522916"/>
              <a:gd name="connsiteX86" fmla="*/ 353948 w 609604"/>
              <a:gd name="connsiteY86" fmla="*/ 272264 h 522916"/>
              <a:gd name="connsiteX87" fmla="*/ 407227 w 609604"/>
              <a:gd name="connsiteY87" fmla="*/ 184774 h 522916"/>
              <a:gd name="connsiteX88" fmla="*/ 409325 w 609604"/>
              <a:gd name="connsiteY88" fmla="*/ 183223 h 522916"/>
              <a:gd name="connsiteX89" fmla="*/ 490793 w 609604"/>
              <a:gd name="connsiteY89" fmla="*/ 155033 h 522916"/>
              <a:gd name="connsiteX90" fmla="*/ 501923 w 609604"/>
              <a:gd name="connsiteY90" fmla="*/ 173279 h 522916"/>
              <a:gd name="connsiteX91" fmla="*/ 524275 w 609604"/>
              <a:gd name="connsiteY91" fmla="*/ 179027 h 522916"/>
              <a:gd name="connsiteX92" fmla="*/ 485684 w 609604"/>
              <a:gd name="connsiteY92" fmla="*/ 318609 h 522916"/>
              <a:gd name="connsiteX93" fmla="*/ 433227 w 609604"/>
              <a:gd name="connsiteY93" fmla="*/ 346525 h 522916"/>
              <a:gd name="connsiteX94" fmla="*/ 426385 w 609604"/>
              <a:gd name="connsiteY94" fmla="*/ 353367 h 522916"/>
              <a:gd name="connsiteX95" fmla="*/ 433227 w 609604"/>
              <a:gd name="connsiteY95" fmla="*/ 360210 h 522916"/>
              <a:gd name="connsiteX96" fmla="*/ 496085 w 609604"/>
              <a:gd name="connsiteY96" fmla="*/ 327549 h 522916"/>
              <a:gd name="connsiteX97" fmla="*/ 532577 w 609604"/>
              <a:gd name="connsiteY97" fmla="*/ 252741 h 522916"/>
              <a:gd name="connsiteX98" fmla="*/ 565876 w 609604"/>
              <a:gd name="connsiteY98" fmla="*/ 327823 h 522916"/>
              <a:gd name="connsiteX99" fmla="*/ 487418 w 609604"/>
              <a:gd name="connsiteY99" fmla="*/ 445145 h 522916"/>
              <a:gd name="connsiteX100" fmla="*/ 486688 w 609604"/>
              <a:gd name="connsiteY100" fmla="*/ 445875 h 522916"/>
              <a:gd name="connsiteX101" fmla="*/ 282971 w 609604"/>
              <a:gd name="connsiteY101" fmla="*/ 445875 h 522916"/>
              <a:gd name="connsiteX102" fmla="*/ 302677 w 609604"/>
              <a:gd name="connsiteY102" fmla="*/ 404091 h 522916"/>
              <a:gd name="connsiteX103" fmla="*/ 224949 w 609604"/>
              <a:gd name="connsiteY103" fmla="*/ 339592 h 522916"/>
              <a:gd name="connsiteX104" fmla="*/ 242556 w 609604"/>
              <a:gd name="connsiteY104" fmla="*/ 232031 h 522916"/>
              <a:gd name="connsiteX105" fmla="*/ 238451 w 609604"/>
              <a:gd name="connsiteY105" fmla="*/ 226649 h 522916"/>
              <a:gd name="connsiteX106" fmla="*/ 231700 w 609604"/>
              <a:gd name="connsiteY106" fmla="*/ 227470 h 522916"/>
              <a:gd name="connsiteX107" fmla="*/ 144392 w 609604"/>
              <a:gd name="connsiteY107" fmla="*/ 353550 h 522916"/>
              <a:gd name="connsiteX108" fmla="*/ 144392 w 609604"/>
              <a:gd name="connsiteY108" fmla="*/ 354644 h 522916"/>
              <a:gd name="connsiteX109" fmla="*/ 199131 w 609604"/>
              <a:gd name="connsiteY109" fmla="*/ 446878 h 522916"/>
              <a:gd name="connsiteX110" fmla="*/ 119213 w 609604"/>
              <a:gd name="connsiteY110" fmla="*/ 446878 h 522916"/>
              <a:gd name="connsiteX111" fmla="*/ 73142 w 609604"/>
              <a:gd name="connsiteY111" fmla="*/ 360483 h 522916"/>
              <a:gd name="connsiteX112" fmla="*/ 219566 w 609604"/>
              <a:gd name="connsiteY112" fmla="*/ 446787 h 522916"/>
              <a:gd name="connsiteX113" fmla="*/ 157621 w 609604"/>
              <a:gd name="connsiteY113" fmla="*/ 354553 h 522916"/>
              <a:gd name="connsiteX114" fmla="*/ 229237 w 609604"/>
              <a:gd name="connsiteY114" fmla="*/ 246811 h 522916"/>
              <a:gd name="connsiteX115" fmla="*/ 208983 w 609604"/>
              <a:gd name="connsiteY115" fmla="*/ 343697 h 522916"/>
              <a:gd name="connsiteX116" fmla="*/ 208983 w 609604"/>
              <a:gd name="connsiteY116" fmla="*/ 344700 h 522916"/>
              <a:gd name="connsiteX117" fmla="*/ 208983 w 609604"/>
              <a:gd name="connsiteY117" fmla="*/ 345704 h 522916"/>
              <a:gd name="connsiteX118" fmla="*/ 208983 w 609604"/>
              <a:gd name="connsiteY118" fmla="*/ 345704 h 522916"/>
              <a:gd name="connsiteX119" fmla="*/ 208983 w 609604"/>
              <a:gd name="connsiteY119" fmla="*/ 347072 h 522916"/>
              <a:gd name="connsiteX120" fmla="*/ 208983 w 609604"/>
              <a:gd name="connsiteY120" fmla="*/ 348259 h 522916"/>
              <a:gd name="connsiteX121" fmla="*/ 209713 w 609604"/>
              <a:gd name="connsiteY121" fmla="*/ 349353 h 522916"/>
              <a:gd name="connsiteX122" fmla="*/ 210534 w 609604"/>
              <a:gd name="connsiteY122" fmla="*/ 350357 h 522916"/>
              <a:gd name="connsiteX123" fmla="*/ 211538 w 609604"/>
              <a:gd name="connsiteY123" fmla="*/ 351087 h 522916"/>
              <a:gd name="connsiteX124" fmla="*/ 212815 w 609604"/>
              <a:gd name="connsiteY124" fmla="*/ 351725 h 522916"/>
              <a:gd name="connsiteX125" fmla="*/ 212815 w 609604"/>
              <a:gd name="connsiteY125" fmla="*/ 351725 h 522916"/>
              <a:gd name="connsiteX126" fmla="*/ 213819 w 609604"/>
              <a:gd name="connsiteY126" fmla="*/ 351725 h 522916"/>
              <a:gd name="connsiteX127" fmla="*/ 214913 w 609604"/>
              <a:gd name="connsiteY127" fmla="*/ 351725 h 522916"/>
              <a:gd name="connsiteX128" fmla="*/ 287898 w 609604"/>
              <a:gd name="connsiteY128" fmla="*/ 403179 h 522916"/>
              <a:gd name="connsiteX129" fmla="*/ 245111 w 609604"/>
              <a:gd name="connsiteY129" fmla="*/ 445966 h 522916"/>
              <a:gd name="connsiteX130" fmla="*/ 524549 w 609604"/>
              <a:gd name="connsiteY130" fmla="*/ 509827 h 522916"/>
              <a:gd name="connsiteX131" fmla="*/ 84728 w 609604"/>
              <a:gd name="connsiteY131" fmla="*/ 509827 h 522916"/>
              <a:gd name="connsiteX132" fmla="*/ 16397 w 609604"/>
              <a:gd name="connsiteY132" fmla="*/ 460471 h 522916"/>
              <a:gd name="connsiteX133" fmla="*/ 593245 w 609604"/>
              <a:gd name="connsiteY133" fmla="*/ 460471 h 522916"/>
              <a:gd name="connsiteX134" fmla="*/ 524913 w 609604"/>
              <a:gd name="connsiteY134" fmla="*/ 509736 h 522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609604" h="522916">
                <a:moveTo>
                  <a:pt x="608298" y="449706"/>
                </a:moveTo>
                <a:cubicBezTo>
                  <a:pt x="607002" y="448046"/>
                  <a:pt x="605023" y="447070"/>
                  <a:pt x="602915" y="447061"/>
                </a:cubicBezTo>
                <a:lnTo>
                  <a:pt x="508310" y="447061"/>
                </a:lnTo>
                <a:cubicBezTo>
                  <a:pt x="531208" y="427629"/>
                  <a:pt x="576002" y="383200"/>
                  <a:pt x="579287" y="329921"/>
                </a:cubicBezTo>
                <a:cubicBezTo>
                  <a:pt x="581294" y="297170"/>
                  <a:pt x="567153" y="266790"/>
                  <a:pt x="537229" y="239512"/>
                </a:cubicBezTo>
                <a:cubicBezTo>
                  <a:pt x="536737" y="239092"/>
                  <a:pt x="536180" y="238755"/>
                  <a:pt x="535587" y="238509"/>
                </a:cubicBezTo>
                <a:cubicBezTo>
                  <a:pt x="539273" y="217261"/>
                  <a:pt x="539738" y="195576"/>
                  <a:pt x="536956" y="174191"/>
                </a:cubicBezTo>
                <a:lnTo>
                  <a:pt x="550093" y="154029"/>
                </a:lnTo>
                <a:cubicBezTo>
                  <a:pt x="566341" y="162423"/>
                  <a:pt x="586320" y="156046"/>
                  <a:pt x="594714" y="139798"/>
                </a:cubicBezTo>
                <a:cubicBezTo>
                  <a:pt x="603107" y="123540"/>
                  <a:pt x="596730" y="103570"/>
                  <a:pt x="580482" y="95177"/>
                </a:cubicBezTo>
                <a:cubicBezTo>
                  <a:pt x="576696" y="93225"/>
                  <a:pt x="572572" y="92020"/>
                  <a:pt x="568339" y="91628"/>
                </a:cubicBezTo>
                <a:cubicBezTo>
                  <a:pt x="563312" y="74039"/>
                  <a:pt x="544984" y="63858"/>
                  <a:pt x="527395" y="68884"/>
                </a:cubicBezTo>
                <a:cubicBezTo>
                  <a:pt x="509815" y="73911"/>
                  <a:pt x="499634" y="92239"/>
                  <a:pt x="504651" y="109828"/>
                </a:cubicBezTo>
                <a:cubicBezTo>
                  <a:pt x="506266" y="115476"/>
                  <a:pt x="509359" y="120594"/>
                  <a:pt x="513601" y="124653"/>
                </a:cubicBezTo>
                <a:lnTo>
                  <a:pt x="493439" y="142352"/>
                </a:lnTo>
                <a:cubicBezTo>
                  <a:pt x="463525" y="143593"/>
                  <a:pt x="434441" y="152579"/>
                  <a:pt x="409051" y="168444"/>
                </a:cubicBezTo>
                <a:cubicBezTo>
                  <a:pt x="400302" y="141367"/>
                  <a:pt x="386289" y="116278"/>
                  <a:pt x="367815" y="94639"/>
                </a:cubicBezTo>
                <a:lnTo>
                  <a:pt x="367815" y="70189"/>
                </a:lnTo>
                <a:cubicBezTo>
                  <a:pt x="386025" y="68501"/>
                  <a:pt x="399426" y="52372"/>
                  <a:pt x="397739" y="34162"/>
                </a:cubicBezTo>
                <a:cubicBezTo>
                  <a:pt x="396051" y="15953"/>
                  <a:pt x="379921" y="2551"/>
                  <a:pt x="361712" y="4239"/>
                </a:cubicBezTo>
                <a:cubicBezTo>
                  <a:pt x="357470" y="4631"/>
                  <a:pt x="353346" y="5835"/>
                  <a:pt x="349569" y="7788"/>
                </a:cubicBezTo>
                <a:cubicBezTo>
                  <a:pt x="344433" y="3381"/>
                  <a:pt x="338056" y="672"/>
                  <a:pt x="331323" y="33"/>
                </a:cubicBezTo>
                <a:cubicBezTo>
                  <a:pt x="322569" y="-1080"/>
                  <a:pt x="313738" y="1420"/>
                  <a:pt x="306873" y="6967"/>
                </a:cubicBezTo>
                <a:cubicBezTo>
                  <a:pt x="299950" y="12395"/>
                  <a:pt x="295509" y="20386"/>
                  <a:pt x="294557" y="29135"/>
                </a:cubicBezTo>
                <a:cubicBezTo>
                  <a:pt x="293540" y="37857"/>
                  <a:pt x="296034" y="46615"/>
                  <a:pt x="301491" y="53494"/>
                </a:cubicBezTo>
                <a:cubicBezTo>
                  <a:pt x="306412" y="59761"/>
                  <a:pt x="313452" y="64013"/>
                  <a:pt x="321288" y="65445"/>
                </a:cubicBezTo>
                <a:lnTo>
                  <a:pt x="314628" y="91263"/>
                </a:lnTo>
                <a:cubicBezTo>
                  <a:pt x="286102" y="111863"/>
                  <a:pt x="264298" y="140427"/>
                  <a:pt x="251953" y="173370"/>
                </a:cubicBezTo>
                <a:cubicBezTo>
                  <a:pt x="222757" y="180915"/>
                  <a:pt x="195012" y="193249"/>
                  <a:pt x="169846" y="209862"/>
                </a:cubicBezTo>
                <a:cubicBezTo>
                  <a:pt x="94307" y="261407"/>
                  <a:pt x="72959" y="301092"/>
                  <a:pt x="60370" y="356652"/>
                </a:cubicBezTo>
                <a:cubicBezTo>
                  <a:pt x="50865" y="390224"/>
                  <a:pt x="63774" y="426132"/>
                  <a:pt x="92483" y="445966"/>
                </a:cubicBezTo>
                <a:lnTo>
                  <a:pt x="6726" y="445966"/>
                </a:lnTo>
                <a:cubicBezTo>
                  <a:pt x="4621" y="445975"/>
                  <a:pt x="2635" y="446951"/>
                  <a:pt x="1344" y="448612"/>
                </a:cubicBezTo>
                <a:cubicBezTo>
                  <a:pt x="62" y="450299"/>
                  <a:pt x="-375" y="452489"/>
                  <a:pt x="158" y="454542"/>
                </a:cubicBezTo>
                <a:cubicBezTo>
                  <a:pt x="158" y="455271"/>
                  <a:pt x="18404" y="522690"/>
                  <a:pt x="84728" y="522690"/>
                </a:cubicBezTo>
                <a:lnTo>
                  <a:pt x="524913" y="522690"/>
                </a:lnTo>
                <a:cubicBezTo>
                  <a:pt x="590782" y="522690"/>
                  <a:pt x="609301" y="455271"/>
                  <a:pt x="609484" y="454542"/>
                </a:cubicBezTo>
                <a:cubicBezTo>
                  <a:pt x="609703" y="452835"/>
                  <a:pt x="609274" y="451111"/>
                  <a:pt x="608298" y="449706"/>
                </a:cubicBezTo>
                <a:close/>
                <a:moveTo>
                  <a:pt x="527924" y="118085"/>
                </a:moveTo>
                <a:cubicBezTo>
                  <a:pt x="518390" y="113149"/>
                  <a:pt x="514668" y="101426"/>
                  <a:pt x="519604" y="91893"/>
                </a:cubicBezTo>
                <a:cubicBezTo>
                  <a:pt x="524539" y="82368"/>
                  <a:pt x="536262" y="78637"/>
                  <a:pt x="545796" y="83573"/>
                </a:cubicBezTo>
                <a:cubicBezTo>
                  <a:pt x="551662" y="86610"/>
                  <a:pt x="555585" y="92431"/>
                  <a:pt x="556205" y="99018"/>
                </a:cubicBezTo>
                <a:cubicBezTo>
                  <a:pt x="556543" y="102767"/>
                  <a:pt x="559845" y="105541"/>
                  <a:pt x="563595" y="105221"/>
                </a:cubicBezTo>
                <a:cubicBezTo>
                  <a:pt x="574305" y="104236"/>
                  <a:pt x="583775" y="112118"/>
                  <a:pt x="584760" y="122829"/>
                </a:cubicBezTo>
                <a:cubicBezTo>
                  <a:pt x="585746" y="133539"/>
                  <a:pt x="577863" y="143009"/>
                  <a:pt x="567153" y="143994"/>
                </a:cubicBezTo>
                <a:cubicBezTo>
                  <a:pt x="561862" y="144523"/>
                  <a:pt x="556598" y="142799"/>
                  <a:pt x="552647" y="139250"/>
                </a:cubicBezTo>
                <a:cubicBezTo>
                  <a:pt x="549710" y="136787"/>
                  <a:pt x="545340" y="137179"/>
                  <a:pt x="542877" y="140108"/>
                </a:cubicBezTo>
                <a:cubicBezTo>
                  <a:pt x="542722" y="140299"/>
                  <a:pt x="542566" y="140500"/>
                  <a:pt x="542430" y="140710"/>
                </a:cubicBezTo>
                <a:lnTo>
                  <a:pt x="525734" y="166346"/>
                </a:lnTo>
                <a:cubicBezTo>
                  <a:pt x="520179" y="167331"/>
                  <a:pt x="514449" y="166300"/>
                  <a:pt x="509587" y="163426"/>
                </a:cubicBezTo>
                <a:cubicBezTo>
                  <a:pt x="506147" y="160470"/>
                  <a:pt x="504013" y="156274"/>
                  <a:pt x="503657" y="151749"/>
                </a:cubicBezTo>
                <a:lnTo>
                  <a:pt x="529292" y="129306"/>
                </a:lnTo>
                <a:cubicBezTo>
                  <a:pt x="531008" y="127846"/>
                  <a:pt x="531865" y="125611"/>
                  <a:pt x="531573" y="123376"/>
                </a:cubicBezTo>
                <a:cubicBezTo>
                  <a:pt x="531418" y="120986"/>
                  <a:pt x="530031" y="118851"/>
                  <a:pt x="527924" y="117720"/>
                </a:cubicBezTo>
                <a:close/>
                <a:moveTo>
                  <a:pt x="312530" y="45101"/>
                </a:moveTo>
                <a:cubicBezTo>
                  <a:pt x="305853" y="36689"/>
                  <a:pt x="307263" y="24455"/>
                  <a:pt x="315677" y="17777"/>
                </a:cubicBezTo>
                <a:cubicBezTo>
                  <a:pt x="324089" y="11099"/>
                  <a:pt x="336322" y="12513"/>
                  <a:pt x="343001" y="20925"/>
                </a:cubicBezTo>
                <a:cubicBezTo>
                  <a:pt x="345309" y="23580"/>
                  <a:pt x="349250" y="24054"/>
                  <a:pt x="352124" y="22019"/>
                </a:cubicBezTo>
                <a:cubicBezTo>
                  <a:pt x="356211" y="18836"/>
                  <a:pt x="361383" y="17358"/>
                  <a:pt x="366538" y="17914"/>
                </a:cubicBezTo>
                <a:cubicBezTo>
                  <a:pt x="377239" y="19228"/>
                  <a:pt x="384848" y="28971"/>
                  <a:pt x="383534" y="39672"/>
                </a:cubicBezTo>
                <a:cubicBezTo>
                  <a:pt x="382914" y="44754"/>
                  <a:pt x="380314" y="49398"/>
                  <a:pt x="376300" y="52582"/>
                </a:cubicBezTo>
                <a:cubicBezTo>
                  <a:pt x="372176" y="55902"/>
                  <a:pt x="366839" y="57326"/>
                  <a:pt x="361611" y="56504"/>
                </a:cubicBezTo>
                <a:cubicBezTo>
                  <a:pt x="359641" y="56295"/>
                  <a:pt x="357670" y="56888"/>
                  <a:pt x="356138" y="58147"/>
                </a:cubicBezTo>
                <a:cubicBezTo>
                  <a:pt x="354651" y="59460"/>
                  <a:pt x="353811" y="61358"/>
                  <a:pt x="353857" y="63347"/>
                </a:cubicBezTo>
                <a:lnTo>
                  <a:pt x="353857" y="93909"/>
                </a:lnTo>
                <a:cubicBezTo>
                  <a:pt x="349806" y="97841"/>
                  <a:pt x="344442" y="100122"/>
                  <a:pt x="338804" y="100295"/>
                </a:cubicBezTo>
                <a:cubicBezTo>
                  <a:pt x="334297" y="99720"/>
                  <a:pt x="330201" y="97394"/>
                  <a:pt x="327400" y="93818"/>
                </a:cubicBezTo>
                <a:lnTo>
                  <a:pt x="336523" y="60975"/>
                </a:lnTo>
                <a:cubicBezTo>
                  <a:pt x="337490" y="57271"/>
                  <a:pt x="335282" y="53485"/>
                  <a:pt x="331579" y="52509"/>
                </a:cubicBezTo>
                <a:cubicBezTo>
                  <a:pt x="330812" y="52308"/>
                  <a:pt x="330018" y="52244"/>
                  <a:pt x="329225" y="52308"/>
                </a:cubicBezTo>
                <a:cubicBezTo>
                  <a:pt x="322788" y="52828"/>
                  <a:pt x="316518" y="50091"/>
                  <a:pt x="312530" y="45009"/>
                </a:cubicBezTo>
                <a:close/>
                <a:moveTo>
                  <a:pt x="319098" y="104583"/>
                </a:moveTo>
                <a:cubicBezTo>
                  <a:pt x="324180" y="109993"/>
                  <a:pt x="331131" y="113250"/>
                  <a:pt x="338530" y="113706"/>
                </a:cubicBezTo>
                <a:cubicBezTo>
                  <a:pt x="346467" y="113760"/>
                  <a:pt x="354185" y="111124"/>
                  <a:pt x="360425" y="106225"/>
                </a:cubicBezTo>
                <a:cubicBezTo>
                  <a:pt x="375916" y="125219"/>
                  <a:pt x="387849" y="146850"/>
                  <a:pt x="395640" y="170086"/>
                </a:cubicBezTo>
                <a:cubicBezTo>
                  <a:pt x="353611" y="160662"/>
                  <a:pt x="310030" y="160479"/>
                  <a:pt x="267918" y="169539"/>
                </a:cubicBezTo>
                <a:cubicBezTo>
                  <a:pt x="279264" y="143912"/>
                  <a:pt x="296863" y="121552"/>
                  <a:pt x="319098" y="104492"/>
                </a:cubicBezTo>
                <a:close/>
                <a:moveTo>
                  <a:pt x="72777" y="360575"/>
                </a:moveTo>
                <a:cubicBezTo>
                  <a:pt x="85367" y="308391"/>
                  <a:pt x="105528" y="270895"/>
                  <a:pt x="177783" y="221631"/>
                </a:cubicBezTo>
                <a:cubicBezTo>
                  <a:pt x="200791" y="206295"/>
                  <a:pt x="226109" y="194745"/>
                  <a:pt x="252774" y="187420"/>
                </a:cubicBezTo>
                <a:cubicBezTo>
                  <a:pt x="253154" y="187739"/>
                  <a:pt x="253587" y="187985"/>
                  <a:pt x="254051" y="188150"/>
                </a:cubicBezTo>
                <a:cubicBezTo>
                  <a:pt x="254775" y="188277"/>
                  <a:pt x="255517" y="188277"/>
                  <a:pt x="256241" y="188150"/>
                </a:cubicBezTo>
                <a:cubicBezTo>
                  <a:pt x="258747" y="188150"/>
                  <a:pt x="261038" y="186736"/>
                  <a:pt x="262171" y="184500"/>
                </a:cubicBezTo>
                <a:cubicBezTo>
                  <a:pt x="303693" y="174200"/>
                  <a:pt x="346996" y="173361"/>
                  <a:pt x="388889" y="182037"/>
                </a:cubicBezTo>
                <a:cubicBezTo>
                  <a:pt x="360243" y="205574"/>
                  <a:pt x="340264" y="236775"/>
                  <a:pt x="340264" y="272264"/>
                </a:cubicBezTo>
                <a:cubicBezTo>
                  <a:pt x="340264" y="276041"/>
                  <a:pt x="343329" y="279106"/>
                  <a:pt x="347106" y="279106"/>
                </a:cubicBezTo>
                <a:cubicBezTo>
                  <a:pt x="350883" y="279106"/>
                  <a:pt x="353948" y="276041"/>
                  <a:pt x="353948" y="272264"/>
                </a:cubicBezTo>
                <a:cubicBezTo>
                  <a:pt x="353948" y="237414"/>
                  <a:pt x="376391" y="206213"/>
                  <a:pt x="407227" y="184774"/>
                </a:cubicBezTo>
                <a:cubicBezTo>
                  <a:pt x="408020" y="184391"/>
                  <a:pt x="408732" y="183871"/>
                  <a:pt x="409325" y="183223"/>
                </a:cubicBezTo>
                <a:cubicBezTo>
                  <a:pt x="433483" y="166738"/>
                  <a:pt x="461609" y="157004"/>
                  <a:pt x="490793" y="155033"/>
                </a:cubicBezTo>
                <a:cubicBezTo>
                  <a:pt x="491979" y="162331"/>
                  <a:pt x="495975" y="168882"/>
                  <a:pt x="501923" y="173279"/>
                </a:cubicBezTo>
                <a:cubicBezTo>
                  <a:pt x="508492" y="177704"/>
                  <a:pt x="516383" y="179738"/>
                  <a:pt x="524275" y="179027"/>
                </a:cubicBezTo>
                <a:cubicBezTo>
                  <a:pt x="529840" y="228656"/>
                  <a:pt x="514422" y="285127"/>
                  <a:pt x="485684" y="318609"/>
                </a:cubicBezTo>
                <a:cubicBezTo>
                  <a:pt x="473086" y="335094"/>
                  <a:pt x="453936" y="345275"/>
                  <a:pt x="433227" y="346525"/>
                </a:cubicBezTo>
                <a:cubicBezTo>
                  <a:pt x="429450" y="346525"/>
                  <a:pt x="426385" y="349590"/>
                  <a:pt x="426385" y="353367"/>
                </a:cubicBezTo>
                <a:cubicBezTo>
                  <a:pt x="426385" y="357144"/>
                  <a:pt x="429450" y="360210"/>
                  <a:pt x="433227" y="360210"/>
                </a:cubicBezTo>
                <a:cubicBezTo>
                  <a:pt x="457987" y="359197"/>
                  <a:pt x="481023" y="347228"/>
                  <a:pt x="496085" y="327549"/>
                </a:cubicBezTo>
                <a:cubicBezTo>
                  <a:pt x="513847" y="305754"/>
                  <a:pt x="526337" y="280155"/>
                  <a:pt x="532577" y="252741"/>
                </a:cubicBezTo>
                <a:cubicBezTo>
                  <a:pt x="556205" y="275822"/>
                  <a:pt x="567518" y="301092"/>
                  <a:pt x="565876" y="327823"/>
                </a:cubicBezTo>
                <a:cubicBezTo>
                  <a:pt x="562044" y="391684"/>
                  <a:pt x="488148" y="444689"/>
                  <a:pt x="487418" y="445145"/>
                </a:cubicBezTo>
                <a:lnTo>
                  <a:pt x="486688" y="445875"/>
                </a:lnTo>
                <a:lnTo>
                  <a:pt x="282971" y="445875"/>
                </a:lnTo>
                <a:cubicBezTo>
                  <a:pt x="295197" y="435392"/>
                  <a:pt x="302366" y="420194"/>
                  <a:pt x="302677" y="404091"/>
                </a:cubicBezTo>
                <a:cubicBezTo>
                  <a:pt x="302677" y="360210"/>
                  <a:pt x="254416" y="342602"/>
                  <a:pt x="224949" y="339592"/>
                </a:cubicBezTo>
                <a:cubicBezTo>
                  <a:pt x="231244" y="318152"/>
                  <a:pt x="246753" y="261499"/>
                  <a:pt x="242556" y="232031"/>
                </a:cubicBezTo>
                <a:cubicBezTo>
                  <a:pt x="242216" y="229650"/>
                  <a:pt x="240661" y="227607"/>
                  <a:pt x="238451" y="226649"/>
                </a:cubicBezTo>
                <a:cubicBezTo>
                  <a:pt x="236207" y="225764"/>
                  <a:pt x="233665" y="226065"/>
                  <a:pt x="231700" y="227470"/>
                </a:cubicBezTo>
                <a:cubicBezTo>
                  <a:pt x="228507" y="229933"/>
                  <a:pt x="152968" y="286952"/>
                  <a:pt x="144392" y="353550"/>
                </a:cubicBezTo>
                <a:cubicBezTo>
                  <a:pt x="144348" y="353915"/>
                  <a:pt x="144348" y="354280"/>
                  <a:pt x="144392" y="354644"/>
                </a:cubicBezTo>
                <a:cubicBezTo>
                  <a:pt x="144392" y="356652"/>
                  <a:pt x="146673" y="400260"/>
                  <a:pt x="199131" y="446878"/>
                </a:cubicBezTo>
                <a:lnTo>
                  <a:pt x="119213" y="446878"/>
                </a:lnTo>
                <a:cubicBezTo>
                  <a:pt x="111094" y="443594"/>
                  <a:pt x="59184" y="420969"/>
                  <a:pt x="73142" y="360483"/>
                </a:cubicBezTo>
                <a:close/>
                <a:moveTo>
                  <a:pt x="219566" y="446787"/>
                </a:moveTo>
                <a:cubicBezTo>
                  <a:pt x="163551" y="402814"/>
                  <a:pt x="158077" y="359389"/>
                  <a:pt x="157621" y="354553"/>
                </a:cubicBezTo>
                <a:cubicBezTo>
                  <a:pt x="164007" y="307935"/>
                  <a:pt x="208619" y="264600"/>
                  <a:pt x="229237" y="246811"/>
                </a:cubicBezTo>
                <a:cubicBezTo>
                  <a:pt x="228051" y="283303"/>
                  <a:pt x="209166" y="342967"/>
                  <a:pt x="208983" y="343697"/>
                </a:cubicBezTo>
                <a:cubicBezTo>
                  <a:pt x="208933" y="344025"/>
                  <a:pt x="208933" y="344372"/>
                  <a:pt x="208983" y="344700"/>
                </a:cubicBezTo>
                <a:cubicBezTo>
                  <a:pt x="208941" y="345038"/>
                  <a:pt x="208941" y="345366"/>
                  <a:pt x="208983" y="345704"/>
                </a:cubicBezTo>
                <a:lnTo>
                  <a:pt x="208983" y="345704"/>
                </a:lnTo>
                <a:cubicBezTo>
                  <a:pt x="208941" y="346160"/>
                  <a:pt x="208941" y="346616"/>
                  <a:pt x="208983" y="347072"/>
                </a:cubicBezTo>
                <a:cubicBezTo>
                  <a:pt x="208983" y="347529"/>
                  <a:pt x="208983" y="347894"/>
                  <a:pt x="208983" y="348259"/>
                </a:cubicBezTo>
                <a:lnTo>
                  <a:pt x="209713" y="349353"/>
                </a:lnTo>
                <a:cubicBezTo>
                  <a:pt x="209936" y="349727"/>
                  <a:pt x="210212" y="350065"/>
                  <a:pt x="210534" y="350357"/>
                </a:cubicBezTo>
                <a:lnTo>
                  <a:pt x="211538" y="351087"/>
                </a:lnTo>
                <a:lnTo>
                  <a:pt x="212815" y="351725"/>
                </a:lnTo>
                <a:lnTo>
                  <a:pt x="212815" y="351725"/>
                </a:lnTo>
                <a:lnTo>
                  <a:pt x="213819" y="351725"/>
                </a:lnTo>
                <a:lnTo>
                  <a:pt x="214913" y="351725"/>
                </a:lnTo>
                <a:cubicBezTo>
                  <a:pt x="240367" y="351725"/>
                  <a:pt x="287898" y="366870"/>
                  <a:pt x="287898" y="403179"/>
                </a:cubicBezTo>
                <a:cubicBezTo>
                  <a:pt x="287847" y="426789"/>
                  <a:pt x="268720" y="445920"/>
                  <a:pt x="245111" y="445966"/>
                </a:cubicBezTo>
                <a:close/>
                <a:moveTo>
                  <a:pt x="524549" y="509827"/>
                </a:moveTo>
                <a:lnTo>
                  <a:pt x="84728" y="509827"/>
                </a:lnTo>
                <a:cubicBezTo>
                  <a:pt x="42032" y="509827"/>
                  <a:pt x="23148" y="476619"/>
                  <a:pt x="16397" y="460471"/>
                </a:cubicBezTo>
                <a:lnTo>
                  <a:pt x="593245" y="460471"/>
                </a:lnTo>
                <a:cubicBezTo>
                  <a:pt x="586585" y="476528"/>
                  <a:pt x="567609" y="509736"/>
                  <a:pt x="524913" y="509736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277997FA-9777-9418-93F7-4A4EC7412563}"/>
              </a:ext>
            </a:extLst>
          </p:cNvPr>
          <p:cNvSpPr/>
          <p:nvPr/>
        </p:nvSpPr>
        <p:spPr>
          <a:xfrm>
            <a:off x="15957093" y="6991145"/>
            <a:ext cx="1217024" cy="1201332"/>
          </a:xfrm>
          <a:custGeom>
            <a:avLst/>
            <a:gdLst>
              <a:gd name="connsiteX0" fmla="*/ 580562 w 609014"/>
              <a:gd name="connsiteY0" fmla="*/ 222500 h 601160"/>
              <a:gd name="connsiteX1" fmla="*/ 563684 w 609014"/>
              <a:gd name="connsiteY1" fmla="*/ 208268 h 601160"/>
              <a:gd name="connsiteX2" fmla="*/ 572260 w 609014"/>
              <a:gd name="connsiteY2" fmla="*/ 190022 h 601160"/>
              <a:gd name="connsiteX3" fmla="*/ 511136 w 609014"/>
              <a:gd name="connsiteY3" fmla="*/ 87115 h 601160"/>
              <a:gd name="connsiteX4" fmla="*/ 405491 w 609014"/>
              <a:gd name="connsiteY4" fmla="*/ 31099 h 601160"/>
              <a:gd name="connsiteX5" fmla="*/ 387245 w 609014"/>
              <a:gd name="connsiteY5" fmla="*/ 40222 h 601160"/>
              <a:gd name="connsiteX6" fmla="*/ 372283 w 609014"/>
              <a:gd name="connsiteY6" fmla="*/ 23983 h 601160"/>
              <a:gd name="connsiteX7" fmla="*/ 248484 w 609014"/>
              <a:gd name="connsiteY7" fmla="*/ 4369 h 601160"/>
              <a:gd name="connsiteX8" fmla="*/ 200406 w 609014"/>
              <a:gd name="connsiteY8" fmla="*/ 34748 h 601160"/>
              <a:gd name="connsiteX9" fmla="*/ 156 w 609014"/>
              <a:gd name="connsiteY9" fmla="*/ 153348 h 601160"/>
              <a:gd name="connsiteX10" fmla="*/ 52795 w 609014"/>
              <a:gd name="connsiteY10" fmla="*/ 223504 h 601160"/>
              <a:gd name="connsiteX11" fmla="*/ 189641 w 609014"/>
              <a:gd name="connsiteY11" fmla="*/ 265287 h 601160"/>
              <a:gd name="connsiteX12" fmla="*/ 235256 w 609014"/>
              <a:gd name="connsiteY12" fmla="*/ 323218 h 601160"/>
              <a:gd name="connsiteX13" fmla="*/ 244926 w 609014"/>
              <a:gd name="connsiteY13" fmla="*/ 366005 h 601160"/>
              <a:gd name="connsiteX14" fmla="*/ 270926 w 609014"/>
              <a:gd name="connsiteY14" fmla="*/ 376132 h 601160"/>
              <a:gd name="connsiteX15" fmla="*/ 288260 w 609014"/>
              <a:gd name="connsiteY15" fmla="*/ 373669 h 601160"/>
              <a:gd name="connsiteX16" fmla="*/ 348381 w 609014"/>
              <a:gd name="connsiteY16" fmla="*/ 416273 h 601160"/>
              <a:gd name="connsiteX17" fmla="*/ 396733 w 609014"/>
              <a:gd name="connsiteY17" fmla="*/ 551202 h 601160"/>
              <a:gd name="connsiteX18" fmla="*/ 461415 w 609014"/>
              <a:gd name="connsiteY18" fmla="*/ 600832 h 601160"/>
              <a:gd name="connsiteX19" fmla="*/ 469261 w 609014"/>
              <a:gd name="connsiteY19" fmla="*/ 600832 h 601160"/>
              <a:gd name="connsiteX20" fmla="*/ 577916 w 609014"/>
              <a:gd name="connsiteY20" fmla="*/ 395107 h 601160"/>
              <a:gd name="connsiteX21" fmla="*/ 606015 w 609014"/>
              <a:gd name="connsiteY21" fmla="*/ 345570 h 601160"/>
              <a:gd name="connsiteX22" fmla="*/ 580562 w 609014"/>
              <a:gd name="connsiteY22" fmla="*/ 222500 h 601160"/>
              <a:gd name="connsiteX23" fmla="*/ 55532 w 609014"/>
              <a:gd name="connsiteY23" fmla="*/ 209910 h 601160"/>
              <a:gd name="connsiteX24" fmla="*/ 13840 w 609014"/>
              <a:gd name="connsiteY24" fmla="*/ 154078 h 601160"/>
              <a:gd name="connsiteX25" fmla="*/ 191556 w 609014"/>
              <a:gd name="connsiteY25" fmla="*/ 49437 h 601160"/>
              <a:gd name="connsiteX26" fmla="*/ 175409 w 609014"/>
              <a:gd name="connsiteY26" fmla="*/ 197777 h 601160"/>
              <a:gd name="connsiteX27" fmla="*/ 183711 w 609014"/>
              <a:gd name="connsiteY27" fmla="*/ 247497 h 601160"/>
              <a:gd name="connsiteX28" fmla="*/ 55532 w 609014"/>
              <a:gd name="connsiteY28" fmla="*/ 209910 h 601160"/>
              <a:gd name="connsiteX29" fmla="*/ 189093 w 609014"/>
              <a:gd name="connsiteY29" fmla="*/ 196956 h 601160"/>
              <a:gd name="connsiteX30" fmla="*/ 251677 w 609014"/>
              <a:gd name="connsiteY30" fmla="*/ 17688 h 601160"/>
              <a:gd name="connsiteX31" fmla="*/ 364073 w 609014"/>
              <a:gd name="connsiteY31" fmla="*/ 34931 h 601160"/>
              <a:gd name="connsiteX32" fmla="*/ 376662 w 609014"/>
              <a:gd name="connsiteY32" fmla="*/ 50805 h 601160"/>
              <a:gd name="connsiteX33" fmla="*/ 272660 w 609014"/>
              <a:gd name="connsiteY33" fmla="*/ 237735 h 601160"/>
              <a:gd name="connsiteX34" fmla="*/ 249670 w 609014"/>
              <a:gd name="connsiteY34" fmla="*/ 285358 h 601160"/>
              <a:gd name="connsiteX35" fmla="*/ 239361 w 609014"/>
              <a:gd name="connsiteY35" fmla="*/ 309169 h 601160"/>
              <a:gd name="connsiteX36" fmla="*/ 189093 w 609014"/>
              <a:gd name="connsiteY36" fmla="*/ 196956 h 601160"/>
              <a:gd name="connsiteX37" fmla="*/ 255509 w 609014"/>
              <a:gd name="connsiteY37" fmla="*/ 356973 h 601160"/>
              <a:gd name="connsiteX38" fmla="*/ 253775 w 609014"/>
              <a:gd name="connsiteY38" fmla="*/ 355423 h 601160"/>
              <a:gd name="connsiteX39" fmla="*/ 253775 w 609014"/>
              <a:gd name="connsiteY39" fmla="*/ 355423 h 601160"/>
              <a:gd name="connsiteX40" fmla="*/ 248849 w 609014"/>
              <a:gd name="connsiteY40" fmla="*/ 327415 h 601160"/>
              <a:gd name="connsiteX41" fmla="*/ 252133 w 609014"/>
              <a:gd name="connsiteY41" fmla="*/ 324039 h 601160"/>
              <a:gd name="connsiteX42" fmla="*/ 251312 w 609014"/>
              <a:gd name="connsiteY42" fmla="*/ 317288 h 601160"/>
              <a:gd name="connsiteX43" fmla="*/ 261986 w 609014"/>
              <a:gd name="connsiteY43" fmla="*/ 291744 h 601160"/>
              <a:gd name="connsiteX44" fmla="*/ 285250 w 609014"/>
              <a:gd name="connsiteY44" fmla="*/ 243848 h 601160"/>
              <a:gd name="connsiteX45" fmla="*/ 407224 w 609014"/>
              <a:gd name="connsiteY45" fmla="*/ 44510 h 601160"/>
              <a:gd name="connsiteX46" fmla="*/ 501465 w 609014"/>
              <a:gd name="connsiteY46" fmla="*/ 96511 h 601160"/>
              <a:gd name="connsiteX47" fmla="*/ 501921 w 609014"/>
              <a:gd name="connsiteY47" fmla="*/ 96511 h 601160"/>
              <a:gd name="connsiteX48" fmla="*/ 501921 w 609014"/>
              <a:gd name="connsiteY48" fmla="*/ 96511 h 601160"/>
              <a:gd name="connsiteX49" fmla="*/ 558484 w 609014"/>
              <a:gd name="connsiteY49" fmla="*/ 187741 h 601160"/>
              <a:gd name="connsiteX50" fmla="*/ 365167 w 609014"/>
              <a:gd name="connsiteY50" fmla="*/ 319204 h 601160"/>
              <a:gd name="connsiteX51" fmla="*/ 318458 w 609014"/>
              <a:gd name="connsiteY51" fmla="*/ 344748 h 601160"/>
              <a:gd name="connsiteX52" fmla="*/ 293552 w 609014"/>
              <a:gd name="connsiteY52" fmla="*/ 356608 h 601160"/>
              <a:gd name="connsiteX53" fmla="*/ 286709 w 609014"/>
              <a:gd name="connsiteY53" fmla="*/ 356152 h 601160"/>
              <a:gd name="connsiteX54" fmla="*/ 283516 w 609014"/>
              <a:gd name="connsiteY54" fmla="*/ 359619 h 601160"/>
              <a:gd name="connsiteX55" fmla="*/ 255509 w 609014"/>
              <a:gd name="connsiteY55" fmla="*/ 356973 h 601160"/>
              <a:gd name="connsiteX56" fmla="*/ 467984 w 609014"/>
              <a:gd name="connsiteY56" fmla="*/ 586508 h 601160"/>
              <a:gd name="connsiteX57" fmla="*/ 410144 w 609014"/>
              <a:gd name="connsiteY57" fmla="*/ 547553 h 601160"/>
              <a:gd name="connsiteX58" fmla="*/ 366444 w 609014"/>
              <a:gd name="connsiteY58" fmla="*/ 421382 h 601160"/>
              <a:gd name="connsiteX59" fmla="*/ 416530 w 609014"/>
              <a:gd name="connsiteY59" fmla="*/ 427221 h 601160"/>
              <a:gd name="connsiteX60" fmla="*/ 425653 w 609014"/>
              <a:gd name="connsiteY60" fmla="*/ 427221 h 601160"/>
              <a:gd name="connsiteX61" fmla="*/ 563775 w 609014"/>
              <a:gd name="connsiteY61" fmla="*/ 403866 h 601160"/>
              <a:gd name="connsiteX62" fmla="*/ 467984 w 609014"/>
              <a:gd name="connsiteY62" fmla="*/ 586508 h 601160"/>
              <a:gd name="connsiteX63" fmla="*/ 592695 w 609014"/>
              <a:gd name="connsiteY63" fmla="*/ 342285 h 601160"/>
              <a:gd name="connsiteX64" fmla="*/ 416712 w 609014"/>
              <a:gd name="connsiteY64" fmla="*/ 413536 h 601160"/>
              <a:gd name="connsiteX65" fmla="*/ 302127 w 609014"/>
              <a:gd name="connsiteY65" fmla="*/ 368833 h 601160"/>
              <a:gd name="connsiteX66" fmla="*/ 325482 w 609014"/>
              <a:gd name="connsiteY66" fmla="*/ 357338 h 601160"/>
              <a:gd name="connsiteX67" fmla="*/ 371827 w 609014"/>
              <a:gd name="connsiteY67" fmla="*/ 331976 h 601160"/>
              <a:gd name="connsiteX68" fmla="*/ 553558 w 609014"/>
              <a:gd name="connsiteY68" fmla="*/ 219125 h 601160"/>
              <a:gd name="connsiteX69" fmla="*/ 569979 w 609014"/>
              <a:gd name="connsiteY69" fmla="*/ 230893 h 601160"/>
              <a:gd name="connsiteX70" fmla="*/ 592695 w 609014"/>
              <a:gd name="connsiteY70" fmla="*/ 342559 h 60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9014" h="601160">
                <a:moveTo>
                  <a:pt x="580562" y="222500"/>
                </a:moveTo>
                <a:cubicBezTo>
                  <a:pt x="576028" y="216598"/>
                  <a:pt x="570271" y="211744"/>
                  <a:pt x="563684" y="208268"/>
                </a:cubicBezTo>
                <a:cubicBezTo>
                  <a:pt x="568246" y="203141"/>
                  <a:pt x="571220" y="196800"/>
                  <a:pt x="572260" y="190022"/>
                </a:cubicBezTo>
                <a:cubicBezTo>
                  <a:pt x="575544" y="140575"/>
                  <a:pt x="516427" y="91402"/>
                  <a:pt x="511136" y="87115"/>
                </a:cubicBezTo>
                <a:cubicBezTo>
                  <a:pt x="505844" y="82827"/>
                  <a:pt x="454573" y="25443"/>
                  <a:pt x="405491" y="31099"/>
                </a:cubicBezTo>
                <a:cubicBezTo>
                  <a:pt x="398640" y="32276"/>
                  <a:pt x="392299" y="35451"/>
                  <a:pt x="387245" y="40222"/>
                </a:cubicBezTo>
                <a:cubicBezTo>
                  <a:pt x="383468" y="33809"/>
                  <a:pt x="378368" y="28271"/>
                  <a:pt x="372283" y="23983"/>
                </a:cubicBezTo>
                <a:cubicBezTo>
                  <a:pt x="348016" y="5737"/>
                  <a:pt x="299299" y="-7674"/>
                  <a:pt x="248484" y="4369"/>
                </a:cubicBezTo>
                <a:cubicBezTo>
                  <a:pt x="229326" y="8374"/>
                  <a:pt x="212247" y="19166"/>
                  <a:pt x="200406" y="34748"/>
                </a:cubicBezTo>
                <a:cubicBezTo>
                  <a:pt x="57539" y="46152"/>
                  <a:pt x="3257" y="103262"/>
                  <a:pt x="156" y="153348"/>
                </a:cubicBezTo>
                <a:cubicBezTo>
                  <a:pt x="-2554" y="186674"/>
                  <a:pt x="20035" y="216789"/>
                  <a:pt x="52795" y="223504"/>
                </a:cubicBezTo>
                <a:cubicBezTo>
                  <a:pt x="99815" y="232316"/>
                  <a:pt x="145713" y="246329"/>
                  <a:pt x="189641" y="265287"/>
                </a:cubicBezTo>
                <a:cubicBezTo>
                  <a:pt x="198736" y="288715"/>
                  <a:pt x="214619" y="308886"/>
                  <a:pt x="235256" y="323218"/>
                </a:cubicBezTo>
                <a:cubicBezTo>
                  <a:pt x="229417" y="351408"/>
                  <a:pt x="240729" y="362812"/>
                  <a:pt x="244926" y="366005"/>
                </a:cubicBezTo>
                <a:cubicBezTo>
                  <a:pt x="251604" y="373158"/>
                  <a:pt x="261174" y="376880"/>
                  <a:pt x="270926" y="376132"/>
                </a:cubicBezTo>
                <a:cubicBezTo>
                  <a:pt x="276783" y="376050"/>
                  <a:pt x="282613" y="375219"/>
                  <a:pt x="288260" y="373669"/>
                </a:cubicBezTo>
                <a:cubicBezTo>
                  <a:pt x="303614" y="393538"/>
                  <a:pt x="324543" y="408372"/>
                  <a:pt x="348381" y="416273"/>
                </a:cubicBezTo>
                <a:cubicBezTo>
                  <a:pt x="369373" y="459352"/>
                  <a:pt x="385585" y="504593"/>
                  <a:pt x="396733" y="551202"/>
                </a:cubicBezTo>
                <a:cubicBezTo>
                  <a:pt x="404177" y="580743"/>
                  <a:pt x="430953" y="601288"/>
                  <a:pt x="461415" y="600832"/>
                </a:cubicBezTo>
                <a:cubicBezTo>
                  <a:pt x="464024" y="600968"/>
                  <a:pt x="466652" y="600968"/>
                  <a:pt x="469261" y="600832"/>
                </a:cubicBezTo>
                <a:cubicBezTo>
                  <a:pt x="518981" y="595358"/>
                  <a:pt x="573355" y="538247"/>
                  <a:pt x="577916" y="395107"/>
                </a:cubicBezTo>
                <a:cubicBezTo>
                  <a:pt x="592933" y="382509"/>
                  <a:pt x="602913" y="364929"/>
                  <a:pt x="606015" y="345570"/>
                </a:cubicBezTo>
                <a:cubicBezTo>
                  <a:pt x="615777" y="294572"/>
                  <a:pt x="599629" y="245764"/>
                  <a:pt x="580562" y="222500"/>
                </a:cubicBezTo>
                <a:close/>
                <a:moveTo>
                  <a:pt x="55532" y="209910"/>
                </a:moveTo>
                <a:cubicBezTo>
                  <a:pt x="29495" y="204555"/>
                  <a:pt x="11587" y="180562"/>
                  <a:pt x="13840" y="154078"/>
                </a:cubicBezTo>
                <a:cubicBezTo>
                  <a:pt x="16486" y="111017"/>
                  <a:pt x="65020" y="61844"/>
                  <a:pt x="191556" y="49437"/>
                </a:cubicBezTo>
                <a:cubicBezTo>
                  <a:pt x="174131" y="83922"/>
                  <a:pt x="171851" y="135102"/>
                  <a:pt x="175409" y="197777"/>
                </a:cubicBezTo>
                <a:cubicBezTo>
                  <a:pt x="176248" y="214618"/>
                  <a:pt x="179040" y="231295"/>
                  <a:pt x="183711" y="247497"/>
                </a:cubicBezTo>
                <a:cubicBezTo>
                  <a:pt x="142274" y="230930"/>
                  <a:pt x="99359" y="218340"/>
                  <a:pt x="55532" y="209910"/>
                </a:cubicBezTo>
                <a:close/>
                <a:moveTo>
                  <a:pt x="189093" y="196956"/>
                </a:moveTo>
                <a:cubicBezTo>
                  <a:pt x="183528" y="99613"/>
                  <a:pt x="192012" y="31920"/>
                  <a:pt x="251677" y="17688"/>
                </a:cubicBezTo>
                <a:cubicBezTo>
                  <a:pt x="295832" y="7197"/>
                  <a:pt x="341721" y="18418"/>
                  <a:pt x="364073" y="34931"/>
                </a:cubicBezTo>
                <a:cubicBezTo>
                  <a:pt x="369948" y="38644"/>
                  <a:pt x="374391" y="44236"/>
                  <a:pt x="376662" y="50805"/>
                </a:cubicBezTo>
                <a:cubicBezTo>
                  <a:pt x="346648" y="85016"/>
                  <a:pt x="310338" y="158456"/>
                  <a:pt x="272660" y="237735"/>
                </a:cubicBezTo>
                <a:cubicBezTo>
                  <a:pt x="263537" y="257167"/>
                  <a:pt x="255509" y="274227"/>
                  <a:pt x="249670" y="285358"/>
                </a:cubicBezTo>
                <a:cubicBezTo>
                  <a:pt x="245592" y="293003"/>
                  <a:pt x="242143" y="300967"/>
                  <a:pt x="239361" y="309169"/>
                </a:cubicBezTo>
                <a:cubicBezTo>
                  <a:pt x="223669" y="297765"/>
                  <a:pt x="193016" y="266655"/>
                  <a:pt x="189093" y="196956"/>
                </a:cubicBezTo>
                <a:close/>
                <a:moveTo>
                  <a:pt x="255509" y="356973"/>
                </a:moveTo>
                <a:cubicBezTo>
                  <a:pt x="255043" y="356344"/>
                  <a:pt x="254460" y="355815"/>
                  <a:pt x="253775" y="355423"/>
                </a:cubicBezTo>
                <a:cubicBezTo>
                  <a:pt x="253775" y="355423"/>
                  <a:pt x="253775" y="355423"/>
                  <a:pt x="253775" y="355423"/>
                </a:cubicBezTo>
                <a:cubicBezTo>
                  <a:pt x="253775" y="355423"/>
                  <a:pt x="244652" y="348763"/>
                  <a:pt x="248849" y="327415"/>
                </a:cubicBezTo>
                <a:cubicBezTo>
                  <a:pt x="250281" y="326676"/>
                  <a:pt x="251440" y="325490"/>
                  <a:pt x="252133" y="324039"/>
                </a:cubicBezTo>
                <a:cubicBezTo>
                  <a:pt x="253073" y="321804"/>
                  <a:pt x="252763" y="319231"/>
                  <a:pt x="251312" y="317288"/>
                </a:cubicBezTo>
                <a:cubicBezTo>
                  <a:pt x="254104" y="308475"/>
                  <a:pt x="257671" y="299927"/>
                  <a:pt x="261986" y="291744"/>
                </a:cubicBezTo>
                <a:cubicBezTo>
                  <a:pt x="268007" y="280158"/>
                  <a:pt x="275944" y="263280"/>
                  <a:pt x="285250" y="243848"/>
                </a:cubicBezTo>
                <a:cubicBezTo>
                  <a:pt x="317728" y="175334"/>
                  <a:pt x="378305" y="47794"/>
                  <a:pt x="407224" y="44510"/>
                </a:cubicBezTo>
                <a:cubicBezTo>
                  <a:pt x="450559" y="39401"/>
                  <a:pt x="500918" y="95873"/>
                  <a:pt x="501465" y="96511"/>
                </a:cubicBezTo>
                <a:lnTo>
                  <a:pt x="501921" y="96511"/>
                </a:lnTo>
                <a:cubicBezTo>
                  <a:pt x="501921" y="96511"/>
                  <a:pt x="501921" y="96511"/>
                  <a:pt x="501921" y="96511"/>
                </a:cubicBezTo>
                <a:cubicBezTo>
                  <a:pt x="501921" y="96511"/>
                  <a:pt x="561312" y="144681"/>
                  <a:pt x="558484" y="187741"/>
                </a:cubicBezTo>
                <a:cubicBezTo>
                  <a:pt x="556477" y="216753"/>
                  <a:pt x="432039" y="283350"/>
                  <a:pt x="365167" y="319204"/>
                </a:cubicBezTo>
                <a:cubicBezTo>
                  <a:pt x="346191" y="329331"/>
                  <a:pt x="329770" y="338180"/>
                  <a:pt x="318458" y="344748"/>
                </a:cubicBezTo>
                <a:cubicBezTo>
                  <a:pt x="310511" y="349419"/>
                  <a:pt x="302182" y="353379"/>
                  <a:pt x="293552" y="356608"/>
                </a:cubicBezTo>
                <a:cubicBezTo>
                  <a:pt x="291526" y="355222"/>
                  <a:pt x="288899" y="355048"/>
                  <a:pt x="286709" y="356152"/>
                </a:cubicBezTo>
                <a:cubicBezTo>
                  <a:pt x="285250" y="356873"/>
                  <a:pt x="284119" y="358104"/>
                  <a:pt x="283516" y="359619"/>
                </a:cubicBezTo>
                <a:cubicBezTo>
                  <a:pt x="262898" y="365367"/>
                  <a:pt x="255874" y="357430"/>
                  <a:pt x="255509" y="356973"/>
                </a:cubicBezTo>
                <a:close/>
                <a:moveTo>
                  <a:pt x="467984" y="586508"/>
                </a:moveTo>
                <a:cubicBezTo>
                  <a:pt x="441636" y="589984"/>
                  <a:pt x="416822" y="573280"/>
                  <a:pt x="410144" y="547553"/>
                </a:cubicBezTo>
                <a:cubicBezTo>
                  <a:pt x="399670" y="504191"/>
                  <a:pt x="385037" y="461934"/>
                  <a:pt x="366444" y="421382"/>
                </a:cubicBezTo>
                <a:cubicBezTo>
                  <a:pt x="382866" y="425223"/>
                  <a:pt x="399670" y="427184"/>
                  <a:pt x="416530" y="427221"/>
                </a:cubicBezTo>
                <a:lnTo>
                  <a:pt x="425653" y="427221"/>
                </a:lnTo>
                <a:cubicBezTo>
                  <a:pt x="484132" y="427221"/>
                  <a:pt x="531845" y="421929"/>
                  <a:pt x="563775" y="403866"/>
                </a:cubicBezTo>
                <a:cubicBezTo>
                  <a:pt x="557663" y="531223"/>
                  <a:pt x="510862" y="582038"/>
                  <a:pt x="467984" y="586508"/>
                </a:cubicBezTo>
                <a:close/>
                <a:moveTo>
                  <a:pt x="592695" y="342285"/>
                </a:moveTo>
                <a:cubicBezTo>
                  <a:pt x="581383" y="402588"/>
                  <a:pt x="513781" y="414357"/>
                  <a:pt x="416712" y="413536"/>
                </a:cubicBezTo>
                <a:cubicBezTo>
                  <a:pt x="346921" y="412897"/>
                  <a:pt x="314352" y="383886"/>
                  <a:pt x="302127" y="368833"/>
                </a:cubicBezTo>
                <a:cubicBezTo>
                  <a:pt x="310165" y="365549"/>
                  <a:pt x="317974" y="361708"/>
                  <a:pt x="325482" y="357338"/>
                </a:cubicBezTo>
                <a:cubicBezTo>
                  <a:pt x="336612" y="350861"/>
                  <a:pt x="352851" y="342103"/>
                  <a:pt x="371827" y="331976"/>
                </a:cubicBezTo>
                <a:cubicBezTo>
                  <a:pt x="449282" y="290558"/>
                  <a:pt x="520806" y="250690"/>
                  <a:pt x="553558" y="219125"/>
                </a:cubicBezTo>
                <a:cubicBezTo>
                  <a:pt x="560226" y="221031"/>
                  <a:pt x="566029" y="225191"/>
                  <a:pt x="569979" y="230893"/>
                </a:cubicBezTo>
                <a:cubicBezTo>
                  <a:pt x="587678" y="252697"/>
                  <a:pt x="601180" y="297947"/>
                  <a:pt x="592695" y="34255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856D19EE-3B81-71C6-C3F0-ADBEB1114B84}"/>
              </a:ext>
            </a:extLst>
          </p:cNvPr>
          <p:cNvSpPr/>
          <p:nvPr/>
        </p:nvSpPr>
        <p:spPr>
          <a:xfrm>
            <a:off x="5362683" y="6993786"/>
            <a:ext cx="1101808" cy="1196052"/>
          </a:xfrm>
          <a:custGeom>
            <a:avLst/>
            <a:gdLst>
              <a:gd name="connsiteX0" fmla="*/ 549842 w 551357"/>
              <a:gd name="connsiteY0" fmla="*/ 350237 h 598517"/>
              <a:gd name="connsiteX1" fmla="*/ 531596 w 551357"/>
              <a:gd name="connsiteY1" fmla="*/ 204268 h 598517"/>
              <a:gd name="connsiteX2" fmla="*/ 531049 w 551357"/>
              <a:gd name="connsiteY2" fmla="*/ 203356 h 598517"/>
              <a:gd name="connsiteX3" fmla="*/ 531049 w 551357"/>
              <a:gd name="connsiteY3" fmla="*/ 202718 h 598517"/>
              <a:gd name="connsiteX4" fmla="*/ 357712 w 551357"/>
              <a:gd name="connsiteY4" fmla="*/ 90961 h 598517"/>
              <a:gd name="connsiteX5" fmla="*/ 300328 w 551357"/>
              <a:gd name="connsiteY5" fmla="*/ 51367 h 598517"/>
              <a:gd name="connsiteX6" fmla="*/ 347494 w 551357"/>
              <a:gd name="connsiteY6" fmla="*/ 13232 h 598517"/>
              <a:gd name="connsiteX7" fmla="*/ 352420 w 551357"/>
              <a:gd name="connsiteY7" fmla="*/ 4931 h 598517"/>
              <a:gd name="connsiteX8" fmla="*/ 344264 w 551357"/>
              <a:gd name="connsiteY8" fmla="*/ -32 h 598517"/>
              <a:gd name="connsiteX9" fmla="*/ 344119 w 551357"/>
              <a:gd name="connsiteY9" fmla="*/ 4 h 598517"/>
              <a:gd name="connsiteX10" fmla="*/ 286187 w 551357"/>
              <a:gd name="connsiteY10" fmla="*/ 50272 h 598517"/>
              <a:gd name="connsiteX11" fmla="*/ 227891 w 551357"/>
              <a:gd name="connsiteY11" fmla="*/ 75999 h 598517"/>
              <a:gd name="connsiteX12" fmla="*/ 154907 w 551357"/>
              <a:gd name="connsiteY12" fmla="*/ 80652 h 598517"/>
              <a:gd name="connsiteX13" fmla="*/ 149798 w 551357"/>
              <a:gd name="connsiteY13" fmla="*/ 84392 h 598517"/>
              <a:gd name="connsiteX14" fmla="*/ -2 w 551357"/>
              <a:gd name="connsiteY14" fmla="*/ 393662 h 598517"/>
              <a:gd name="connsiteX15" fmla="*/ -2 w 551357"/>
              <a:gd name="connsiteY15" fmla="*/ 393662 h 598517"/>
              <a:gd name="connsiteX16" fmla="*/ -2 w 551357"/>
              <a:gd name="connsiteY16" fmla="*/ 394210 h 598517"/>
              <a:gd name="connsiteX17" fmla="*/ -2 w 551357"/>
              <a:gd name="connsiteY17" fmla="*/ 396126 h 598517"/>
              <a:gd name="connsiteX18" fmla="*/ -2 w 551357"/>
              <a:gd name="connsiteY18" fmla="*/ 591449 h 598517"/>
              <a:gd name="connsiteX19" fmla="*/ 6841 w 551357"/>
              <a:gd name="connsiteY19" fmla="*/ 598291 h 598517"/>
              <a:gd name="connsiteX20" fmla="*/ 8757 w 551357"/>
              <a:gd name="connsiteY20" fmla="*/ 598291 h 598517"/>
              <a:gd name="connsiteX21" fmla="*/ 527765 w 551357"/>
              <a:gd name="connsiteY21" fmla="*/ 444751 h 598517"/>
              <a:gd name="connsiteX22" fmla="*/ 532235 w 551357"/>
              <a:gd name="connsiteY22" fmla="*/ 440646 h 598517"/>
              <a:gd name="connsiteX23" fmla="*/ 549842 w 551357"/>
              <a:gd name="connsiteY23" fmla="*/ 358539 h 598517"/>
              <a:gd name="connsiteX24" fmla="*/ 549842 w 551357"/>
              <a:gd name="connsiteY24" fmla="*/ 350237 h 598517"/>
              <a:gd name="connsiteX25" fmla="*/ 535702 w 551357"/>
              <a:gd name="connsiteY25" fmla="*/ 351787 h 598517"/>
              <a:gd name="connsiteX26" fmla="*/ 468191 w 551357"/>
              <a:gd name="connsiteY26" fmla="*/ 342664 h 598517"/>
              <a:gd name="connsiteX27" fmla="*/ 416373 w 551357"/>
              <a:gd name="connsiteY27" fmla="*/ 314292 h 598517"/>
              <a:gd name="connsiteX28" fmla="*/ 365740 w 551357"/>
              <a:gd name="connsiteY28" fmla="*/ 371037 h 598517"/>
              <a:gd name="connsiteX29" fmla="*/ 318483 w 551357"/>
              <a:gd name="connsiteY29" fmla="*/ 434168 h 598517"/>
              <a:gd name="connsiteX30" fmla="*/ 281078 w 551357"/>
              <a:gd name="connsiteY30" fmla="*/ 427326 h 598517"/>
              <a:gd name="connsiteX31" fmla="*/ 260369 w 551357"/>
              <a:gd name="connsiteY31" fmla="*/ 415558 h 598517"/>
              <a:gd name="connsiteX32" fmla="*/ 187385 w 551357"/>
              <a:gd name="connsiteY32" fmla="*/ 389739 h 598517"/>
              <a:gd name="connsiteX33" fmla="*/ 132191 w 551357"/>
              <a:gd name="connsiteY33" fmla="*/ 463910 h 598517"/>
              <a:gd name="connsiteX34" fmla="*/ 84113 w 551357"/>
              <a:gd name="connsiteY34" fmla="*/ 506605 h 598517"/>
              <a:gd name="connsiteX35" fmla="*/ 12679 w 551357"/>
              <a:gd name="connsiteY35" fmla="*/ 465187 h 598517"/>
              <a:gd name="connsiteX36" fmla="*/ 12679 w 551357"/>
              <a:gd name="connsiteY36" fmla="*/ 401326 h 598517"/>
              <a:gd name="connsiteX37" fmla="*/ 520466 w 551357"/>
              <a:gd name="connsiteY37" fmla="*/ 215581 h 598517"/>
              <a:gd name="connsiteX38" fmla="*/ 535702 w 551357"/>
              <a:gd name="connsiteY38" fmla="*/ 351787 h 598517"/>
              <a:gd name="connsiteX39" fmla="*/ 281717 w 551357"/>
              <a:gd name="connsiteY39" fmla="*/ 64322 h 598517"/>
              <a:gd name="connsiteX40" fmla="*/ 280166 w 551357"/>
              <a:gd name="connsiteY40" fmla="*/ 106835 h 598517"/>
              <a:gd name="connsiteX41" fmla="*/ 286826 w 551357"/>
              <a:gd name="connsiteY41" fmla="*/ 112491 h 598517"/>
              <a:gd name="connsiteX42" fmla="*/ 288012 w 551357"/>
              <a:gd name="connsiteY42" fmla="*/ 112491 h 598517"/>
              <a:gd name="connsiteX43" fmla="*/ 293577 w 551357"/>
              <a:gd name="connsiteY43" fmla="*/ 104581 h 598517"/>
              <a:gd name="connsiteX44" fmla="*/ 293577 w 551357"/>
              <a:gd name="connsiteY44" fmla="*/ 104554 h 598517"/>
              <a:gd name="connsiteX45" fmla="*/ 295402 w 551357"/>
              <a:gd name="connsiteY45" fmla="*/ 64686 h 598517"/>
              <a:gd name="connsiteX46" fmla="*/ 346947 w 551357"/>
              <a:gd name="connsiteY46" fmla="*/ 100448 h 598517"/>
              <a:gd name="connsiteX47" fmla="*/ 346947 w 551357"/>
              <a:gd name="connsiteY47" fmla="*/ 100448 h 598517"/>
              <a:gd name="connsiteX48" fmla="*/ 318310 w 551357"/>
              <a:gd name="connsiteY48" fmla="*/ 192071 h 598517"/>
              <a:gd name="connsiteX49" fmla="*/ 226689 w 551357"/>
              <a:gd name="connsiteY49" fmla="*/ 163425 h 598517"/>
              <a:gd name="connsiteX50" fmla="*/ 235281 w 551357"/>
              <a:gd name="connsiteY50" fmla="*/ 87767 h 598517"/>
              <a:gd name="connsiteX51" fmla="*/ 235281 w 551357"/>
              <a:gd name="connsiteY51" fmla="*/ 87767 h 598517"/>
              <a:gd name="connsiteX52" fmla="*/ 281717 w 551357"/>
              <a:gd name="connsiteY52" fmla="*/ 64322 h 598517"/>
              <a:gd name="connsiteX53" fmla="*/ 160199 w 551357"/>
              <a:gd name="connsiteY53" fmla="*/ 93789 h 598517"/>
              <a:gd name="connsiteX54" fmla="*/ 217126 w 551357"/>
              <a:gd name="connsiteY54" fmla="*/ 89866 h 598517"/>
              <a:gd name="connsiteX55" fmla="*/ 205358 w 551357"/>
              <a:gd name="connsiteY55" fmla="*/ 131923 h 598517"/>
              <a:gd name="connsiteX56" fmla="*/ 286844 w 551357"/>
              <a:gd name="connsiteY56" fmla="*/ 213556 h 598517"/>
              <a:gd name="connsiteX57" fmla="*/ 368477 w 551357"/>
              <a:gd name="connsiteY57" fmla="*/ 132069 h 598517"/>
              <a:gd name="connsiteX58" fmla="*/ 364645 w 551357"/>
              <a:gd name="connsiteY58" fmla="*/ 107291 h 598517"/>
              <a:gd name="connsiteX59" fmla="*/ 514354 w 551357"/>
              <a:gd name="connsiteY59" fmla="*/ 203265 h 598517"/>
              <a:gd name="connsiteX60" fmla="*/ 19887 w 551357"/>
              <a:gd name="connsiteY60" fmla="*/ 384539 h 598517"/>
              <a:gd name="connsiteX61" fmla="*/ 519919 w 551357"/>
              <a:gd name="connsiteY61" fmla="*/ 432344 h 598517"/>
              <a:gd name="connsiteX62" fmla="*/ 13044 w 551357"/>
              <a:gd name="connsiteY62" fmla="*/ 582235 h 598517"/>
              <a:gd name="connsiteX63" fmla="*/ 13044 w 551357"/>
              <a:gd name="connsiteY63" fmla="*/ 484892 h 598517"/>
              <a:gd name="connsiteX64" fmla="*/ 80555 w 551357"/>
              <a:gd name="connsiteY64" fmla="*/ 519834 h 598517"/>
              <a:gd name="connsiteX65" fmla="*/ 85664 w 551357"/>
              <a:gd name="connsiteY65" fmla="*/ 519834 h 598517"/>
              <a:gd name="connsiteX66" fmla="*/ 144781 w 551357"/>
              <a:gd name="connsiteY66" fmla="*/ 469748 h 598517"/>
              <a:gd name="connsiteX67" fmla="*/ 191673 w 551357"/>
              <a:gd name="connsiteY67" fmla="*/ 402511 h 598517"/>
              <a:gd name="connsiteX68" fmla="*/ 253527 w 551357"/>
              <a:gd name="connsiteY68" fmla="*/ 427052 h 598517"/>
              <a:gd name="connsiteX69" fmla="*/ 274419 w 551357"/>
              <a:gd name="connsiteY69" fmla="*/ 439277 h 598517"/>
              <a:gd name="connsiteX70" fmla="*/ 322771 w 551357"/>
              <a:gd name="connsiteY70" fmla="*/ 447214 h 598517"/>
              <a:gd name="connsiteX71" fmla="*/ 378147 w 551357"/>
              <a:gd name="connsiteY71" fmla="*/ 376785 h 598517"/>
              <a:gd name="connsiteX72" fmla="*/ 415825 w 551357"/>
              <a:gd name="connsiteY72" fmla="*/ 327976 h 598517"/>
              <a:gd name="connsiteX73" fmla="*/ 459068 w 551357"/>
              <a:gd name="connsiteY73" fmla="*/ 352883 h 598517"/>
              <a:gd name="connsiteX74" fmla="*/ 533695 w 551357"/>
              <a:gd name="connsiteY74" fmla="*/ 371129 h 598517"/>
              <a:gd name="connsiteX75" fmla="*/ 519919 w 551357"/>
              <a:gd name="connsiteY75" fmla="*/ 432344 h 59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551357" h="598517">
                <a:moveTo>
                  <a:pt x="549842" y="350237"/>
                </a:moveTo>
                <a:cubicBezTo>
                  <a:pt x="553939" y="300845"/>
                  <a:pt x="547726" y="251134"/>
                  <a:pt x="531596" y="204268"/>
                </a:cubicBezTo>
                <a:cubicBezTo>
                  <a:pt x="531469" y="203931"/>
                  <a:pt x="531286" y="203621"/>
                  <a:pt x="531049" y="203356"/>
                </a:cubicBezTo>
                <a:cubicBezTo>
                  <a:pt x="531049" y="203356"/>
                  <a:pt x="531049" y="203356"/>
                  <a:pt x="531049" y="202718"/>
                </a:cubicBezTo>
                <a:cubicBezTo>
                  <a:pt x="493645" y="147980"/>
                  <a:pt x="435257" y="110575"/>
                  <a:pt x="357712" y="90961"/>
                </a:cubicBezTo>
                <a:cubicBezTo>
                  <a:pt x="345487" y="69832"/>
                  <a:pt x="324422" y="55299"/>
                  <a:pt x="300328" y="51367"/>
                </a:cubicBezTo>
                <a:cubicBezTo>
                  <a:pt x="308940" y="31761"/>
                  <a:pt x="326520" y="17548"/>
                  <a:pt x="347494" y="13232"/>
                </a:cubicBezTo>
                <a:cubicBezTo>
                  <a:pt x="351143" y="12293"/>
                  <a:pt x="353342" y="8580"/>
                  <a:pt x="352420" y="4931"/>
                </a:cubicBezTo>
                <a:cubicBezTo>
                  <a:pt x="351536" y="1309"/>
                  <a:pt x="347886" y="-917"/>
                  <a:pt x="344264" y="-32"/>
                </a:cubicBezTo>
                <a:cubicBezTo>
                  <a:pt x="344219" y="-23"/>
                  <a:pt x="344164" y="-5"/>
                  <a:pt x="344119" y="4"/>
                </a:cubicBezTo>
                <a:cubicBezTo>
                  <a:pt x="317370" y="5524"/>
                  <a:pt x="295420" y="24563"/>
                  <a:pt x="286187" y="50272"/>
                </a:cubicBezTo>
                <a:cubicBezTo>
                  <a:pt x="264069" y="50582"/>
                  <a:pt x="243025" y="59860"/>
                  <a:pt x="227891" y="75999"/>
                </a:cubicBezTo>
                <a:cubicBezTo>
                  <a:pt x="203491" y="76045"/>
                  <a:pt x="179116" y="77605"/>
                  <a:pt x="154907" y="80652"/>
                </a:cubicBezTo>
                <a:cubicBezTo>
                  <a:pt x="152689" y="80971"/>
                  <a:pt x="150775" y="82376"/>
                  <a:pt x="149798" y="84392"/>
                </a:cubicBezTo>
                <a:lnTo>
                  <a:pt x="-2" y="393662"/>
                </a:lnTo>
                <a:lnTo>
                  <a:pt x="-2" y="393662"/>
                </a:lnTo>
                <a:cubicBezTo>
                  <a:pt x="-2" y="393662"/>
                  <a:pt x="-2" y="393662"/>
                  <a:pt x="-2" y="394210"/>
                </a:cubicBezTo>
                <a:cubicBezTo>
                  <a:pt x="-85" y="394848"/>
                  <a:pt x="-85" y="395487"/>
                  <a:pt x="-2" y="396126"/>
                </a:cubicBezTo>
                <a:lnTo>
                  <a:pt x="-2" y="591449"/>
                </a:lnTo>
                <a:cubicBezTo>
                  <a:pt x="-2" y="595226"/>
                  <a:pt x="3062" y="598291"/>
                  <a:pt x="6841" y="598291"/>
                </a:cubicBezTo>
                <a:lnTo>
                  <a:pt x="8757" y="598291"/>
                </a:lnTo>
                <a:lnTo>
                  <a:pt x="527765" y="444751"/>
                </a:lnTo>
                <a:cubicBezTo>
                  <a:pt x="529808" y="444140"/>
                  <a:pt x="531450" y="442625"/>
                  <a:pt x="532235" y="440646"/>
                </a:cubicBezTo>
                <a:cubicBezTo>
                  <a:pt x="541449" y="414098"/>
                  <a:pt x="547361" y="386528"/>
                  <a:pt x="549842" y="358539"/>
                </a:cubicBezTo>
                <a:cubicBezTo>
                  <a:pt x="551777" y="356112"/>
                  <a:pt x="551777" y="352663"/>
                  <a:pt x="549842" y="350237"/>
                </a:cubicBezTo>
                <a:close/>
                <a:moveTo>
                  <a:pt x="535702" y="351787"/>
                </a:moveTo>
                <a:cubicBezTo>
                  <a:pt x="506964" y="376694"/>
                  <a:pt x="490087" y="362096"/>
                  <a:pt x="468191" y="342664"/>
                </a:cubicBezTo>
                <a:cubicBezTo>
                  <a:pt x="453047" y="329162"/>
                  <a:pt x="437447" y="315295"/>
                  <a:pt x="416373" y="314292"/>
                </a:cubicBezTo>
                <a:cubicBezTo>
                  <a:pt x="392379" y="313380"/>
                  <a:pt x="379881" y="341661"/>
                  <a:pt x="365740" y="371037"/>
                </a:cubicBezTo>
                <a:cubicBezTo>
                  <a:pt x="353606" y="397402"/>
                  <a:pt x="339739" y="427235"/>
                  <a:pt x="318483" y="434168"/>
                </a:cubicBezTo>
                <a:cubicBezTo>
                  <a:pt x="305610" y="437279"/>
                  <a:pt x="292016" y="434798"/>
                  <a:pt x="281078" y="427326"/>
                </a:cubicBezTo>
                <a:lnTo>
                  <a:pt x="260369" y="415558"/>
                </a:lnTo>
                <a:cubicBezTo>
                  <a:pt x="225154" y="395396"/>
                  <a:pt x="205631" y="384357"/>
                  <a:pt x="187385" y="389739"/>
                </a:cubicBezTo>
                <a:cubicBezTo>
                  <a:pt x="169139" y="395122"/>
                  <a:pt x="155637" y="417747"/>
                  <a:pt x="132191" y="463910"/>
                </a:cubicBezTo>
                <a:cubicBezTo>
                  <a:pt x="118780" y="490549"/>
                  <a:pt x="102541" y="504872"/>
                  <a:pt x="84113" y="506605"/>
                </a:cubicBezTo>
                <a:cubicBezTo>
                  <a:pt x="51543" y="509525"/>
                  <a:pt x="19522" y="473397"/>
                  <a:pt x="12679" y="465187"/>
                </a:cubicBezTo>
                <a:lnTo>
                  <a:pt x="12679" y="401326"/>
                </a:lnTo>
                <a:lnTo>
                  <a:pt x="520466" y="215581"/>
                </a:lnTo>
                <a:cubicBezTo>
                  <a:pt x="534507" y="259527"/>
                  <a:pt x="539689" y="305826"/>
                  <a:pt x="535702" y="351787"/>
                </a:cubicBezTo>
                <a:close/>
                <a:moveTo>
                  <a:pt x="281717" y="64322"/>
                </a:moveTo>
                <a:cubicBezTo>
                  <a:pt x="278774" y="78298"/>
                  <a:pt x="278249" y="92676"/>
                  <a:pt x="280166" y="106835"/>
                </a:cubicBezTo>
                <a:cubicBezTo>
                  <a:pt x="280736" y="110073"/>
                  <a:pt x="283534" y="112455"/>
                  <a:pt x="286826" y="112491"/>
                </a:cubicBezTo>
                <a:lnTo>
                  <a:pt x="288012" y="112491"/>
                </a:lnTo>
                <a:cubicBezTo>
                  <a:pt x="291735" y="111843"/>
                  <a:pt x="294225" y="108304"/>
                  <a:pt x="293577" y="104581"/>
                </a:cubicBezTo>
                <a:cubicBezTo>
                  <a:pt x="293577" y="104572"/>
                  <a:pt x="293577" y="104563"/>
                  <a:pt x="293577" y="104554"/>
                </a:cubicBezTo>
                <a:cubicBezTo>
                  <a:pt x="291754" y="91262"/>
                  <a:pt x="292372" y="77751"/>
                  <a:pt x="295402" y="64686"/>
                </a:cubicBezTo>
                <a:cubicBezTo>
                  <a:pt x="317379" y="67523"/>
                  <a:pt x="336601" y="80862"/>
                  <a:pt x="346947" y="100448"/>
                </a:cubicBezTo>
                <a:lnTo>
                  <a:pt x="346947" y="100448"/>
                </a:lnTo>
                <a:cubicBezTo>
                  <a:pt x="364335" y="133656"/>
                  <a:pt x="351517" y="174673"/>
                  <a:pt x="318310" y="192071"/>
                </a:cubicBezTo>
                <a:cubicBezTo>
                  <a:pt x="285099" y="209460"/>
                  <a:pt x="244080" y="196633"/>
                  <a:pt x="226689" y="163425"/>
                </a:cubicBezTo>
                <a:cubicBezTo>
                  <a:pt x="213804" y="138820"/>
                  <a:pt x="217208" y="108851"/>
                  <a:pt x="235281" y="87767"/>
                </a:cubicBezTo>
                <a:lnTo>
                  <a:pt x="235281" y="87767"/>
                </a:lnTo>
                <a:cubicBezTo>
                  <a:pt x="247031" y="74092"/>
                  <a:pt x="263739" y="65663"/>
                  <a:pt x="281717" y="64322"/>
                </a:cubicBezTo>
                <a:close/>
                <a:moveTo>
                  <a:pt x="160199" y="93789"/>
                </a:moveTo>
                <a:cubicBezTo>
                  <a:pt x="179089" y="91444"/>
                  <a:pt x="198093" y="90139"/>
                  <a:pt x="217126" y="89866"/>
                </a:cubicBezTo>
                <a:cubicBezTo>
                  <a:pt x="209405" y="102538"/>
                  <a:pt x="205333" y="117089"/>
                  <a:pt x="205358" y="131923"/>
                </a:cubicBezTo>
                <a:cubicBezTo>
                  <a:pt x="205317" y="176963"/>
                  <a:pt x="241800" y="213519"/>
                  <a:pt x="286844" y="213556"/>
                </a:cubicBezTo>
                <a:cubicBezTo>
                  <a:pt x="331885" y="213592"/>
                  <a:pt x="368440" y="177109"/>
                  <a:pt x="368477" y="132069"/>
                </a:cubicBezTo>
                <a:cubicBezTo>
                  <a:pt x="368486" y="123657"/>
                  <a:pt x="367191" y="115301"/>
                  <a:pt x="364645" y="107291"/>
                </a:cubicBezTo>
                <a:cubicBezTo>
                  <a:pt x="430240" y="125537"/>
                  <a:pt x="480690" y="157833"/>
                  <a:pt x="514354" y="203265"/>
                </a:cubicBezTo>
                <a:lnTo>
                  <a:pt x="19887" y="384539"/>
                </a:lnTo>
                <a:close/>
                <a:moveTo>
                  <a:pt x="519919" y="432344"/>
                </a:moveTo>
                <a:lnTo>
                  <a:pt x="13044" y="582235"/>
                </a:lnTo>
                <a:lnTo>
                  <a:pt x="13044" y="484892"/>
                </a:lnTo>
                <a:cubicBezTo>
                  <a:pt x="27367" y="499307"/>
                  <a:pt x="52638" y="519834"/>
                  <a:pt x="80555" y="519834"/>
                </a:cubicBezTo>
                <a:cubicBezTo>
                  <a:pt x="82256" y="519925"/>
                  <a:pt x="83962" y="519925"/>
                  <a:pt x="85664" y="519834"/>
                </a:cubicBezTo>
                <a:cubicBezTo>
                  <a:pt x="109110" y="517735"/>
                  <a:pt x="128998" y="500858"/>
                  <a:pt x="144781" y="469748"/>
                </a:cubicBezTo>
                <a:cubicBezTo>
                  <a:pt x="166767" y="426414"/>
                  <a:pt x="178718" y="406435"/>
                  <a:pt x="191673" y="402511"/>
                </a:cubicBezTo>
                <a:cubicBezTo>
                  <a:pt x="204628" y="398588"/>
                  <a:pt x="221688" y="408806"/>
                  <a:pt x="253527" y="427052"/>
                </a:cubicBezTo>
                <a:lnTo>
                  <a:pt x="274419" y="439277"/>
                </a:lnTo>
                <a:cubicBezTo>
                  <a:pt x="288686" y="448646"/>
                  <a:pt x="306258" y="451530"/>
                  <a:pt x="322771" y="447214"/>
                </a:cubicBezTo>
                <a:cubicBezTo>
                  <a:pt x="350140" y="438091"/>
                  <a:pt x="364828" y="405705"/>
                  <a:pt x="378147" y="376785"/>
                </a:cubicBezTo>
                <a:cubicBezTo>
                  <a:pt x="389916" y="351423"/>
                  <a:pt x="400864" y="327064"/>
                  <a:pt x="415825" y="327976"/>
                </a:cubicBezTo>
                <a:cubicBezTo>
                  <a:pt x="430787" y="328889"/>
                  <a:pt x="445202" y="340384"/>
                  <a:pt x="459068" y="352883"/>
                </a:cubicBezTo>
                <a:cubicBezTo>
                  <a:pt x="479322" y="371129"/>
                  <a:pt x="501764" y="390834"/>
                  <a:pt x="533695" y="371129"/>
                </a:cubicBezTo>
                <a:cubicBezTo>
                  <a:pt x="530967" y="391910"/>
                  <a:pt x="526360" y="412401"/>
                  <a:pt x="519919" y="432344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4FF9F90E-5543-873B-05A9-A8AC6E4826C0}"/>
              </a:ext>
            </a:extLst>
          </p:cNvPr>
          <p:cNvSpPr/>
          <p:nvPr/>
        </p:nvSpPr>
        <p:spPr>
          <a:xfrm>
            <a:off x="7965542" y="7197831"/>
            <a:ext cx="1216692" cy="787962"/>
          </a:xfrm>
          <a:custGeom>
            <a:avLst/>
            <a:gdLst>
              <a:gd name="connsiteX0" fmla="*/ 608721 w 608846"/>
              <a:gd name="connsiteY0" fmla="*/ 94744 h 394304"/>
              <a:gd name="connsiteX1" fmla="*/ 601149 w 608846"/>
              <a:gd name="connsiteY1" fmla="*/ 86899 h 394304"/>
              <a:gd name="connsiteX2" fmla="*/ 585275 w 608846"/>
              <a:gd name="connsiteY2" fmla="*/ 74765 h 394304"/>
              <a:gd name="connsiteX3" fmla="*/ 577703 w 608846"/>
              <a:gd name="connsiteY3" fmla="*/ 67466 h 394304"/>
              <a:gd name="connsiteX4" fmla="*/ 569036 w 608846"/>
              <a:gd name="connsiteY4" fmla="*/ 66372 h 394304"/>
              <a:gd name="connsiteX5" fmla="*/ 557815 w 608846"/>
              <a:gd name="connsiteY5" fmla="*/ 90822 h 394304"/>
              <a:gd name="connsiteX6" fmla="*/ 466584 w 608846"/>
              <a:gd name="connsiteY6" fmla="*/ 96660 h 394304"/>
              <a:gd name="connsiteX7" fmla="*/ 365319 w 608846"/>
              <a:gd name="connsiteY7" fmla="*/ 169644 h 394304"/>
              <a:gd name="connsiteX8" fmla="*/ 325999 w 608846"/>
              <a:gd name="connsiteY8" fmla="*/ 153770 h 394304"/>
              <a:gd name="connsiteX9" fmla="*/ 325999 w 608846"/>
              <a:gd name="connsiteY9" fmla="*/ 153770 h 394304"/>
              <a:gd name="connsiteX10" fmla="*/ 325999 w 608846"/>
              <a:gd name="connsiteY10" fmla="*/ 153770 h 394304"/>
              <a:gd name="connsiteX11" fmla="*/ 297626 w 608846"/>
              <a:gd name="connsiteY11" fmla="*/ 138079 h 394304"/>
              <a:gd name="connsiteX12" fmla="*/ 292791 w 608846"/>
              <a:gd name="connsiteY12" fmla="*/ 135068 h 394304"/>
              <a:gd name="connsiteX13" fmla="*/ 181673 w 608846"/>
              <a:gd name="connsiteY13" fmla="*/ 40006 h 394304"/>
              <a:gd name="connsiteX14" fmla="*/ 96008 w 608846"/>
              <a:gd name="connsiteY14" fmla="*/ 25136 h 394304"/>
              <a:gd name="connsiteX15" fmla="*/ 87614 w 608846"/>
              <a:gd name="connsiteY15" fmla="*/ 869 h 394304"/>
              <a:gd name="connsiteX16" fmla="*/ 78948 w 608846"/>
              <a:gd name="connsiteY16" fmla="*/ 869 h 394304"/>
              <a:gd name="connsiteX17" fmla="*/ 71011 w 608846"/>
              <a:gd name="connsiteY17" fmla="*/ 7163 h 394304"/>
              <a:gd name="connsiteX18" fmla="*/ 54863 w 608846"/>
              <a:gd name="connsiteY18" fmla="*/ 16925 h 394304"/>
              <a:gd name="connsiteX19" fmla="*/ 46561 w 608846"/>
              <a:gd name="connsiteY19" fmla="*/ 23858 h 394304"/>
              <a:gd name="connsiteX20" fmla="*/ 66449 w 608846"/>
              <a:gd name="connsiteY20" fmla="*/ 45206 h 394304"/>
              <a:gd name="connsiteX21" fmla="*/ 57326 w 608846"/>
              <a:gd name="connsiteY21" fmla="*/ 139447 h 394304"/>
              <a:gd name="connsiteX22" fmla="*/ 139433 w 608846"/>
              <a:gd name="connsiteY22" fmla="*/ 223835 h 394304"/>
              <a:gd name="connsiteX23" fmla="*/ 112064 w 608846"/>
              <a:gd name="connsiteY23" fmla="*/ 223835 h 394304"/>
              <a:gd name="connsiteX24" fmla="*/ 38350 w 608846"/>
              <a:gd name="connsiteY24" fmla="*/ 277296 h 394304"/>
              <a:gd name="connsiteX25" fmla="*/ 13901 w 608846"/>
              <a:gd name="connsiteY25" fmla="*/ 265436 h 394304"/>
              <a:gd name="connsiteX26" fmla="*/ 7970 w 608846"/>
              <a:gd name="connsiteY26" fmla="*/ 271822 h 394304"/>
              <a:gd name="connsiteX27" fmla="*/ 6784 w 608846"/>
              <a:gd name="connsiteY27" fmla="*/ 282314 h 394304"/>
              <a:gd name="connsiteX28" fmla="*/ 2223 w 608846"/>
              <a:gd name="connsiteY28" fmla="*/ 301745 h 394304"/>
              <a:gd name="connsiteX29" fmla="*/ 1311 w 608846"/>
              <a:gd name="connsiteY29" fmla="*/ 312602 h 394304"/>
              <a:gd name="connsiteX30" fmla="*/ 11164 w 608846"/>
              <a:gd name="connsiteY30" fmla="*/ 316707 h 394304"/>
              <a:gd name="connsiteX31" fmla="*/ 31964 w 608846"/>
              <a:gd name="connsiteY31" fmla="*/ 313240 h 394304"/>
              <a:gd name="connsiteX32" fmla="*/ 95825 w 608846"/>
              <a:gd name="connsiteY32" fmla="*/ 389053 h 394304"/>
              <a:gd name="connsiteX33" fmla="*/ 150563 w 608846"/>
              <a:gd name="connsiteY33" fmla="*/ 393979 h 394304"/>
              <a:gd name="connsiteX34" fmla="*/ 361305 w 608846"/>
              <a:gd name="connsiteY34" fmla="*/ 354020 h 394304"/>
              <a:gd name="connsiteX35" fmla="*/ 362582 w 608846"/>
              <a:gd name="connsiteY35" fmla="*/ 353291 h 394304"/>
              <a:gd name="connsiteX36" fmla="*/ 584363 w 608846"/>
              <a:gd name="connsiteY36" fmla="*/ 214165 h 394304"/>
              <a:gd name="connsiteX37" fmla="*/ 585366 w 608846"/>
              <a:gd name="connsiteY37" fmla="*/ 115089 h 394304"/>
              <a:gd name="connsiteX38" fmla="*/ 608721 w 608846"/>
              <a:gd name="connsiteY38" fmla="*/ 94744 h 394304"/>
              <a:gd name="connsiteX39" fmla="*/ 79586 w 608846"/>
              <a:gd name="connsiteY39" fmla="*/ 17290 h 394304"/>
              <a:gd name="connsiteX40" fmla="*/ 80590 w 608846"/>
              <a:gd name="connsiteY40" fmla="*/ 16469 h 394304"/>
              <a:gd name="connsiteX41" fmla="*/ 82232 w 608846"/>
              <a:gd name="connsiteY41" fmla="*/ 32434 h 394304"/>
              <a:gd name="connsiteX42" fmla="*/ 79221 w 608846"/>
              <a:gd name="connsiteY42" fmla="*/ 34259 h 394304"/>
              <a:gd name="connsiteX43" fmla="*/ 77123 w 608846"/>
              <a:gd name="connsiteY43" fmla="*/ 35810 h 394304"/>
              <a:gd name="connsiteX44" fmla="*/ 64807 w 608846"/>
              <a:gd name="connsiteY44" fmla="*/ 27873 h 394304"/>
              <a:gd name="connsiteX45" fmla="*/ 79495 w 608846"/>
              <a:gd name="connsiteY45" fmla="*/ 17290 h 394304"/>
              <a:gd name="connsiteX46" fmla="*/ 69003 w 608846"/>
              <a:gd name="connsiteY46" fmla="*/ 132879 h 394304"/>
              <a:gd name="connsiteX47" fmla="*/ 87249 w 608846"/>
              <a:gd name="connsiteY47" fmla="*/ 45389 h 394304"/>
              <a:gd name="connsiteX48" fmla="*/ 171364 w 608846"/>
              <a:gd name="connsiteY48" fmla="*/ 49220 h 394304"/>
              <a:gd name="connsiteX49" fmla="*/ 205210 w 608846"/>
              <a:gd name="connsiteY49" fmla="*/ 83523 h 394304"/>
              <a:gd name="connsiteX50" fmla="*/ 153665 w 608846"/>
              <a:gd name="connsiteY50" fmla="*/ 138261 h 394304"/>
              <a:gd name="connsiteX51" fmla="*/ 156311 w 608846"/>
              <a:gd name="connsiteY51" fmla="*/ 147384 h 394304"/>
              <a:gd name="connsiteX52" fmla="*/ 159595 w 608846"/>
              <a:gd name="connsiteY52" fmla="*/ 148205 h 394304"/>
              <a:gd name="connsiteX53" fmla="*/ 165616 w 608846"/>
              <a:gd name="connsiteY53" fmla="*/ 144738 h 394304"/>
              <a:gd name="connsiteX54" fmla="*/ 216249 w 608846"/>
              <a:gd name="connsiteY54" fmla="*/ 93650 h 394304"/>
              <a:gd name="connsiteX55" fmla="*/ 277738 w 608846"/>
              <a:gd name="connsiteY55" fmla="*/ 141728 h 394304"/>
              <a:gd name="connsiteX56" fmla="*/ 229751 w 608846"/>
              <a:gd name="connsiteY56" fmla="*/ 197013 h 394304"/>
              <a:gd name="connsiteX57" fmla="*/ 232123 w 608846"/>
              <a:gd name="connsiteY57" fmla="*/ 206136 h 394304"/>
              <a:gd name="connsiteX58" fmla="*/ 235590 w 608846"/>
              <a:gd name="connsiteY58" fmla="*/ 207140 h 394304"/>
              <a:gd name="connsiteX59" fmla="*/ 241520 w 608846"/>
              <a:gd name="connsiteY59" fmla="*/ 203764 h 394304"/>
              <a:gd name="connsiteX60" fmla="*/ 290419 w 608846"/>
              <a:gd name="connsiteY60" fmla="*/ 149756 h 394304"/>
              <a:gd name="connsiteX61" fmla="*/ 319886 w 608846"/>
              <a:gd name="connsiteY61" fmla="*/ 165904 h 394304"/>
              <a:gd name="connsiteX62" fmla="*/ 349354 w 608846"/>
              <a:gd name="connsiteY62" fmla="*/ 178402 h 394304"/>
              <a:gd name="connsiteX63" fmla="*/ 304377 w 608846"/>
              <a:gd name="connsiteY63" fmla="*/ 198473 h 394304"/>
              <a:gd name="connsiteX64" fmla="*/ 303830 w 608846"/>
              <a:gd name="connsiteY64" fmla="*/ 198473 h 394304"/>
              <a:gd name="connsiteX65" fmla="*/ 161693 w 608846"/>
              <a:gd name="connsiteY65" fmla="*/ 222831 h 394304"/>
              <a:gd name="connsiteX66" fmla="*/ 69003 w 608846"/>
              <a:gd name="connsiteY66" fmla="*/ 132879 h 394304"/>
              <a:gd name="connsiteX67" fmla="*/ 20925 w 608846"/>
              <a:gd name="connsiteY67" fmla="*/ 282587 h 394304"/>
              <a:gd name="connsiteX68" fmla="*/ 20925 w 608846"/>
              <a:gd name="connsiteY68" fmla="*/ 280580 h 394304"/>
              <a:gd name="connsiteX69" fmla="*/ 34610 w 608846"/>
              <a:gd name="connsiteY69" fmla="*/ 291619 h 394304"/>
              <a:gd name="connsiteX70" fmla="*/ 33789 w 608846"/>
              <a:gd name="connsiteY70" fmla="*/ 295359 h 394304"/>
              <a:gd name="connsiteX71" fmla="*/ 33789 w 608846"/>
              <a:gd name="connsiteY71" fmla="*/ 298279 h 394304"/>
              <a:gd name="connsiteX72" fmla="*/ 18006 w 608846"/>
              <a:gd name="connsiteY72" fmla="*/ 301837 h 394304"/>
              <a:gd name="connsiteX73" fmla="*/ 20925 w 608846"/>
              <a:gd name="connsiteY73" fmla="*/ 282587 h 394304"/>
              <a:gd name="connsiteX74" fmla="*/ 573141 w 608846"/>
              <a:gd name="connsiteY74" fmla="*/ 205954 h 394304"/>
              <a:gd name="connsiteX75" fmla="*/ 352547 w 608846"/>
              <a:gd name="connsiteY75" fmla="*/ 341978 h 394304"/>
              <a:gd name="connsiteX76" fmla="*/ 352091 w 608846"/>
              <a:gd name="connsiteY76" fmla="*/ 341978 h 394304"/>
              <a:gd name="connsiteX77" fmla="*/ 99839 w 608846"/>
              <a:gd name="connsiteY77" fmla="*/ 375186 h 394304"/>
              <a:gd name="connsiteX78" fmla="*/ 47382 w 608846"/>
              <a:gd name="connsiteY78" fmla="*/ 297275 h 394304"/>
              <a:gd name="connsiteX79" fmla="*/ 112338 w 608846"/>
              <a:gd name="connsiteY79" fmla="*/ 236790 h 394304"/>
              <a:gd name="connsiteX80" fmla="*/ 146823 w 608846"/>
              <a:gd name="connsiteY80" fmla="*/ 236790 h 394304"/>
              <a:gd name="connsiteX81" fmla="*/ 152935 w 608846"/>
              <a:gd name="connsiteY81" fmla="*/ 328932 h 394304"/>
              <a:gd name="connsiteX82" fmla="*/ 159139 w 608846"/>
              <a:gd name="connsiteY82" fmla="*/ 332764 h 394304"/>
              <a:gd name="connsiteX83" fmla="*/ 162149 w 608846"/>
              <a:gd name="connsiteY83" fmla="*/ 332034 h 394304"/>
              <a:gd name="connsiteX84" fmla="*/ 165251 w 608846"/>
              <a:gd name="connsiteY84" fmla="*/ 322911 h 394304"/>
              <a:gd name="connsiteX85" fmla="*/ 162879 w 608846"/>
              <a:gd name="connsiteY85" fmla="*/ 236334 h 394304"/>
              <a:gd name="connsiteX86" fmla="*/ 247085 w 608846"/>
              <a:gd name="connsiteY86" fmla="*/ 227211 h 394304"/>
              <a:gd name="connsiteX87" fmla="*/ 263689 w 608846"/>
              <a:gd name="connsiteY87" fmla="*/ 311598 h 394304"/>
              <a:gd name="connsiteX88" fmla="*/ 269892 w 608846"/>
              <a:gd name="connsiteY88" fmla="*/ 315613 h 394304"/>
              <a:gd name="connsiteX89" fmla="*/ 272720 w 608846"/>
              <a:gd name="connsiteY89" fmla="*/ 314974 h 394304"/>
              <a:gd name="connsiteX90" fmla="*/ 276123 w 608846"/>
              <a:gd name="connsiteY90" fmla="*/ 305915 h 394304"/>
              <a:gd name="connsiteX91" fmla="*/ 276096 w 608846"/>
              <a:gd name="connsiteY91" fmla="*/ 305851 h 394304"/>
              <a:gd name="connsiteX92" fmla="*/ 260769 w 608846"/>
              <a:gd name="connsiteY92" fmla="*/ 224473 h 394304"/>
              <a:gd name="connsiteX93" fmla="*/ 308483 w 608846"/>
              <a:gd name="connsiteY93" fmla="*/ 210972 h 394304"/>
              <a:gd name="connsiteX94" fmla="*/ 343606 w 608846"/>
              <a:gd name="connsiteY94" fmla="*/ 196192 h 394304"/>
              <a:gd name="connsiteX95" fmla="*/ 380919 w 608846"/>
              <a:gd name="connsiteY95" fmla="*/ 261878 h 394304"/>
              <a:gd name="connsiteX96" fmla="*/ 389404 w 608846"/>
              <a:gd name="connsiteY96" fmla="*/ 266439 h 394304"/>
              <a:gd name="connsiteX97" fmla="*/ 394056 w 608846"/>
              <a:gd name="connsiteY97" fmla="*/ 257955 h 394304"/>
              <a:gd name="connsiteX98" fmla="*/ 356652 w 608846"/>
              <a:gd name="connsiteY98" fmla="*/ 189624 h 394304"/>
              <a:gd name="connsiteX99" fmla="*/ 423706 w 608846"/>
              <a:gd name="connsiteY99" fmla="*/ 147749 h 394304"/>
              <a:gd name="connsiteX100" fmla="*/ 472423 w 608846"/>
              <a:gd name="connsiteY100" fmla="*/ 211610 h 394304"/>
              <a:gd name="connsiteX101" fmla="*/ 479083 w 608846"/>
              <a:gd name="connsiteY101" fmla="*/ 216901 h 394304"/>
              <a:gd name="connsiteX102" fmla="*/ 480634 w 608846"/>
              <a:gd name="connsiteY102" fmla="*/ 216901 h 394304"/>
              <a:gd name="connsiteX103" fmla="*/ 485779 w 608846"/>
              <a:gd name="connsiteY103" fmla="*/ 208864 h 394304"/>
              <a:gd name="connsiteX104" fmla="*/ 485743 w 608846"/>
              <a:gd name="connsiteY104" fmla="*/ 208691 h 394304"/>
              <a:gd name="connsiteX105" fmla="*/ 436752 w 608846"/>
              <a:gd name="connsiteY105" fmla="*/ 138079 h 394304"/>
              <a:gd name="connsiteX106" fmla="*/ 475434 w 608846"/>
              <a:gd name="connsiteY106" fmla="*/ 106513 h 394304"/>
              <a:gd name="connsiteX107" fmla="*/ 564201 w 608846"/>
              <a:gd name="connsiteY107" fmla="*/ 111804 h 394304"/>
              <a:gd name="connsiteX108" fmla="*/ 573141 w 608846"/>
              <a:gd name="connsiteY108" fmla="*/ 205954 h 394304"/>
              <a:gd name="connsiteX109" fmla="*/ 575331 w 608846"/>
              <a:gd name="connsiteY109" fmla="*/ 104141 h 394304"/>
              <a:gd name="connsiteX110" fmla="*/ 573232 w 608846"/>
              <a:gd name="connsiteY110" fmla="*/ 102225 h 394304"/>
              <a:gd name="connsiteX111" fmla="*/ 570222 w 608846"/>
              <a:gd name="connsiteY111" fmla="*/ 99671 h 394304"/>
              <a:gd name="connsiteX112" fmla="*/ 573871 w 608846"/>
              <a:gd name="connsiteY112" fmla="*/ 82611 h 394304"/>
              <a:gd name="connsiteX113" fmla="*/ 575148 w 608846"/>
              <a:gd name="connsiteY113" fmla="*/ 83979 h 394304"/>
              <a:gd name="connsiteX114" fmla="*/ 589836 w 608846"/>
              <a:gd name="connsiteY114" fmla="*/ 96934 h 394304"/>
              <a:gd name="connsiteX115" fmla="*/ 575331 w 608846"/>
              <a:gd name="connsiteY115" fmla="*/ 104141 h 394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608846" h="394304">
                <a:moveTo>
                  <a:pt x="608721" y="94744"/>
                </a:moveTo>
                <a:cubicBezTo>
                  <a:pt x="608210" y="90739"/>
                  <a:pt x="605127" y="87555"/>
                  <a:pt x="601149" y="86899"/>
                </a:cubicBezTo>
                <a:cubicBezTo>
                  <a:pt x="594817" y="84435"/>
                  <a:pt x="589316" y="80230"/>
                  <a:pt x="585275" y="74765"/>
                </a:cubicBezTo>
                <a:cubicBezTo>
                  <a:pt x="582958" y="72119"/>
                  <a:pt x="580431" y="69683"/>
                  <a:pt x="577703" y="67466"/>
                </a:cubicBezTo>
                <a:cubicBezTo>
                  <a:pt x="575230" y="65551"/>
                  <a:pt x="571910" y="65131"/>
                  <a:pt x="569036" y="66372"/>
                </a:cubicBezTo>
                <a:cubicBezTo>
                  <a:pt x="566938" y="67284"/>
                  <a:pt x="561737" y="69474"/>
                  <a:pt x="557815" y="90822"/>
                </a:cubicBezTo>
                <a:cubicBezTo>
                  <a:pt x="509919" y="62266"/>
                  <a:pt x="467223" y="96113"/>
                  <a:pt x="466584" y="96660"/>
                </a:cubicBezTo>
                <a:cubicBezTo>
                  <a:pt x="435356" y="124321"/>
                  <a:pt x="401428" y="148771"/>
                  <a:pt x="365319" y="169644"/>
                </a:cubicBezTo>
                <a:cubicBezTo>
                  <a:pt x="351817" y="165384"/>
                  <a:pt x="338671" y="160074"/>
                  <a:pt x="325999" y="153770"/>
                </a:cubicBezTo>
                <a:lnTo>
                  <a:pt x="325999" y="153770"/>
                </a:lnTo>
                <a:lnTo>
                  <a:pt x="325999" y="153770"/>
                </a:lnTo>
                <a:cubicBezTo>
                  <a:pt x="316201" y="149172"/>
                  <a:pt x="306731" y="143927"/>
                  <a:pt x="297626" y="138079"/>
                </a:cubicBezTo>
                <a:cubicBezTo>
                  <a:pt x="296531" y="136418"/>
                  <a:pt x="294762" y="135324"/>
                  <a:pt x="292791" y="135068"/>
                </a:cubicBezTo>
                <a:cubicBezTo>
                  <a:pt x="251801" y="108310"/>
                  <a:pt x="214452" y="76352"/>
                  <a:pt x="181673" y="40006"/>
                </a:cubicBezTo>
                <a:cubicBezTo>
                  <a:pt x="181673" y="40006"/>
                  <a:pt x="144268" y="3514"/>
                  <a:pt x="96008" y="25136"/>
                </a:cubicBezTo>
                <a:cubicBezTo>
                  <a:pt x="94365" y="4609"/>
                  <a:pt x="89621" y="1963"/>
                  <a:pt x="87614" y="869"/>
                </a:cubicBezTo>
                <a:cubicBezTo>
                  <a:pt x="84914" y="-591"/>
                  <a:pt x="81648" y="-591"/>
                  <a:pt x="78948" y="869"/>
                </a:cubicBezTo>
                <a:cubicBezTo>
                  <a:pt x="76129" y="2730"/>
                  <a:pt x="73465" y="4837"/>
                  <a:pt x="71011" y="7163"/>
                </a:cubicBezTo>
                <a:cubicBezTo>
                  <a:pt x="66632" y="11843"/>
                  <a:pt x="61048" y="15228"/>
                  <a:pt x="54863" y="16925"/>
                </a:cubicBezTo>
                <a:cubicBezTo>
                  <a:pt x="50876" y="17171"/>
                  <a:pt x="47510" y="19981"/>
                  <a:pt x="46561" y="23858"/>
                </a:cubicBezTo>
                <a:cubicBezTo>
                  <a:pt x="46013" y="27052"/>
                  <a:pt x="45101" y="32252"/>
                  <a:pt x="66449" y="45206"/>
                </a:cubicBezTo>
                <a:cubicBezTo>
                  <a:pt x="40448" y="70477"/>
                  <a:pt x="37438" y="102134"/>
                  <a:pt x="57326" y="139447"/>
                </a:cubicBezTo>
                <a:cubicBezTo>
                  <a:pt x="62526" y="149118"/>
                  <a:pt x="88253" y="183511"/>
                  <a:pt x="139433" y="223835"/>
                </a:cubicBezTo>
                <a:cubicBezTo>
                  <a:pt x="130310" y="223835"/>
                  <a:pt x="121826" y="223835"/>
                  <a:pt x="112064" y="223835"/>
                </a:cubicBezTo>
                <a:cubicBezTo>
                  <a:pt x="111517" y="223835"/>
                  <a:pt x="57326" y="224930"/>
                  <a:pt x="38350" y="277296"/>
                </a:cubicBezTo>
                <a:cubicBezTo>
                  <a:pt x="21655" y="263246"/>
                  <a:pt x="16181" y="264797"/>
                  <a:pt x="13901" y="265436"/>
                </a:cubicBezTo>
                <a:cubicBezTo>
                  <a:pt x="10972" y="266421"/>
                  <a:pt x="8737" y="268830"/>
                  <a:pt x="7970" y="271822"/>
                </a:cubicBezTo>
                <a:cubicBezTo>
                  <a:pt x="7222" y="275271"/>
                  <a:pt x="6821" y="278783"/>
                  <a:pt x="6784" y="282314"/>
                </a:cubicBezTo>
                <a:cubicBezTo>
                  <a:pt x="7104" y="289092"/>
                  <a:pt x="5516" y="295815"/>
                  <a:pt x="2223" y="301745"/>
                </a:cubicBezTo>
                <a:cubicBezTo>
                  <a:pt x="-450" y="304765"/>
                  <a:pt x="-815" y="309181"/>
                  <a:pt x="1311" y="312602"/>
                </a:cubicBezTo>
                <a:cubicBezTo>
                  <a:pt x="2497" y="314335"/>
                  <a:pt x="4139" y="316707"/>
                  <a:pt x="11164" y="316707"/>
                </a:cubicBezTo>
                <a:cubicBezTo>
                  <a:pt x="18207" y="316342"/>
                  <a:pt x="25186" y="315184"/>
                  <a:pt x="31964" y="313240"/>
                </a:cubicBezTo>
                <a:cubicBezTo>
                  <a:pt x="31964" y="351284"/>
                  <a:pt x="52947" y="377102"/>
                  <a:pt x="95825" y="389053"/>
                </a:cubicBezTo>
                <a:cubicBezTo>
                  <a:pt x="113807" y="392866"/>
                  <a:pt x="132189" y="394517"/>
                  <a:pt x="150563" y="393979"/>
                </a:cubicBezTo>
                <a:cubicBezTo>
                  <a:pt x="222571" y="392702"/>
                  <a:pt x="293831" y="379191"/>
                  <a:pt x="361305" y="354020"/>
                </a:cubicBezTo>
                <a:lnTo>
                  <a:pt x="362582" y="353291"/>
                </a:lnTo>
                <a:cubicBezTo>
                  <a:pt x="501708" y="302110"/>
                  <a:pt x="575513" y="227028"/>
                  <a:pt x="584363" y="214165"/>
                </a:cubicBezTo>
                <a:cubicBezTo>
                  <a:pt x="609451" y="177673"/>
                  <a:pt x="609816" y="144282"/>
                  <a:pt x="585366" y="115089"/>
                </a:cubicBezTo>
                <a:cubicBezTo>
                  <a:pt x="609360" y="103502"/>
                  <a:pt x="608995" y="98029"/>
                  <a:pt x="608721" y="94744"/>
                </a:cubicBezTo>
                <a:close/>
                <a:moveTo>
                  <a:pt x="79586" y="17290"/>
                </a:moveTo>
                <a:lnTo>
                  <a:pt x="80590" y="16469"/>
                </a:lnTo>
                <a:cubicBezTo>
                  <a:pt x="81465" y="21751"/>
                  <a:pt x="82013" y="27079"/>
                  <a:pt x="82232" y="32434"/>
                </a:cubicBezTo>
                <a:cubicBezTo>
                  <a:pt x="81228" y="33073"/>
                  <a:pt x="80225" y="33529"/>
                  <a:pt x="79221" y="34259"/>
                </a:cubicBezTo>
                <a:lnTo>
                  <a:pt x="77123" y="35810"/>
                </a:lnTo>
                <a:cubicBezTo>
                  <a:pt x="72561" y="33073"/>
                  <a:pt x="68000" y="30245"/>
                  <a:pt x="64807" y="27873"/>
                </a:cubicBezTo>
                <a:cubicBezTo>
                  <a:pt x="70208" y="25099"/>
                  <a:pt x="75152" y="21532"/>
                  <a:pt x="79495" y="17290"/>
                </a:cubicBezTo>
                <a:close/>
                <a:moveTo>
                  <a:pt x="69003" y="132879"/>
                </a:moveTo>
                <a:cubicBezTo>
                  <a:pt x="61796" y="119468"/>
                  <a:pt x="39901" y="78870"/>
                  <a:pt x="87249" y="45389"/>
                </a:cubicBezTo>
                <a:cubicBezTo>
                  <a:pt x="112274" y="25382"/>
                  <a:pt x="148255" y="27024"/>
                  <a:pt x="171364" y="49220"/>
                </a:cubicBezTo>
                <a:cubicBezTo>
                  <a:pt x="182950" y="61901"/>
                  <a:pt x="194262" y="73214"/>
                  <a:pt x="205210" y="83523"/>
                </a:cubicBezTo>
                <a:cubicBezTo>
                  <a:pt x="193350" y="89270"/>
                  <a:pt x="172823" y="103594"/>
                  <a:pt x="153665" y="138261"/>
                </a:cubicBezTo>
                <a:cubicBezTo>
                  <a:pt x="151996" y="141527"/>
                  <a:pt x="153154" y="145523"/>
                  <a:pt x="156311" y="147384"/>
                </a:cubicBezTo>
                <a:cubicBezTo>
                  <a:pt x="157323" y="147922"/>
                  <a:pt x="158445" y="148205"/>
                  <a:pt x="159595" y="148205"/>
                </a:cubicBezTo>
                <a:cubicBezTo>
                  <a:pt x="162076" y="148214"/>
                  <a:pt x="164375" y="146891"/>
                  <a:pt x="165616" y="144738"/>
                </a:cubicBezTo>
                <a:cubicBezTo>
                  <a:pt x="187238" y="105783"/>
                  <a:pt x="210136" y="95748"/>
                  <a:pt x="216249" y="93650"/>
                </a:cubicBezTo>
                <a:cubicBezTo>
                  <a:pt x="235517" y="111184"/>
                  <a:pt x="256071" y="127259"/>
                  <a:pt x="277738" y="141728"/>
                </a:cubicBezTo>
                <a:cubicBezTo>
                  <a:pt x="258598" y="157173"/>
                  <a:pt x="242350" y="175884"/>
                  <a:pt x="229751" y="197013"/>
                </a:cubicBezTo>
                <a:cubicBezTo>
                  <a:pt x="227990" y="200197"/>
                  <a:pt x="229030" y="204211"/>
                  <a:pt x="232123" y="206136"/>
                </a:cubicBezTo>
                <a:cubicBezTo>
                  <a:pt x="233154" y="206812"/>
                  <a:pt x="234358" y="207158"/>
                  <a:pt x="235590" y="207140"/>
                </a:cubicBezTo>
                <a:cubicBezTo>
                  <a:pt x="238025" y="207149"/>
                  <a:pt x="240288" y="205863"/>
                  <a:pt x="241520" y="203764"/>
                </a:cubicBezTo>
                <a:cubicBezTo>
                  <a:pt x="241520" y="203764"/>
                  <a:pt x="265604" y="163714"/>
                  <a:pt x="290419" y="149756"/>
                </a:cubicBezTo>
                <a:cubicBezTo>
                  <a:pt x="299916" y="155723"/>
                  <a:pt x="309751" y="161114"/>
                  <a:pt x="319886" y="165904"/>
                </a:cubicBezTo>
                <a:cubicBezTo>
                  <a:pt x="329475" y="170602"/>
                  <a:pt x="339309" y="174780"/>
                  <a:pt x="349354" y="178402"/>
                </a:cubicBezTo>
                <a:cubicBezTo>
                  <a:pt x="334903" y="186248"/>
                  <a:pt x="319868" y="192963"/>
                  <a:pt x="304377" y="198473"/>
                </a:cubicBezTo>
                <a:lnTo>
                  <a:pt x="303830" y="198473"/>
                </a:lnTo>
                <a:cubicBezTo>
                  <a:pt x="303191" y="198473"/>
                  <a:pt x="251281" y="219274"/>
                  <a:pt x="161693" y="222831"/>
                </a:cubicBezTo>
                <a:cubicBezTo>
                  <a:pt x="101481" y="179223"/>
                  <a:pt x="73291" y="140816"/>
                  <a:pt x="69003" y="132879"/>
                </a:cubicBezTo>
                <a:close/>
                <a:moveTo>
                  <a:pt x="20925" y="282587"/>
                </a:moveTo>
                <a:cubicBezTo>
                  <a:pt x="20880" y="281921"/>
                  <a:pt x="20880" y="281246"/>
                  <a:pt x="20925" y="280580"/>
                </a:cubicBezTo>
                <a:cubicBezTo>
                  <a:pt x="25724" y="283956"/>
                  <a:pt x="30295" y="287641"/>
                  <a:pt x="34610" y="291619"/>
                </a:cubicBezTo>
                <a:cubicBezTo>
                  <a:pt x="34610" y="292896"/>
                  <a:pt x="34062" y="293991"/>
                  <a:pt x="33789" y="295359"/>
                </a:cubicBezTo>
                <a:cubicBezTo>
                  <a:pt x="33515" y="296728"/>
                  <a:pt x="33789" y="297275"/>
                  <a:pt x="33789" y="298279"/>
                </a:cubicBezTo>
                <a:cubicBezTo>
                  <a:pt x="28041" y="299830"/>
                  <a:pt x="22385" y="301107"/>
                  <a:pt x="18006" y="301837"/>
                </a:cubicBezTo>
                <a:cubicBezTo>
                  <a:pt x="19940" y="295606"/>
                  <a:pt x="20925" y="289110"/>
                  <a:pt x="20925" y="282587"/>
                </a:cubicBezTo>
                <a:close/>
                <a:moveTo>
                  <a:pt x="573141" y="205954"/>
                </a:moveTo>
                <a:cubicBezTo>
                  <a:pt x="565113" y="217723"/>
                  <a:pt x="490122" y="292714"/>
                  <a:pt x="352547" y="341978"/>
                </a:cubicBezTo>
                <a:lnTo>
                  <a:pt x="352091" y="341978"/>
                </a:lnTo>
                <a:cubicBezTo>
                  <a:pt x="214698" y="390147"/>
                  <a:pt x="118359" y="380568"/>
                  <a:pt x="99839" y="375186"/>
                </a:cubicBezTo>
                <a:cubicBezTo>
                  <a:pt x="84513" y="370716"/>
                  <a:pt x="37894" y="356940"/>
                  <a:pt x="47382" y="297275"/>
                </a:cubicBezTo>
                <a:cubicBezTo>
                  <a:pt x="50949" y="263748"/>
                  <a:pt x="78647" y="237966"/>
                  <a:pt x="112338" y="236790"/>
                </a:cubicBezTo>
                <a:cubicBezTo>
                  <a:pt x="124380" y="237246"/>
                  <a:pt x="135784" y="237246"/>
                  <a:pt x="146823" y="236790"/>
                </a:cubicBezTo>
                <a:cubicBezTo>
                  <a:pt x="139068" y="252481"/>
                  <a:pt x="130949" y="283773"/>
                  <a:pt x="152935" y="328932"/>
                </a:cubicBezTo>
                <a:cubicBezTo>
                  <a:pt x="154094" y="331295"/>
                  <a:pt x="156502" y="332782"/>
                  <a:pt x="159139" y="332764"/>
                </a:cubicBezTo>
                <a:cubicBezTo>
                  <a:pt x="160188" y="332782"/>
                  <a:pt x="161228" y="332536"/>
                  <a:pt x="162149" y="332034"/>
                </a:cubicBezTo>
                <a:cubicBezTo>
                  <a:pt x="165516" y="330364"/>
                  <a:pt x="166893" y="326286"/>
                  <a:pt x="165251" y="322911"/>
                </a:cubicBezTo>
                <a:cubicBezTo>
                  <a:pt x="141075" y="273373"/>
                  <a:pt x="157405" y="244088"/>
                  <a:pt x="162879" y="236334"/>
                </a:cubicBezTo>
                <a:cubicBezTo>
                  <a:pt x="191133" y="235303"/>
                  <a:pt x="219269" y="232256"/>
                  <a:pt x="247085" y="227211"/>
                </a:cubicBezTo>
                <a:cubicBezTo>
                  <a:pt x="247222" y="256139"/>
                  <a:pt x="252850" y="284777"/>
                  <a:pt x="263689" y="311598"/>
                </a:cubicBezTo>
                <a:cubicBezTo>
                  <a:pt x="264829" y="314007"/>
                  <a:pt x="267228" y="315558"/>
                  <a:pt x="269892" y="315613"/>
                </a:cubicBezTo>
                <a:cubicBezTo>
                  <a:pt x="270868" y="315585"/>
                  <a:pt x="271826" y="315366"/>
                  <a:pt x="272720" y="314974"/>
                </a:cubicBezTo>
                <a:cubicBezTo>
                  <a:pt x="276160" y="313414"/>
                  <a:pt x="277683" y="309354"/>
                  <a:pt x="276123" y="305915"/>
                </a:cubicBezTo>
                <a:cubicBezTo>
                  <a:pt x="276114" y="305897"/>
                  <a:pt x="276105" y="305869"/>
                  <a:pt x="276096" y="305851"/>
                </a:cubicBezTo>
                <a:cubicBezTo>
                  <a:pt x="265878" y="279942"/>
                  <a:pt x="260678" y="252326"/>
                  <a:pt x="260769" y="224473"/>
                </a:cubicBezTo>
                <a:cubicBezTo>
                  <a:pt x="277008" y="221262"/>
                  <a:pt x="292964" y="216746"/>
                  <a:pt x="308483" y="210972"/>
                </a:cubicBezTo>
                <a:cubicBezTo>
                  <a:pt x="320516" y="206866"/>
                  <a:pt x="332257" y="201931"/>
                  <a:pt x="343606" y="196192"/>
                </a:cubicBezTo>
                <a:cubicBezTo>
                  <a:pt x="366687" y="215350"/>
                  <a:pt x="380828" y="261422"/>
                  <a:pt x="380919" y="261878"/>
                </a:cubicBezTo>
                <a:cubicBezTo>
                  <a:pt x="382014" y="265472"/>
                  <a:pt x="385800" y="267507"/>
                  <a:pt x="389404" y="266439"/>
                </a:cubicBezTo>
                <a:cubicBezTo>
                  <a:pt x="393035" y="265381"/>
                  <a:pt x="395115" y="261586"/>
                  <a:pt x="394056" y="257955"/>
                </a:cubicBezTo>
                <a:cubicBezTo>
                  <a:pt x="393418" y="255948"/>
                  <a:pt x="380281" y="212887"/>
                  <a:pt x="356652" y="189624"/>
                </a:cubicBezTo>
                <a:cubicBezTo>
                  <a:pt x="379961" y="177262"/>
                  <a:pt x="402367" y="163267"/>
                  <a:pt x="423706" y="147749"/>
                </a:cubicBezTo>
                <a:cubicBezTo>
                  <a:pt x="430001" y="149300"/>
                  <a:pt x="460198" y="159244"/>
                  <a:pt x="472423" y="211610"/>
                </a:cubicBezTo>
                <a:cubicBezTo>
                  <a:pt x="473144" y="214703"/>
                  <a:pt x="475899" y="216901"/>
                  <a:pt x="479083" y="216901"/>
                </a:cubicBezTo>
                <a:lnTo>
                  <a:pt x="480634" y="216901"/>
                </a:lnTo>
                <a:cubicBezTo>
                  <a:pt x="484274" y="216099"/>
                  <a:pt x="486582" y="212504"/>
                  <a:pt x="485779" y="208864"/>
                </a:cubicBezTo>
                <a:cubicBezTo>
                  <a:pt x="485770" y="208800"/>
                  <a:pt x="485761" y="208745"/>
                  <a:pt x="485743" y="208691"/>
                </a:cubicBezTo>
                <a:cubicBezTo>
                  <a:pt x="474886" y="163076"/>
                  <a:pt x="451258" y="144830"/>
                  <a:pt x="436752" y="138079"/>
                </a:cubicBezTo>
                <a:cubicBezTo>
                  <a:pt x="449159" y="128956"/>
                  <a:pt x="462023" y="118282"/>
                  <a:pt x="475434" y="106513"/>
                </a:cubicBezTo>
                <a:cubicBezTo>
                  <a:pt x="502192" y="85868"/>
                  <a:pt x="540079" y="88130"/>
                  <a:pt x="564201" y="111804"/>
                </a:cubicBezTo>
                <a:cubicBezTo>
                  <a:pt x="609633" y="152767"/>
                  <a:pt x="582173" y="192817"/>
                  <a:pt x="573141" y="205954"/>
                </a:cubicBezTo>
                <a:close/>
                <a:moveTo>
                  <a:pt x="575331" y="104141"/>
                </a:moveTo>
                <a:lnTo>
                  <a:pt x="573232" y="102225"/>
                </a:lnTo>
                <a:lnTo>
                  <a:pt x="570222" y="99671"/>
                </a:lnTo>
                <a:cubicBezTo>
                  <a:pt x="571061" y="93914"/>
                  <a:pt x="572274" y="88212"/>
                  <a:pt x="573871" y="82611"/>
                </a:cubicBezTo>
                <a:lnTo>
                  <a:pt x="575148" y="83979"/>
                </a:lnTo>
                <a:cubicBezTo>
                  <a:pt x="579345" y="89024"/>
                  <a:pt x="584308" y="93394"/>
                  <a:pt x="589836" y="96934"/>
                </a:cubicBezTo>
                <a:cubicBezTo>
                  <a:pt x="585129" y="99589"/>
                  <a:pt x="580294" y="101997"/>
                  <a:pt x="575331" y="104141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3A9DB229-E7E1-C876-4F37-F4A3108B9FB8}"/>
              </a:ext>
            </a:extLst>
          </p:cNvPr>
          <p:cNvSpPr/>
          <p:nvPr/>
        </p:nvSpPr>
        <p:spPr>
          <a:xfrm>
            <a:off x="13389049" y="6978610"/>
            <a:ext cx="1060498" cy="1226402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F555DF21-C675-6488-D8D3-6E4660A4D2C4}"/>
              </a:ext>
            </a:extLst>
          </p:cNvPr>
          <p:cNvSpPr/>
          <p:nvPr/>
        </p:nvSpPr>
        <p:spPr>
          <a:xfrm>
            <a:off x="18657363" y="7208225"/>
            <a:ext cx="1213840" cy="767172"/>
          </a:xfrm>
          <a:custGeom>
            <a:avLst/>
            <a:gdLst>
              <a:gd name="connsiteX0" fmla="*/ 114233 w 537865"/>
              <a:gd name="connsiteY0" fmla="*/ 211980 h 339942"/>
              <a:gd name="connsiteX1" fmla="*/ 62774 w 537865"/>
              <a:gd name="connsiteY1" fmla="*/ 238962 h 339942"/>
              <a:gd name="connsiteX2" fmla="*/ 59462 w 537865"/>
              <a:gd name="connsiteY2" fmla="*/ 238962 h 339942"/>
              <a:gd name="connsiteX3" fmla="*/ 107932 w 537865"/>
              <a:gd name="connsiteY3" fmla="*/ 327824 h 339942"/>
              <a:gd name="connsiteX4" fmla="*/ 430099 w 537865"/>
              <a:gd name="connsiteY4" fmla="*/ 327824 h 339942"/>
              <a:gd name="connsiteX5" fmla="*/ 478246 w 537865"/>
              <a:gd name="connsiteY5" fmla="*/ 238962 h 339942"/>
              <a:gd name="connsiteX6" fmla="*/ 474934 w 537865"/>
              <a:gd name="connsiteY6" fmla="*/ 238962 h 339942"/>
              <a:gd name="connsiteX7" fmla="*/ 423475 w 537865"/>
              <a:gd name="connsiteY7" fmla="*/ 211980 h 339942"/>
              <a:gd name="connsiteX8" fmla="*/ 407616 w 537865"/>
              <a:gd name="connsiteY8" fmla="*/ 227838 h 339942"/>
              <a:gd name="connsiteX9" fmla="*/ 320394 w 537865"/>
              <a:gd name="connsiteY9" fmla="*/ 211980 h 339942"/>
              <a:gd name="connsiteX10" fmla="*/ 304536 w 537865"/>
              <a:gd name="connsiteY10" fmla="*/ 227838 h 339942"/>
              <a:gd name="connsiteX11" fmla="*/ 217314 w 537865"/>
              <a:gd name="connsiteY11" fmla="*/ 211980 h 339942"/>
              <a:gd name="connsiteX12" fmla="*/ 201456 w 537865"/>
              <a:gd name="connsiteY12" fmla="*/ 227838 h 339942"/>
              <a:gd name="connsiteX13" fmla="*/ 114233 w 537865"/>
              <a:gd name="connsiteY13" fmla="*/ 211980 h 339942"/>
              <a:gd name="connsiteX14" fmla="*/ 335905 w 537865"/>
              <a:gd name="connsiteY14" fmla="*/ 43950 h 339942"/>
              <a:gd name="connsiteX15" fmla="*/ 389868 w 537865"/>
              <a:gd name="connsiteY15" fmla="*/ 117947 h 339942"/>
              <a:gd name="connsiteX16" fmla="*/ 385668 w 537865"/>
              <a:gd name="connsiteY16" fmla="*/ 125461 h 339942"/>
              <a:gd name="connsiteX17" fmla="*/ 384052 w 537865"/>
              <a:gd name="connsiteY17" fmla="*/ 125461 h 339942"/>
              <a:gd name="connsiteX18" fmla="*/ 378235 w 537865"/>
              <a:gd name="connsiteY18" fmla="*/ 121017 h 339942"/>
              <a:gd name="connsiteX19" fmla="*/ 329200 w 537865"/>
              <a:gd name="connsiteY19" fmla="*/ 53805 h 339942"/>
              <a:gd name="connsiteX20" fmla="*/ 327827 w 537865"/>
              <a:gd name="connsiteY20" fmla="*/ 45323 h 339942"/>
              <a:gd name="connsiteX21" fmla="*/ 335905 w 537865"/>
              <a:gd name="connsiteY21" fmla="*/ 43950 h 339942"/>
              <a:gd name="connsiteX22" fmla="*/ 202741 w 537865"/>
              <a:gd name="connsiteY22" fmla="*/ 43465 h 339942"/>
              <a:gd name="connsiteX23" fmla="*/ 211119 w 537865"/>
              <a:gd name="connsiteY23" fmla="*/ 45266 h 339942"/>
              <a:gd name="connsiteX24" fmla="*/ 209317 w 537865"/>
              <a:gd name="connsiteY24" fmla="*/ 53644 h 339942"/>
              <a:gd name="connsiteX25" fmla="*/ 160362 w 537865"/>
              <a:gd name="connsiteY25" fmla="*/ 120856 h 339942"/>
              <a:gd name="connsiteX26" fmla="*/ 154545 w 537865"/>
              <a:gd name="connsiteY26" fmla="*/ 125299 h 339942"/>
              <a:gd name="connsiteX27" fmla="*/ 152930 w 537865"/>
              <a:gd name="connsiteY27" fmla="*/ 125299 h 339942"/>
              <a:gd name="connsiteX28" fmla="*/ 148647 w 537865"/>
              <a:gd name="connsiteY28" fmla="*/ 117786 h 339942"/>
              <a:gd name="connsiteX29" fmla="*/ 202288 w 537865"/>
              <a:gd name="connsiteY29" fmla="*/ 43950 h 339942"/>
              <a:gd name="connsiteX30" fmla="*/ 202288 w 537865"/>
              <a:gd name="connsiteY30" fmla="*/ 43789 h 339942"/>
              <a:gd name="connsiteX31" fmla="*/ 202741 w 537865"/>
              <a:gd name="connsiteY31" fmla="*/ 43465 h 339942"/>
              <a:gd name="connsiteX32" fmla="*/ 268450 w 537865"/>
              <a:gd name="connsiteY32" fmla="*/ 42819 h 339942"/>
              <a:gd name="connsiteX33" fmla="*/ 274508 w 537865"/>
              <a:gd name="connsiteY33" fmla="*/ 48878 h 339942"/>
              <a:gd name="connsiteX34" fmla="*/ 274508 w 537865"/>
              <a:gd name="connsiteY34" fmla="*/ 119402 h 339942"/>
              <a:gd name="connsiteX35" fmla="*/ 268450 w 537865"/>
              <a:gd name="connsiteY35" fmla="*/ 125461 h 339942"/>
              <a:gd name="connsiteX36" fmla="*/ 262390 w 537865"/>
              <a:gd name="connsiteY36" fmla="*/ 119402 h 339942"/>
              <a:gd name="connsiteX37" fmla="*/ 262390 w 537865"/>
              <a:gd name="connsiteY37" fmla="*/ 48878 h 339942"/>
              <a:gd name="connsiteX38" fmla="*/ 268450 w 537865"/>
              <a:gd name="connsiteY38" fmla="*/ 42819 h 339942"/>
              <a:gd name="connsiteX39" fmla="*/ 276683 w 537865"/>
              <a:gd name="connsiteY39" fmla="*/ 12142 h 339942"/>
              <a:gd name="connsiteX40" fmla="*/ 51222 w 537865"/>
              <a:gd name="connsiteY40" fmla="*/ 125461 h 339942"/>
              <a:gd name="connsiteX41" fmla="*/ 48152 w 537865"/>
              <a:gd name="connsiteY41" fmla="*/ 127722 h 339942"/>
              <a:gd name="connsiteX42" fmla="*/ 16622 w 537865"/>
              <a:gd name="connsiteY42" fmla="*/ 155327 h 339942"/>
              <a:gd name="connsiteX43" fmla="*/ 41867 w 537865"/>
              <a:gd name="connsiteY43" fmla="*/ 222360 h 339942"/>
              <a:gd name="connsiteX44" fmla="*/ 108902 w 537865"/>
              <a:gd name="connsiteY44" fmla="*/ 197116 h 339942"/>
              <a:gd name="connsiteX45" fmla="*/ 114395 w 537865"/>
              <a:gd name="connsiteY45" fmla="*/ 193561 h 339942"/>
              <a:gd name="connsiteX46" fmla="*/ 119969 w 537865"/>
              <a:gd name="connsiteY46" fmla="*/ 197116 h 339942"/>
              <a:gd name="connsiteX47" fmla="*/ 144980 w 537865"/>
              <a:gd name="connsiteY47" fmla="*/ 222127 h 339942"/>
              <a:gd name="connsiteX48" fmla="*/ 211981 w 537865"/>
              <a:gd name="connsiteY48" fmla="*/ 197116 h 339942"/>
              <a:gd name="connsiteX49" fmla="*/ 214389 w 537865"/>
              <a:gd name="connsiteY49" fmla="*/ 194708 h 339942"/>
              <a:gd name="connsiteX50" fmla="*/ 222969 w 537865"/>
              <a:gd name="connsiteY50" fmla="*/ 197116 h 339942"/>
              <a:gd name="connsiteX51" fmla="*/ 247915 w 537865"/>
              <a:gd name="connsiteY51" fmla="*/ 222062 h 339942"/>
              <a:gd name="connsiteX52" fmla="*/ 315062 w 537865"/>
              <a:gd name="connsiteY52" fmla="*/ 197116 h 339942"/>
              <a:gd name="connsiteX53" fmla="*/ 317470 w 537865"/>
              <a:gd name="connsiteY53" fmla="*/ 194708 h 339942"/>
              <a:gd name="connsiteX54" fmla="*/ 326048 w 537865"/>
              <a:gd name="connsiteY54" fmla="*/ 197116 h 339942"/>
              <a:gd name="connsiteX55" fmla="*/ 351060 w 537865"/>
              <a:gd name="connsiteY55" fmla="*/ 222127 h 339942"/>
              <a:gd name="connsiteX56" fmla="*/ 418061 w 537865"/>
              <a:gd name="connsiteY56" fmla="*/ 197116 h 339942"/>
              <a:gd name="connsiteX57" fmla="*/ 423636 w 537865"/>
              <a:gd name="connsiteY57" fmla="*/ 193561 h 339942"/>
              <a:gd name="connsiteX58" fmla="*/ 429129 w 537865"/>
              <a:gd name="connsiteY58" fmla="*/ 197116 h 339942"/>
              <a:gd name="connsiteX59" fmla="*/ 475095 w 537865"/>
              <a:gd name="connsiteY59" fmla="*/ 226683 h 339942"/>
              <a:gd name="connsiteX60" fmla="*/ 475419 w 537865"/>
              <a:gd name="connsiteY60" fmla="*/ 226683 h 339942"/>
              <a:gd name="connsiteX61" fmla="*/ 522596 w 537865"/>
              <a:gd name="connsiteY61" fmla="*/ 194046 h 339942"/>
              <a:gd name="connsiteX62" fmla="*/ 493271 w 537865"/>
              <a:gd name="connsiteY62" fmla="*/ 128692 h 339942"/>
              <a:gd name="connsiteX63" fmla="*/ 490445 w 537865"/>
              <a:gd name="connsiteY63" fmla="*/ 126511 h 339942"/>
              <a:gd name="connsiteX64" fmla="*/ 425793 w 537865"/>
              <a:gd name="connsiteY64" fmla="*/ 61545 h 339942"/>
              <a:gd name="connsiteX65" fmla="*/ 276683 w 537865"/>
              <a:gd name="connsiteY65" fmla="*/ 12142 h 339942"/>
              <a:gd name="connsiteX66" fmla="*/ 263052 w 537865"/>
              <a:gd name="connsiteY66" fmla="*/ 83 h 339942"/>
              <a:gd name="connsiteX67" fmla="*/ 499007 w 537865"/>
              <a:gd name="connsiteY67" fmla="*/ 118029 h 339942"/>
              <a:gd name="connsiteX68" fmla="*/ 537865 w 537865"/>
              <a:gd name="connsiteY68" fmla="*/ 176031 h 339942"/>
              <a:gd name="connsiteX69" fmla="*/ 493595 w 537865"/>
              <a:gd name="connsiteY69" fmla="*/ 236054 h 339942"/>
              <a:gd name="connsiteX70" fmla="*/ 439065 w 537865"/>
              <a:gd name="connsiteY70" fmla="*/ 336791 h 339942"/>
              <a:gd name="connsiteX71" fmla="*/ 433734 w 537865"/>
              <a:gd name="connsiteY71" fmla="*/ 339942 h 339942"/>
              <a:gd name="connsiteX72" fmla="*/ 104297 w 537865"/>
              <a:gd name="connsiteY72" fmla="*/ 339942 h 339942"/>
              <a:gd name="connsiteX73" fmla="*/ 98966 w 537865"/>
              <a:gd name="connsiteY73" fmla="*/ 336791 h 339942"/>
              <a:gd name="connsiteX74" fmla="*/ 44355 w 537865"/>
              <a:gd name="connsiteY74" fmla="*/ 236054 h 339942"/>
              <a:gd name="connsiteX75" fmla="*/ 3470 w 537865"/>
              <a:gd name="connsiteY75" fmla="*/ 196583 h 339942"/>
              <a:gd name="connsiteX76" fmla="*/ 42255 w 537865"/>
              <a:gd name="connsiteY76" fmla="*/ 116736 h 339942"/>
              <a:gd name="connsiteX77" fmla="*/ 107286 w 537865"/>
              <a:gd name="connsiteY77" fmla="*/ 52068 h 339942"/>
              <a:gd name="connsiteX78" fmla="*/ 263052 w 537865"/>
              <a:gd name="connsiteY78" fmla="*/ 83 h 339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37865" h="339942">
                <a:moveTo>
                  <a:pt x="114233" y="211980"/>
                </a:moveTo>
                <a:cubicBezTo>
                  <a:pt x="102536" y="228864"/>
                  <a:pt x="83309" y="238938"/>
                  <a:pt x="62774" y="238962"/>
                </a:cubicBezTo>
                <a:lnTo>
                  <a:pt x="59462" y="238962"/>
                </a:lnTo>
                <a:lnTo>
                  <a:pt x="107932" y="327824"/>
                </a:lnTo>
                <a:lnTo>
                  <a:pt x="430099" y="327824"/>
                </a:lnTo>
                <a:lnTo>
                  <a:pt x="478246" y="238962"/>
                </a:lnTo>
                <a:lnTo>
                  <a:pt x="474934" y="238962"/>
                </a:lnTo>
                <a:cubicBezTo>
                  <a:pt x="454399" y="238938"/>
                  <a:pt x="435172" y="228864"/>
                  <a:pt x="423475" y="211980"/>
                </a:cubicBezTo>
                <a:cubicBezTo>
                  <a:pt x="419185" y="218176"/>
                  <a:pt x="413813" y="223548"/>
                  <a:pt x="407616" y="227838"/>
                </a:cubicBezTo>
                <a:cubicBezTo>
                  <a:pt x="379156" y="247541"/>
                  <a:pt x="340106" y="240448"/>
                  <a:pt x="320394" y="211980"/>
                </a:cubicBezTo>
                <a:cubicBezTo>
                  <a:pt x="316104" y="218176"/>
                  <a:pt x="310732" y="223548"/>
                  <a:pt x="304536" y="227838"/>
                </a:cubicBezTo>
                <a:cubicBezTo>
                  <a:pt x="276075" y="247541"/>
                  <a:pt x="237025" y="240448"/>
                  <a:pt x="217314" y="211980"/>
                </a:cubicBezTo>
                <a:cubicBezTo>
                  <a:pt x="213024" y="218176"/>
                  <a:pt x="207651" y="223548"/>
                  <a:pt x="201456" y="227838"/>
                </a:cubicBezTo>
                <a:cubicBezTo>
                  <a:pt x="172996" y="247541"/>
                  <a:pt x="133945" y="240448"/>
                  <a:pt x="114233" y="211980"/>
                </a:cubicBezTo>
                <a:close/>
                <a:moveTo>
                  <a:pt x="335905" y="43950"/>
                </a:moveTo>
                <a:cubicBezTo>
                  <a:pt x="337601" y="45162"/>
                  <a:pt x="377751" y="74163"/>
                  <a:pt x="389868" y="117947"/>
                </a:cubicBezTo>
                <a:cubicBezTo>
                  <a:pt x="390749" y="121179"/>
                  <a:pt x="388882" y="124523"/>
                  <a:pt x="385668" y="125461"/>
                </a:cubicBezTo>
                <a:lnTo>
                  <a:pt x="384052" y="125461"/>
                </a:lnTo>
                <a:cubicBezTo>
                  <a:pt x="381338" y="125453"/>
                  <a:pt x="378963" y="123635"/>
                  <a:pt x="378235" y="121017"/>
                </a:cubicBezTo>
                <a:cubicBezTo>
                  <a:pt x="367491" y="81514"/>
                  <a:pt x="329604" y="53805"/>
                  <a:pt x="329200" y="53805"/>
                </a:cubicBezTo>
                <a:cubicBezTo>
                  <a:pt x="326509" y="51826"/>
                  <a:pt x="325903" y="48054"/>
                  <a:pt x="327827" y="45323"/>
                </a:cubicBezTo>
                <a:cubicBezTo>
                  <a:pt x="329733" y="42803"/>
                  <a:pt x="333271" y="42197"/>
                  <a:pt x="335905" y="43950"/>
                </a:cubicBezTo>
                <a:close/>
                <a:moveTo>
                  <a:pt x="202741" y="43465"/>
                </a:moveTo>
                <a:cubicBezTo>
                  <a:pt x="205552" y="41647"/>
                  <a:pt x="209301" y="42455"/>
                  <a:pt x="211119" y="45266"/>
                </a:cubicBezTo>
                <a:cubicBezTo>
                  <a:pt x="212936" y="48078"/>
                  <a:pt x="212128" y="51826"/>
                  <a:pt x="209317" y="53644"/>
                </a:cubicBezTo>
                <a:cubicBezTo>
                  <a:pt x="208832" y="53886"/>
                  <a:pt x="171025" y="81433"/>
                  <a:pt x="160362" y="120856"/>
                </a:cubicBezTo>
                <a:cubicBezTo>
                  <a:pt x="159635" y="123473"/>
                  <a:pt x="157260" y="125291"/>
                  <a:pt x="154545" y="125299"/>
                </a:cubicBezTo>
                <a:lnTo>
                  <a:pt x="152930" y="125299"/>
                </a:lnTo>
                <a:cubicBezTo>
                  <a:pt x="149682" y="124394"/>
                  <a:pt x="147767" y="121042"/>
                  <a:pt x="148647" y="117786"/>
                </a:cubicBezTo>
                <a:cubicBezTo>
                  <a:pt x="160523" y="74163"/>
                  <a:pt x="200592" y="45161"/>
                  <a:pt x="202288" y="43950"/>
                </a:cubicBezTo>
                <a:lnTo>
                  <a:pt x="202288" y="43789"/>
                </a:lnTo>
                <a:cubicBezTo>
                  <a:pt x="202434" y="43675"/>
                  <a:pt x="202588" y="43570"/>
                  <a:pt x="202741" y="43465"/>
                </a:cubicBezTo>
                <a:close/>
                <a:moveTo>
                  <a:pt x="268450" y="42819"/>
                </a:moveTo>
                <a:cubicBezTo>
                  <a:pt x="271794" y="42819"/>
                  <a:pt x="274508" y="45533"/>
                  <a:pt x="274508" y="48878"/>
                </a:cubicBezTo>
                <a:lnTo>
                  <a:pt x="274508" y="119402"/>
                </a:lnTo>
                <a:cubicBezTo>
                  <a:pt x="274508" y="122747"/>
                  <a:pt x="271794" y="125461"/>
                  <a:pt x="268450" y="125461"/>
                </a:cubicBezTo>
                <a:cubicBezTo>
                  <a:pt x="265105" y="125461"/>
                  <a:pt x="262390" y="122747"/>
                  <a:pt x="262390" y="119402"/>
                </a:cubicBezTo>
                <a:lnTo>
                  <a:pt x="262390" y="48878"/>
                </a:lnTo>
                <a:cubicBezTo>
                  <a:pt x="262390" y="45533"/>
                  <a:pt x="265105" y="42819"/>
                  <a:pt x="268450" y="42819"/>
                </a:cubicBezTo>
                <a:close/>
                <a:moveTo>
                  <a:pt x="276683" y="12142"/>
                </a:moveTo>
                <a:cubicBezTo>
                  <a:pt x="190450" y="10224"/>
                  <a:pt x="104837" y="49781"/>
                  <a:pt x="51222" y="125461"/>
                </a:cubicBezTo>
                <a:cubicBezTo>
                  <a:pt x="50463" y="126519"/>
                  <a:pt x="49389" y="127310"/>
                  <a:pt x="48152" y="127722"/>
                </a:cubicBezTo>
                <a:cubicBezTo>
                  <a:pt x="34152" y="131940"/>
                  <a:pt x="22648" y="142005"/>
                  <a:pt x="16622" y="155327"/>
                </a:cubicBezTo>
                <a:cubicBezTo>
                  <a:pt x="5078" y="180814"/>
                  <a:pt x="16380" y="210825"/>
                  <a:pt x="41867" y="222360"/>
                </a:cubicBezTo>
                <a:cubicBezTo>
                  <a:pt x="67346" y="233905"/>
                  <a:pt x="97366" y="222595"/>
                  <a:pt x="108902" y="197116"/>
                </a:cubicBezTo>
                <a:cubicBezTo>
                  <a:pt x="109879" y="194959"/>
                  <a:pt x="112028" y="193569"/>
                  <a:pt x="114395" y="193561"/>
                </a:cubicBezTo>
                <a:cubicBezTo>
                  <a:pt x="116786" y="193561"/>
                  <a:pt x="118959" y="194943"/>
                  <a:pt x="119969" y="197116"/>
                </a:cubicBezTo>
                <a:cubicBezTo>
                  <a:pt x="125026" y="208192"/>
                  <a:pt x="133904" y="217070"/>
                  <a:pt x="144980" y="222127"/>
                </a:cubicBezTo>
                <a:cubicBezTo>
                  <a:pt x="170386" y="233719"/>
                  <a:pt x="200389" y="222522"/>
                  <a:pt x="211981" y="197116"/>
                </a:cubicBezTo>
                <a:cubicBezTo>
                  <a:pt x="212547" y="196106"/>
                  <a:pt x="213380" y="195274"/>
                  <a:pt x="214389" y="194708"/>
                </a:cubicBezTo>
                <a:cubicBezTo>
                  <a:pt x="217418" y="193004"/>
                  <a:pt x="221264" y="194079"/>
                  <a:pt x="222969" y="197116"/>
                </a:cubicBezTo>
                <a:cubicBezTo>
                  <a:pt x="228026" y="208151"/>
                  <a:pt x="236880" y="217005"/>
                  <a:pt x="247915" y="222062"/>
                </a:cubicBezTo>
                <a:cubicBezTo>
                  <a:pt x="273345" y="233719"/>
                  <a:pt x="303404" y="222546"/>
                  <a:pt x="315062" y="197116"/>
                </a:cubicBezTo>
                <a:cubicBezTo>
                  <a:pt x="315628" y="196106"/>
                  <a:pt x="316459" y="195274"/>
                  <a:pt x="317470" y="194708"/>
                </a:cubicBezTo>
                <a:cubicBezTo>
                  <a:pt x="320499" y="193004"/>
                  <a:pt x="324344" y="194079"/>
                  <a:pt x="326048" y="197116"/>
                </a:cubicBezTo>
                <a:cubicBezTo>
                  <a:pt x="331106" y="208192"/>
                  <a:pt x="339985" y="217070"/>
                  <a:pt x="351060" y="222127"/>
                </a:cubicBezTo>
                <a:cubicBezTo>
                  <a:pt x="376466" y="233719"/>
                  <a:pt x="406469" y="222522"/>
                  <a:pt x="418061" y="197116"/>
                </a:cubicBezTo>
                <a:cubicBezTo>
                  <a:pt x="419072" y="194943"/>
                  <a:pt x="421245" y="193561"/>
                  <a:pt x="423636" y="193561"/>
                </a:cubicBezTo>
                <a:cubicBezTo>
                  <a:pt x="426003" y="193569"/>
                  <a:pt x="428152" y="194959"/>
                  <a:pt x="429129" y="197116"/>
                </a:cubicBezTo>
                <a:cubicBezTo>
                  <a:pt x="437361" y="215098"/>
                  <a:pt x="455312" y="226651"/>
                  <a:pt x="475095" y="226683"/>
                </a:cubicBezTo>
                <a:lnTo>
                  <a:pt x="475419" y="226683"/>
                </a:lnTo>
                <a:cubicBezTo>
                  <a:pt x="496382" y="226618"/>
                  <a:pt x="515140" y="213645"/>
                  <a:pt x="522596" y="194046"/>
                </a:cubicBezTo>
                <a:cubicBezTo>
                  <a:pt x="532549" y="167904"/>
                  <a:pt x="519413" y="138645"/>
                  <a:pt x="493271" y="128692"/>
                </a:cubicBezTo>
                <a:cubicBezTo>
                  <a:pt x="492132" y="128255"/>
                  <a:pt x="491156" y="127496"/>
                  <a:pt x="490445" y="126511"/>
                </a:cubicBezTo>
                <a:cubicBezTo>
                  <a:pt x="472769" y="101314"/>
                  <a:pt x="450900" y="79341"/>
                  <a:pt x="425793" y="61545"/>
                </a:cubicBezTo>
                <a:cubicBezTo>
                  <a:pt x="380385" y="29375"/>
                  <a:pt x="328423" y="13293"/>
                  <a:pt x="276683" y="12142"/>
                </a:cubicBezTo>
                <a:close/>
                <a:moveTo>
                  <a:pt x="263052" y="83"/>
                </a:moveTo>
                <a:cubicBezTo>
                  <a:pt x="353196" y="-2119"/>
                  <a:pt x="442787" y="39037"/>
                  <a:pt x="499007" y="118029"/>
                </a:cubicBezTo>
                <a:cubicBezTo>
                  <a:pt x="522451" y="127779"/>
                  <a:pt x="537767" y="150641"/>
                  <a:pt x="537865" y="176031"/>
                </a:cubicBezTo>
                <a:cubicBezTo>
                  <a:pt x="537833" y="203570"/>
                  <a:pt x="519898" y="227887"/>
                  <a:pt x="493595" y="236054"/>
                </a:cubicBezTo>
                <a:lnTo>
                  <a:pt x="439065" y="336791"/>
                </a:lnTo>
                <a:cubicBezTo>
                  <a:pt x="437983" y="338730"/>
                  <a:pt x="435948" y="339934"/>
                  <a:pt x="433734" y="339942"/>
                </a:cubicBezTo>
                <a:lnTo>
                  <a:pt x="104297" y="339942"/>
                </a:lnTo>
                <a:cubicBezTo>
                  <a:pt x="102076" y="339950"/>
                  <a:pt x="100032" y="338739"/>
                  <a:pt x="98966" y="336791"/>
                </a:cubicBezTo>
                <a:lnTo>
                  <a:pt x="44355" y="236054"/>
                </a:lnTo>
                <a:cubicBezTo>
                  <a:pt x="25209" y="230172"/>
                  <a:pt x="10022" y="215510"/>
                  <a:pt x="3470" y="196583"/>
                </a:cubicBezTo>
                <a:cubicBezTo>
                  <a:pt x="-7871" y="163825"/>
                  <a:pt x="9497" y="128078"/>
                  <a:pt x="42255" y="116736"/>
                </a:cubicBezTo>
                <a:cubicBezTo>
                  <a:pt x="60246" y="91766"/>
                  <a:pt x="82219" y="69913"/>
                  <a:pt x="107286" y="52068"/>
                </a:cubicBezTo>
                <a:cubicBezTo>
                  <a:pt x="154681" y="18335"/>
                  <a:pt x="208966" y="1405"/>
                  <a:pt x="263052" y="83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9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1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6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6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500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2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8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1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4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6" dur="500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8" grpId="0" animBg="1"/>
          <p:bldP spid="9" grpId="0"/>
          <p:bldP spid="14" grpId="0"/>
          <p:bldP spid="15" grpId="0"/>
          <p:bldP spid="16" grpId="0" animBg="1"/>
          <p:bldP spid="17" grpId="0"/>
          <p:bldP spid="23" grpId="0"/>
          <p:bldP spid="24" grpId="0"/>
          <p:bldP spid="25" grpId="0" animBg="1"/>
          <p:bldP spid="26" grpId="0"/>
          <p:bldP spid="31" grpId="0"/>
          <p:bldP spid="32" grpId="0"/>
          <p:bldP spid="33" grpId="0" animBg="1"/>
          <p:bldP spid="34" grpId="0"/>
          <p:bldP spid="40" grpId="0"/>
          <p:bldP spid="41" grpId="0"/>
          <p:bldP spid="42" grpId="0" animBg="1"/>
          <p:bldP spid="43" grpId="0"/>
          <p:bldP spid="49" grpId="0"/>
          <p:bldP spid="50" grpId="0"/>
          <p:bldP spid="51" grpId="0" animBg="1"/>
          <p:bldP spid="52" grpId="0"/>
          <p:bldP spid="97" grpId="0"/>
          <p:bldP spid="98" grpId="0"/>
          <p:bldP spid="99" grpId="0" animBg="1"/>
          <p:bldP spid="100" grpId="0"/>
          <p:bldP spid="101" grpId="0"/>
          <p:bldP spid="102" grpId="0"/>
          <p:bldP spid="108" grpId="0"/>
          <p:bldP spid="109" grpId="0"/>
          <p:bldP spid="110" grpId="0" animBg="1"/>
          <p:bldP spid="111" grpId="0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9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1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6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6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500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2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8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1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4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6" dur="500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8" grpId="0" animBg="1"/>
          <p:bldP spid="9" grpId="0"/>
          <p:bldP spid="14" grpId="0"/>
          <p:bldP spid="15" grpId="0"/>
          <p:bldP spid="16" grpId="0" animBg="1"/>
          <p:bldP spid="17" grpId="0"/>
          <p:bldP spid="23" grpId="0"/>
          <p:bldP spid="24" grpId="0"/>
          <p:bldP spid="25" grpId="0" animBg="1"/>
          <p:bldP spid="26" grpId="0"/>
          <p:bldP spid="31" grpId="0"/>
          <p:bldP spid="32" grpId="0"/>
          <p:bldP spid="33" grpId="0" animBg="1"/>
          <p:bldP spid="34" grpId="0"/>
          <p:bldP spid="40" grpId="0"/>
          <p:bldP spid="41" grpId="0"/>
          <p:bldP spid="42" grpId="0" animBg="1"/>
          <p:bldP spid="43" grpId="0"/>
          <p:bldP spid="49" grpId="0"/>
          <p:bldP spid="50" grpId="0"/>
          <p:bldP spid="51" grpId="0" animBg="1"/>
          <p:bldP spid="52" grpId="0"/>
          <p:bldP spid="97" grpId="0"/>
          <p:bldP spid="98" grpId="0"/>
          <p:bldP spid="99" grpId="0" animBg="1"/>
          <p:bldP spid="100" grpId="0"/>
          <p:bldP spid="101" grpId="0"/>
          <p:bldP spid="102" grpId="0"/>
          <p:bldP spid="108" grpId="0"/>
          <p:bldP spid="109" grpId="0"/>
          <p:bldP spid="110" grpId="0" animBg="1"/>
          <p:bldP spid="111" grpId="0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roup 202">
            <a:extLst>
              <a:ext uri="{FF2B5EF4-FFF2-40B4-BE49-F238E27FC236}">
                <a16:creationId xmlns:a16="http://schemas.microsoft.com/office/drawing/2014/main" id="{F283A424-057F-6648-F679-76D92484E025}"/>
              </a:ext>
            </a:extLst>
          </p:cNvPr>
          <p:cNvGrpSpPr/>
          <p:nvPr/>
        </p:nvGrpSpPr>
        <p:grpSpPr>
          <a:xfrm>
            <a:off x="19580191" y="4749800"/>
            <a:ext cx="3644900" cy="6146800"/>
            <a:chOff x="19580191" y="4749800"/>
            <a:chExt cx="3644900" cy="6146800"/>
          </a:xfrm>
        </p:grpSpPr>
        <p:sp>
          <p:nvSpPr>
            <p:cNvPr id="204" name="Arrow: Chevron 203">
              <a:extLst>
                <a:ext uri="{FF2B5EF4-FFF2-40B4-BE49-F238E27FC236}">
                  <a16:creationId xmlns:a16="http://schemas.microsoft.com/office/drawing/2014/main" id="{A329BAB7-EB8F-EDC0-50DF-94DE42467321}"/>
                </a:ext>
              </a:extLst>
            </p:cNvPr>
            <p:cNvSpPr/>
            <p:nvPr/>
          </p:nvSpPr>
          <p:spPr>
            <a:xfrm>
              <a:off x="21493467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7050576A-6405-AFEE-82D7-D533E022AB99}"/>
                </a:ext>
              </a:extLst>
            </p:cNvPr>
            <p:cNvSpPr/>
            <p:nvPr/>
          </p:nvSpPr>
          <p:spPr>
            <a:xfrm>
              <a:off x="19580192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C56BEFEB-EE61-FF16-0889-DFAB81D5257E}"/>
                </a:ext>
              </a:extLst>
            </p:cNvPr>
            <p:cNvSpPr/>
            <p:nvPr/>
          </p:nvSpPr>
          <p:spPr>
            <a:xfrm>
              <a:off x="19580191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07" name="TextBox 206">
            <a:extLst>
              <a:ext uri="{FF2B5EF4-FFF2-40B4-BE49-F238E27FC236}">
                <a16:creationId xmlns:a16="http://schemas.microsoft.com/office/drawing/2014/main" id="{245F0053-5243-8260-C579-39AAC5DDF92C}"/>
              </a:ext>
            </a:extLst>
          </p:cNvPr>
          <p:cNvSpPr txBox="1"/>
          <p:nvPr/>
        </p:nvSpPr>
        <p:spPr>
          <a:xfrm>
            <a:off x="20640455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bg2"/>
                </a:solidFill>
              </a:rPr>
              <a:t>Tôn </a:t>
            </a:r>
            <a:r>
              <a:rPr lang="en-US" sz="1600" i="1" dirty="0" err="1">
                <a:solidFill>
                  <a:schemeClr val="bg2"/>
                </a:solidFill>
              </a:rPr>
              <a:t>vinh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nỗ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lực</a:t>
            </a:r>
            <a:r>
              <a:rPr lang="en-US" sz="1600" i="1" dirty="0">
                <a:solidFill>
                  <a:schemeClr val="bg2"/>
                </a:solidFill>
              </a:rPr>
              <a:t>, </a:t>
            </a:r>
            <a:r>
              <a:rPr lang="en-US" sz="1600" i="1" dirty="0" err="1">
                <a:solidFill>
                  <a:schemeClr val="bg2"/>
                </a:solidFill>
              </a:rPr>
              <a:t>củng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cố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tinh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thần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gắn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kết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nội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bộ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79EF3090-41D7-843C-A19C-5215F1BD0D5E}"/>
              </a:ext>
            </a:extLst>
          </p:cNvPr>
          <p:cNvSpPr txBox="1"/>
          <p:nvPr/>
        </p:nvSpPr>
        <p:spPr>
          <a:xfrm flipH="1">
            <a:off x="20640454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CELEBRATION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D718EA2A-7674-64B0-2492-AC6067DABB02}"/>
              </a:ext>
            </a:extLst>
          </p:cNvPr>
          <p:cNvSpPr/>
          <p:nvPr/>
        </p:nvSpPr>
        <p:spPr>
          <a:xfrm>
            <a:off x="20688886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bg2"/>
                </a:solidFill>
                <a:latin typeface="+mj-lt"/>
              </a:rPr>
              <a:t>8</a:t>
            </a: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782EE157-D521-74FD-02EF-5C89674C9519}"/>
              </a:ext>
            </a:extLst>
          </p:cNvPr>
          <p:cNvSpPr txBox="1"/>
          <p:nvPr/>
        </p:nvSpPr>
        <p:spPr>
          <a:xfrm flipH="1">
            <a:off x="20187546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70ACC90E-5F29-4D84-12FD-E1AE5465EBFD}"/>
              </a:ext>
            </a:extLst>
          </p:cNvPr>
          <p:cNvGrpSpPr/>
          <p:nvPr/>
        </p:nvGrpSpPr>
        <p:grpSpPr>
          <a:xfrm>
            <a:off x="16945138" y="4749800"/>
            <a:ext cx="3644900" cy="6146800"/>
            <a:chOff x="16945138" y="4749800"/>
            <a:chExt cx="3644900" cy="6146800"/>
          </a:xfrm>
        </p:grpSpPr>
        <p:sp>
          <p:nvSpPr>
            <p:cNvPr id="212" name="Arrow: Chevron 211">
              <a:extLst>
                <a:ext uri="{FF2B5EF4-FFF2-40B4-BE49-F238E27FC236}">
                  <a16:creationId xmlns:a16="http://schemas.microsoft.com/office/drawing/2014/main" id="{29B80909-CEE0-E864-7BCB-0C3CB0CAB114}"/>
                </a:ext>
              </a:extLst>
            </p:cNvPr>
            <p:cNvSpPr/>
            <p:nvPr/>
          </p:nvSpPr>
          <p:spPr>
            <a:xfrm>
              <a:off x="18858414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C119E2D2-2744-4EE5-60B4-1B418CDF2C6C}"/>
                </a:ext>
              </a:extLst>
            </p:cNvPr>
            <p:cNvSpPr/>
            <p:nvPr/>
          </p:nvSpPr>
          <p:spPr>
            <a:xfrm>
              <a:off x="16945139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77904BAB-A621-AB3D-17FF-92C2736B5E01}"/>
                </a:ext>
              </a:extLst>
            </p:cNvPr>
            <p:cNvSpPr/>
            <p:nvPr/>
          </p:nvSpPr>
          <p:spPr>
            <a:xfrm>
              <a:off x="16945138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15" name="TextBox 214">
            <a:extLst>
              <a:ext uri="{FF2B5EF4-FFF2-40B4-BE49-F238E27FC236}">
                <a16:creationId xmlns:a16="http://schemas.microsoft.com/office/drawing/2014/main" id="{753C30F7-13B9-55A7-462F-0BA2DF46DA46}"/>
              </a:ext>
            </a:extLst>
          </p:cNvPr>
          <p:cNvSpPr txBox="1"/>
          <p:nvPr/>
        </p:nvSpPr>
        <p:spPr>
          <a:xfrm>
            <a:off x="18005402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Nuôi dưỡng giá trị đổi mới và tinh thần học hỏi.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451377C5-FF50-DFF2-935C-B6493137C1C3}"/>
              </a:ext>
            </a:extLst>
          </p:cNvPr>
          <p:cNvSpPr txBox="1"/>
          <p:nvPr/>
        </p:nvSpPr>
        <p:spPr>
          <a:xfrm flipH="1">
            <a:off x="18005401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CULTURE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EB85DE3D-4F00-A1A3-F092-46187077C0F7}"/>
              </a:ext>
            </a:extLst>
          </p:cNvPr>
          <p:cNvSpPr/>
          <p:nvPr/>
        </p:nvSpPr>
        <p:spPr>
          <a:xfrm>
            <a:off x="18053833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bg2"/>
                </a:solidFill>
                <a:latin typeface="+mj-lt"/>
              </a:rPr>
              <a:t>7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DC4DBEDC-B863-2DF5-CB6B-F55B3067C524}"/>
              </a:ext>
            </a:extLst>
          </p:cNvPr>
          <p:cNvSpPr txBox="1"/>
          <p:nvPr/>
        </p:nvSpPr>
        <p:spPr>
          <a:xfrm flipH="1">
            <a:off x="17552493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0E807695-846E-58E5-DB6E-9596B05D2237}"/>
              </a:ext>
            </a:extLst>
          </p:cNvPr>
          <p:cNvGrpSpPr/>
          <p:nvPr/>
        </p:nvGrpSpPr>
        <p:grpSpPr>
          <a:xfrm>
            <a:off x="14310086" y="4749800"/>
            <a:ext cx="3644900" cy="6146800"/>
            <a:chOff x="14310086" y="4749800"/>
            <a:chExt cx="3644900" cy="6146800"/>
          </a:xfrm>
        </p:grpSpPr>
        <p:sp>
          <p:nvSpPr>
            <p:cNvPr id="220" name="Arrow: Chevron 219">
              <a:extLst>
                <a:ext uri="{FF2B5EF4-FFF2-40B4-BE49-F238E27FC236}">
                  <a16:creationId xmlns:a16="http://schemas.microsoft.com/office/drawing/2014/main" id="{80E83796-6B45-868A-55E1-C33ED9AADA4A}"/>
                </a:ext>
              </a:extLst>
            </p:cNvPr>
            <p:cNvSpPr/>
            <p:nvPr/>
          </p:nvSpPr>
          <p:spPr>
            <a:xfrm>
              <a:off x="16223362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A6CADBFD-EDC4-6E7D-3963-FD290E319535}"/>
                </a:ext>
              </a:extLst>
            </p:cNvPr>
            <p:cNvSpPr/>
            <p:nvPr/>
          </p:nvSpPr>
          <p:spPr>
            <a:xfrm>
              <a:off x="14310087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0CD2D13E-C85F-6E5F-47A2-80ADBFDAC5E2}"/>
                </a:ext>
              </a:extLst>
            </p:cNvPr>
            <p:cNvSpPr/>
            <p:nvPr/>
          </p:nvSpPr>
          <p:spPr>
            <a:xfrm>
              <a:off x="1431008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23" name="TextBox 222">
            <a:extLst>
              <a:ext uri="{FF2B5EF4-FFF2-40B4-BE49-F238E27FC236}">
                <a16:creationId xmlns:a16="http://schemas.microsoft.com/office/drawing/2014/main" id="{A709791A-16C8-9D5A-C81C-CF82C4340756}"/>
              </a:ext>
            </a:extLst>
          </p:cNvPr>
          <p:cNvSpPr txBox="1"/>
          <p:nvPr/>
        </p:nvSpPr>
        <p:spPr>
          <a:xfrm>
            <a:off x="15370350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Hành động bền bỉ để đảm bảo tiến độ và chất lượng.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1B2B9094-B849-75F3-8318-4BA8F431C431}"/>
              </a:ext>
            </a:extLst>
          </p:cNvPr>
          <p:cNvSpPr txBox="1"/>
          <p:nvPr/>
        </p:nvSpPr>
        <p:spPr>
          <a:xfrm flipH="1">
            <a:off x="15370349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CONSISTENCY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5" name="Oval 224">
            <a:extLst>
              <a:ext uri="{FF2B5EF4-FFF2-40B4-BE49-F238E27FC236}">
                <a16:creationId xmlns:a16="http://schemas.microsoft.com/office/drawing/2014/main" id="{44EE6E4D-4EB9-98DE-1533-D9A4762E57B5}"/>
              </a:ext>
            </a:extLst>
          </p:cNvPr>
          <p:cNvSpPr/>
          <p:nvPr/>
        </p:nvSpPr>
        <p:spPr>
          <a:xfrm>
            <a:off x="15418781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bg2"/>
                </a:solidFill>
                <a:latin typeface="+mj-lt"/>
              </a:rPr>
              <a:t>6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C522EC1A-1179-22A8-743D-900C759AB34D}"/>
              </a:ext>
            </a:extLst>
          </p:cNvPr>
          <p:cNvSpPr txBox="1"/>
          <p:nvPr/>
        </p:nvSpPr>
        <p:spPr>
          <a:xfrm flipH="1">
            <a:off x="14917441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143FE48F-5DD0-610C-DED5-BCA4066D79F0}"/>
              </a:ext>
            </a:extLst>
          </p:cNvPr>
          <p:cNvGrpSpPr/>
          <p:nvPr/>
        </p:nvGrpSpPr>
        <p:grpSpPr>
          <a:xfrm>
            <a:off x="11675034" y="4749800"/>
            <a:ext cx="3644900" cy="6146800"/>
            <a:chOff x="11675034" y="4749800"/>
            <a:chExt cx="3644900" cy="6146800"/>
          </a:xfrm>
        </p:grpSpPr>
        <p:sp>
          <p:nvSpPr>
            <p:cNvPr id="228" name="Arrow: Chevron 227">
              <a:extLst>
                <a:ext uri="{FF2B5EF4-FFF2-40B4-BE49-F238E27FC236}">
                  <a16:creationId xmlns:a16="http://schemas.microsoft.com/office/drawing/2014/main" id="{5ACACBB1-6AB9-4289-8754-EF0CF719B0D2}"/>
                </a:ext>
              </a:extLst>
            </p:cNvPr>
            <p:cNvSpPr/>
            <p:nvPr/>
          </p:nvSpPr>
          <p:spPr>
            <a:xfrm>
              <a:off x="13588310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292B80BF-7947-0C4A-B237-7A8F2910C9C7}"/>
                </a:ext>
              </a:extLst>
            </p:cNvPr>
            <p:cNvSpPr/>
            <p:nvPr/>
          </p:nvSpPr>
          <p:spPr>
            <a:xfrm>
              <a:off x="11675035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569915DB-A9BE-FB50-3B8F-C8777E77DDD0}"/>
                </a:ext>
              </a:extLst>
            </p:cNvPr>
            <p:cNvSpPr/>
            <p:nvPr/>
          </p:nvSpPr>
          <p:spPr>
            <a:xfrm>
              <a:off x="11675034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31" name="TextBox 230">
            <a:extLst>
              <a:ext uri="{FF2B5EF4-FFF2-40B4-BE49-F238E27FC236}">
                <a16:creationId xmlns:a16="http://schemas.microsoft.com/office/drawing/2014/main" id="{12E020F7-5487-25F6-D2BA-54E117754A53}"/>
              </a:ext>
            </a:extLst>
          </p:cNvPr>
          <p:cNvSpPr txBox="1"/>
          <p:nvPr/>
        </p:nvSpPr>
        <p:spPr>
          <a:xfrm>
            <a:off x="12735298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 err="1">
                <a:solidFill>
                  <a:schemeClr val="bg2"/>
                </a:solidFill>
              </a:rPr>
              <a:t>Gắn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kết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đội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nhóm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cùng</a:t>
            </a:r>
            <a:r>
              <a:rPr lang="en-US" sz="1600" i="1" dirty="0">
                <a:solidFill>
                  <a:schemeClr val="bg2"/>
                </a:solidFill>
              </a:rPr>
              <a:t> chia </a:t>
            </a:r>
            <a:r>
              <a:rPr lang="en-US" sz="1600" i="1" dirty="0" err="1">
                <a:solidFill>
                  <a:schemeClr val="bg2"/>
                </a:solidFill>
              </a:rPr>
              <a:t>sẻ</a:t>
            </a:r>
            <a:r>
              <a:rPr lang="en-US" sz="1600" i="1" dirty="0">
                <a:solidFill>
                  <a:schemeClr val="bg2"/>
                </a:solidFill>
              </a:rPr>
              <a:t> tri </a:t>
            </a:r>
            <a:r>
              <a:rPr lang="en-US" sz="1600" i="1" dirty="0" err="1">
                <a:solidFill>
                  <a:schemeClr val="bg2"/>
                </a:solidFill>
              </a:rPr>
              <a:t>thức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và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nguồn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lực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A1D8692D-5DEC-2C3F-0943-4588319D6655}"/>
              </a:ext>
            </a:extLst>
          </p:cNvPr>
          <p:cNvSpPr txBox="1"/>
          <p:nvPr/>
        </p:nvSpPr>
        <p:spPr>
          <a:xfrm flipH="1">
            <a:off x="12735297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COLLABORATION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3" name="Oval 232">
            <a:extLst>
              <a:ext uri="{FF2B5EF4-FFF2-40B4-BE49-F238E27FC236}">
                <a16:creationId xmlns:a16="http://schemas.microsoft.com/office/drawing/2014/main" id="{0B4BC8BB-E2EE-B7BB-01F8-A850A77A5B84}"/>
              </a:ext>
            </a:extLst>
          </p:cNvPr>
          <p:cNvSpPr/>
          <p:nvPr/>
        </p:nvSpPr>
        <p:spPr>
          <a:xfrm>
            <a:off x="12783729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69038016-90B7-E8A3-FB40-5F77B3602DE3}"/>
              </a:ext>
            </a:extLst>
          </p:cNvPr>
          <p:cNvSpPr txBox="1"/>
          <p:nvPr/>
        </p:nvSpPr>
        <p:spPr>
          <a:xfrm flipH="1">
            <a:off x="12282389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DDEC568B-AE6C-1AC7-F780-ECA62F5116A7}"/>
              </a:ext>
            </a:extLst>
          </p:cNvPr>
          <p:cNvGrpSpPr/>
          <p:nvPr/>
        </p:nvGrpSpPr>
        <p:grpSpPr>
          <a:xfrm>
            <a:off x="9039982" y="4749800"/>
            <a:ext cx="3644900" cy="6146800"/>
            <a:chOff x="9039982" y="4749800"/>
            <a:chExt cx="3644900" cy="6146800"/>
          </a:xfrm>
        </p:grpSpPr>
        <p:sp>
          <p:nvSpPr>
            <p:cNvPr id="236" name="Arrow: Chevron 235">
              <a:extLst>
                <a:ext uri="{FF2B5EF4-FFF2-40B4-BE49-F238E27FC236}">
                  <a16:creationId xmlns:a16="http://schemas.microsoft.com/office/drawing/2014/main" id="{B53D1CB9-E800-4394-542C-4F25E420174B}"/>
                </a:ext>
              </a:extLst>
            </p:cNvPr>
            <p:cNvSpPr/>
            <p:nvPr/>
          </p:nvSpPr>
          <p:spPr>
            <a:xfrm>
              <a:off x="10953258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4090FCF3-060B-321C-9FDF-6217214DC598}"/>
                </a:ext>
              </a:extLst>
            </p:cNvPr>
            <p:cNvSpPr/>
            <p:nvPr/>
          </p:nvSpPr>
          <p:spPr>
            <a:xfrm>
              <a:off x="9039983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26FBDE6E-CB16-2485-B9E4-5165383C0BA3}"/>
                </a:ext>
              </a:extLst>
            </p:cNvPr>
            <p:cNvSpPr/>
            <p:nvPr/>
          </p:nvSpPr>
          <p:spPr>
            <a:xfrm>
              <a:off x="9039982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39" name="TextBox 238">
            <a:extLst>
              <a:ext uri="{FF2B5EF4-FFF2-40B4-BE49-F238E27FC236}">
                <a16:creationId xmlns:a16="http://schemas.microsoft.com/office/drawing/2014/main" id="{35D6F525-2773-D93E-62CF-BFB8954E9689}"/>
              </a:ext>
            </a:extLst>
          </p:cNvPr>
          <p:cNvSpPr txBox="1"/>
          <p:nvPr/>
        </p:nvSpPr>
        <p:spPr>
          <a:xfrm>
            <a:off x="10100246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</a:rPr>
              <a:t>Đào </a:t>
            </a:r>
            <a:r>
              <a:rPr lang="en-US" sz="1600" i="1" dirty="0" err="1">
                <a:solidFill>
                  <a:schemeClr val="tx2"/>
                </a:solidFill>
              </a:rPr>
              <a:t>tạo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kỹ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năng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mới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đáp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ứng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nhu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cầu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chuyển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đổi</a:t>
            </a:r>
            <a:r>
              <a:rPr lang="en-US" sz="1600" i="1" dirty="0">
                <a:solidFill>
                  <a:schemeClr val="tx2"/>
                </a:solidFill>
              </a:rPr>
              <a:t>.</a:t>
            </a:r>
            <a:endParaRPr lang="vi-VN" sz="1600" i="1" dirty="0">
              <a:solidFill>
                <a:schemeClr val="tx2"/>
              </a:solidFill>
            </a:endParaRP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FA52E27C-7491-C76E-6EE5-C92CD829D827}"/>
              </a:ext>
            </a:extLst>
          </p:cNvPr>
          <p:cNvSpPr txBox="1"/>
          <p:nvPr/>
        </p:nvSpPr>
        <p:spPr>
          <a:xfrm flipH="1">
            <a:off x="10100245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Gobold" panose="02000500000000000000" pitchFamily="2" charset="0"/>
              </a:rPr>
              <a:t>CAPABILITY </a:t>
            </a:r>
            <a:endParaRPr lang="vi-VN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41" name="Oval 240">
            <a:extLst>
              <a:ext uri="{FF2B5EF4-FFF2-40B4-BE49-F238E27FC236}">
                <a16:creationId xmlns:a16="http://schemas.microsoft.com/office/drawing/2014/main" id="{FE9D91DF-AAE0-D499-C08B-D16301391601}"/>
              </a:ext>
            </a:extLst>
          </p:cNvPr>
          <p:cNvSpPr/>
          <p:nvPr/>
        </p:nvSpPr>
        <p:spPr>
          <a:xfrm>
            <a:off x="10148677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3"/>
              </a:gs>
              <a:gs pos="100000">
                <a:schemeClr val="accent3">
                  <a:lumMod val="1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tx2"/>
                </a:solidFill>
                <a:latin typeface="+mj-lt"/>
              </a:rPr>
              <a:t>4</a:t>
            </a: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795E186E-C656-0A0E-242B-2ED7B26AF1DE}"/>
              </a:ext>
            </a:extLst>
          </p:cNvPr>
          <p:cNvSpPr txBox="1"/>
          <p:nvPr/>
        </p:nvSpPr>
        <p:spPr>
          <a:xfrm flipH="1">
            <a:off x="9647337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DBE232CB-AE20-0548-B838-E18299B11555}"/>
              </a:ext>
            </a:extLst>
          </p:cNvPr>
          <p:cNvGrpSpPr/>
          <p:nvPr/>
        </p:nvGrpSpPr>
        <p:grpSpPr>
          <a:xfrm>
            <a:off x="6404930" y="4749800"/>
            <a:ext cx="3644900" cy="6146800"/>
            <a:chOff x="6404930" y="4749800"/>
            <a:chExt cx="3644900" cy="6146800"/>
          </a:xfrm>
        </p:grpSpPr>
        <p:sp>
          <p:nvSpPr>
            <p:cNvPr id="244" name="Arrow: Chevron 243">
              <a:extLst>
                <a:ext uri="{FF2B5EF4-FFF2-40B4-BE49-F238E27FC236}">
                  <a16:creationId xmlns:a16="http://schemas.microsoft.com/office/drawing/2014/main" id="{FBF58C19-7DB9-4632-8269-3AAA8E7C7CB5}"/>
                </a:ext>
              </a:extLst>
            </p:cNvPr>
            <p:cNvSpPr/>
            <p:nvPr/>
          </p:nvSpPr>
          <p:spPr>
            <a:xfrm>
              <a:off x="8318206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CC7BFA31-C1AD-AD7E-A235-E10549533561}"/>
                </a:ext>
              </a:extLst>
            </p:cNvPr>
            <p:cNvSpPr/>
            <p:nvPr/>
          </p:nvSpPr>
          <p:spPr>
            <a:xfrm>
              <a:off x="6404931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4ED79256-FE2A-0829-DE70-6AFB3F7AA32F}"/>
                </a:ext>
              </a:extLst>
            </p:cNvPr>
            <p:cNvSpPr/>
            <p:nvPr/>
          </p:nvSpPr>
          <p:spPr>
            <a:xfrm>
              <a:off x="6404930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47" name="TextBox 246">
            <a:extLst>
              <a:ext uri="{FF2B5EF4-FFF2-40B4-BE49-F238E27FC236}">
                <a16:creationId xmlns:a16="http://schemas.microsoft.com/office/drawing/2014/main" id="{8860119B-83FC-3025-4955-A97AC60B3293}"/>
              </a:ext>
            </a:extLst>
          </p:cNvPr>
          <p:cNvSpPr txBox="1"/>
          <p:nvPr/>
        </p:nvSpPr>
        <p:spPr>
          <a:xfrm>
            <a:off x="7465194" y="9143506"/>
            <a:ext cx="152437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</a:rPr>
              <a:t>Giao </a:t>
            </a:r>
            <a:r>
              <a:rPr lang="en-US" sz="1600" i="1" dirty="0" err="1">
                <a:solidFill>
                  <a:schemeClr val="tx2"/>
                </a:solidFill>
              </a:rPr>
              <a:t>tiếp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rõ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ràng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giúp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giảm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hiểu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lầm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và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tăng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đồng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thuận</a:t>
            </a:r>
            <a:r>
              <a:rPr lang="en-US" sz="1600" i="1" dirty="0">
                <a:solidFill>
                  <a:schemeClr val="tx2"/>
                </a:solidFill>
              </a:rPr>
              <a:t>.</a:t>
            </a:r>
            <a:endParaRPr lang="vi-VN" sz="1600" i="1" dirty="0">
              <a:solidFill>
                <a:schemeClr val="tx2"/>
              </a:solidFill>
            </a:endParaRPr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68738A71-36A1-9B01-E10A-AE7BD0A2C562}"/>
              </a:ext>
            </a:extLst>
          </p:cNvPr>
          <p:cNvSpPr txBox="1"/>
          <p:nvPr/>
        </p:nvSpPr>
        <p:spPr>
          <a:xfrm flipH="1">
            <a:off x="7465193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Gobold" panose="02000500000000000000" pitchFamily="2" charset="0"/>
              </a:rPr>
              <a:t>COMMUNICATION </a:t>
            </a:r>
            <a:endParaRPr lang="vi-VN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49" name="Oval 248">
            <a:extLst>
              <a:ext uri="{FF2B5EF4-FFF2-40B4-BE49-F238E27FC236}">
                <a16:creationId xmlns:a16="http://schemas.microsoft.com/office/drawing/2014/main" id="{B23E25A2-E273-938A-C840-C403123CCD67}"/>
              </a:ext>
            </a:extLst>
          </p:cNvPr>
          <p:cNvSpPr/>
          <p:nvPr/>
        </p:nvSpPr>
        <p:spPr>
          <a:xfrm>
            <a:off x="7513625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tx2"/>
                </a:solidFill>
                <a:latin typeface="+mj-lt"/>
              </a:rPr>
              <a:t>3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ACFADDDE-CDD5-DFFD-AC0C-60918801545E}"/>
              </a:ext>
            </a:extLst>
          </p:cNvPr>
          <p:cNvSpPr txBox="1"/>
          <p:nvPr/>
        </p:nvSpPr>
        <p:spPr>
          <a:xfrm flipH="1">
            <a:off x="7012285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B3037596-642D-CC0F-1BCC-DCBA0BACB93B}"/>
              </a:ext>
            </a:extLst>
          </p:cNvPr>
          <p:cNvGrpSpPr/>
          <p:nvPr/>
        </p:nvGrpSpPr>
        <p:grpSpPr>
          <a:xfrm>
            <a:off x="3769878" y="4749800"/>
            <a:ext cx="3644900" cy="6146800"/>
            <a:chOff x="3769878" y="4749800"/>
            <a:chExt cx="3644900" cy="6146800"/>
          </a:xfrm>
        </p:grpSpPr>
        <p:sp>
          <p:nvSpPr>
            <p:cNvPr id="252" name="Arrow: Chevron 251">
              <a:extLst>
                <a:ext uri="{FF2B5EF4-FFF2-40B4-BE49-F238E27FC236}">
                  <a16:creationId xmlns:a16="http://schemas.microsoft.com/office/drawing/2014/main" id="{EED74254-42CE-040B-74E8-E60CFC692738}"/>
                </a:ext>
              </a:extLst>
            </p:cNvPr>
            <p:cNvSpPr/>
            <p:nvPr/>
          </p:nvSpPr>
          <p:spPr>
            <a:xfrm>
              <a:off x="5683154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6B14A487-F7D1-8B70-83BD-44E52AE457AF}"/>
                </a:ext>
              </a:extLst>
            </p:cNvPr>
            <p:cNvSpPr/>
            <p:nvPr/>
          </p:nvSpPr>
          <p:spPr>
            <a:xfrm>
              <a:off x="3769879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82E6775B-D730-DFC1-333F-8982B22CBF02}"/>
                </a:ext>
              </a:extLst>
            </p:cNvPr>
            <p:cNvSpPr/>
            <p:nvPr/>
          </p:nvSpPr>
          <p:spPr>
            <a:xfrm>
              <a:off x="3769878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55" name="TextBox 254">
            <a:extLst>
              <a:ext uri="{FF2B5EF4-FFF2-40B4-BE49-F238E27FC236}">
                <a16:creationId xmlns:a16="http://schemas.microsoft.com/office/drawing/2014/main" id="{FE746736-448E-BCEB-5BC4-BE42A707B89A}"/>
              </a:ext>
            </a:extLst>
          </p:cNvPr>
          <p:cNvSpPr txBox="1"/>
          <p:nvPr/>
        </p:nvSpPr>
        <p:spPr>
          <a:xfrm>
            <a:off x="4830142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tx2"/>
                </a:solidFill>
              </a:rPr>
              <a:t>Lãnh đạo kiên định, dẫn dắt và truyền cảm hứng chung.</a:t>
            </a:r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A9F6B81B-3975-4C99-2DE4-744BCE9F68DC}"/>
              </a:ext>
            </a:extLst>
          </p:cNvPr>
          <p:cNvSpPr txBox="1"/>
          <p:nvPr/>
        </p:nvSpPr>
        <p:spPr>
          <a:xfrm flipH="1">
            <a:off x="4830141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Gobold" panose="02000500000000000000" pitchFamily="2" charset="0"/>
              </a:rPr>
              <a:t>COMMITMENT </a:t>
            </a:r>
            <a:endParaRPr lang="vi-VN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57" name="Oval 256">
            <a:extLst>
              <a:ext uri="{FF2B5EF4-FFF2-40B4-BE49-F238E27FC236}">
                <a16:creationId xmlns:a16="http://schemas.microsoft.com/office/drawing/2014/main" id="{F68A9808-7A34-6DCE-88AE-59317BE9E9B1}"/>
              </a:ext>
            </a:extLst>
          </p:cNvPr>
          <p:cNvSpPr/>
          <p:nvPr/>
        </p:nvSpPr>
        <p:spPr>
          <a:xfrm>
            <a:off x="4878573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1"/>
              </a:gs>
              <a:gs pos="100000">
                <a:schemeClr val="accent1">
                  <a:lumMod val="50000"/>
                  <a:alpha val="8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tx2"/>
                </a:solidFill>
                <a:latin typeface="+mj-lt"/>
              </a:rPr>
              <a:t>2</a:t>
            </a:r>
          </a:p>
        </p:txBody>
      </p:sp>
      <p:sp>
        <p:nvSpPr>
          <p:cNvPr id="258" name="TextBox 257">
            <a:extLst>
              <a:ext uri="{FF2B5EF4-FFF2-40B4-BE49-F238E27FC236}">
                <a16:creationId xmlns:a16="http://schemas.microsoft.com/office/drawing/2014/main" id="{E23C2FF0-029D-AF79-70B4-1786A273A049}"/>
              </a:ext>
            </a:extLst>
          </p:cNvPr>
          <p:cNvSpPr txBox="1"/>
          <p:nvPr/>
        </p:nvSpPr>
        <p:spPr>
          <a:xfrm flipH="1">
            <a:off x="4377233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259" name="!!SubTitle">
            <a:extLst>
              <a:ext uri="{FF2B5EF4-FFF2-40B4-BE49-F238E27FC236}">
                <a16:creationId xmlns:a16="http://schemas.microsoft.com/office/drawing/2014/main" id="{3BACDD05-B7EA-58F3-1A19-F7A4ECA94A31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60" name="!!MainTitle1">
            <a:extLst>
              <a:ext uri="{FF2B5EF4-FFF2-40B4-BE49-F238E27FC236}">
                <a16:creationId xmlns:a16="http://schemas.microsoft.com/office/drawing/2014/main" id="{F2591115-E546-2383-6ACD-1C54616BA68C}"/>
              </a:ext>
            </a:extLst>
          </p:cNvPr>
          <p:cNvSpPr txBox="1"/>
          <p:nvPr/>
        </p:nvSpPr>
        <p:spPr>
          <a:xfrm>
            <a:off x="6266743" y="1190307"/>
            <a:ext cx="1185061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8C Transformation 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61" name="!!SlideOcean">
            <a:extLst>
              <a:ext uri="{FF2B5EF4-FFF2-40B4-BE49-F238E27FC236}">
                <a16:creationId xmlns:a16="http://schemas.microsoft.com/office/drawing/2014/main" id="{B7866F01-4E1C-4C30-7563-80C77A828041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B3495D09-5980-223F-367F-44B53C20EAEF}"/>
              </a:ext>
            </a:extLst>
          </p:cNvPr>
          <p:cNvGrpSpPr/>
          <p:nvPr/>
        </p:nvGrpSpPr>
        <p:grpSpPr>
          <a:xfrm>
            <a:off x="1134826" y="4749800"/>
            <a:ext cx="3644900" cy="6146800"/>
            <a:chOff x="1134826" y="4749800"/>
            <a:chExt cx="3644900" cy="6146800"/>
          </a:xfrm>
        </p:grpSpPr>
        <p:sp>
          <p:nvSpPr>
            <p:cNvPr id="263" name="Arrow: Chevron 262">
              <a:extLst>
                <a:ext uri="{FF2B5EF4-FFF2-40B4-BE49-F238E27FC236}">
                  <a16:creationId xmlns:a16="http://schemas.microsoft.com/office/drawing/2014/main" id="{9EC526B8-93D7-1F30-7FD2-E35F7233ADF3}"/>
                </a:ext>
              </a:extLst>
            </p:cNvPr>
            <p:cNvSpPr/>
            <p:nvPr/>
          </p:nvSpPr>
          <p:spPr>
            <a:xfrm>
              <a:off x="3048102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89673A11-893A-2174-B7BE-B69E9F2ED85F}"/>
                </a:ext>
              </a:extLst>
            </p:cNvPr>
            <p:cNvSpPr/>
            <p:nvPr/>
          </p:nvSpPr>
          <p:spPr>
            <a:xfrm>
              <a:off x="1134827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83EFCBFE-EDE9-E27F-836C-E22809923C51}"/>
                </a:ext>
              </a:extLst>
            </p:cNvPr>
            <p:cNvSpPr/>
            <p:nvPr/>
          </p:nvSpPr>
          <p:spPr>
            <a:xfrm>
              <a:off x="113482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66" name="TextBox 265">
            <a:extLst>
              <a:ext uri="{FF2B5EF4-FFF2-40B4-BE49-F238E27FC236}">
                <a16:creationId xmlns:a16="http://schemas.microsoft.com/office/drawing/2014/main" id="{5F3CE1F4-C6A7-976B-BC7D-8BE483EFF34B}"/>
              </a:ext>
            </a:extLst>
          </p:cNvPr>
          <p:cNvSpPr txBox="1"/>
          <p:nvPr/>
        </p:nvSpPr>
        <p:spPr>
          <a:xfrm>
            <a:off x="2195090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tx2"/>
                </a:solidFill>
              </a:rPr>
              <a:t>Định hướng rõ ràng giúp đội ngũ thống nhất mục tiêu.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9593F161-C83D-01CA-48A8-7ACF98FB6198}"/>
              </a:ext>
            </a:extLst>
          </p:cNvPr>
          <p:cNvSpPr txBox="1"/>
          <p:nvPr/>
        </p:nvSpPr>
        <p:spPr>
          <a:xfrm flipH="1">
            <a:off x="2195089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Gobold" panose="02000500000000000000" pitchFamily="2" charset="0"/>
              </a:rPr>
              <a:t>CLARITY </a:t>
            </a:r>
            <a:endParaRPr lang="vi-VN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68" name="Oval 267">
            <a:extLst>
              <a:ext uri="{FF2B5EF4-FFF2-40B4-BE49-F238E27FC236}">
                <a16:creationId xmlns:a16="http://schemas.microsoft.com/office/drawing/2014/main" id="{40E09384-44A0-1E04-F475-687D402048C0}"/>
              </a:ext>
            </a:extLst>
          </p:cNvPr>
          <p:cNvSpPr/>
          <p:nvPr/>
        </p:nvSpPr>
        <p:spPr>
          <a:xfrm>
            <a:off x="2243521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tx2"/>
                </a:solidFill>
                <a:latin typeface="+mj-lt"/>
              </a:rPr>
              <a:t>1</a:t>
            </a: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14E52F6C-B0E1-BAB0-2F20-5B35328606E8}"/>
              </a:ext>
            </a:extLst>
          </p:cNvPr>
          <p:cNvSpPr txBox="1"/>
          <p:nvPr/>
        </p:nvSpPr>
        <p:spPr>
          <a:xfrm flipH="1">
            <a:off x="1742181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9C879F44-BA39-2990-F688-D9D1AAAB0985}"/>
              </a:ext>
            </a:extLst>
          </p:cNvPr>
          <p:cNvGrpSpPr/>
          <p:nvPr/>
        </p:nvGrpSpPr>
        <p:grpSpPr>
          <a:xfrm>
            <a:off x="-1500226" y="4749800"/>
            <a:ext cx="3644900" cy="6146800"/>
            <a:chOff x="-1347826" y="4749800"/>
            <a:chExt cx="3644900" cy="6146800"/>
          </a:xfrm>
        </p:grpSpPr>
        <p:sp>
          <p:nvSpPr>
            <p:cNvPr id="271" name="Arrow: Chevron 270">
              <a:extLst>
                <a:ext uri="{FF2B5EF4-FFF2-40B4-BE49-F238E27FC236}">
                  <a16:creationId xmlns:a16="http://schemas.microsoft.com/office/drawing/2014/main" id="{CD94AEFB-0C12-6088-1449-7E5E76199728}"/>
                </a:ext>
              </a:extLst>
            </p:cNvPr>
            <p:cNvSpPr/>
            <p:nvPr/>
          </p:nvSpPr>
          <p:spPr>
            <a:xfrm>
              <a:off x="565450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0C336751-51F6-1259-6529-8992BAF005AF}"/>
                </a:ext>
              </a:extLst>
            </p:cNvPr>
            <p:cNvSpPr/>
            <p:nvPr/>
          </p:nvSpPr>
          <p:spPr>
            <a:xfrm>
              <a:off x="-1347825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2EDD31BC-3A7C-2DEE-FB64-108DCDC740E3}"/>
                </a:ext>
              </a:extLst>
            </p:cNvPr>
            <p:cNvSpPr/>
            <p:nvPr/>
          </p:nvSpPr>
          <p:spPr>
            <a:xfrm>
              <a:off x="-134782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34C5BB51-7D27-2B00-0844-4666FD73635F}"/>
              </a:ext>
            </a:extLst>
          </p:cNvPr>
          <p:cNvSpPr/>
          <p:nvPr/>
        </p:nvSpPr>
        <p:spPr>
          <a:xfrm>
            <a:off x="21396761" y="6986177"/>
            <a:ext cx="950010" cy="1211270"/>
          </a:xfrm>
          <a:custGeom>
            <a:avLst/>
            <a:gdLst>
              <a:gd name="connsiteX0" fmla="*/ 241023 w 475396"/>
              <a:gd name="connsiteY0" fmla="*/ 385994 h 606133"/>
              <a:gd name="connsiteX1" fmla="*/ 165758 w 475396"/>
              <a:gd name="connsiteY1" fmla="*/ 461259 h 606133"/>
              <a:gd name="connsiteX2" fmla="*/ 241023 w 475396"/>
              <a:gd name="connsiteY2" fmla="*/ 536524 h 606133"/>
              <a:gd name="connsiteX3" fmla="*/ 316288 w 475396"/>
              <a:gd name="connsiteY3" fmla="*/ 461259 h 606133"/>
              <a:gd name="connsiteX4" fmla="*/ 241023 w 475396"/>
              <a:gd name="connsiteY4" fmla="*/ 385994 h 606133"/>
              <a:gd name="connsiteX5" fmla="*/ 241023 w 475396"/>
              <a:gd name="connsiteY5" fmla="*/ 372310 h 606133"/>
              <a:gd name="connsiteX6" fmla="*/ 329972 w 475396"/>
              <a:gd name="connsiteY6" fmla="*/ 461259 h 606133"/>
              <a:gd name="connsiteX7" fmla="*/ 241023 w 475396"/>
              <a:gd name="connsiteY7" fmla="*/ 550209 h 606133"/>
              <a:gd name="connsiteX8" fmla="*/ 152073 w 475396"/>
              <a:gd name="connsiteY8" fmla="*/ 461259 h 606133"/>
              <a:gd name="connsiteX9" fmla="*/ 241023 w 475396"/>
              <a:gd name="connsiteY9" fmla="*/ 372310 h 606133"/>
              <a:gd name="connsiteX10" fmla="*/ 368289 w 475396"/>
              <a:gd name="connsiteY10" fmla="*/ 212201 h 606133"/>
              <a:gd name="connsiteX11" fmla="*/ 365460 w 475396"/>
              <a:gd name="connsiteY11" fmla="*/ 219773 h 606133"/>
              <a:gd name="connsiteX12" fmla="*/ 322582 w 475396"/>
              <a:gd name="connsiteY12" fmla="*/ 277796 h 606133"/>
              <a:gd name="connsiteX13" fmla="*/ 316470 w 475396"/>
              <a:gd name="connsiteY13" fmla="*/ 282448 h 606133"/>
              <a:gd name="connsiteX14" fmla="*/ 308168 w 475396"/>
              <a:gd name="connsiteY14" fmla="*/ 288013 h 606133"/>
              <a:gd name="connsiteX15" fmla="*/ 300869 w 475396"/>
              <a:gd name="connsiteY15" fmla="*/ 292119 h 606133"/>
              <a:gd name="connsiteX16" fmla="*/ 268665 w 475396"/>
              <a:gd name="connsiteY16" fmla="*/ 304617 h 606133"/>
              <a:gd name="connsiteX17" fmla="*/ 255072 w 475396"/>
              <a:gd name="connsiteY17" fmla="*/ 307171 h 606133"/>
              <a:gd name="connsiteX18" fmla="*/ 235549 w 475396"/>
              <a:gd name="connsiteY18" fmla="*/ 308631 h 606133"/>
              <a:gd name="connsiteX19" fmla="*/ 203709 w 475396"/>
              <a:gd name="connsiteY19" fmla="*/ 304891 h 606133"/>
              <a:gd name="connsiteX20" fmla="*/ 203071 w 475396"/>
              <a:gd name="connsiteY20" fmla="*/ 304891 h 606133"/>
              <a:gd name="connsiteX21" fmla="*/ 189386 w 475396"/>
              <a:gd name="connsiteY21" fmla="*/ 300786 h 606133"/>
              <a:gd name="connsiteX22" fmla="*/ 151708 w 475396"/>
              <a:gd name="connsiteY22" fmla="*/ 280624 h 606133"/>
              <a:gd name="connsiteX23" fmla="*/ 148880 w 475396"/>
              <a:gd name="connsiteY23" fmla="*/ 278434 h 606133"/>
              <a:gd name="connsiteX24" fmla="*/ 138024 w 475396"/>
              <a:gd name="connsiteY24" fmla="*/ 269311 h 606133"/>
              <a:gd name="connsiteX25" fmla="*/ 134283 w 475396"/>
              <a:gd name="connsiteY25" fmla="*/ 265480 h 606133"/>
              <a:gd name="connsiteX26" fmla="*/ 102353 w 475396"/>
              <a:gd name="connsiteY26" fmla="*/ 212566 h 606133"/>
              <a:gd name="connsiteX27" fmla="*/ 17874 w 475396"/>
              <a:gd name="connsiteY27" fmla="*/ 212566 h 606133"/>
              <a:gd name="connsiteX28" fmla="*/ 64401 w 475396"/>
              <a:gd name="connsiteY28" fmla="*/ 592813 h 606133"/>
              <a:gd name="connsiteX29" fmla="*/ 406696 w 475396"/>
              <a:gd name="connsiteY29" fmla="*/ 592813 h 606133"/>
              <a:gd name="connsiteX30" fmla="*/ 453315 w 475396"/>
              <a:gd name="connsiteY30" fmla="*/ 212566 h 606133"/>
              <a:gd name="connsiteX31" fmla="*/ 452859 w 475396"/>
              <a:gd name="connsiteY31" fmla="*/ 212201 h 606133"/>
              <a:gd name="connsiteX32" fmla="*/ 424121 w 475396"/>
              <a:gd name="connsiteY32" fmla="*/ 63952 h 606133"/>
              <a:gd name="connsiteX33" fmla="*/ 394837 w 475396"/>
              <a:gd name="connsiteY33" fmla="*/ 198881 h 606133"/>
              <a:gd name="connsiteX34" fmla="*/ 433427 w 475396"/>
              <a:gd name="connsiteY34" fmla="*/ 198881 h 606133"/>
              <a:gd name="connsiteX35" fmla="*/ 460613 w 475396"/>
              <a:gd name="connsiteY35" fmla="*/ 71980 h 606133"/>
              <a:gd name="connsiteX36" fmla="*/ 151708 w 475396"/>
              <a:gd name="connsiteY36" fmla="*/ 53369 h 606133"/>
              <a:gd name="connsiteX37" fmla="*/ 151708 w 475396"/>
              <a:gd name="connsiteY37" fmla="*/ 263016 h 606133"/>
              <a:gd name="connsiteX38" fmla="*/ 189386 w 475396"/>
              <a:gd name="connsiteY38" fmla="*/ 286097 h 606133"/>
              <a:gd name="connsiteX39" fmla="*/ 189386 w 475396"/>
              <a:gd name="connsiteY39" fmla="*/ 53369 h 606133"/>
              <a:gd name="connsiteX40" fmla="*/ 291473 w 475396"/>
              <a:gd name="connsiteY40" fmla="*/ 52275 h 606133"/>
              <a:gd name="connsiteX41" fmla="*/ 270399 w 475396"/>
              <a:gd name="connsiteY41" fmla="*/ 290203 h 606133"/>
              <a:gd name="connsiteX42" fmla="*/ 304427 w 475396"/>
              <a:gd name="connsiteY42" fmla="*/ 274603 h 606133"/>
              <a:gd name="connsiteX43" fmla="*/ 315375 w 475396"/>
              <a:gd name="connsiteY43" fmla="*/ 210741 h 606133"/>
              <a:gd name="connsiteX44" fmla="*/ 329060 w 475396"/>
              <a:gd name="connsiteY44" fmla="*/ 55650 h 606133"/>
              <a:gd name="connsiteX45" fmla="*/ 50899 w 475396"/>
              <a:gd name="connsiteY45" fmla="*/ 51180 h 606133"/>
              <a:gd name="connsiteX46" fmla="*/ 13677 w 475396"/>
              <a:gd name="connsiteY46" fmla="*/ 57475 h 606133"/>
              <a:gd name="connsiteX47" fmla="*/ 37762 w 475396"/>
              <a:gd name="connsiteY47" fmla="*/ 198699 h 606133"/>
              <a:gd name="connsiteX48" fmla="*/ 75987 w 475396"/>
              <a:gd name="connsiteY48" fmla="*/ 198699 h 606133"/>
              <a:gd name="connsiteX49" fmla="*/ 118774 w 475396"/>
              <a:gd name="connsiteY49" fmla="*/ 26000 h 606133"/>
              <a:gd name="connsiteX50" fmla="*/ 81187 w 475396"/>
              <a:gd name="connsiteY50" fmla="*/ 28555 h 606133"/>
              <a:gd name="connsiteX51" fmla="*/ 92226 w 475396"/>
              <a:gd name="connsiteY51" fmla="*/ 198790 h 606133"/>
              <a:gd name="connsiteX52" fmla="*/ 112570 w 475396"/>
              <a:gd name="connsiteY52" fmla="*/ 198790 h 606133"/>
              <a:gd name="connsiteX53" fmla="*/ 113939 w 475396"/>
              <a:gd name="connsiteY53" fmla="*/ 203717 h 606133"/>
              <a:gd name="connsiteX54" fmla="*/ 132824 w 475396"/>
              <a:gd name="connsiteY54" fmla="*/ 242307 h 606133"/>
              <a:gd name="connsiteX55" fmla="*/ 361264 w 475396"/>
              <a:gd name="connsiteY55" fmla="*/ 24906 h 606133"/>
              <a:gd name="connsiteX56" fmla="*/ 328695 w 475396"/>
              <a:gd name="connsiteY56" fmla="*/ 214208 h 606133"/>
              <a:gd name="connsiteX57" fmla="*/ 324772 w 475396"/>
              <a:gd name="connsiteY57" fmla="*/ 258181 h 606133"/>
              <a:gd name="connsiteX58" fmla="*/ 357158 w 475396"/>
              <a:gd name="connsiteY58" fmla="*/ 203443 h 606133"/>
              <a:gd name="connsiteX59" fmla="*/ 358618 w 475396"/>
              <a:gd name="connsiteY59" fmla="*/ 198517 h 606133"/>
              <a:gd name="connsiteX60" fmla="*/ 369657 w 475396"/>
              <a:gd name="connsiteY60" fmla="*/ 198517 h 606133"/>
              <a:gd name="connsiteX61" fmla="*/ 398394 w 475396"/>
              <a:gd name="connsiteY61" fmla="*/ 31383 h 606133"/>
              <a:gd name="connsiteX62" fmla="*/ 217394 w 475396"/>
              <a:gd name="connsiteY62" fmla="*/ 13684 h 606133"/>
              <a:gd name="connsiteX63" fmla="*/ 217303 w 475396"/>
              <a:gd name="connsiteY63" fmla="*/ 293670 h 606133"/>
              <a:gd name="connsiteX64" fmla="*/ 235549 w 475396"/>
              <a:gd name="connsiteY64" fmla="*/ 295038 h 606133"/>
              <a:gd name="connsiteX65" fmla="*/ 255072 w 475396"/>
              <a:gd name="connsiteY65" fmla="*/ 293487 h 606133"/>
              <a:gd name="connsiteX66" fmla="*/ 255072 w 475396"/>
              <a:gd name="connsiteY66" fmla="*/ 13684 h 606133"/>
              <a:gd name="connsiteX67" fmla="*/ 216573 w 475396"/>
              <a:gd name="connsiteY67" fmla="*/ 0 h 606133"/>
              <a:gd name="connsiteX68" fmla="*/ 255984 w 475396"/>
              <a:gd name="connsiteY68" fmla="*/ 0 h 606133"/>
              <a:gd name="connsiteX69" fmla="*/ 268848 w 475396"/>
              <a:gd name="connsiteY69" fmla="*/ 12772 h 606133"/>
              <a:gd name="connsiteX70" fmla="*/ 268848 w 475396"/>
              <a:gd name="connsiteY70" fmla="*/ 153631 h 606133"/>
              <a:gd name="connsiteX71" fmla="*/ 277971 w 475396"/>
              <a:gd name="connsiteY71" fmla="*/ 50268 h 606133"/>
              <a:gd name="connsiteX72" fmla="*/ 277998 w 475396"/>
              <a:gd name="connsiteY72" fmla="*/ 49994 h 606133"/>
              <a:gd name="connsiteX73" fmla="*/ 291838 w 475396"/>
              <a:gd name="connsiteY73" fmla="*/ 38590 h 606133"/>
              <a:gd name="connsiteX74" fmla="*/ 331067 w 475396"/>
              <a:gd name="connsiteY74" fmla="*/ 42057 h 606133"/>
              <a:gd name="connsiteX75" fmla="*/ 342562 w 475396"/>
              <a:gd name="connsiteY75" fmla="*/ 52822 h 606133"/>
              <a:gd name="connsiteX76" fmla="*/ 347944 w 475396"/>
              <a:gd name="connsiteY76" fmla="*/ 21804 h 606133"/>
              <a:gd name="connsiteX77" fmla="*/ 347962 w 475396"/>
              <a:gd name="connsiteY77" fmla="*/ 21722 h 606133"/>
              <a:gd name="connsiteX78" fmla="*/ 362723 w 475396"/>
              <a:gd name="connsiteY78" fmla="*/ 11312 h 606133"/>
              <a:gd name="connsiteX79" fmla="*/ 401588 w 475396"/>
              <a:gd name="connsiteY79" fmla="*/ 17972 h 606133"/>
              <a:gd name="connsiteX80" fmla="*/ 412079 w 475396"/>
              <a:gd name="connsiteY80" fmla="*/ 32843 h 606133"/>
              <a:gd name="connsiteX81" fmla="*/ 393833 w 475396"/>
              <a:gd name="connsiteY81" fmla="*/ 138487 h 606133"/>
              <a:gd name="connsiteX82" fmla="*/ 410893 w 475396"/>
              <a:gd name="connsiteY82" fmla="*/ 59847 h 606133"/>
              <a:gd name="connsiteX83" fmla="*/ 426220 w 475396"/>
              <a:gd name="connsiteY83" fmla="*/ 50085 h 606133"/>
              <a:gd name="connsiteX84" fmla="*/ 464719 w 475396"/>
              <a:gd name="connsiteY84" fmla="*/ 58387 h 606133"/>
              <a:gd name="connsiteX85" fmla="*/ 465184 w 475396"/>
              <a:gd name="connsiteY85" fmla="*/ 58478 h 606133"/>
              <a:gd name="connsiteX86" fmla="*/ 475119 w 475396"/>
              <a:gd name="connsiteY86" fmla="*/ 73714 h 606133"/>
              <a:gd name="connsiteX87" fmla="*/ 447750 w 475396"/>
              <a:gd name="connsiteY87" fmla="*/ 198517 h 606133"/>
              <a:gd name="connsiteX88" fmla="*/ 469098 w 475396"/>
              <a:gd name="connsiteY88" fmla="*/ 198517 h 606133"/>
              <a:gd name="connsiteX89" fmla="*/ 418830 w 475396"/>
              <a:gd name="connsiteY89" fmla="*/ 606133 h 606133"/>
              <a:gd name="connsiteX90" fmla="*/ 52359 w 475396"/>
              <a:gd name="connsiteY90" fmla="*/ 606133 h 606133"/>
              <a:gd name="connsiteX91" fmla="*/ 2364 w 475396"/>
              <a:gd name="connsiteY91" fmla="*/ 198517 h 606133"/>
              <a:gd name="connsiteX92" fmla="*/ 23895 w 475396"/>
              <a:gd name="connsiteY92" fmla="*/ 198517 h 606133"/>
              <a:gd name="connsiteX93" fmla="*/ 175 w 475396"/>
              <a:gd name="connsiteY93" fmla="*/ 58569 h 606133"/>
              <a:gd name="connsiteX94" fmla="*/ 10666 w 475396"/>
              <a:gd name="connsiteY94" fmla="*/ 43790 h 606133"/>
              <a:gd name="connsiteX95" fmla="*/ 49530 w 475396"/>
              <a:gd name="connsiteY95" fmla="*/ 37222 h 606133"/>
              <a:gd name="connsiteX96" fmla="*/ 58653 w 475396"/>
              <a:gd name="connsiteY96" fmla="*/ 39320 h 606133"/>
              <a:gd name="connsiteX97" fmla="*/ 63854 w 475396"/>
              <a:gd name="connsiteY97" fmla="*/ 47713 h 606133"/>
              <a:gd name="connsiteX98" fmla="*/ 71061 w 475396"/>
              <a:gd name="connsiteY98" fmla="*/ 90226 h 606133"/>
              <a:gd name="connsiteX99" fmla="*/ 67047 w 475396"/>
              <a:gd name="connsiteY99" fmla="*/ 28099 h 606133"/>
              <a:gd name="connsiteX100" fmla="*/ 70240 w 475396"/>
              <a:gd name="connsiteY100" fmla="*/ 18976 h 606133"/>
              <a:gd name="connsiteX101" fmla="*/ 79363 w 475396"/>
              <a:gd name="connsiteY101" fmla="*/ 14688 h 606133"/>
              <a:gd name="connsiteX102" fmla="*/ 118683 w 475396"/>
              <a:gd name="connsiteY102" fmla="*/ 12133 h 606133"/>
              <a:gd name="connsiteX103" fmla="*/ 132367 w 475396"/>
              <a:gd name="connsiteY103" fmla="*/ 24084 h 606133"/>
              <a:gd name="connsiteX104" fmla="*/ 138024 w 475396"/>
              <a:gd name="connsiteY104" fmla="*/ 110753 h 606133"/>
              <a:gd name="connsiteX105" fmla="*/ 138024 w 475396"/>
              <a:gd name="connsiteY105" fmla="*/ 52457 h 606133"/>
              <a:gd name="connsiteX106" fmla="*/ 150796 w 475396"/>
              <a:gd name="connsiteY106" fmla="*/ 39685 h 606133"/>
              <a:gd name="connsiteX107" fmla="*/ 190207 w 475396"/>
              <a:gd name="connsiteY107" fmla="*/ 39685 h 606133"/>
              <a:gd name="connsiteX108" fmla="*/ 203071 w 475396"/>
              <a:gd name="connsiteY108" fmla="*/ 52457 h 606133"/>
              <a:gd name="connsiteX109" fmla="*/ 203071 w 475396"/>
              <a:gd name="connsiteY109" fmla="*/ 290842 h 606133"/>
              <a:gd name="connsiteX110" fmla="*/ 203709 w 475396"/>
              <a:gd name="connsiteY110" fmla="*/ 290842 h 606133"/>
              <a:gd name="connsiteX111" fmla="*/ 203709 w 475396"/>
              <a:gd name="connsiteY111" fmla="*/ 12772 h 606133"/>
              <a:gd name="connsiteX112" fmla="*/ 216573 w 475396"/>
              <a:gd name="connsiteY112" fmla="*/ 0 h 60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475396" h="606133">
                <a:moveTo>
                  <a:pt x="241023" y="385994"/>
                </a:moveTo>
                <a:cubicBezTo>
                  <a:pt x="199455" y="385994"/>
                  <a:pt x="165758" y="419695"/>
                  <a:pt x="165758" y="461259"/>
                </a:cubicBezTo>
                <a:cubicBezTo>
                  <a:pt x="165758" y="502824"/>
                  <a:pt x="199455" y="536524"/>
                  <a:pt x="241023" y="536524"/>
                </a:cubicBezTo>
                <a:cubicBezTo>
                  <a:pt x="282569" y="536469"/>
                  <a:pt x="316233" y="502805"/>
                  <a:pt x="316288" y="461259"/>
                </a:cubicBezTo>
                <a:cubicBezTo>
                  <a:pt x="316288" y="419695"/>
                  <a:pt x="282587" y="385994"/>
                  <a:pt x="241023" y="385994"/>
                </a:cubicBezTo>
                <a:close/>
                <a:moveTo>
                  <a:pt x="241023" y="372310"/>
                </a:moveTo>
                <a:cubicBezTo>
                  <a:pt x="290123" y="372365"/>
                  <a:pt x="329918" y="412159"/>
                  <a:pt x="329972" y="461259"/>
                </a:cubicBezTo>
                <a:cubicBezTo>
                  <a:pt x="329972" y="510387"/>
                  <a:pt x="290150" y="550209"/>
                  <a:pt x="241023" y="550209"/>
                </a:cubicBezTo>
                <a:cubicBezTo>
                  <a:pt x="191897" y="550209"/>
                  <a:pt x="152073" y="510387"/>
                  <a:pt x="152073" y="461259"/>
                </a:cubicBezTo>
                <a:cubicBezTo>
                  <a:pt x="152073" y="412132"/>
                  <a:pt x="191897" y="372310"/>
                  <a:pt x="241023" y="372310"/>
                </a:cubicBezTo>
                <a:close/>
                <a:moveTo>
                  <a:pt x="368289" y="212201"/>
                </a:moveTo>
                <a:cubicBezTo>
                  <a:pt x="367467" y="214756"/>
                  <a:pt x="366464" y="217310"/>
                  <a:pt x="365460" y="219773"/>
                </a:cubicBezTo>
                <a:cubicBezTo>
                  <a:pt x="356492" y="242535"/>
                  <a:pt x="341704" y="262542"/>
                  <a:pt x="322582" y="277796"/>
                </a:cubicBezTo>
                <a:cubicBezTo>
                  <a:pt x="320575" y="279346"/>
                  <a:pt x="319207" y="280441"/>
                  <a:pt x="316470" y="282448"/>
                </a:cubicBezTo>
                <a:cubicBezTo>
                  <a:pt x="313733" y="284455"/>
                  <a:pt x="310540" y="286554"/>
                  <a:pt x="308168" y="288013"/>
                </a:cubicBezTo>
                <a:cubicBezTo>
                  <a:pt x="305796" y="289473"/>
                  <a:pt x="303333" y="290750"/>
                  <a:pt x="300869" y="292119"/>
                </a:cubicBezTo>
                <a:cubicBezTo>
                  <a:pt x="290679" y="297583"/>
                  <a:pt x="279868" y="301780"/>
                  <a:pt x="268665" y="304617"/>
                </a:cubicBezTo>
                <a:cubicBezTo>
                  <a:pt x="264177" y="305694"/>
                  <a:pt x="259643" y="306551"/>
                  <a:pt x="255072" y="307171"/>
                </a:cubicBezTo>
                <a:cubicBezTo>
                  <a:pt x="248607" y="308120"/>
                  <a:pt x="242083" y="308613"/>
                  <a:pt x="235549" y="308631"/>
                </a:cubicBezTo>
                <a:cubicBezTo>
                  <a:pt x="224832" y="308531"/>
                  <a:pt x="214157" y="307281"/>
                  <a:pt x="203709" y="304891"/>
                </a:cubicBezTo>
                <a:lnTo>
                  <a:pt x="203071" y="304891"/>
                </a:lnTo>
                <a:cubicBezTo>
                  <a:pt x="198431" y="303796"/>
                  <a:pt x="193861" y="302428"/>
                  <a:pt x="189386" y="300786"/>
                </a:cubicBezTo>
                <a:cubicBezTo>
                  <a:pt x="175861" y="296051"/>
                  <a:pt x="163152" y="289245"/>
                  <a:pt x="151708" y="280624"/>
                </a:cubicBezTo>
                <a:cubicBezTo>
                  <a:pt x="150727" y="279949"/>
                  <a:pt x="149783" y="279219"/>
                  <a:pt x="148880" y="278434"/>
                </a:cubicBezTo>
                <a:cubicBezTo>
                  <a:pt x="145084" y="275606"/>
                  <a:pt x="141459" y="272568"/>
                  <a:pt x="138024" y="269311"/>
                </a:cubicBezTo>
                <a:lnTo>
                  <a:pt x="134283" y="265480"/>
                </a:lnTo>
                <a:cubicBezTo>
                  <a:pt x="119840" y="250436"/>
                  <a:pt x="108931" y="232354"/>
                  <a:pt x="102353" y="212566"/>
                </a:cubicBezTo>
                <a:lnTo>
                  <a:pt x="17874" y="212566"/>
                </a:lnTo>
                <a:lnTo>
                  <a:pt x="64401" y="592813"/>
                </a:lnTo>
                <a:lnTo>
                  <a:pt x="406696" y="592813"/>
                </a:lnTo>
                <a:lnTo>
                  <a:pt x="453315" y="212566"/>
                </a:lnTo>
                <a:lnTo>
                  <a:pt x="452859" y="212201"/>
                </a:lnTo>
                <a:close/>
                <a:moveTo>
                  <a:pt x="424121" y="63952"/>
                </a:moveTo>
                <a:lnTo>
                  <a:pt x="394837" y="198881"/>
                </a:lnTo>
                <a:lnTo>
                  <a:pt x="433427" y="198881"/>
                </a:lnTo>
                <a:lnTo>
                  <a:pt x="460613" y="71980"/>
                </a:lnTo>
                <a:close/>
                <a:moveTo>
                  <a:pt x="151708" y="53369"/>
                </a:moveTo>
                <a:lnTo>
                  <a:pt x="151708" y="263016"/>
                </a:lnTo>
                <a:cubicBezTo>
                  <a:pt x="162809" y="272869"/>
                  <a:pt x="175564" y="280688"/>
                  <a:pt x="189386" y="286097"/>
                </a:cubicBezTo>
                <a:lnTo>
                  <a:pt x="189386" y="53369"/>
                </a:lnTo>
                <a:close/>
                <a:moveTo>
                  <a:pt x="291473" y="52275"/>
                </a:moveTo>
                <a:lnTo>
                  <a:pt x="270399" y="290203"/>
                </a:lnTo>
                <a:cubicBezTo>
                  <a:pt x="282450" y="286700"/>
                  <a:pt x="293909" y="281445"/>
                  <a:pt x="304427" y="274603"/>
                </a:cubicBezTo>
                <a:lnTo>
                  <a:pt x="315375" y="210741"/>
                </a:lnTo>
                <a:lnTo>
                  <a:pt x="329060" y="55650"/>
                </a:lnTo>
                <a:close/>
                <a:moveTo>
                  <a:pt x="50899" y="51180"/>
                </a:moveTo>
                <a:lnTo>
                  <a:pt x="13677" y="57475"/>
                </a:lnTo>
                <a:lnTo>
                  <a:pt x="37762" y="198699"/>
                </a:lnTo>
                <a:lnTo>
                  <a:pt x="75987" y="198699"/>
                </a:lnTo>
                <a:close/>
                <a:moveTo>
                  <a:pt x="118774" y="26000"/>
                </a:moveTo>
                <a:lnTo>
                  <a:pt x="81187" y="28555"/>
                </a:lnTo>
                <a:lnTo>
                  <a:pt x="92226" y="198790"/>
                </a:lnTo>
                <a:lnTo>
                  <a:pt x="112570" y="198790"/>
                </a:lnTo>
                <a:lnTo>
                  <a:pt x="113939" y="203717"/>
                </a:lnTo>
                <a:cubicBezTo>
                  <a:pt x="117971" y="217565"/>
                  <a:pt x="124359" y="230620"/>
                  <a:pt x="132824" y="242307"/>
                </a:cubicBezTo>
                <a:close/>
                <a:moveTo>
                  <a:pt x="361264" y="24906"/>
                </a:moveTo>
                <a:lnTo>
                  <a:pt x="328695" y="214208"/>
                </a:lnTo>
                <a:lnTo>
                  <a:pt x="324772" y="258181"/>
                </a:lnTo>
                <a:cubicBezTo>
                  <a:pt x="340089" y="243019"/>
                  <a:pt x="351247" y="224170"/>
                  <a:pt x="357158" y="203443"/>
                </a:cubicBezTo>
                <a:lnTo>
                  <a:pt x="358618" y="198517"/>
                </a:lnTo>
                <a:lnTo>
                  <a:pt x="369657" y="198517"/>
                </a:lnTo>
                <a:lnTo>
                  <a:pt x="398394" y="31383"/>
                </a:lnTo>
                <a:close/>
                <a:moveTo>
                  <a:pt x="217394" y="13684"/>
                </a:moveTo>
                <a:lnTo>
                  <a:pt x="217303" y="293670"/>
                </a:lnTo>
                <a:cubicBezTo>
                  <a:pt x="223346" y="294546"/>
                  <a:pt x="229443" y="295002"/>
                  <a:pt x="235549" y="295038"/>
                </a:cubicBezTo>
                <a:cubicBezTo>
                  <a:pt x="242087" y="295029"/>
                  <a:pt x="248615" y="294509"/>
                  <a:pt x="255072" y="293487"/>
                </a:cubicBezTo>
                <a:lnTo>
                  <a:pt x="255072" y="13684"/>
                </a:lnTo>
                <a:close/>
                <a:moveTo>
                  <a:pt x="216573" y="0"/>
                </a:moveTo>
                <a:lnTo>
                  <a:pt x="255984" y="0"/>
                </a:lnTo>
                <a:cubicBezTo>
                  <a:pt x="263055" y="0"/>
                  <a:pt x="268802" y="5702"/>
                  <a:pt x="268848" y="12772"/>
                </a:cubicBezTo>
                <a:lnTo>
                  <a:pt x="268848" y="153631"/>
                </a:lnTo>
                <a:lnTo>
                  <a:pt x="277971" y="50268"/>
                </a:lnTo>
                <a:cubicBezTo>
                  <a:pt x="277980" y="50176"/>
                  <a:pt x="277989" y="50085"/>
                  <a:pt x="277998" y="49994"/>
                </a:cubicBezTo>
                <a:cubicBezTo>
                  <a:pt x="278673" y="43024"/>
                  <a:pt x="284868" y="37915"/>
                  <a:pt x="291838" y="38590"/>
                </a:cubicBezTo>
                <a:lnTo>
                  <a:pt x="331067" y="42057"/>
                </a:lnTo>
                <a:cubicBezTo>
                  <a:pt x="336915" y="42577"/>
                  <a:pt x="341658" y="47020"/>
                  <a:pt x="342562" y="52822"/>
                </a:cubicBezTo>
                <a:lnTo>
                  <a:pt x="347944" y="21804"/>
                </a:lnTo>
                <a:cubicBezTo>
                  <a:pt x="347953" y="21776"/>
                  <a:pt x="347953" y="21749"/>
                  <a:pt x="347962" y="21722"/>
                </a:cubicBezTo>
                <a:cubicBezTo>
                  <a:pt x="349167" y="14770"/>
                  <a:pt x="355772" y="10108"/>
                  <a:pt x="362723" y="11312"/>
                </a:cubicBezTo>
                <a:lnTo>
                  <a:pt x="401588" y="17972"/>
                </a:lnTo>
                <a:cubicBezTo>
                  <a:pt x="408567" y="19222"/>
                  <a:pt x="413238" y="25854"/>
                  <a:pt x="412079" y="32843"/>
                </a:cubicBezTo>
                <a:lnTo>
                  <a:pt x="393833" y="138487"/>
                </a:lnTo>
                <a:lnTo>
                  <a:pt x="410893" y="59847"/>
                </a:lnTo>
                <a:cubicBezTo>
                  <a:pt x="412480" y="52959"/>
                  <a:pt x="419304" y="48607"/>
                  <a:pt x="426220" y="50085"/>
                </a:cubicBezTo>
                <a:lnTo>
                  <a:pt x="464719" y="58387"/>
                </a:lnTo>
                <a:cubicBezTo>
                  <a:pt x="464874" y="58414"/>
                  <a:pt x="465029" y="58442"/>
                  <a:pt x="465184" y="58478"/>
                </a:cubicBezTo>
                <a:cubicBezTo>
                  <a:pt x="472136" y="59938"/>
                  <a:pt x="476579" y="66762"/>
                  <a:pt x="475119" y="73714"/>
                </a:cubicBezTo>
                <a:lnTo>
                  <a:pt x="447750" y="198517"/>
                </a:lnTo>
                <a:lnTo>
                  <a:pt x="469098" y="198517"/>
                </a:lnTo>
                <a:lnTo>
                  <a:pt x="418830" y="606133"/>
                </a:lnTo>
                <a:lnTo>
                  <a:pt x="52359" y="606133"/>
                </a:lnTo>
                <a:lnTo>
                  <a:pt x="2364" y="198517"/>
                </a:lnTo>
                <a:lnTo>
                  <a:pt x="23895" y="198517"/>
                </a:lnTo>
                <a:lnTo>
                  <a:pt x="175" y="58569"/>
                </a:lnTo>
                <a:cubicBezTo>
                  <a:pt x="-982" y="51600"/>
                  <a:pt x="3703" y="44995"/>
                  <a:pt x="10666" y="43790"/>
                </a:cubicBezTo>
                <a:lnTo>
                  <a:pt x="49530" y="37222"/>
                </a:lnTo>
                <a:cubicBezTo>
                  <a:pt x="52727" y="36738"/>
                  <a:pt x="55988" y="37495"/>
                  <a:pt x="58653" y="39320"/>
                </a:cubicBezTo>
                <a:cubicBezTo>
                  <a:pt x="61420" y="41327"/>
                  <a:pt x="63287" y="44347"/>
                  <a:pt x="63854" y="47713"/>
                </a:cubicBezTo>
                <a:lnTo>
                  <a:pt x="71061" y="90226"/>
                </a:lnTo>
                <a:lnTo>
                  <a:pt x="67047" y="28099"/>
                </a:lnTo>
                <a:cubicBezTo>
                  <a:pt x="66894" y="24760"/>
                  <a:pt x="68038" y="21494"/>
                  <a:pt x="70240" y="18976"/>
                </a:cubicBezTo>
                <a:cubicBezTo>
                  <a:pt x="72551" y="16339"/>
                  <a:pt x="75858" y="14788"/>
                  <a:pt x="79363" y="14688"/>
                </a:cubicBezTo>
                <a:lnTo>
                  <a:pt x="118683" y="12133"/>
                </a:lnTo>
                <a:cubicBezTo>
                  <a:pt x="125741" y="11714"/>
                  <a:pt x="131832" y="17033"/>
                  <a:pt x="132367" y="24084"/>
                </a:cubicBezTo>
                <a:lnTo>
                  <a:pt x="138024" y="110753"/>
                </a:lnTo>
                <a:lnTo>
                  <a:pt x="138024" y="52457"/>
                </a:lnTo>
                <a:cubicBezTo>
                  <a:pt x="138024" y="45405"/>
                  <a:pt x="143742" y="39685"/>
                  <a:pt x="150796" y="39685"/>
                </a:cubicBezTo>
                <a:lnTo>
                  <a:pt x="190207" y="39685"/>
                </a:lnTo>
                <a:cubicBezTo>
                  <a:pt x="197276" y="39685"/>
                  <a:pt x="203021" y="45387"/>
                  <a:pt x="203071" y="52457"/>
                </a:cubicBezTo>
                <a:lnTo>
                  <a:pt x="203071" y="290842"/>
                </a:lnTo>
                <a:lnTo>
                  <a:pt x="203709" y="290842"/>
                </a:lnTo>
                <a:lnTo>
                  <a:pt x="203709" y="12772"/>
                </a:lnTo>
                <a:cubicBezTo>
                  <a:pt x="203760" y="5702"/>
                  <a:pt x="209504" y="0"/>
                  <a:pt x="216573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E9C3A43E-5B1A-9A38-F140-CFD688CF45AC}"/>
              </a:ext>
            </a:extLst>
          </p:cNvPr>
          <p:cNvSpPr/>
          <p:nvPr/>
        </p:nvSpPr>
        <p:spPr>
          <a:xfrm>
            <a:off x="10665155" y="6992111"/>
            <a:ext cx="1216224" cy="1199402"/>
          </a:xfrm>
          <a:custGeom>
            <a:avLst/>
            <a:gdLst>
              <a:gd name="connsiteX0" fmla="*/ 606516 w 608610"/>
              <a:gd name="connsiteY0" fmla="*/ 485200 h 600193"/>
              <a:gd name="connsiteX1" fmla="*/ 460547 w 608610"/>
              <a:gd name="connsiteY1" fmla="*/ 339232 h 600193"/>
              <a:gd name="connsiteX2" fmla="*/ 449892 w 608610"/>
              <a:gd name="connsiteY2" fmla="*/ 227621 h 600193"/>
              <a:gd name="connsiteX3" fmla="*/ 370868 w 608610"/>
              <a:gd name="connsiteY3" fmla="*/ 214794 h 600193"/>
              <a:gd name="connsiteX4" fmla="*/ 325682 w 608610"/>
              <a:gd name="connsiteY4" fmla="*/ 112187 h 600193"/>
              <a:gd name="connsiteX5" fmla="*/ 268325 w 608610"/>
              <a:gd name="connsiteY5" fmla="*/ 112160 h 600193"/>
              <a:gd name="connsiteX6" fmla="*/ 273617 w 608610"/>
              <a:gd name="connsiteY6" fmla="*/ 83605 h 600193"/>
              <a:gd name="connsiteX7" fmla="*/ 194265 w 608610"/>
              <a:gd name="connsiteY7" fmla="*/ 4217 h 600193"/>
              <a:gd name="connsiteX8" fmla="*/ 143158 w 608610"/>
              <a:gd name="connsiteY8" fmla="*/ 22846 h 600193"/>
              <a:gd name="connsiteX9" fmla="*/ 122996 w 608610"/>
              <a:gd name="connsiteY9" fmla="*/ 1772 h 600193"/>
              <a:gd name="connsiteX10" fmla="*/ 113325 w 608610"/>
              <a:gd name="connsiteY10" fmla="*/ 1772 h 600193"/>
              <a:gd name="connsiteX11" fmla="*/ 113198 w 608610"/>
              <a:gd name="connsiteY11" fmla="*/ 11315 h 600193"/>
              <a:gd name="connsiteX12" fmla="*/ 113325 w 608610"/>
              <a:gd name="connsiteY12" fmla="*/ 11442 h 600193"/>
              <a:gd name="connsiteX13" fmla="*/ 133852 w 608610"/>
              <a:gd name="connsiteY13" fmla="*/ 32060 h 600193"/>
              <a:gd name="connsiteX14" fmla="*/ 123543 w 608610"/>
              <a:gd name="connsiteY14" fmla="*/ 118455 h 600193"/>
              <a:gd name="connsiteX15" fmla="*/ 35141 w 608610"/>
              <a:gd name="connsiteY15" fmla="*/ 122104 h 600193"/>
              <a:gd name="connsiteX16" fmla="*/ 11604 w 608610"/>
              <a:gd name="connsiteY16" fmla="*/ 98658 h 600193"/>
              <a:gd name="connsiteX17" fmla="*/ 2061 w 608610"/>
              <a:gd name="connsiteY17" fmla="*/ 98531 h 600193"/>
              <a:gd name="connsiteX18" fmla="*/ 1933 w 608610"/>
              <a:gd name="connsiteY18" fmla="*/ 98658 h 600193"/>
              <a:gd name="connsiteX19" fmla="*/ 1933 w 608610"/>
              <a:gd name="connsiteY19" fmla="*/ 108328 h 600193"/>
              <a:gd name="connsiteX20" fmla="*/ 24832 w 608610"/>
              <a:gd name="connsiteY20" fmla="*/ 131136 h 600193"/>
              <a:gd name="connsiteX21" fmla="*/ 26146 w 608610"/>
              <a:gd name="connsiteY21" fmla="*/ 243249 h 600193"/>
              <a:gd name="connsiteX22" fmla="*/ 110315 w 608610"/>
              <a:gd name="connsiteY22" fmla="*/ 260409 h 600193"/>
              <a:gd name="connsiteX23" fmla="*/ 104932 w 608610"/>
              <a:gd name="connsiteY23" fmla="*/ 289056 h 600193"/>
              <a:gd name="connsiteX24" fmla="*/ 184302 w 608610"/>
              <a:gd name="connsiteY24" fmla="*/ 368426 h 600193"/>
              <a:gd name="connsiteX25" fmla="*/ 212949 w 608610"/>
              <a:gd name="connsiteY25" fmla="*/ 363043 h 600193"/>
              <a:gd name="connsiteX26" fmla="*/ 259266 w 608610"/>
              <a:gd name="connsiteY26" fmla="*/ 465285 h 600193"/>
              <a:gd name="connsiteX27" fmla="*/ 338025 w 608610"/>
              <a:gd name="connsiteY27" fmla="*/ 451992 h 600193"/>
              <a:gd name="connsiteX28" fmla="*/ 483994 w 608610"/>
              <a:gd name="connsiteY28" fmla="*/ 597961 h 600193"/>
              <a:gd name="connsiteX29" fmla="*/ 488829 w 608610"/>
              <a:gd name="connsiteY29" fmla="*/ 599968 h 600193"/>
              <a:gd name="connsiteX30" fmla="*/ 493664 w 608610"/>
              <a:gd name="connsiteY30" fmla="*/ 597961 h 600193"/>
              <a:gd name="connsiteX31" fmla="*/ 493664 w 608610"/>
              <a:gd name="connsiteY31" fmla="*/ 588290 h 600193"/>
              <a:gd name="connsiteX32" fmla="*/ 347696 w 608610"/>
              <a:gd name="connsiteY32" fmla="*/ 442322 h 600193"/>
              <a:gd name="connsiteX33" fmla="*/ 357913 w 608610"/>
              <a:gd name="connsiteY33" fmla="*/ 355927 h 600193"/>
              <a:gd name="connsiteX34" fmla="*/ 399423 w 608610"/>
              <a:gd name="connsiteY34" fmla="*/ 367696 h 600193"/>
              <a:gd name="connsiteX35" fmla="*/ 450512 w 608610"/>
              <a:gd name="connsiteY35" fmla="*/ 349450 h 600193"/>
              <a:gd name="connsiteX36" fmla="*/ 596480 w 608610"/>
              <a:gd name="connsiteY36" fmla="*/ 495418 h 600193"/>
              <a:gd name="connsiteX37" fmla="*/ 601315 w 608610"/>
              <a:gd name="connsiteY37" fmla="*/ 497334 h 600193"/>
              <a:gd name="connsiteX38" fmla="*/ 606151 w 608610"/>
              <a:gd name="connsiteY38" fmla="*/ 495418 h 600193"/>
              <a:gd name="connsiteX39" fmla="*/ 606798 w 608610"/>
              <a:gd name="connsiteY39" fmla="*/ 485501 h 600193"/>
              <a:gd name="connsiteX40" fmla="*/ 606516 w 608610"/>
              <a:gd name="connsiteY40" fmla="*/ 485200 h 600193"/>
              <a:gd name="connsiteX41" fmla="*/ 297337 w 608610"/>
              <a:gd name="connsiteY41" fmla="*/ 120280 h 600193"/>
              <a:gd name="connsiteX42" fmla="*/ 362858 w 608610"/>
              <a:gd name="connsiteY42" fmla="*/ 186130 h 600193"/>
              <a:gd name="connsiteX43" fmla="*/ 297017 w 608610"/>
              <a:gd name="connsiteY43" fmla="*/ 251651 h 600193"/>
              <a:gd name="connsiteX44" fmla="*/ 231487 w 608610"/>
              <a:gd name="connsiteY44" fmla="*/ 185801 h 600193"/>
              <a:gd name="connsiteX45" fmla="*/ 250809 w 608610"/>
              <a:gd name="connsiteY45" fmla="*/ 139438 h 600193"/>
              <a:gd name="connsiteX46" fmla="*/ 296880 w 608610"/>
              <a:gd name="connsiteY46" fmla="*/ 120097 h 600193"/>
              <a:gd name="connsiteX47" fmla="*/ 325892 w 608610"/>
              <a:gd name="connsiteY47" fmla="*/ 259953 h 600193"/>
              <a:gd name="connsiteX48" fmla="*/ 328811 w 608610"/>
              <a:gd name="connsiteY48" fmla="*/ 323814 h 600193"/>
              <a:gd name="connsiteX49" fmla="*/ 258837 w 608610"/>
              <a:gd name="connsiteY49" fmla="*/ 317428 h 600193"/>
              <a:gd name="connsiteX50" fmla="*/ 255827 w 608610"/>
              <a:gd name="connsiteY50" fmla="*/ 253567 h 600193"/>
              <a:gd name="connsiteX51" fmla="*/ 297337 w 608610"/>
              <a:gd name="connsiteY51" fmla="*/ 265244 h 600193"/>
              <a:gd name="connsiteX52" fmla="*/ 325435 w 608610"/>
              <a:gd name="connsiteY52" fmla="*/ 259770 h 600193"/>
              <a:gd name="connsiteX53" fmla="*/ 226268 w 608610"/>
              <a:gd name="connsiteY53" fmla="*/ 221271 h 600193"/>
              <a:gd name="connsiteX54" fmla="*/ 156204 w 608610"/>
              <a:gd name="connsiteY54" fmla="*/ 214885 h 600193"/>
              <a:gd name="connsiteX55" fmla="*/ 153193 w 608610"/>
              <a:gd name="connsiteY55" fmla="*/ 151024 h 600193"/>
              <a:gd name="connsiteX56" fmla="*/ 223349 w 608610"/>
              <a:gd name="connsiteY56" fmla="*/ 157410 h 600193"/>
              <a:gd name="connsiteX57" fmla="*/ 225812 w 608610"/>
              <a:gd name="connsiteY57" fmla="*/ 221089 h 600193"/>
              <a:gd name="connsiteX58" fmla="*/ 148267 w 608610"/>
              <a:gd name="connsiteY58" fmla="*/ 36895 h 600193"/>
              <a:gd name="connsiteX59" fmla="*/ 241029 w 608610"/>
              <a:gd name="connsiteY59" fmla="*/ 36968 h 600193"/>
              <a:gd name="connsiteX60" fmla="*/ 240956 w 608610"/>
              <a:gd name="connsiteY60" fmla="*/ 129731 h 600193"/>
              <a:gd name="connsiteX61" fmla="*/ 148194 w 608610"/>
              <a:gd name="connsiteY61" fmla="*/ 129658 h 600193"/>
              <a:gd name="connsiteX62" fmla="*/ 129017 w 608610"/>
              <a:gd name="connsiteY62" fmla="*/ 83331 h 600193"/>
              <a:gd name="connsiteX63" fmla="*/ 147810 w 608610"/>
              <a:gd name="connsiteY63" fmla="*/ 36713 h 600193"/>
              <a:gd name="connsiteX64" fmla="*/ 35689 w 608610"/>
              <a:gd name="connsiteY64" fmla="*/ 232675 h 600193"/>
              <a:gd name="connsiteX65" fmla="*/ 35762 w 608610"/>
              <a:gd name="connsiteY65" fmla="*/ 139785 h 600193"/>
              <a:gd name="connsiteX66" fmla="*/ 128652 w 608610"/>
              <a:gd name="connsiteY66" fmla="*/ 139849 h 600193"/>
              <a:gd name="connsiteX67" fmla="*/ 128652 w 608610"/>
              <a:gd name="connsiteY67" fmla="*/ 232675 h 600193"/>
              <a:gd name="connsiteX68" fmla="*/ 35634 w 608610"/>
              <a:gd name="connsiteY68" fmla="*/ 232894 h 600193"/>
              <a:gd name="connsiteX69" fmla="*/ 35232 w 608610"/>
              <a:gd name="connsiteY69" fmla="*/ 232493 h 600193"/>
              <a:gd name="connsiteX70" fmla="*/ 138322 w 608610"/>
              <a:gd name="connsiteY70" fmla="*/ 335309 h 600193"/>
              <a:gd name="connsiteX71" fmla="*/ 138268 w 608610"/>
              <a:gd name="connsiteY71" fmla="*/ 242291 h 600193"/>
              <a:gd name="connsiteX72" fmla="*/ 231286 w 608610"/>
              <a:gd name="connsiteY72" fmla="*/ 242227 h 600193"/>
              <a:gd name="connsiteX73" fmla="*/ 231341 w 608610"/>
              <a:gd name="connsiteY73" fmla="*/ 335254 h 600193"/>
              <a:gd name="connsiteX74" fmla="*/ 231286 w 608610"/>
              <a:gd name="connsiteY74" fmla="*/ 335309 h 600193"/>
              <a:gd name="connsiteX75" fmla="*/ 138915 w 608610"/>
              <a:gd name="connsiteY75" fmla="*/ 336176 h 600193"/>
              <a:gd name="connsiteX76" fmla="*/ 137866 w 608610"/>
              <a:gd name="connsiteY76" fmla="*/ 335127 h 600193"/>
              <a:gd name="connsiteX77" fmla="*/ 333829 w 608610"/>
              <a:gd name="connsiteY77" fmla="*/ 437943 h 600193"/>
              <a:gd name="connsiteX78" fmla="*/ 240810 w 608610"/>
              <a:gd name="connsiteY78" fmla="*/ 437998 h 600193"/>
              <a:gd name="connsiteX79" fmla="*/ 240747 w 608610"/>
              <a:gd name="connsiteY79" fmla="*/ 344979 h 600193"/>
              <a:gd name="connsiteX80" fmla="*/ 333774 w 608610"/>
              <a:gd name="connsiteY80" fmla="*/ 344925 h 600193"/>
              <a:gd name="connsiteX81" fmla="*/ 333829 w 608610"/>
              <a:gd name="connsiteY81" fmla="*/ 344979 h 600193"/>
              <a:gd name="connsiteX82" fmla="*/ 333372 w 608610"/>
              <a:gd name="connsiteY82" fmla="*/ 437761 h 600193"/>
              <a:gd name="connsiteX83" fmla="*/ 353443 w 608610"/>
              <a:gd name="connsiteY83" fmla="*/ 335035 h 600193"/>
              <a:gd name="connsiteX84" fmla="*/ 353388 w 608610"/>
              <a:gd name="connsiteY84" fmla="*/ 242017 h 600193"/>
              <a:gd name="connsiteX85" fmla="*/ 446407 w 608610"/>
              <a:gd name="connsiteY85" fmla="*/ 241953 h 600193"/>
              <a:gd name="connsiteX86" fmla="*/ 446461 w 608610"/>
              <a:gd name="connsiteY86" fmla="*/ 334981 h 600193"/>
              <a:gd name="connsiteX87" fmla="*/ 446407 w 608610"/>
              <a:gd name="connsiteY87" fmla="*/ 335035 h 600193"/>
              <a:gd name="connsiteX88" fmla="*/ 353772 w 608610"/>
              <a:gd name="connsiteY88" fmla="*/ 335638 h 600193"/>
              <a:gd name="connsiteX89" fmla="*/ 352987 w 608610"/>
              <a:gd name="connsiteY89" fmla="*/ 334853 h 60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08610" h="600193">
                <a:moveTo>
                  <a:pt x="606516" y="485200"/>
                </a:moveTo>
                <a:lnTo>
                  <a:pt x="460547" y="339232"/>
                </a:lnTo>
                <a:cubicBezTo>
                  <a:pt x="488427" y="305468"/>
                  <a:pt x="483656" y="255501"/>
                  <a:pt x="449892" y="227621"/>
                </a:cubicBezTo>
                <a:cubicBezTo>
                  <a:pt x="427805" y="209384"/>
                  <a:pt x="397589" y="204476"/>
                  <a:pt x="370868" y="214794"/>
                </a:cubicBezTo>
                <a:cubicBezTo>
                  <a:pt x="386724" y="173978"/>
                  <a:pt x="366498" y="128043"/>
                  <a:pt x="325682" y="112187"/>
                </a:cubicBezTo>
                <a:cubicBezTo>
                  <a:pt x="307235" y="105017"/>
                  <a:pt x="286781" y="105008"/>
                  <a:pt x="268325" y="112160"/>
                </a:cubicBezTo>
                <a:cubicBezTo>
                  <a:pt x="271829" y="103046"/>
                  <a:pt x="273626" y="93367"/>
                  <a:pt x="273617" y="83605"/>
                </a:cubicBezTo>
                <a:cubicBezTo>
                  <a:pt x="273626" y="39769"/>
                  <a:pt x="238101" y="4226"/>
                  <a:pt x="194265" y="4217"/>
                </a:cubicBezTo>
                <a:cubicBezTo>
                  <a:pt x="175563" y="4217"/>
                  <a:pt x="157472" y="10813"/>
                  <a:pt x="143158" y="22846"/>
                </a:cubicBezTo>
                <a:lnTo>
                  <a:pt x="122996" y="1772"/>
                </a:lnTo>
                <a:cubicBezTo>
                  <a:pt x="120323" y="-892"/>
                  <a:pt x="115998" y="-892"/>
                  <a:pt x="113325" y="1772"/>
                </a:cubicBezTo>
                <a:cubicBezTo>
                  <a:pt x="110652" y="4372"/>
                  <a:pt x="110598" y="8650"/>
                  <a:pt x="113198" y="11315"/>
                </a:cubicBezTo>
                <a:cubicBezTo>
                  <a:pt x="113243" y="11360"/>
                  <a:pt x="113280" y="11406"/>
                  <a:pt x="113325" y="11442"/>
                </a:cubicBezTo>
                <a:lnTo>
                  <a:pt x="133852" y="32060"/>
                </a:lnTo>
                <a:cubicBezTo>
                  <a:pt x="113535" y="56245"/>
                  <a:pt x="109485" y="90174"/>
                  <a:pt x="123543" y="118455"/>
                </a:cubicBezTo>
                <a:cubicBezTo>
                  <a:pt x="96046" y="101687"/>
                  <a:pt x="61160" y="103129"/>
                  <a:pt x="35141" y="122104"/>
                </a:cubicBezTo>
                <a:lnTo>
                  <a:pt x="11604" y="98658"/>
                </a:lnTo>
                <a:cubicBezTo>
                  <a:pt x="9004" y="95985"/>
                  <a:pt x="4725" y="95930"/>
                  <a:pt x="2061" y="98531"/>
                </a:cubicBezTo>
                <a:cubicBezTo>
                  <a:pt x="2016" y="98576"/>
                  <a:pt x="1970" y="98613"/>
                  <a:pt x="1933" y="98658"/>
                </a:cubicBezTo>
                <a:cubicBezTo>
                  <a:pt x="-730" y="101331"/>
                  <a:pt x="-730" y="105655"/>
                  <a:pt x="1933" y="108328"/>
                </a:cubicBezTo>
                <a:lnTo>
                  <a:pt x="24832" y="131136"/>
                </a:lnTo>
                <a:cubicBezTo>
                  <a:pt x="-5766" y="162455"/>
                  <a:pt x="-5173" y="212650"/>
                  <a:pt x="26146" y="243249"/>
                </a:cubicBezTo>
                <a:cubicBezTo>
                  <a:pt x="48397" y="264989"/>
                  <a:pt x="81322" y="271704"/>
                  <a:pt x="110315" y="260409"/>
                </a:cubicBezTo>
                <a:cubicBezTo>
                  <a:pt x="106775" y="269551"/>
                  <a:pt x="104951" y="279257"/>
                  <a:pt x="104932" y="289056"/>
                </a:cubicBezTo>
                <a:cubicBezTo>
                  <a:pt x="104987" y="332873"/>
                  <a:pt x="140485" y="368371"/>
                  <a:pt x="184302" y="368426"/>
                </a:cubicBezTo>
                <a:cubicBezTo>
                  <a:pt x="194101" y="368416"/>
                  <a:pt x="203817" y="366592"/>
                  <a:pt x="212949" y="363043"/>
                </a:cubicBezTo>
                <a:cubicBezTo>
                  <a:pt x="197504" y="404069"/>
                  <a:pt x="218240" y="449839"/>
                  <a:pt x="259266" y="465285"/>
                </a:cubicBezTo>
                <a:cubicBezTo>
                  <a:pt x="285997" y="475347"/>
                  <a:pt x="316075" y="470275"/>
                  <a:pt x="338025" y="451992"/>
                </a:cubicBezTo>
                <a:lnTo>
                  <a:pt x="483994" y="597961"/>
                </a:lnTo>
                <a:cubicBezTo>
                  <a:pt x="485298" y="599210"/>
                  <a:pt x="487022" y="599931"/>
                  <a:pt x="488829" y="599968"/>
                </a:cubicBezTo>
                <a:cubicBezTo>
                  <a:pt x="490635" y="599949"/>
                  <a:pt x="492368" y="599229"/>
                  <a:pt x="493664" y="597961"/>
                </a:cubicBezTo>
                <a:cubicBezTo>
                  <a:pt x="496328" y="595288"/>
                  <a:pt x="496328" y="590963"/>
                  <a:pt x="493664" y="588290"/>
                </a:cubicBezTo>
                <a:lnTo>
                  <a:pt x="347696" y="442322"/>
                </a:lnTo>
                <a:cubicBezTo>
                  <a:pt x="367940" y="418100"/>
                  <a:pt x="371954" y="384199"/>
                  <a:pt x="357913" y="355927"/>
                </a:cubicBezTo>
                <a:cubicBezTo>
                  <a:pt x="370412" y="363581"/>
                  <a:pt x="384772" y="367650"/>
                  <a:pt x="399423" y="367696"/>
                </a:cubicBezTo>
                <a:cubicBezTo>
                  <a:pt x="418070" y="367842"/>
                  <a:pt x="436171" y="361383"/>
                  <a:pt x="450512" y="349450"/>
                </a:cubicBezTo>
                <a:lnTo>
                  <a:pt x="596480" y="495418"/>
                </a:lnTo>
                <a:cubicBezTo>
                  <a:pt x="597785" y="496659"/>
                  <a:pt x="599518" y="497343"/>
                  <a:pt x="601315" y="497334"/>
                </a:cubicBezTo>
                <a:cubicBezTo>
                  <a:pt x="603113" y="497334"/>
                  <a:pt x="604846" y="496649"/>
                  <a:pt x="606151" y="495418"/>
                </a:cubicBezTo>
                <a:cubicBezTo>
                  <a:pt x="609070" y="492864"/>
                  <a:pt x="609362" y="488421"/>
                  <a:pt x="606798" y="485501"/>
                </a:cubicBezTo>
                <a:cubicBezTo>
                  <a:pt x="606707" y="485401"/>
                  <a:pt x="606616" y="485301"/>
                  <a:pt x="606516" y="485200"/>
                </a:cubicBezTo>
                <a:close/>
                <a:moveTo>
                  <a:pt x="297337" y="120280"/>
                </a:moveTo>
                <a:cubicBezTo>
                  <a:pt x="333610" y="120371"/>
                  <a:pt x="362949" y="149847"/>
                  <a:pt x="362858" y="186130"/>
                </a:cubicBezTo>
                <a:cubicBezTo>
                  <a:pt x="362776" y="222403"/>
                  <a:pt x="333290" y="251742"/>
                  <a:pt x="297017" y="251651"/>
                </a:cubicBezTo>
                <a:cubicBezTo>
                  <a:pt x="260735" y="251560"/>
                  <a:pt x="231405" y="222083"/>
                  <a:pt x="231487" y="185801"/>
                </a:cubicBezTo>
                <a:cubicBezTo>
                  <a:pt x="231532" y="168404"/>
                  <a:pt x="238484" y="151727"/>
                  <a:pt x="250809" y="139438"/>
                </a:cubicBezTo>
                <a:cubicBezTo>
                  <a:pt x="263007" y="127159"/>
                  <a:pt x="279574" y="120207"/>
                  <a:pt x="296880" y="120097"/>
                </a:cubicBezTo>
                <a:close/>
                <a:moveTo>
                  <a:pt x="325892" y="259953"/>
                </a:moveTo>
                <a:cubicBezTo>
                  <a:pt x="317809" y="280699"/>
                  <a:pt x="318876" y="303889"/>
                  <a:pt x="328811" y="323814"/>
                </a:cubicBezTo>
                <a:cubicBezTo>
                  <a:pt x="307792" y="310805"/>
                  <a:pt x="281873" y="308442"/>
                  <a:pt x="258837" y="317428"/>
                </a:cubicBezTo>
                <a:cubicBezTo>
                  <a:pt x="266948" y="296682"/>
                  <a:pt x="265853" y="273464"/>
                  <a:pt x="255827" y="253567"/>
                </a:cubicBezTo>
                <a:cubicBezTo>
                  <a:pt x="268325" y="261203"/>
                  <a:pt x="282694" y="265244"/>
                  <a:pt x="297337" y="265244"/>
                </a:cubicBezTo>
                <a:cubicBezTo>
                  <a:pt x="306952" y="265098"/>
                  <a:pt x="316468" y="263246"/>
                  <a:pt x="325435" y="259770"/>
                </a:cubicBezTo>
                <a:close/>
                <a:moveTo>
                  <a:pt x="226268" y="221271"/>
                </a:moveTo>
                <a:cubicBezTo>
                  <a:pt x="205185" y="208326"/>
                  <a:pt x="179276" y="205963"/>
                  <a:pt x="156204" y="214885"/>
                </a:cubicBezTo>
                <a:cubicBezTo>
                  <a:pt x="164150" y="194112"/>
                  <a:pt x="163064" y="170958"/>
                  <a:pt x="153193" y="151024"/>
                </a:cubicBezTo>
                <a:cubicBezTo>
                  <a:pt x="174285" y="164034"/>
                  <a:pt x="200259" y="166406"/>
                  <a:pt x="223349" y="157410"/>
                </a:cubicBezTo>
                <a:cubicBezTo>
                  <a:pt x="215330" y="178065"/>
                  <a:pt x="216224" y="201119"/>
                  <a:pt x="225812" y="221089"/>
                </a:cubicBezTo>
                <a:close/>
                <a:moveTo>
                  <a:pt x="148267" y="36895"/>
                </a:moveTo>
                <a:cubicBezTo>
                  <a:pt x="173902" y="11296"/>
                  <a:pt x="215439" y="11333"/>
                  <a:pt x="241029" y="36968"/>
                </a:cubicBezTo>
                <a:cubicBezTo>
                  <a:pt x="266629" y="62604"/>
                  <a:pt x="266592" y="104141"/>
                  <a:pt x="240956" y="129731"/>
                </a:cubicBezTo>
                <a:cubicBezTo>
                  <a:pt x="215321" y="155330"/>
                  <a:pt x="173784" y="155294"/>
                  <a:pt x="148194" y="129658"/>
                </a:cubicBezTo>
                <a:cubicBezTo>
                  <a:pt x="135914" y="117370"/>
                  <a:pt x="129017" y="100702"/>
                  <a:pt x="129017" y="83331"/>
                </a:cubicBezTo>
                <a:cubicBezTo>
                  <a:pt x="128816" y="65906"/>
                  <a:pt x="135576" y="49120"/>
                  <a:pt x="147810" y="36713"/>
                </a:cubicBezTo>
                <a:close/>
                <a:moveTo>
                  <a:pt x="35689" y="232675"/>
                </a:moveTo>
                <a:cubicBezTo>
                  <a:pt x="10053" y="207003"/>
                  <a:pt x="10089" y="165411"/>
                  <a:pt x="35762" y="139785"/>
                </a:cubicBezTo>
                <a:cubicBezTo>
                  <a:pt x="61434" y="114149"/>
                  <a:pt x="103016" y="114176"/>
                  <a:pt x="128652" y="139849"/>
                </a:cubicBezTo>
                <a:cubicBezTo>
                  <a:pt x="154260" y="165493"/>
                  <a:pt x="154260" y="207030"/>
                  <a:pt x="128652" y="232675"/>
                </a:cubicBezTo>
                <a:cubicBezTo>
                  <a:pt x="103026" y="258420"/>
                  <a:pt x="61379" y="258521"/>
                  <a:pt x="35634" y="232894"/>
                </a:cubicBezTo>
                <a:cubicBezTo>
                  <a:pt x="35497" y="232757"/>
                  <a:pt x="35360" y="232629"/>
                  <a:pt x="35232" y="232493"/>
                </a:cubicBezTo>
                <a:close/>
                <a:moveTo>
                  <a:pt x="138322" y="335309"/>
                </a:moveTo>
                <a:cubicBezTo>
                  <a:pt x="112623" y="309637"/>
                  <a:pt x="112596" y="267990"/>
                  <a:pt x="138268" y="242291"/>
                </a:cubicBezTo>
                <a:cubicBezTo>
                  <a:pt x="163931" y="216582"/>
                  <a:pt x="205586" y="216555"/>
                  <a:pt x="231286" y="242227"/>
                </a:cubicBezTo>
                <a:cubicBezTo>
                  <a:pt x="256985" y="267899"/>
                  <a:pt x="257013" y="309546"/>
                  <a:pt x="231341" y="335254"/>
                </a:cubicBezTo>
                <a:cubicBezTo>
                  <a:pt x="231322" y="335273"/>
                  <a:pt x="231304" y="335291"/>
                  <a:pt x="231286" y="335309"/>
                </a:cubicBezTo>
                <a:cubicBezTo>
                  <a:pt x="206015" y="361054"/>
                  <a:pt x="164661" y="361447"/>
                  <a:pt x="138915" y="336176"/>
                </a:cubicBezTo>
                <a:cubicBezTo>
                  <a:pt x="138560" y="335829"/>
                  <a:pt x="138213" y="335482"/>
                  <a:pt x="137866" y="335127"/>
                </a:cubicBezTo>
                <a:close/>
                <a:moveTo>
                  <a:pt x="333829" y="437943"/>
                </a:moveTo>
                <a:cubicBezTo>
                  <a:pt x="308157" y="463643"/>
                  <a:pt x="266510" y="463670"/>
                  <a:pt x="240810" y="437998"/>
                </a:cubicBezTo>
                <a:cubicBezTo>
                  <a:pt x="215102" y="412335"/>
                  <a:pt x="215074" y="370679"/>
                  <a:pt x="240747" y="344979"/>
                </a:cubicBezTo>
                <a:cubicBezTo>
                  <a:pt x="266419" y="319280"/>
                  <a:pt x="308065" y="319253"/>
                  <a:pt x="333774" y="344925"/>
                </a:cubicBezTo>
                <a:cubicBezTo>
                  <a:pt x="333792" y="344943"/>
                  <a:pt x="333810" y="344961"/>
                  <a:pt x="333829" y="344979"/>
                </a:cubicBezTo>
                <a:cubicBezTo>
                  <a:pt x="359227" y="370761"/>
                  <a:pt x="359026" y="412225"/>
                  <a:pt x="333372" y="437761"/>
                </a:cubicBezTo>
                <a:close/>
                <a:moveTo>
                  <a:pt x="353443" y="335035"/>
                </a:moveTo>
                <a:cubicBezTo>
                  <a:pt x="327744" y="309363"/>
                  <a:pt x="327716" y="267717"/>
                  <a:pt x="353388" y="242017"/>
                </a:cubicBezTo>
                <a:cubicBezTo>
                  <a:pt x="379051" y="216308"/>
                  <a:pt x="420707" y="216281"/>
                  <a:pt x="446407" y="241953"/>
                </a:cubicBezTo>
                <a:cubicBezTo>
                  <a:pt x="472106" y="267625"/>
                  <a:pt x="472134" y="309272"/>
                  <a:pt x="446461" y="334981"/>
                </a:cubicBezTo>
                <a:cubicBezTo>
                  <a:pt x="446443" y="334999"/>
                  <a:pt x="446425" y="335017"/>
                  <a:pt x="446407" y="335035"/>
                </a:cubicBezTo>
                <a:cubicBezTo>
                  <a:pt x="420990" y="360781"/>
                  <a:pt x="379517" y="361054"/>
                  <a:pt x="353772" y="335638"/>
                </a:cubicBezTo>
                <a:cubicBezTo>
                  <a:pt x="353507" y="335382"/>
                  <a:pt x="353242" y="335117"/>
                  <a:pt x="352987" y="334853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AECE6C50-7595-8307-08F6-F0C7FB86D0D5}"/>
              </a:ext>
            </a:extLst>
          </p:cNvPr>
          <p:cNvSpPr/>
          <p:nvPr/>
        </p:nvSpPr>
        <p:spPr>
          <a:xfrm>
            <a:off x="2643664" y="7069324"/>
            <a:ext cx="1218208" cy="1044976"/>
          </a:xfrm>
          <a:custGeom>
            <a:avLst/>
            <a:gdLst>
              <a:gd name="connsiteX0" fmla="*/ 608298 w 609604"/>
              <a:gd name="connsiteY0" fmla="*/ 449706 h 522916"/>
              <a:gd name="connsiteX1" fmla="*/ 602915 w 609604"/>
              <a:gd name="connsiteY1" fmla="*/ 447061 h 522916"/>
              <a:gd name="connsiteX2" fmla="*/ 508310 w 609604"/>
              <a:gd name="connsiteY2" fmla="*/ 447061 h 522916"/>
              <a:gd name="connsiteX3" fmla="*/ 579287 w 609604"/>
              <a:gd name="connsiteY3" fmla="*/ 329921 h 522916"/>
              <a:gd name="connsiteX4" fmla="*/ 537229 w 609604"/>
              <a:gd name="connsiteY4" fmla="*/ 239512 h 522916"/>
              <a:gd name="connsiteX5" fmla="*/ 535587 w 609604"/>
              <a:gd name="connsiteY5" fmla="*/ 238509 h 522916"/>
              <a:gd name="connsiteX6" fmla="*/ 536956 w 609604"/>
              <a:gd name="connsiteY6" fmla="*/ 174191 h 522916"/>
              <a:gd name="connsiteX7" fmla="*/ 550093 w 609604"/>
              <a:gd name="connsiteY7" fmla="*/ 154029 h 522916"/>
              <a:gd name="connsiteX8" fmla="*/ 594714 w 609604"/>
              <a:gd name="connsiteY8" fmla="*/ 139798 h 522916"/>
              <a:gd name="connsiteX9" fmla="*/ 580482 w 609604"/>
              <a:gd name="connsiteY9" fmla="*/ 95177 h 522916"/>
              <a:gd name="connsiteX10" fmla="*/ 568339 w 609604"/>
              <a:gd name="connsiteY10" fmla="*/ 91628 h 522916"/>
              <a:gd name="connsiteX11" fmla="*/ 527395 w 609604"/>
              <a:gd name="connsiteY11" fmla="*/ 68884 h 522916"/>
              <a:gd name="connsiteX12" fmla="*/ 504651 w 609604"/>
              <a:gd name="connsiteY12" fmla="*/ 109828 h 522916"/>
              <a:gd name="connsiteX13" fmla="*/ 513601 w 609604"/>
              <a:gd name="connsiteY13" fmla="*/ 124653 h 522916"/>
              <a:gd name="connsiteX14" fmla="*/ 493439 w 609604"/>
              <a:gd name="connsiteY14" fmla="*/ 142352 h 522916"/>
              <a:gd name="connsiteX15" fmla="*/ 409051 w 609604"/>
              <a:gd name="connsiteY15" fmla="*/ 168444 h 522916"/>
              <a:gd name="connsiteX16" fmla="*/ 367815 w 609604"/>
              <a:gd name="connsiteY16" fmla="*/ 94639 h 522916"/>
              <a:gd name="connsiteX17" fmla="*/ 367815 w 609604"/>
              <a:gd name="connsiteY17" fmla="*/ 70189 h 522916"/>
              <a:gd name="connsiteX18" fmla="*/ 397739 w 609604"/>
              <a:gd name="connsiteY18" fmla="*/ 34162 h 522916"/>
              <a:gd name="connsiteX19" fmla="*/ 361712 w 609604"/>
              <a:gd name="connsiteY19" fmla="*/ 4239 h 522916"/>
              <a:gd name="connsiteX20" fmla="*/ 349569 w 609604"/>
              <a:gd name="connsiteY20" fmla="*/ 7788 h 522916"/>
              <a:gd name="connsiteX21" fmla="*/ 331323 w 609604"/>
              <a:gd name="connsiteY21" fmla="*/ 33 h 522916"/>
              <a:gd name="connsiteX22" fmla="*/ 306873 w 609604"/>
              <a:gd name="connsiteY22" fmla="*/ 6967 h 522916"/>
              <a:gd name="connsiteX23" fmla="*/ 294557 w 609604"/>
              <a:gd name="connsiteY23" fmla="*/ 29135 h 522916"/>
              <a:gd name="connsiteX24" fmla="*/ 301491 w 609604"/>
              <a:gd name="connsiteY24" fmla="*/ 53494 h 522916"/>
              <a:gd name="connsiteX25" fmla="*/ 321288 w 609604"/>
              <a:gd name="connsiteY25" fmla="*/ 65445 h 522916"/>
              <a:gd name="connsiteX26" fmla="*/ 314628 w 609604"/>
              <a:gd name="connsiteY26" fmla="*/ 91263 h 522916"/>
              <a:gd name="connsiteX27" fmla="*/ 251953 w 609604"/>
              <a:gd name="connsiteY27" fmla="*/ 173370 h 522916"/>
              <a:gd name="connsiteX28" fmla="*/ 169846 w 609604"/>
              <a:gd name="connsiteY28" fmla="*/ 209862 h 522916"/>
              <a:gd name="connsiteX29" fmla="*/ 60370 w 609604"/>
              <a:gd name="connsiteY29" fmla="*/ 356652 h 522916"/>
              <a:gd name="connsiteX30" fmla="*/ 92483 w 609604"/>
              <a:gd name="connsiteY30" fmla="*/ 445966 h 522916"/>
              <a:gd name="connsiteX31" fmla="*/ 6726 w 609604"/>
              <a:gd name="connsiteY31" fmla="*/ 445966 h 522916"/>
              <a:gd name="connsiteX32" fmla="*/ 1344 w 609604"/>
              <a:gd name="connsiteY32" fmla="*/ 448612 h 522916"/>
              <a:gd name="connsiteX33" fmla="*/ 158 w 609604"/>
              <a:gd name="connsiteY33" fmla="*/ 454542 h 522916"/>
              <a:gd name="connsiteX34" fmla="*/ 84728 w 609604"/>
              <a:gd name="connsiteY34" fmla="*/ 522690 h 522916"/>
              <a:gd name="connsiteX35" fmla="*/ 524913 w 609604"/>
              <a:gd name="connsiteY35" fmla="*/ 522690 h 522916"/>
              <a:gd name="connsiteX36" fmla="*/ 609484 w 609604"/>
              <a:gd name="connsiteY36" fmla="*/ 454542 h 522916"/>
              <a:gd name="connsiteX37" fmla="*/ 608298 w 609604"/>
              <a:gd name="connsiteY37" fmla="*/ 449706 h 522916"/>
              <a:gd name="connsiteX38" fmla="*/ 527924 w 609604"/>
              <a:gd name="connsiteY38" fmla="*/ 118085 h 522916"/>
              <a:gd name="connsiteX39" fmla="*/ 519604 w 609604"/>
              <a:gd name="connsiteY39" fmla="*/ 91893 h 522916"/>
              <a:gd name="connsiteX40" fmla="*/ 545796 w 609604"/>
              <a:gd name="connsiteY40" fmla="*/ 83573 h 522916"/>
              <a:gd name="connsiteX41" fmla="*/ 556205 w 609604"/>
              <a:gd name="connsiteY41" fmla="*/ 99018 h 522916"/>
              <a:gd name="connsiteX42" fmla="*/ 563595 w 609604"/>
              <a:gd name="connsiteY42" fmla="*/ 105221 h 522916"/>
              <a:gd name="connsiteX43" fmla="*/ 584760 w 609604"/>
              <a:gd name="connsiteY43" fmla="*/ 122829 h 522916"/>
              <a:gd name="connsiteX44" fmla="*/ 567153 w 609604"/>
              <a:gd name="connsiteY44" fmla="*/ 143994 h 522916"/>
              <a:gd name="connsiteX45" fmla="*/ 552647 w 609604"/>
              <a:gd name="connsiteY45" fmla="*/ 139250 h 522916"/>
              <a:gd name="connsiteX46" fmla="*/ 542877 w 609604"/>
              <a:gd name="connsiteY46" fmla="*/ 140108 h 522916"/>
              <a:gd name="connsiteX47" fmla="*/ 542430 w 609604"/>
              <a:gd name="connsiteY47" fmla="*/ 140710 h 522916"/>
              <a:gd name="connsiteX48" fmla="*/ 525734 w 609604"/>
              <a:gd name="connsiteY48" fmla="*/ 166346 h 522916"/>
              <a:gd name="connsiteX49" fmla="*/ 509587 w 609604"/>
              <a:gd name="connsiteY49" fmla="*/ 163426 h 522916"/>
              <a:gd name="connsiteX50" fmla="*/ 503657 w 609604"/>
              <a:gd name="connsiteY50" fmla="*/ 151749 h 522916"/>
              <a:gd name="connsiteX51" fmla="*/ 529292 w 609604"/>
              <a:gd name="connsiteY51" fmla="*/ 129306 h 522916"/>
              <a:gd name="connsiteX52" fmla="*/ 531573 w 609604"/>
              <a:gd name="connsiteY52" fmla="*/ 123376 h 522916"/>
              <a:gd name="connsiteX53" fmla="*/ 527924 w 609604"/>
              <a:gd name="connsiteY53" fmla="*/ 117720 h 522916"/>
              <a:gd name="connsiteX54" fmla="*/ 312530 w 609604"/>
              <a:gd name="connsiteY54" fmla="*/ 45101 h 522916"/>
              <a:gd name="connsiteX55" fmla="*/ 315677 w 609604"/>
              <a:gd name="connsiteY55" fmla="*/ 17777 h 522916"/>
              <a:gd name="connsiteX56" fmla="*/ 343001 w 609604"/>
              <a:gd name="connsiteY56" fmla="*/ 20925 h 522916"/>
              <a:gd name="connsiteX57" fmla="*/ 352124 w 609604"/>
              <a:gd name="connsiteY57" fmla="*/ 22019 h 522916"/>
              <a:gd name="connsiteX58" fmla="*/ 366538 w 609604"/>
              <a:gd name="connsiteY58" fmla="*/ 17914 h 522916"/>
              <a:gd name="connsiteX59" fmla="*/ 383534 w 609604"/>
              <a:gd name="connsiteY59" fmla="*/ 39672 h 522916"/>
              <a:gd name="connsiteX60" fmla="*/ 376300 w 609604"/>
              <a:gd name="connsiteY60" fmla="*/ 52582 h 522916"/>
              <a:gd name="connsiteX61" fmla="*/ 361611 w 609604"/>
              <a:gd name="connsiteY61" fmla="*/ 56504 h 522916"/>
              <a:gd name="connsiteX62" fmla="*/ 356138 w 609604"/>
              <a:gd name="connsiteY62" fmla="*/ 58147 h 522916"/>
              <a:gd name="connsiteX63" fmla="*/ 353857 w 609604"/>
              <a:gd name="connsiteY63" fmla="*/ 63347 h 522916"/>
              <a:gd name="connsiteX64" fmla="*/ 353857 w 609604"/>
              <a:gd name="connsiteY64" fmla="*/ 93909 h 522916"/>
              <a:gd name="connsiteX65" fmla="*/ 338804 w 609604"/>
              <a:gd name="connsiteY65" fmla="*/ 100295 h 522916"/>
              <a:gd name="connsiteX66" fmla="*/ 327400 w 609604"/>
              <a:gd name="connsiteY66" fmla="*/ 93818 h 522916"/>
              <a:gd name="connsiteX67" fmla="*/ 336523 w 609604"/>
              <a:gd name="connsiteY67" fmla="*/ 60975 h 522916"/>
              <a:gd name="connsiteX68" fmla="*/ 331579 w 609604"/>
              <a:gd name="connsiteY68" fmla="*/ 52509 h 522916"/>
              <a:gd name="connsiteX69" fmla="*/ 329225 w 609604"/>
              <a:gd name="connsiteY69" fmla="*/ 52308 h 522916"/>
              <a:gd name="connsiteX70" fmla="*/ 312530 w 609604"/>
              <a:gd name="connsiteY70" fmla="*/ 45009 h 522916"/>
              <a:gd name="connsiteX71" fmla="*/ 319098 w 609604"/>
              <a:gd name="connsiteY71" fmla="*/ 104583 h 522916"/>
              <a:gd name="connsiteX72" fmla="*/ 338530 w 609604"/>
              <a:gd name="connsiteY72" fmla="*/ 113706 h 522916"/>
              <a:gd name="connsiteX73" fmla="*/ 360425 w 609604"/>
              <a:gd name="connsiteY73" fmla="*/ 106225 h 522916"/>
              <a:gd name="connsiteX74" fmla="*/ 395640 w 609604"/>
              <a:gd name="connsiteY74" fmla="*/ 170086 h 522916"/>
              <a:gd name="connsiteX75" fmla="*/ 267918 w 609604"/>
              <a:gd name="connsiteY75" fmla="*/ 169539 h 522916"/>
              <a:gd name="connsiteX76" fmla="*/ 319098 w 609604"/>
              <a:gd name="connsiteY76" fmla="*/ 104492 h 522916"/>
              <a:gd name="connsiteX77" fmla="*/ 72777 w 609604"/>
              <a:gd name="connsiteY77" fmla="*/ 360575 h 522916"/>
              <a:gd name="connsiteX78" fmla="*/ 177783 w 609604"/>
              <a:gd name="connsiteY78" fmla="*/ 221631 h 522916"/>
              <a:gd name="connsiteX79" fmla="*/ 252774 w 609604"/>
              <a:gd name="connsiteY79" fmla="*/ 187420 h 522916"/>
              <a:gd name="connsiteX80" fmla="*/ 254051 w 609604"/>
              <a:gd name="connsiteY80" fmla="*/ 188150 h 522916"/>
              <a:gd name="connsiteX81" fmla="*/ 256241 w 609604"/>
              <a:gd name="connsiteY81" fmla="*/ 188150 h 522916"/>
              <a:gd name="connsiteX82" fmla="*/ 262171 w 609604"/>
              <a:gd name="connsiteY82" fmla="*/ 184500 h 522916"/>
              <a:gd name="connsiteX83" fmla="*/ 388889 w 609604"/>
              <a:gd name="connsiteY83" fmla="*/ 182037 h 522916"/>
              <a:gd name="connsiteX84" fmla="*/ 340264 w 609604"/>
              <a:gd name="connsiteY84" fmla="*/ 272264 h 522916"/>
              <a:gd name="connsiteX85" fmla="*/ 347106 w 609604"/>
              <a:gd name="connsiteY85" fmla="*/ 279106 h 522916"/>
              <a:gd name="connsiteX86" fmla="*/ 353948 w 609604"/>
              <a:gd name="connsiteY86" fmla="*/ 272264 h 522916"/>
              <a:gd name="connsiteX87" fmla="*/ 407227 w 609604"/>
              <a:gd name="connsiteY87" fmla="*/ 184774 h 522916"/>
              <a:gd name="connsiteX88" fmla="*/ 409325 w 609604"/>
              <a:gd name="connsiteY88" fmla="*/ 183223 h 522916"/>
              <a:gd name="connsiteX89" fmla="*/ 490793 w 609604"/>
              <a:gd name="connsiteY89" fmla="*/ 155033 h 522916"/>
              <a:gd name="connsiteX90" fmla="*/ 501923 w 609604"/>
              <a:gd name="connsiteY90" fmla="*/ 173279 h 522916"/>
              <a:gd name="connsiteX91" fmla="*/ 524275 w 609604"/>
              <a:gd name="connsiteY91" fmla="*/ 179027 h 522916"/>
              <a:gd name="connsiteX92" fmla="*/ 485684 w 609604"/>
              <a:gd name="connsiteY92" fmla="*/ 318609 h 522916"/>
              <a:gd name="connsiteX93" fmla="*/ 433227 w 609604"/>
              <a:gd name="connsiteY93" fmla="*/ 346525 h 522916"/>
              <a:gd name="connsiteX94" fmla="*/ 426385 w 609604"/>
              <a:gd name="connsiteY94" fmla="*/ 353367 h 522916"/>
              <a:gd name="connsiteX95" fmla="*/ 433227 w 609604"/>
              <a:gd name="connsiteY95" fmla="*/ 360210 h 522916"/>
              <a:gd name="connsiteX96" fmla="*/ 496085 w 609604"/>
              <a:gd name="connsiteY96" fmla="*/ 327549 h 522916"/>
              <a:gd name="connsiteX97" fmla="*/ 532577 w 609604"/>
              <a:gd name="connsiteY97" fmla="*/ 252741 h 522916"/>
              <a:gd name="connsiteX98" fmla="*/ 565876 w 609604"/>
              <a:gd name="connsiteY98" fmla="*/ 327823 h 522916"/>
              <a:gd name="connsiteX99" fmla="*/ 487418 w 609604"/>
              <a:gd name="connsiteY99" fmla="*/ 445145 h 522916"/>
              <a:gd name="connsiteX100" fmla="*/ 486688 w 609604"/>
              <a:gd name="connsiteY100" fmla="*/ 445875 h 522916"/>
              <a:gd name="connsiteX101" fmla="*/ 282971 w 609604"/>
              <a:gd name="connsiteY101" fmla="*/ 445875 h 522916"/>
              <a:gd name="connsiteX102" fmla="*/ 302677 w 609604"/>
              <a:gd name="connsiteY102" fmla="*/ 404091 h 522916"/>
              <a:gd name="connsiteX103" fmla="*/ 224949 w 609604"/>
              <a:gd name="connsiteY103" fmla="*/ 339592 h 522916"/>
              <a:gd name="connsiteX104" fmla="*/ 242556 w 609604"/>
              <a:gd name="connsiteY104" fmla="*/ 232031 h 522916"/>
              <a:gd name="connsiteX105" fmla="*/ 238451 w 609604"/>
              <a:gd name="connsiteY105" fmla="*/ 226649 h 522916"/>
              <a:gd name="connsiteX106" fmla="*/ 231700 w 609604"/>
              <a:gd name="connsiteY106" fmla="*/ 227470 h 522916"/>
              <a:gd name="connsiteX107" fmla="*/ 144392 w 609604"/>
              <a:gd name="connsiteY107" fmla="*/ 353550 h 522916"/>
              <a:gd name="connsiteX108" fmla="*/ 144392 w 609604"/>
              <a:gd name="connsiteY108" fmla="*/ 354644 h 522916"/>
              <a:gd name="connsiteX109" fmla="*/ 199131 w 609604"/>
              <a:gd name="connsiteY109" fmla="*/ 446878 h 522916"/>
              <a:gd name="connsiteX110" fmla="*/ 119213 w 609604"/>
              <a:gd name="connsiteY110" fmla="*/ 446878 h 522916"/>
              <a:gd name="connsiteX111" fmla="*/ 73142 w 609604"/>
              <a:gd name="connsiteY111" fmla="*/ 360483 h 522916"/>
              <a:gd name="connsiteX112" fmla="*/ 219566 w 609604"/>
              <a:gd name="connsiteY112" fmla="*/ 446787 h 522916"/>
              <a:gd name="connsiteX113" fmla="*/ 157621 w 609604"/>
              <a:gd name="connsiteY113" fmla="*/ 354553 h 522916"/>
              <a:gd name="connsiteX114" fmla="*/ 229237 w 609604"/>
              <a:gd name="connsiteY114" fmla="*/ 246811 h 522916"/>
              <a:gd name="connsiteX115" fmla="*/ 208983 w 609604"/>
              <a:gd name="connsiteY115" fmla="*/ 343697 h 522916"/>
              <a:gd name="connsiteX116" fmla="*/ 208983 w 609604"/>
              <a:gd name="connsiteY116" fmla="*/ 344700 h 522916"/>
              <a:gd name="connsiteX117" fmla="*/ 208983 w 609604"/>
              <a:gd name="connsiteY117" fmla="*/ 345704 h 522916"/>
              <a:gd name="connsiteX118" fmla="*/ 208983 w 609604"/>
              <a:gd name="connsiteY118" fmla="*/ 345704 h 522916"/>
              <a:gd name="connsiteX119" fmla="*/ 208983 w 609604"/>
              <a:gd name="connsiteY119" fmla="*/ 347072 h 522916"/>
              <a:gd name="connsiteX120" fmla="*/ 208983 w 609604"/>
              <a:gd name="connsiteY120" fmla="*/ 348259 h 522916"/>
              <a:gd name="connsiteX121" fmla="*/ 209713 w 609604"/>
              <a:gd name="connsiteY121" fmla="*/ 349353 h 522916"/>
              <a:gd name="connsiteX122" fmla="*/ 210534 w 609604"/>
              <a:gd name="connsiteY122" fmla="*/ 350357 h 522916"/>
              <a:gd name="connsiteX123" fmla="*/ 211538 w 609604"/>
              <a:gd name="connsiteY123" fmla="*/ 351087 h 522916"/>
              <a:gd name="connsiteX124" fmla="*/ 212815 w 609604"/>
              <a:gd name="connsiteY124" fmla="*/ 351725 h 522916"/>
              <a:gd name="connsiteX125" fmla="*/ 212815 w 609604"/>
              <a:gd name="connsiteY125" fmla="*/ 351725 h 522916"/>
              <a:gd name="connsiteX126" fmla="*/ 213819 w 609604"/>
              <a:gd name="connsiteY126" fmla="*/ 351725 h 522916"/>
              <a:gd name="connsiteX127" fmla="*/ 214913 w 609604"/>
              <a:gd name="connsiteY127" fmla="*/ 351725 h 522916"/>
              <a:gd name="connsiteX128" fmla="*/ 287898 w 609604"/>
              <a:gd name="connsiteY128" fmla="*/ 403179 h 522916"/>
              <a:gd name="connsiteX129" fmla="*/ 245111 w 609604"/>
              <a:gd name="connsiteY129" fmla="*/ 445966 h 522916"/>
              <a:gd name="connsiteX130" fmla="*/ 524549 w 609604"/>
              <a:gd name="connsiteY130" fmla="*/ 509827 h 522916"/>
              <a:gd name="connsiteX131" fmla="*/ 84728 w 609604"/>
              <a:gd name="connsiteY131" fmla="*/ 509827 h 522916"/>
              <a:gd name="connsiteX132" fmla="*/ 16397 w 609604"/>
              <a:gd name="connsiteY132" fmla="*/ 460471 h 522916"/>
              <a:gd name="connsiteX133" fmla="*/ 593245 w 609604"/>
              <a:gd name="connsiteY133" fmla="*/ 460471 h 522916"/>
              <a:gd name="connsiteX134" fmla="*/ 524913 w 609604"/>
              <a:gd name="connsiteY134" fmla="*/ 509736 h 522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609604" h="522916">
                <a:moveTo>
                  <a:pt x="608298" y="449706"/>
                </a:moveTo>
                <a:cubicBezTo>
                  <a:pt x="607002" y="448046"/>
                  <a:pt x="605023" y="447070"/>
                  <a:pt x="602915" y="447061"/>
                </a:cubicBezTo>
                <a:lnTo>
                  <a:pt x="508310" y="447061"/>
                </a:lnTo>
                <a:cubicBezTo>
                  <a:pt x="531208" y="427629"/>
                  <a:pt x="576002" y="383200"/>
                  <a:pt x="579287" y="329921"/>
                </a:cubicBezTo>
                <a:cubicBezTo>
                  <a:pt x="581294" y="297170"/>
                  <a:pt x="567153" y="266790"/>
                  <a:pt x="537229" y="239512"/>
                </a:cubicBezTo>
                <a:cubicBezTo>
                  <a:pt x="536737" y="239092"/>
                  <a:pt x="536180" y="238755"/>
                  <a:pt x="535587" y="238509"/>
                </a:cubicBezTo>
                <a:cubicBezTo>
                  <a:pt x="539273" y="217261"/>
                  <a:pt x="539738" y="195576"/>
                  <a:pt x="536956" y="174191"/>
                </a:cubicBezTo>
                <a:lnTo>
                  <a:pt x="550093" y="154029"/>
                </a:lnTo>
                <a:cubicBezTo>
                  <a:pt x="566341" y="162423"/>
                  <a:pt x="586320" y="156046"/>
                  <a:pt x="594714" y="139798"/>
                </a:cubicBezTo>
                <a:cubicBezTo>
                  <a:pt x="603107" y="123540"/>
                  <a:pt x="596730" y="103570"/>
                  <a:pt x="580482" y="95177"/>
                </a:cubicBezTo>
                <a:cubicBezTo>
                  <a:pt x="576696" y="93225"/>
                  <a:pt x="572572" y="92020"/>
                  <a:pt x="568339" y="91628"/>
                </a:cubicBezTo>
                <a:cubicBezTo>
                  <a:pt x="563312" y="74039"/>
                  <a:pt x="544984" y="63858"/>
                  <a:pt x="527395" y="68884"/>
                </a:cubicBezTo>
                <a:cubicBezTo>
                  <a:pt x="509815" y="73911"/>
                  <a:pt x="499634" y="92239"/>
                  <a:pt x="504651" y="109828"/>
                </a:cubicBezTo>
                <a:cubicBezTo>
                  <a:pt x="506266" y="115476"/>
                  <a:pt x="509359" y="120594"/>
                  <a:pt x="513601" y="124653"/>
                </a:cubicBezTo>
                <a:lnTo>
                  <a:pt x="493439" y="142352"/>
                </a:lnTo>
                <a:cubicBezTo>
                  <a:pt x="463525" y="143593"/>
                  <a:pt x="434441" y="152579"/>
                  <a:pt x="409051" y="168444"/>
                </a:cubicBezTo>
                <a:cubicBezTo>
                  <a:pt x="400302" y="141367"/>
                  <a:pt x="386289" y="116278"/>
                  <a:pt x="367815" y="94639"/>
                </a:cubicBezTo>
                <a:lnTo>
                  <a:pt x="367815" y="70189"/>
                </a:lnTo>
                <a:cubicBezTo>
                  <a:pt x="386025" y="68501"/>
                  <a:pt x="399426" y="52372"/>
                  <a:pt x="397739" y="34162"/>
                </a:cubicBezTo>
                <a:cubicBezTo>
                  <a:pt x="396051" y="15953"/>
                  <a:pt x="379921" y="2551"/>
                  <a:pt x="361712" y="4239"/>
                </a:cubicBezTo>
                <a:cubicBezTo>
                  <a:pt x="357470" y="4631"/>
                  <a:pt x="353346" y="5835"/>
                  <a:pt x="349569" y="7788"/>
                </a:cubicBezTo>
                <a:cubicBezTo>
                  <a:pt x="344433" y="3381"/>
                  <a:pt x="338056" y="672"/>
                  <a:pt x="331323" y="33"/>
                </a:cubicBezTo>
                <a:cubicBezTo>
                  <a:pt x="322569" y="-1080"/>
                  <a:pt x="313738" y="1420"/>
                  <a:pt x="306873" y="6967"/>
                </a:cubicBezTo>
                <a:cubicBezTo>
                  <a:pt x="299950" y="12395"/>
                  <a:pt x="295509" y="20386"/>
                  <a:pt x="294557" y="29135"/>
                </a:cubicBezTo>
                <a:cubicBezTo>
                  <a:pt x="293540" y="37857"/>
                  <a:pt x="296034" y="46615"/>
                  <a:pt x="301491" y="53494"/>
                </a:cubicBezTo>
                <a:cubicBezTo>
                  <a:pt x="306412" y="59761"/>
                  <a:pt x="313452" y="64013"/>
                  <a:pt x="321288" y="65445"/>
                </a:cubicBezTo>
                <a:lnTo>
                  <a:pt x="314628" y="91263"/>
                </a:lnTo>
                <a:cubicBezTo>
                  <a:pt x="286102" y="111863"/>
                  <a:pt x="264298" y="140427"/>
                  <a:pt x="251953" y="173370"/>
                </a:cubicBezTo>
                <a:cubicBezTo>
                  <a:pt x="222757" y="180915"/>
                  <a:pt x="195012" y="193249"/>
                  <a:pt x="169846" y="209862"/>
                </a:cubicBezTo>
                <a:cubicBezTo>
                  <a:pt x="94307" y="261407"/>
                  <a:pt x="72959" y="301092"/>
                  <a:pt x="60370" y="356652"/>
                </a:cubicBezTo>
                <a:cubicBezTo>
                  <a:pt x="50865" y="390224"/>
                  <a:pt x="63774" y="426132"/>
                  <a:pt x="92483" y="445966"/>
                </a:cubicBezTo>
                <a:lnTo>
                  <a:pt x="6726" y="445966"/>
                </a:lnTo>
                <a:cubicBezTo>
                  <a:pt x="4621" y="445975"/>
                  <a:pt x="2635" y="446951"/>
                  <a:pt x="1344" y="448612"/>
                </a:cubicBezTo>
                <a:cubicBezTo>
                  <a:pt x="62" y="450299"/>
                  <a:pt x="-375" y="452489"/>
                  <a:pt x="158" y="454542"/>
                </a:cubicBezTo>
                <a:cubicBezTo>
                  <a:pt x="158" y="455271"/>
                  <a:pt x="18404" y="522690"/>
                  <a:pt x="84728" y="522690"/>
                </a:cubicBezTo>
                <a:lnTo>
                  <a:pt x="524913" y="522690"/>
                </a:lnTo>
                <a:cubicBezTo>
                  <a:pt x="590782" y="522690"/>
                  <a:pt x="609301" y="455271"/>
                  <a:pt x="609484" y="454542"/>
                </a:cubicBezTo>
                <a:cubicBezTo>
                  <a:pt x="609703" y="452835"/>
                  <a:pt x="609274" y="451111"/>
                  <a:pt x="608298" y="449706"/>
                </a:cubicBezTo>
                <a:close/>
                <a:moveTo>
                  <a:pt x="527924" y="118085"/>
                </a:moveTo>
                <a:cubicBezTo>
                  <a:pt x="518390" y="113149"/>
                  <a:pt x="514668" y="101426"/>
                  <a:pt x="519604" y="91893"/>
                </a:cubicBezTo>
                <a:cubicBezTo>
                  <a:pt x="524539" y="82368"/>
                  <a:pt x="536262" y="78637"/>
                  <a:pt x="545796" y="83573"/>
                </a:cubicBezTo>
                <a:cubicBezTo>
                  <a:pt x="551662" y="86610"/>
                  <a:pt x="555585" y="92431"/>
                  <a:pt x="556205" y="99018"/>
                </a:cubicBezTo>
                <a:cubicBezTo>
                  <a:pt x="556543" y="102767"/>
                  <a:pt x="559845" y="105541"/>
                  <a:pt x="563595" y="105221"/>
                </a:cubicBezTo>
                <a:cubicBezTo>
                  <a:pt x="574305" y="104236"/>
                  <a:pt x="583775" y="112118"/>
                  <a:pt x="584760" y="122829"/>
                </a:cubicBezTo>
                <a:cubicBezTo>
                  <a:pt x="585746" y="133539"/>
                  <a:pt x="577863" y="143009"/>
                  <a:pt x="567153" y="143994"/>
                </a:cubicBezTo>
                <a:cubicBezTo>
                  <a:pt x="561862" y="144523"/>
                  <a:pt x="556598" y="142799"/>
                  <a:pt x="552647" y="139250"/>
                </a:cubicBezTo>
                <a:cubicBezTo>
                  <a:pt x="549710" y="136787"/>
                  <a:pt x="545340" y="137179"/>
                  <a:pt x="542877" y="140108"/>
                </a:cubicBezTo>
                <a:cubicBezTo>
                  <a:pt x="542722" y="140299"/>
                  <a:pt x="542566" y="140500"/>
                  <a:pt x="542430" y="140710"/>
                </a:cubicBezTo>
                <a:lnTo>
                  <a:pt x="525734" y="166346"/>
                </a:lnTo>
                <a:cubicBezTo>
                  <a:pt x="520179" y="167331"/>
                  <a:pt x="514449" y="166300"/>
                  <a:pt x="509587" y="163426"/>
                </a:cubicBezTo>
                <a:cubicBezTo>
                  <a:pt x="506147" y="160470"/>
                  <a:pt x="504013" y="156274"/>
                  <a:pt x="503657" y="151749"/>
                </a:cubicBezTo>
                <a:lnTo>
                  <a:pt x="529292" y="129306"/>
                </a:lnTo>
                <a:cubicBezTo>
                  <a:pt x="531008" y="127846"/>
                  <a:pt x="531865" y="125611"/>
                  <a:pt x="531573" y="123376"/>
                </a:cubicBezTo>
                <a:cubicBezTo>
                  <a:pt x="531418" y="120986"/>
                  <a:pt x="530031" y="118851"/>
                  <a:pt x="527924" y="117720"/>
                </a:cubicBezTo>
                <a:close/>
                <a:moveTo>
                  <a:pt x="312530" y="45101"/>
                </a:moveTo>
                <a:cubicBezTo>
                  <a:pt x="305853" y="36689"/>
                  <a:pt x="307263" y="24455"/>
                  <a:pt x="315677" y="17777"/>
                </a:cubicBezTo>
                <a:cubicBezTo>
                  <a:pt x="324089" y="11099"/>
                  <a:pt x="336322" y="12513"/>
                  <a:pt x="343001" y="20925"/>
                </a:cubicBezTo>
                <a:cubicBezTo>
                  <a:pt x="345309" y="23580"/>
                  <a:pt x="349250" y="24054"/>
                  <a:pt x="352124" y="22019"/>
                </a:cubicBezTo>
                <a:cubicBezTo>
                  <a:pt x="356211" y="18836"/>
                  <a:pt x="361383" y="17358"/>
                  <a:pt x="366538" y="17914"/>
                </a:cubicBezTo>
                <a:cubicBezTo>
                  <a:pt x="377239" y="19228"/>
                  <a:pt x="384848" y="28971"/>
                  <a:pt x="383534" y="39672"/>
                </a:cubicBezTo>
                <a:cubicBezTo>
                  <a:pt x="382914" y="44754"/>
                  <a:pt x="380314" y="49398"/>
                  <a:pt x="376300" y="52582"/>
                </a:cubicBezTo>
                <a:cubicBezTo>
                  <a:pt x="372176" y="55902"/>
                  <a:pt x="366839" y="57326"/>
                  <a:pt x="361611" y="56504"/>
                </a:cubicBezTo>
                <a:cubicBezTo>
                  <a:pt x="359641" y="56295"/>
                  <a:pt x="357670" y="56888"/>
                  <a:pt x="356138" y="58147"/>
                </a:cubicBezTo>
                <a:cubicBezTo>
                  <a:pt x="354651" y="59460"/>
                  <a:pt x="353811" y="61358"/>
                  <a:pt x="353857" y="63347"/>
                </a:cubicBezTo>
                <a:lnTo>
                  <a:pt x="353857" y="93909"/>
                </a:lnTo>
                <a:cubicBezTo>
                  <a:pt x="349806" y="97841"/>
                  <a:pt x="344442" y="100122"/>
                  <a:pt x="338804" y="100295"/>
                </a:cubicBezTo>
                <a:cubicBezTo>
                  <a:pt x="334297" y="99720"/>
                  <a:pt x="330201" y="97394"/>
                  <a:pt x="327400" y="93818"/>
                </a:cubicBezTo>
                <a:lnTo>
                  <a:pt x="336523" y="60975"/>
                </a:lnTo>
                <a:cubicBezTo>
                  <a:pt x="337490" y="57271"/>
                  <a:pt x="335282" y="53485"/>
                  <a:pt x="331579" y="52509"/>
                </a:cubicBezTo>
                <a:cubicBezTo>
                  <a:pt x="330812" y="52308"/>
                  <a:pt x="330018" y="52244"/>
                  <a:pt x="329225" y="52308"/>
                </a:cubicBezTo>
                <a:cubicBezTo>
                  <a:pt x="322788" y="52828"/>
                  <a:pt x="316518" y="50091"/>
                  <a:pt x="312530" y="45009"/>
                </a:cubicBezTo>
                <a:close/>
                <a:moveTo>
                  <a:pt x="319098" y="104583"/>
                </a:moveTo>
                <a:cubicBezTo>
                  <a:pt x="324180" y="109993"/>
                  <a:pt x="331131" y="113250"/>
                  <a:pt x="338530" y="113706"/>
                </a:cubicBezTo>
                <a:cubicBezTo>
                  <a:pt x="346467" y="113760"/>
                  <a:pt x="354185" y="111124"/>
                  <a:pt x="360425" y="106225"/>
                </a:cubicBezTo>
                <a:cubicBezTo>
                  <a:pt x="375916" y="125219"/>
                  <a:pt x="387849" y="146850"/>
                  <a:pt x="395640" y="170086"/>
                </a:cubicBezTo>
                <a:cubicBezTo>
                  <a:pt x="353611" y="160662"/>
                  <a:pt x="310030" y="160479"/>
                  <a:pt x="267918" y="169539"/>
                </a:cubicBezTo>
                <a:cubicBezTo>
                  <a:pt x="279264" y="143912"/>
                  <a:pt x="296863" y="121552"/>
                  <a:pt x="319098" y="104492"/>
                </a:cubicBezTo>
                <a:close/>
                <a:moveTo>
                  <a:pt x="72777" y="360575"/>
                </a:moveTo>
                <a:cubicBezTo>
                  <a:pt x="85367" y="308391"/>
                  <a:pt x="105528" y="270895"/>
                  <a:pt x="177783" y="221631"/>
                </a:cubicBezTo>
                <a:cubicBezTo>
                  <a:pt x="200791" y="206295"/>
                  <a:pt x="226109" y="194745"/>
                  <a:pt x="252774" y="187420"/>
                </a:cubicBezTo>
                <a:cubicBezTo>
                  <a:pt x="253154" y="187739"/>
                  <a:pt x="253587" y="187985"/>
                  <a:pt x="254051" y="188150"/>
                </a:cubicBezTo>
                <a:cubicBezTo>
                  <a:pt x="254775" y="188277"/>
                  <a:pt x="255517" y="188277"/>
                  <a:pt x="256241" y="188150"/>
                </a:cubicBezTo>
                <a:cubicBezTo>
                  <a:pt x="258747" y="188150"/>
                  <a:pt x="261038" y="186736"/>
                  <a:pt x="262171" y="184500"/>
                </a:cubicBezTo>
                <a:cubicBezTo>
                  <a:pt x="303693" y="174200"/>
                  <a:pt x="346996" y="173361"/>
                  <a:pt x="388889" y="182037"/>
                </a:cubicBezTo>
                <a:cubicBezTo>
                  <a:pt x="360243" y="205574"/>
                  <a:pt x="340264" y="236775"/>
                  <a:pt x="340264" y="272264"/>
                </a:cubicBezTo>
                <a:cubicBezTo>
                  <a:pt x="340264" y="276041"/>
                  <a:pt x="343329" y="279106"/>
                  <a:pt x="347106" y="279106"/>
                </a:cubicBezTo>
                <a:cubicBezTo>
                  <a:pt x="350883" y="279106"/>
                  <a:pt x="353948" y="276041"/>
                  <a:pt x="353948" y="272264"/>
                </a:cubicBezTo>
                <a:cubicBezTo>
                  <a:pt x="353948" y="237414"/>
                  <a:pt x="376391" y="206213"/>
                  <a:pt x="407227" y="184774"/>
                </a:cubicBezTo>
                <a:cubicBezTo>
                  <a:pt x="408020" y="184391"/>
                  <a:pt x="408732" y="183871"/>
                  <a:pt x="409325" y="183223"/>
                </a:cubicBezTo>
                <a:cubicBezTo>
                  <a:pt x="433483" y="166738"/>
                  <a:pt x="461609" y="157004"/>
                  <a:pt x="490793" y="155033"/>
                </a:cubicBezTo>
                <a:cubicBezTo>
                  <a:pt x="491979" y="162331"/>
                  <a:pt x="495975" y="168882"/>
                  <a:pt x="501923" y="173279"/>
                </a:cubicBezTo>
                <a:cubicBezTo>
                  <a:pt x="508492" y="177704"/>
                  <a:pt x="516383" y="179738"/>
                  <a:pt x="524275" y="179027"/>
                </a:cubicBezTo>
                <a:cubicBezTo>
                  <a:pt x="529840" y="228656"/>
                  <a:pt x="514422" y="285127"/>
                  <a:pt x="485684" y="318609"/>
                </a:cubicBezTo>
                <a:cubicBezTo>
                  <a:pt x="473086" y="335094"/>
                  <a:pt x="453936" y="345275"/>
                  <a:pt x="433227" y="346525"/>
                </a:cubicBezTo>
                <a:cubicBezTo>
                  <a:pt x="429450" y="346525"/>
                  <a:pt x="426385" y="349590"/>
                  <a:pt x="426385" y="353367"/>
                </a:cubicBezTo>
                <a:cubicBezTo>
                  <a:pt x="426385" y="357144"/>
                  <a:pt x="429450" y="360210"/>
                  <a:pt x="433227" y="360210"/>
                </a:cubicBezTo>
                <a:cubicBezTo>
                  <a:pt x="457987" y="359197"/>
                  <a:pt x="481023" y="347228"/>
                  <a:pt x="496085" y="327549"/>
                </a:cubicBezTo>
                <a:cubicBezTo>
                  <a:pt x="513847" y="305754"/>
                  <a:pt x="526337" y="280155"/>
                  <a:pt x="532577" y="252741"/>
                </a:cubicBezTo>
                <a:cubicBezTo>
                  <a:pt x="556205" y="275822"/>
                  <a:pt x="567518" y="301092"/>
                  <a:pt x="565876" y="327823"/>
                </a:cubicBezTo>
                <a:cubicBezTo>
                  <a:pt x="562044" y="391684"/>
                  <a:pt x="488148" y="444689"/>
                  <a:pt x="487418" y="445145"/>
                </a:cubicBezTo>
                <a:lnTo>
                  <a:pt x="486688" y="445875"/>
                </a:lnTo>
                <a:lnTo>
                  <a:pt x="282971" y="445875"/>
                </a:lnTo>
                <a:cubicBezTo>
                  <a:pt x="295197" y="435392"/>
                  <a:pt x="302366" y="420194"/>
                  <a:pt x="302677" y="404091"/>
                </a:cubicBezTo>
                <a:cubicBezTo>
                  <a:pt x="302677" y="360210"/>
                  <a:pt x="254416" y="342602"/>
                  <a:pt x="224949" y="339592"/>
                </a:cubicBezTo>
                <a:cubicBezTo>
                  <a:pt x="231244" y="318152"/>
                  <a:pt x="246753" y="261499"/>
                  <a:pt x="242556" y="232031"/>
                </a:cubicBezTo>
                <a:cubicBezTo>
                  <a:pt x="242216" y="229650"/>
                  <a:pt x="240661" y="227607"/>
                  <a:pt x="238451" y="226649"/>
                </a:cubicBezTo>
                <a:cubicBezTo>
                  <a:pt x="236207" y="225764"/>
                  <a:pt x="233665" y="226065"/>
                  <a:pt x="231700" y="227470"/>
                </a:cubicBezTo>
                <a:cubicBezTo>
                  <a:pt x="228507" y="229933"/>
                  <a:pt x="152968" y="286952"/>
                  <a:pt x="144392" y="353550"/>
                </a:cubicBezTo>
                <a:cubicBezTo>
                  <a:pt x="144348" y="353915"/>
                  <a:pt x="144348" y="354280"/>
                  <a:pt x="144392" y="354644"/>
                </a:cubicBezTo>
                <a:cubicBezTo>
                  <a:pt x="144392" y="356652"/>
                  <a:pt x="146673" y="400260"/>
                  <a:pt x="199131" y="446878"/>
                </a:cubicBezTo>
                <a:lnTo>
                  <a:pt x="119213" y="446878"/>
                </a:lnTo>
                <a:cubicBezTo>
                  <a:pt x="111094" y="443594"/>
                  <a:pt x="59184" y="420969"/>
                  <a:pt x="73142" y="360483"/>
                </a:cubicBezTo>
                <a:close/>
                <a:moveTo>
                  <a:pt x="219566" y="446787"/>
                </a:moveTo>
                <a:cubicBezTo>
                  <a:pt x="163551" y="402814"/>
                  <a:pt x="158077" y="359389"/>
                  <a:pt x="157621" y="354553"/>
                </a:cubicBezTo>
                <a:cubicBezTo>
                  <a:pt x="164007" y="307935"/>
                  <a:pt x="208619" y="264600"/>
                  <a:pt x="229237" y="246811"/>
                </a:cubicBezTo>
                <a:cubicBezTo>
                  <a:pt x="228051" y="283303"/>
                  <a:pt x="209166" y="342967"/>
                  <a:pt x="208983" y="343697"/>
                </a:cubicBezTo>
                <a:cubicBezTo>
                  <a:pt x="208933" y="344025"/>
                  <a:pt x="208933" y="344372"/>
                  <a:pt x="208983" y="344700"/>
                </a:cubicBezTo>
                <a:cubicBezTo>
                  <a:pt x="208941" y="345038"/>
                  <a:pt x="208941" y="345366"/>
                  <a:pt x="208983" y="345704"/>
                </a:cubicBezTo>
                <a:lnTo>
                  <a:pt x="208983" y="345704"/>
                </a:lnTo>
                <a:cubicBezTo>
                  <a:pt x="208941" y="346160"/>
                  <a:pt x="208941" y="346616"/>
                  <a:pt x="208983" y="347072"/>
                </a:cubicBezTo>
                <a:cubicBezTo>
                  <a:pt x="208983" y="347529"/>
                  <a:pt x="208983" y="347894"/>
                  <a:pt x="208983" y="348259"/>
                </a:cubicBezTo>
                <a:lnTo>
                  <a:pt x="209713" y="349353"/>
                </a:lnTo>
                <a:cubicBezTo>
                  <a:pt x="209936" y="349727"/>
                  <a:pt x="210212" y="350065"/>
                  <a:pt x="210534" y="350357"/>
                </a:cubicBezTo>
                <a:lnTo>
                  <a:pt x="211538" y="351087"/>
                </a:lnTo>
                <a:lnTo>
                  <a:pt x="212815" y="351725"/>
                </a:lnTo>
                <a:lnTo>
                  <a:pt x="212815" y="351725"/>
                </a:lnTo>
                <a:lnTo>
                  <a:pt x="213819" y="351725"/>
                </a:lnTo>
                <a:lnTo>
                  <a:pt x="214913" y="351725"/>
                </a:lnTo>
                <a:cubicBezTo>
                  <a:pt x="240367" y="351725"/>
                  <a:pt x="287898" y="366870"/>
                  <a:pt x="287898" y="403179"/>
                </a:cubicBezTo>
                <a:cubicBezTo>
                  <a:pt x="287847" y="426789"/>
                  <a:pt x="268720" y="445920"/>
                  <a:pt x="245111" y="445966"/>
                </a:cubicBezTo>
                <a:close/>
                <a:moveTo>
                  <a:pt x="524549" y="509827"/>
                </a:moveTo>
                <a:lnTo>
                  <a:pt x="84728" y="509827"/>
                </a:lnTo>
                <a:cubicBezTo>
                  <a:pt x="42032" y="509827"/>
                  <a:pt x="23148" y="476619"/>
                  <a:pt x="16397" y="460471"/>
                </a:cubicBezTo>
                <a:lnTo>
                  <a:pt x="593245" y="460471"/>
                </a:lnTo>
                <a:cubicBezTo>
                  <a:pt x="586585" y="476528"/>
                  <a:pt x="567609" y="509736"/>
                  <a:pt x="524913" y="509736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3C988EA8-B279-A163-3C4C-2A26C72EF945}"/>
              </a:ext>
            </a:extLst>
          </p:cNvPr>
          <p:cNvSpPr/>
          <p:nvPr/>
        </p:nvSpPr>
        <p:spPr>
          <a:xfrm>
            <a:off x="15957093" y="6991145"/>
            <a:ext cx="1217024" cy="1201332"/>
          </a:xfrm>
          <a:custGeom>
            <a:avLst/>
            <a:gdLst>
              <a:gd name="connsiteX0" fmla="*/ 580562 w 609014"/>
              <a:gd name="connsiteY0" fmla="*/ 222500 h 601160"/>
              <a:gd name="connsiteX1" fmla="*/ 563684 w 609014"/>
              <a:gd name="connsiteY1" fmla="*/ 208268 h 601160"/>
              <a:gd name="connsiteX2" fmla="*/ 572260 w 609014"/>
              <a:gd name="connsiteY2" fmla="*/ 190022 h 601160"/>
              <a:gd name="connsiteX3" fmla="*/ 511136 w 609014"/>
              <a:gd name="connsiteY3" fmla="*/ 87115 h 601160"/>
              <a:gd name="connsiteX4" fmla="*/ 405491 w 609014"/>
              <a:gd name="connsiteY4" fmla="*/ 31099 h 601160"/>
              <a:gd name="connsiteX5" fmla="*/ 387245 w 609014"/>
              <a:gd name="connsiteY5" fmla="*/ 40222 h 601160"/>
              <a:gd name="connsiteX6" fmla="*/ 372283 w 609014"/>
              <a:gd name="connsiteY6" fmla="*/ 23983 h 601160"/>
              <a:gd name="connsiteX7" fmla="*/ 248484 w 609014"/>
              <a:gd name="connsiteY7" fmla="*/ 4369 h 601160"/>
              <a:gd name="connsiteX8" fmla="*/ 200406 w 609014"/>
              <a:gd name="connsiteY8" fmla="*/ 34748 h 601160"/>
              <a:gd name="connsiteX9" fmla="*/ 156 w 609014"/>
              <a:gd name="connsiteY9" fmla="*/ 153348 h 601160"/>
              <a:gd name="connsiteX10" fmla="*/ 52795 w 609014"/>
              <a:gd name="connsiteY10" fmla="*/ 223504 h 601160"/>
              <a:gd name="connsiteX11" fmla="*/ 189641 w 609014"/>
              <a:gd name="connsiteY11" fmla="*/ 265287 h 601160"/>
              <a:gd name="connsiteX12" fmla="*/ 235256 w 609014"/>
              <a:gd name="connsiteY12" fmla="*/ 323218 h 601160"/>
              <a:gd name="connsiteX13" fmla="*/ 244926 w 609014"/>
              <a:gd name="connsiteY13" fmla="*/ 366005 h 601160"/>
              <a:gd name="connsiteX14" fmla="*/ 270926 w 609014"/>
              <a:gd name="connsiteY14" fmla="*/ 376132 h 601160"/>
              <a:gd name="connsiteX15" fmla="*/ 288260 w 609014"/>
              <a:gd name="connsiteY15" fmla="*/ 373669 h 601160"/>
              <a:gd name="connsiteX16" fmla="*/ 348381 w 609014"/>
              <a:gd name="connsiteY16" fmla="*/ 416273 h 601160"/>
              <a:gd name="connsiteX17" fmla="*/ 396733 w 609014"/>
              <a:gd name="connsiteY17" fmla="*/ 551202 h 601160"/>
              <a:gd name="connsiteX18" fmla="*/ 461415 w 609014"/>
              <a:gd name="connsiteY18" fmla="*/ 600832 h 601160"/>
              <a:gd name="connsiteX19" fmla="*/ 469261 w 609014"/>
              <a:gd name="connsiteY19" fmla="*/ 600832 h 601160"/>
              <a:gd name="connsiteX20" fmla="*/ 577916 w 609014"/>
              <a:gd name="connsiteY20" fmla="*/ 395107 h 601160"/>
              <a:gd name="connsiteX21" fmla="*/ 606015 w 609014"/>
              <a:gd name="connsiteY21" fmla="*/ 345570 h 601160"/>
              <a:gd name="connsiteX22" fmla="*/ 580562 w 609014"/>
              <a:gd name="connsiteY22" fmla="*/ 222500 h 601160"/>
              <a:gd name="connsiteX23" fmla="*/ 55532 w 609014"/>
              <a:gd name="connsiteY23" fmla="*/ 209910 h 601160"/>
              <a:gd name="connsiteX24" fmla="*/ 13840 w 609014"/>
              <a:gd name="connsiteY24" fmla="*/ 154078 h 601160"/>
              <a:gd name="connsiteX25" fmla="*/ 191556 w 609014"/>
              <a:gd name="connsiteY25" fmla="*/ 49437 h 601160"/>
              <a:gd name="connsiteX26" fmla="*/ 175409 w 609014"/>
              <a:gd name="connsiteY26" fmla="*/ 197777 h 601160"/>
              <a:gd name="connsiteX27" fmla="*/ 183711 w 609014"/>
              <a:gd name="connsiteY27" fmla="*/ 247497 h 601160"/>
              <a:gd name="connsiteX28" fmla="*/ 55532 w 609014"/>
              <a:gd name="connsiteY28" fmla="*/ 209910 h 601160"/>
              <a:gd name="connsiteX29" fmla="*/ 189093 w 609014"/>
              <a:gd name="connsiteY29" fmla="*/ 196956 h 601160"/>
              <a:gd name="connsiteX30" fmla="*/ 251677 w 609014"/>
              <a:gd name="connsiteY30" fmla="*/ 17688 h 601160"/>
              <a:gd name="connsiteX31" fmla="*/ 364073 w 609014"/>
              <a:gd name="connsiteY31" fmla="*/ 34931 h 601160"/>
              <a:gd name="connsiteX32" fmla="*/ 376662 w 609014"/>
              <a:gd name="connsiteY32" fmla="*/ 50805 h 601160"/>
              <a:gd name="connsiteX33" fmla="*/ 272660 w 609014"/>
              <a:gd name="connsiteY33" fmla="*/ 237735 h 601160"/>
              <a:gd name="connsiteX34" fmla="*/ 249670 w 609014"/>
              <a:gd name="connsiteY34" fmla="*/ 285358 h 601160"/>
              <a:gd name="connsiteX35" fmla="*/ 239361 w 609014"/>
              <a:gd name="connsiteY35" fmla="*/ 309169 h 601160"/>
              <a:gd name="connsiteX36" fmla="*/ 189093 w 609014"/>
              <a:gd name="connsiteY36" fmla="*/ 196956 h 601160"/>
              <a:gd name="connsiteX37" fmla="*/ 255509 w 609014"/>
              <a:gd name="connsiteY37" fmla="*/ 356973 h 601160"/>
              <a:gd name="connsiteX38" fmla="*/ 253775 w 609014"/>
              <a:gd name="connsiteY38" fmla="*/ 355423 h 601160"/>
              <a:gd name="connsiteX39" fmla="*/ 253775 w 609014"/>
              <a:gd name="connsiteY39" fmla="*/ 355423 h 601160"/>
              <a:gd name="connsiteX40" fmla="*/ 248849 w 609014"/>
              <a:gd name="connsiteY40" fmla="*/ 327415 h 601160"/>
              <a:gd name="connsiteX41" fmla="*/ 252133 w 609014"/>
              <a:gd name="connsiteY41" fmla="*/ 324039 h 601160"/>
              <a:gd name="connsiteX42" fmla="*/ 251312 w 609014"/>
              <a:gd name="connsiteY42" fmla="*/ 317288 h 601160"/>
              <a:gd name="connsiteX43" fmla="*/ 261986 w 609014"/>
              <a:gd name="connsiteY43" fmla="*/ 291744 h 601160"/>
              <a:gd name="connsiteX44" fmla="*/ 285250 w 609014"/>
              <a:gd name="connsiteY44" fmla="*/ 243848 h 601160"/>
              <a:gd name="connsiteX45" fmla="*/ 407224 w 609014"/>
              <a:gd name="connsiteY45" fmla="*/ 44510 h 601160"/>
              <a:gd name="connsiteX46" fmla="*/ 501465 w 609014"/>
              <a:gd name="connsiteY46" fmla="*/ 96511 h 601160"/>
              <a:gd name="connsiteX47" fmla="*/ 501921 w 609014"/>
              <a:gd name="connsiteY47" fmla="*/ 96511 h 601160"/>
              <a:gd name="connsiteX48" fmla="*/ 501921 w 609014"/>
              <a:gd name="connsiteY48" fmla="*/ 96511 h 601160"/>
              <a:gd name="connsiteX49" fmla="*/ 558484 w 609014"/>
              <a:gd name="connsiteY49" fmla="*/ 187741 h 601160"/>
              <a:gd name="connsiteX50" fmla="*/ 365167 w 609014"/>
              <a:gd name="connsiteY50" fmla="*/ 319204 h 601160"/>
              <a:gd name="connsiteX51" fmla="*/ 318458 w 609014"/>
              <a:gd name="connsiteY51" fmla="*/ 344748 h 601160"/>
              <a:gd name="connsiteX52" fmla="*/ 293552 w 609014"/>
              <a:gd name="connsiteY52" fmla="*/ 356608 h 601160"/>
              <a:gd name="connsiteX53" fmla="*/ 286709 w 609014"/>
              <a:gd name="connsiteY53" fmla="*/ 356152 h 601160"/>
              <a:gd name="connsiteX54" fmla="*/ 283516 w 609014"/>
              <a:gd name="connsiteY54" fmla="*/ 359619 h 601160"/>
              <a:gd name="connsiteX55" fmla="*/ 255509 w 609014"/>
              <a:gd name="connsiteY55" fmla="*/ 356973 h 601160"/>
              <a:gd name="connsiteX56" fmla="*/ 467984 w 609014"/>
              <a:gd name="connsiteY56" fmla="*/ 586508 h 601160"/>
              <a:gd name="connsiteX57" fmla="*/ 410144 w 609014"/>
              <a:gd name="connsiteY57" fmla="*/ 547553 h 601160"/>
              <a:gd name="connsiteX58" fmla="*/ 366444 w 609014"/>
              <a:gd name="connsiteY58" fmla="*/ 421382 h 601160"/>
              <a:gd name="connsiteX59" fmla="*/ 416530 w 609014"/>
              <a:gd name="connsiteY59" fmla="*/ 427221 h 601160"/>
              <a:gd name="connsiteX60" fmla="*/ 425653 w 609014"/>
              <a:gd name="connsiteY60" fmla="*/ 427221 h 601160"/>
              <a:gd name="connsiteX61" fmla="*/ 563775 w 609014"/>
              <a:gd name="connsiteY61" fmla="*/ 403866 h 601160"/>
              <a:gd name="connsiteX62" fmla="*/ 467984 w 609014"/>
              <a:gd name="connsiteY62" fmla="*/ 586508 h 601160"/>
              <a:gd name="connsiteX63" fmla="*/ 592695 w 609014"/>
              <a:gd name="connsiteY63" fmla="*/ 342285 h 601160"/>
              <a:gd name="connsiteX64" fmla="*/ 416712 w 609014"/>
              <a:gd name="connsiteY64" fmla="*/ 413536 h 601160"/>
              <a:gd name="connsiteX65" fmla="*/ 302127 w 609014"/>
              <a:gd name="connsiteY65" fmla="*/ 368833 h 601160"/>
              <a:gd name="connsiteX66" fmla="*/ 325482 w 609014"/>
              <a:gd name="connsiteY66" fmla="*/ 357338 h 601160"/>
              <a:gd name="connsiteX67" fmla="*/ 371827 w 609014"/>
              <a:gd name="connsiteY67" fmla="*/ 331976 h 601160"/>
              <a:gd name="connsiteX68" fmla="*/ 553558 w 609014"/>
              <a:gd name="connsiteY68" fmla="*/ 219125 h 601160"/>
              <a:gd name="connsiteX69" fmla="*/ 569979 w 609014"/>
              <a:gd name="connsiteY69" fmla="*/ 230893 h 601160"/>
              <a:gd name="connsiteX70" fmla="*/ 592695 w 609014"/>
              <a:gd name="connsiteY70" fmla="*/ 342559 h 60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9014" h="601160">
                <a:moveTo>
                  <a:pt x="580562" y="222500"/>
                </a:moveTo>
                <a:cubicBezTo>
                  <a:pt x="576028" y="216598"/>
                  <a:pt x="570271" y="211744"/>
                  <a:pt x="563684" y="208268"/>
                </a:cubicBezTo>
                <a:cubicBezTo>
                  <a:pt x="568246" y="203141"/>
                  <a:pt x="571220" y="196800"/>
                  <a:pt x="572260" y="190022"/>
                </a:cubicBezTo>
                <a:cubicBezTo>
                  <a:pt x="575544" y="140575"/>
                  <a:pt x="516427" y="91402"/>
                  <a:pt x="511136" y="87115"/>
                </a:cubicBezTo>
                <a:cubicBezTo>
                  <a:pt x="505844" y="82827"/>
                  <a:pt x="454573" y="25443"/>
                  <a:pt x="405491" y="31099"/>
                </a:cubicBezTo>
                <a:cubicBezTo>
                  <a:pt x="398640" y="32276"/>
                  <a:pt x="392299" y="35451"/>
                  <a:pt x="387245" y="40222"/>
                </a:cubicBezTo>
                <a:cubicBezTo>
                  <a:pt x="383468" y="33809"/>
                  <a:pt x="378368" y="28271"/>
                  <a:pt x="372283" y="23983"/>
                </a:cubicBezTo>
                <a:cubicBezTo>
                  <a:pt x="348016" y="5737"/>
                  <a:pt x="299299" y="-7674"/>
                  <a:pt x="248484" y="4369"/>
                </a:cubicBezTo>
                <a:cubicBezTo>
                  <a:pt x="229326" y="8374"/>
                  <a:pt x="212247" y="19166"/>
                  <a:pt x="200406" y="34748"/>
                </a:cubicBezTo>
                <a:cubicBezTo>
                  <a:pt x="57539" y="46152"/>
                  <a:pt x="3257" y="103262"/>
                  <a:pt x="156" y="153348"/>
                </a:cubicBezTo>
                <a:cubicBezTo>
                  <a:pt x="-2554" y="186674"/>
                  <a:pt x="20035" y="216789"/>
                  <a:pt x="52795" y="223504"/>
                </a:cubicBezTo>
                <a:cubicBezTo>
                  <a:pt x="99815" y="232316"/>
                  <a:pt x="145713" y="246329"/>
                  <a:pt x="189641" y="265287"/>
                </a:cubicBezTo>
                <a:cubicBezTo>
                  <a:pt x="198736" y="288715"/>
                  <a:pt x="214619" y="308886"/>
                  <a:pt x="235256" y="323218"/>
                </a:cubicBezTo>
                <a:cubicBezTo>
                  <a:pt x="229417" y="351408"/>
                  <a:pt x="240729" y="362812"/>
                  <a:pt x="244926" y="366005"/>
                </a:cubicBezTo>
                <a:cubicBezTo>
                  <a:pt x="251604" y="373158"/>
                  <a:pt x="261174" y="376880"/>
                  <a:pt x="270926" y="376132"/>
                </a:cubicBezTo>
                <a:cubicBezTo>
                  <a:pt x="276783" y="376050"/>
                  <a:pt x="282613" y="375219"/>
                  <a:pt x="288260" y="373669"/>
                </a:cubicBezTo>
                <a:cubicBezTo>
                  <a:pt x="303614" y="393538"/>
                  <a:pt x="324543" y="408372"/>
                  <a:pt x="348381" y="416273"/>
                </a:cubicBezTo>
                <a:cubicBezTo>
                  <a:pt x="369373" y="459352"/>
                  <a:pt x="385585" y="504593"/>
                  <a:pt x="396733" y="551202"/>
                </a:cubicBezTo>
                <a:cubicBezTo>
                  <a:pt x="404177" y="580743"/>
                  <a:pt x="430953" y="601288"/>
                  <a:pt x="461415" y="600832"/>
                </a:cubicBezTo>
                <a:cubicBezTo>
                  <a:pt x="464024" y="600968"/>
                  <a:pt x="466652" y="600968"/>
                  <a:pt x="469261" y="600832"/>
                </a:cubicBezTo>
                <a:cubicBezTo>
                  <a:pt x="518981" y="595358"/>
                  <a:pt x="573355" y="538247"/>
                  <a:pt x="577916" y="395107"/>
                </a:cubicBezTo>
                <a:cubicBezTo>
                  <a:pt x="592933" y="382509"/>
                  <a:pt x="602913" y="364929"/>
                  <a:pt x="606015" y="345570"/>
                </a:cubicBezTo>
                <a:cubicBezTo>
                  <a:pt x="615777" y="294572"/>
                  <a:pt x="599629" y="245764"/>
                  <a:pt x="580562" y="222500"/>
                </a:cubicBezTo>
                <a:close/>
                <a:moveTo>
                  <a:pt x="55532" y="209910"/>
                </a:moveTo>
                <a:cubicBezTo>
                  <a:pt x="29495" y="204555"/>
                  <a:pt x="11587" y="180562"/>
                  <a:pt x="13840" y="154078"/>
                </a:cubicBezTo>
                <a:cubicBezTo>
                  <a:pt x="16486" y="111017"/>
                  <a:pt x="65020" y="61844"/>
                  <a:pt x="191556" y="49437"/>
                </a:cubicBezTo>
                <a:cubicBezTo>
                  <a:pt x="174131" y="83922"/>
                  <a:pt x="171851" y="135102"/>
                  <a:pt x="175409" y="197777"/>
                </a:cubicBezTo>
                <a:cubicBezTo>
                  <a:pt x="176248" y="214618"/>
                  <a:pt x="179040" y="231295"/>
                  <a:pt x="183711" y="247497"/>
                </a:cubicBezTo>
                <a:cubicBezTo>
                  <a:pt x="142274" y="230930"/>
                  <a:pt x="99359" y="218340"/>
                  <a:pt x="55532" y="209910"/>
                </a:cubicBezTo>
                <a:close/>
                <a:moveTo>
                  <a:pt x="189093" y="196956"/>
                </a:moveTo>
                <a:cubicBezTo>
                  <a:pt x="183528" y="99613"/>
                  <a:pt x="192012" y="31920"/>
                  <a:pt x="251677" y="17688"/>
                </a:cubicBezTo>
                <a:cubicBezTo>
                  <a:pt x="295832" y="7197"/>
                  <a:pt x="341721" y="18418"/>
                  <a:pt x="364073" y="34931"/>
                </a:cubicBezTo>
                <a:cubicBezTo>
                  <a:pt x="369948" y="38644"/>
                  <a:pt x="374391" y="44236"/>
                  <a:pt x="376662" y="50805"/>
                </a:cubicBezTo>
                <a:cubicBezTo>
                  <a:pt x="346648" y="85016"/>
                  <a:pt x="310338" y="158456"/>
                  <a:pt x="272660" y="237735"/>
                </a:cubicBezTo>
                <a:cubicBezTo>
                  <a:pt x="263537" y="257167"/>
                  <a:pt x="255509" y="274227"/>
                  <a:pt x="249670" y="285358"/>
                </a:cubicBezTo>
                <a:cubicBezTo>
                  <a:pt x="245592" y="293003"/>
                  <a:pt x="242143" y="300967"/>
                  <a:pt x="239361" y="309169"/>
                </a:cubicBezTo>
                <a:cubicBezTo>
                  <a:pt x="223669" y="297765"/>
                  <a:pt x="193016" y="266655"/>
                  <a:pt x="189093" y="196956"/>
                </a:cubicBezTo>
                <a:close/>
                <a:moveTo>
                  <a:pt x="255509" y="356973"/>
                </a:moveTo>
                <a:cubicBezTo>
                  <a:pt x="255043" y="356344"/>
                  <a:pt x="254460" y="355815"/>
                  <a:pt x="253775" y="355423"/>
                </a:cubicBezTo>
                <a:cubicBezTo>
                  <a:pt x="253775" y="355423"/>
                  <a:pt x="253775" y="355423"/>
                  <a:pt x="253775" y="355423"/>
                </a:cubicBezTo>
                <a:cubicBezTo>
                  <a:pt x="253775" y="355423"/>
                  <a:pt x="244652" y="348763"/>
                  <a:pt x="248849" y="327415"/>
                </a:cubicBezTo>
                <a:cubicBezTo>
                  <a:pt x="250281" y="326676"/>
                  <a:pt x="251440" y="325490"/>
                  <a:pt x="252133" y="324039"/>
                </a:cubicBezTo>
                <a:cubicBezTo>
                  <a:pt x="253073" y="321804"/>
                  <a:pt x="252763" y="319231"/>
                  <a:pt x="251312" y="317288"/>
                </a:cubicBezTo>
                <a:cubicBezTo>
                  <a:pt x="254104" y="308475"/>
                  <a:pt x="257671" y="299927"/>
                  <a:pt x="261986" y="291744"/>
                </a:cubicBezTo>
                <a:cubicBezTo>
                  <a:pt x="268007" y="280158"/>
                  <a:pt x="275944" y="263280"/>
                  <a:pt x="285250" y="243848"/>
                </a:cubicBezTo>
                <a:cubicBezTo>
                  <a:pt x="317728" y="175334"/>
                  <a:pt x="378305" y="47794"/>
                  <a:pt x="407224" y="44510"/>
                </a:cubicBezTo>
                <a:cubicBezTo>
                  <a:pt x="450559" y="39401"/>
                  <a:pt x="500918" y="95873"/>
                  <a:pt x="501465" y="96511"/>
                </a:cubicBezTo>
                <a:lnTo>
                  <a:pt x="501921" y="96511"/>
                </a:lnTo>
                <a:cubicBezTo>
                  <a:pt x="501921" y="96511"/>
                  <a:pt x="501921" y="96511"/>
                  <a:pt x="501921" y="96511"/>
                </a:cubicBezTo>
                <a:cubicBezTo>
                  <a:pt x="501921" y="96511"/>
                  <a:pt x="561312" y="144681"/>
                  <a:pt x="558484" y="187741"/>
                </a:cubicBezTo>
                <a:cubicBezTo>
                  <a:pt x="556477" y="216753"/>
                  <a:pt x="432039" y="283350"/>
                  <a:pt x="365167" y="319204"/>
                </a:cubicBezTo>
                <a:cubicBezTo>
                  <a:pt x="346191" y="329331"/>
                  <a:pt x="329770" y="338180"/>
                  <a:pt x="318458" y="344748"/>
                </a:cubicBezTo>
                <a:cubicBezTo>
                  <a:pt x="310511" y="349419"/>
                  <a:pt x="302182" y="353379"/>
                  <a:pt x="293552" y="356608"/>
                </a:cubicBezTo>
                <a:cubicBezTo>
                  <a:pt x="291526" y="355222"/>
                  <a:pt x="288899" y="355048"/>
                  <a:pt x="286709" y="356152"/>
                </a:cubicBezTo>
                <a:cubicBezTo>
                  <a:pt x="285250" y="356873"/>
                  <a:pt x="284119" y="358104"/>
                  <a:pt x="283516" y="359619"/>
                </a:cubicBezTo>
                <a:cubicBezTo>
                  <a:pt x="262898" y="365367"/>
                  <a:pt x="255874" y="357430"/>
                  <a:pt x="255509" y="356973"/>
                </a:cubicBezTo>
                <a:close/>
                <a:moveTo>
                  <a:pt x="467984" y="586508"/>
                </a:moveTo>
                <a:cubicBezTo>
                  <a:pt x="441636" y="589984"/>
                  <a:pt x="416822" y="573280"/>
                  <a:pt x="410144" y="547553"/>
                </a:cubicBezTo>
                <a:cubicBezTo>
                  <a:pt x="399670" y="504191"/>
                  <a:pt x="385037" y="461934"/>
                  <a:pt x="366444" y="421382"/>
                </a:cubicBezTo>
                <a:cubicBezTo>
                  <a:pt x="382866" y="425223"/>
                  <a:pt x="399670" y="427184"/>
                  <a:pt x="416530" y="427221"/>
                </a:cubicBezTo>
                <a:lnTo>
                  <a:pt x="425653" y="427221"/>
                </a:lnTo>
                <a:cubicBezTo>
                  <a:pt x="484132" y="427221"/>
                  <a:pt x="531845" y="421929"/>
                  <a:pt x="563775" y="403866"/>
                </a:cubicBezTo>
                <a:cubicBezTo>
                  <a:pt x="557663" y="531223"/>
                  <a:pt x="510862" y="582038"/>
                  <a:pt x="467984" y="586508"/>
                </a:cubicBezTo>
                <a:close/>
                <a:moveTo>
                  <a:pt x="592695" y="342285"/>
                </a:moveTo>
                <a:cubicBezTo>
                  <a:pt x="581383" y="402588"/>
                  <a:pt x="513781" y="414357"/>
                  <a:pt x="416712" y="413536"/>
                </a:cubicBezTo>
                <a:cubicBezTo>
                  <a:pt x="346921" y="412897"/>
                  <a:pt x="314352" y="383886"/>
                  <a:pt x="302127" y="368833"/>
                </a:cubicBezTo>
                <a:cubicBezTo>
                  <a:pt x="310165" y="365549"/>
                  <a:pt x="317974" y="361708"/>
                  <a:pt x="325482" y="357338"/>
                </a:cubicBezTo>
                <a:cubicBezTo>
                  <a:pt x="336612" y="350861"/>
                  <a:pt x="352851" y="342103"/>
                  <a:pt x="371827" y="331976"/>
                </a:cubicBezTo>
                <a:cubicBezTo>
                  <a:pt x="449282" y="290558"/>
                  <a:pt x="520806" y="250690"/>
                  <a:pt x="553558" y="219125"/>
                </a:cubicBezTo>
                <a:cubicBezTo>
                  <a:pt x="560226" y="221031"/>
                  <a:pt x="566029" y="225191"/>
                  <a:pt x="569979" y="230893"/>
                </a:cubicBezTo>
                <a:cubicBezTo>
                  <a:pt x="587678" y="252697"/>
                  <a:pt x="601180" y="297947"/>
                  <a:pt x="592695" y="342559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7582E980-900F-4777-92E8-09C0E3933A93}"/>
              </a:ext>
            </a:extLst>
          </p:cNvPr>
          <p:cNvSpPr/>
          <p:nvPr/>
        </p:nvSpPr>
        <p:spPr>
          <a:xfrm>
            <a:off x="5362683" y="6993786"/>
            <a:ext cx="1101808" cy="1196052"/>
          </a:xfrm>
          <a:custGeom>
            <a:avLst/>
            <a:gdLst>
              <a:gd name="connsiteX0" fmla="*/ 549842 w 551357"/>
              <a:gd name="connsiteY0" fmla="*/ 350237 h 598517"/>
              <a:gd name="connsiteX1" fmla="*/ 531596 w 551357"/>
              <a:gd name="connsiteY1" fmla="*/ 204268 h 598517"/>
              <a:gd name="connsiteX2" fmla="*/ 531049 w 551357"/>
              <a:gd name="connsiteY2" fmla="*/ 203356 h 598517"/>
              <a:gd name="connsiteX3" fmla="*/ 531049 w 551357"/>
              <a:gd name="connsiteY3" fmla="*/ 202718 h 598517"/>
              <a:gd name="connsiteX4" fmla="*/ 357712 w 551357"/>
              <a:gd name="connsiteY4" fmla="*/ 90961 h 598517"/>
              <a:gd name="connsiteX5" fmla="*/ 300328 w 551357"/>
              <a:gd name="connsiteY5" fmla="*/ 51367 h 598517"/>
              <a:gd name="connsiteX6" fmla="*/ 347494 w 551357"/>
              <a:gd name="connsiteY6" fmla="*/ 13232 h 598517"/>
              <a:gd name="connsiteX7" fmla="*/ 352420 w 551357"/>
              <a:gd name="connsiteY7" fmla="*/ 4931 h 598517"/>
              <a:gd name="connsiteX8" fmla="*/ 344264 w 551357"/>
              <a:gd name="connsiteY8" fmla="*/ -32 h 598517"/>
              <a:gd name="connsiteX9" fmla="*/ 344119 w 551357"/>
              <a:gd name="connsiteY9" fmla="*/ 4 h 598517"/>
              <a:gd name="connsiteX10" fmla="*/ 286187 w 551357"/>
              <a:gd name="connsiteY10" fmla="*/ 50272 h 598517"/>
              <a:gd name="connsiteX11" fmla="*/ 227891 w 551357"/>
              <a:gd name="connsiteY11" fmla="*/ 75999 h 598517"/>
              <a:gd name="connsiteX12" fmla="*/ 154907 w 551357"/>
              <a:gd name="connsiteY12" fmla="*/ 80652 h 598517"/>
              <a:gd name="connsiteX13" fmla="*/ 149798 w 551357"/>
              <a:gd name="connsiteY13" fmla="*/ 84392 h 598517"/>
              <a:gd name="connsiteX14" fmla="*/ -2 w 551357"/>
              <a:gd name="connsiteY14" fmla="*/ 393662 h 598517"/>
              <a:gd name="connsiteX15" fmla="*/ -2 w 551357"/>
              <a:gd name="connsiteY15" fmla="*/ 393662 h 598517"/>
              <a:gd name="connsiteX16" fmla="*/ -2 w 551357"/>
              <a:gd name="connsiteY16" fmla="*/ 394210 h 598517"/>
              <a:gd name="connsiteX17" fmla="*/ -2 w 551357"/>
              <a:gd name="connsiteY17" fmla="*/ 396126 h 598517"/>
              <a:gd name="connsiteX18" fmla="*/ -2 w 551357"/>
              <a:gd name="connsiteY18" fmla="*/ 591449 h 598517"/>
              <a:gd name="connsiteX19" fmla="*/ 6841 w 551357"/>
              <a:gd name="connsiteY19" fmla="*/ 598291 h 598517"/>
              <a:gd name="connsiteX20" fmla="*/ 8757 w 551357"/>
              <a:gd name="connsiteY20" fmla="*/ 598291 h 598517"/>
              <a:gd name="connsiteX21" fmla="*/ 527765 w 551357"/>
              <a:gd name="connsiteY21" fmla="*/ 444751 h 598517"/>
              <a:gd name="connsiteX22" fmla="*/ 532235 w 551357"/>
              <a:gd name="connsiteY22" fmla="*/ 440646 h 598517"/>
              <a:gd name="connsiteX23" fmla="*/ 549842 w 551357"/>
              <a:gd name="connsiteY23" fmla="*/ 358539 h 598517"/>
              <a:gd name="connsiteX24" fmla="*/ 549842 w 551357"/>
              <a:gd name="connsiteY24" fmla="*/ 350237 h 598517"/>
              <a:gd name="connsiteX25" fmla="*/ 535702 w 551357"/>
              <a:gd name="connsiteY25" fmla="*/ 351787 h 598517"/>
              <a:gd name="connsiteX26" fmla="*/ 468191 w 551357"/>
              <a:gd name="connsiteY26" fmla="*/ 342664 h 598517"/>
              <a:gd name="connsiteX27" fmla="*/ 416373 w 551357"/>
              <a:gd name="connsiteY27" fmla="*/ 314292 h 598517"/>
              <a:gd name="connsiteX28" fmla="*/ 365740 w 551357"/>
              <a:gd name="connsiteY28" fmla="*/ 371037 h 598517"/>
              <a:gd name="connsiteX29" fmla="*/ 318483 w 551357"/>
              <a:gd name="connsiteY29" fmla="*/ 434168 h 598517"/>
              <a:gd name="connsiteX30" fmla="*/ 281078 w 551357"/>
              <a:gd name="connsiteY30" fmla="*/ 427326 h 598517"/>
              <a:gd name="connsiteX31" fmla="*/ 260369 w 551357"/>
              <a:gd name="connsiteY31" fmla="*/ 415558 h 598517"/>
              <a:gd name="connsiteX32" fmla="*/ 187385 w 551357"/>
              <a:gd name="connsiteY32" fmla="*/ 389739 h 598517"/>
              <a:gd name="connsiteX33" fmla="*/ 132191 w 551357"/>
              <a:gd name="connsiteY33" fmla="*/ 463910 h 598517"/>
              <a:gd name="connsiteX34" fmla="*/ 84113 w 551357"/>
              <a:gd name="connsiteY34" fmla="*/ 506605 h 598517"/>
              <a:gd name="connsiteX35" fmla="*/ 12679 w 551357"/>
              <a:gd name="connsiteY35" fmla="*/ 465187 h 598517"/>
              <a:gd name="connsiteX36" fmla="*/ 12679 w 551357"/>
              <a:gd name="connsiteY36" fmla="*/ 401326 h 598517"/>
              <a:gd name="connsiteX37" fmla="*/ 520466 w 551357"/>
              <a:gd name="connsiteY37" fmla="*/ 215581 h 598517"/>
              <a:gd name="connsiteX38" fmla="*/ 535702 w 551357"/>
              <a:gd name="connsiteY38" fmla="*/ 351787 h 598517"/>
              <a:gd name="connsiteX39" fmla="*/ 281717 w 551357"/>
              <a:gd name="connsiteY39" fmla="*/ 64322 h 598517"/>
              <a:gd name="connsiteX40" fmla="*/ 280166 w 551357"/>
              <a:gd name="connsiteY40" fmla="*/ 106835 h 598517"/>
              <a:gd name="connsiteX41" fmla="*/ 286826 w 551357"/>
              <a:gd name="connsiteY41" fmla="*/ 112491 h 598517"/>
              <a:gd name="connsiteX42" fmla="*/ 288012 w 551357"/>
              <a:gd name="connsiteY42" fmla="*/ 112491 h 598517"/>
              <a:gd name="connsiteX43" fmla="*/ 293577 w 551357"/>
              <a:gd name="connsiteY43" fmla="*/ 104581 h 598517"/>
              <a:gd name="connsiteX44" fmla="*/ 293577 w 551357"/>
              <a:gd name="connsiteY44" fmla="*/ 104554 h 598517"/>
              <a:gd name="connsiteX45" fmla="*/ 295402 w 551357"/>
              <a:gd name="connsiteY45" fmla="*/ 64686 h 598517"/>
              <a:gd name="connsiteX46" fmla="*/ 346947 w 551357"/>
              <a:gd name="connsiteY46" fmla="*/ 100448 h 598517"/>
              <a:gd name="connsiteX47" fmla="*/ 346947 w 551357"/>
              <a:gd name="connsiteY47" fmla="*/ 100448 h 598517"/>
              <a:gd name="connsiteX48" fmla="*/ 318310 w 551357"/>
              <a:gd name="connsiteY48" fmla="*/ 192071 h 598517"/>
              <a:gd name="connsiteX49" fmla="*/ 226689 w 551357"/>
              <a:gd name="connsiteY49" fmla="*/ 163425 h 598517"/>
              <a:gd name="connsiteX50" fmla="*/ 235281 w 551357"/>
              <a:gd name="connsiteY50" fmla="*/ 87767 h 598517"/>
              <a:gd name="connsiteX51" fmla="*/ 235281 w 551357"/>
              <a:gd name="connsiteY51" fmla="*/ 87767 h 598517"/>
              <a:gd name="connsiteX52" fmla="*/ 281717 w 551357"/>
              <a:gd name="connsiteY52" fmla="*/ 64322 h 598517"/>
              <a:gd name="connsiteX53" fmla="*/ 160199 w 551357"/>
              <a:gd name="connsiteY53" fmla="*/ 93789 h 598517"/>
              <a:gd name="connsiteX54" fmla="*/ 217126 w 551357"/>
              <a:gd name="connsiteY54" fmla="*/ 89866 h 598517"/>
              <a:gd name="connsiteX55" fmla="*/ 205358 w 551357"/>
              <a:gd name="connsiteY55" fmla="*/ 131923 h 598517"/>
              <a:gd name="connsiteX56" fmla="*/ 286844 w 551357"/>
              <a:gd name="connsiteY56" fmla="*/ 213556 h 598517"/>
              <a:gd name="connsiteX57" fmla="*/ 368477 w 551357"/>
              <a:gd name="connsiteY57" fmla="*/ 132069 h 598517"/>
              <a:gd name="connsiteX58" fmla="*/ 364645 w 551357"/>
              <a:gd name="connsiteY58" fmla="*/ 107291 h 598517"/>
              <a:gd name="connsiteX59" fmla="*/ 514354 w 551357"/>
              <a:gd name="connsiteY59" fmla="*/ 203265 h 598517"/>
              <a:gd name="connsiteX60" fmla="*/ 19887 w 551357"/>
              <a:gd name="connsiteY60" fmla="*/ 384539 h 598517"/>
              <a:gd name="connsiteX61" fmla="*/ 519919 w 551357"/>
              <a:gd name="connsiteY61" fmla="*/ 432344 h 598517"/>
              <a:gd name="connsiteX62" fmla="*/ 13044 w 551357"/>
              <a:gd name="connsiteY62" fmla="*/ 582235 h 598517"/>
              <a:gd name="connsiteX63" fmla="*/ 13044 w 551357"/>
              <a:gd name="connsiteY63" fmla="*/ 484892 h 598517"/>
              <a:gd name="connsiteX64" fmla="*/ 80555 w 551357"/>
              <a:gd name="connsiteY64" fmla="*/ 519834 h 598517"/>
              <a:gd name="connsiteX65" fmla="*/ 85664 w 551357"/>
              <a:gd name="connsiteY65" fmla="*/ 519834 h 598517"/>
              <a:gd name="connsiteX66" fmla="*/ 144781 w 551357"/>
              <a:gd name="connsiteY66" fmla="*/ 469748 h 598517"/>
              <a:gd name="connsiteX67" fmla="*/ 191673 w 551357"/>
              <a:gd name="connsiteY67" fmla="*/ 402511 h 598517"/>
              <a:gd name="connsiteX68" fmla="*/ 253527 w 551357"/>
              <a:gd name="connsiteY68" fmla="*/ 427052 h 598517"/>
              <a:gd name="connsiteX69" fmla="*/ 274419 w 551357"/>
              <a:gd name="connsiteY69" fmla="*/ 439277 h 598517"/>
              <a:gd name="connsiteX70" fmla="*/ 322771 w 551357"/>
              <a:gd name="connsiteY70" fmla="*/ 447214 h 598517"/>
              <a:gd name="connsiteX71" fmla="*/ 378147 w 551357"/>
              <a:gd name="connsiteY71" fmla="*/ 376785 h 598517"/>
              <a:gd name="connsiteX72" fmla="*/ 415825 w 551357"/>
              <a:gd name="connsiteY72" fmla="*/ 327976 h 598517"/>
              <a:gd name="connsiteX73" fmla="*/ 459068 w 551357"/>
              <a:gd name="connsiteY73" fmla="*/ 352883 h 598517"/>
              <a:gd name="connsiteX74" fmla="*/ 533695 w 551357"/>
              <a:gd name="connsiteY74" fmla="*/ 371129 h 598517"/>
              <a:gd name="connsiteX75" fmla="*/ 519919 w 551357"/>
              <a:gd name="connsiteY75" fmla="*/ 432344 h 59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551357" h="598517">
                <a:moveTo>
                  <a:pt x="549842" y="350237"/>
                </a:moveTo>
                <a:cubicBezTo>
                  <a:pt x="553939" y="300845"/>
                  <a:pt x="547726" y="251134"/>
                  <a:pt x="531596" y="204268"/>
                </a:cubicBezTo>
                <a:cubicBezTo>
                  <a:pt x="531469" y="203931"/>
                  <a:pt x="531286" y="203621"/>
                  <a:pt x="531049" y="203356"/>
                </a:cubicBezTo>
                <a:cubicBezTo>
                  <a:pt x="531049" y="203356"/>
                  <a:pt x="531049" y="203356"/>
                  <a:pt x="531049" y="202718"/>
                </a:cubicBezTo>
                <a:cubicBezTo>
                  <a:pt x="493645" y="147980"/>
                  <a:pt x="435257" y="110575"/>
                  <a:pt x="357712" y="90961"/>
                </a:cubicBezTo>
                <a:cubicBezTo>
                  <a:pt x="345487" y="69832"/>
                  <a:pt x="324422" y="55299"/>
                  <a:pt x="300328" y="51367"/>
                </a:cubicBezTo>
                <a:cubicBezTo>
                  <a:pt x="308940" y="31761"/>
                  <a:pt x="326520" y="17548"/>
                  <a:pt x="347494" y="13232"/>
                </a:cubicBezTo>
                <a:cubicBezTo>
                  <a:pt x="351143" y="12293"/>
                  <a:pt x="353342" y="8580"/>
                  <a:pt x="352420" y="4931"/>
                </a:cubicBezTo>
                <a:cubicBezTo>
                  <a:pt x="351536" y="1309"/>
                  <a:pt x="347886" y="-917"/>
                  <a:pt x="344264" y="-32"/>
                </a:cubicBezTo>
                <a:cubicBezTo>
                  <a:pt x="344219" y="-23"/>
                  <a:pt x="344164" y="-5"/>
                  <a:pt x="344119" y="4"/>
                </a:cubicBezTo>
                <a:cubicBezTo>
                  <a:pt x="317370" y="5524"/>
                  <a:pt x="295420" y="24563"/>
                  <a:pt x="286187" y="50272"/>
                </a:cubicBezTo>
                <a:cubicBezTo>
                  <a:pt x="264069" y="50582"/>
                  <a:pt x="243025" y="59860"/>
                  <a:pt x="227891" y="75999"/>
                </a:cubicBezTo>
                <a:cubicBezTo>
                  <a:pt x="203491" y="76045"/>
                  <a:pt x="179116" y="77605"/>
                  <a:pt x="154907" y="80652"/>
                </a:cubicBezTo>
                <a:cubicBezTo>
                  <a:pt x="152689" y="80971"/>
                  <a:pt x="150775" y="82376"/>
                  <a:pt x="149798" y="84392"/>
                </a:cubicBezTo>
                <a:lnTo>
                  <a:pt x="-2" y="393662"/>
                </a:lnTo>
                <a:lnTo>
                  <a:pt x="-2" y="393662"/>
                </a:lnTo>
                <a:cubicBezTo>
                  <a:pt x="-2" y="393662"/>
                  <a:pt x="-2" y="393662"/>
                  <a:pt x="-2" y="394210"/>
                </a:cubicBezTo>
                <a:cubicBezTo>
                  <a:pt x="-85" y="394848"/>
                  <a:pt x="-85" y="395487"/>
                  <a:pt x="-2" y="396126"/>
                </a:cubicBezTo>
                <a:lnTo>
                  <a:pt x="-2" y="591449"/>
                </a:lnTo>
                <a:cubicBezTo>
                  <a:pt x="-2" y="595226"/>
                  <a:pt x="3062" y="598291"/>
                  <a:pt x="6841" y="598291"/>
                </a:cubicBezTo>
                <a:lnTo>
                  <a:pt x="8757" y="598291"/>
                </a:lnTo>
                <a:lnTo>
                  <a:pt x="527765" y="444751"/>
                </a:lnTo>
                <a:cubicBezTo>
                  <a:pt x="529808" y="444140"/>
                  <a:pt x="531450" y="442625"/>
                  <a:pt x="532235" y="440646"/>
                </a:cubicBezTo>
                <a:cubicBezTo>
                  <a:pt x="541449" y="414098"/>
                  <a:pt x="547361" y="386528"/>
                  <a:pt x="549842" y="358539"/>
                </a:cubicBezTo>
                <a:cubicBezTo>
                  <a:pt x="551777" y="356112"/>
                  <a:pt x="551777" y="352663"/>
                  <a:pt x="549842" y="350237"/>
                </a:cubicBezTo>
                <a:close/>
                <a:moveTo>
                  <a:pt x="535702" y="351787"/>
                </a:moveTo>
                <a:cubicBezTo>
                  <a:pt x="506964" y="376694"/>
                  <a:pt x="490087" y="362096"/>
                  <a:pt x="468191" y="342664"/>
                </a:cubicBezTo>
                <a:cubicBezTo>
                  <a:pt x="453047" y="329162"/>
                  <a:pt x="437447" y="315295"/>
                  <a:pt x="416373" y="314292"/>
                </a:cubicBezTo>
                <a:cubicBezTo>
                  <a:pt x="392379" y="313380"/>
                  <a:pt x="379881" y="341661"/>
                  <a:pt x="365740" y="371037"/>
                </a:cubicBezTo>
                <a:cubicBezTo>
                  <a:pt x="353606" y="397402"/>
                  <a:pt x="339739" y="427235"/>
                  <a:pt x="318483" y="434168"/>
                </a:cubicBezTo>
                <a:cubicBezTo>
                  <a:pt x="305610" y="437279"/>
                  <a:pt x="292016" y="434798"/>
                  <a:pt x="281078" y="427326"/>
                </a:cubicBezTo>
                <a:lnTo>
                  <a:pt x="260369" y="415558"/>
                </a:lnTo>
                <a:cubicBezTo>
                  <a:pt x="225154" y="395396"/>
                  <a:pt x="205631" y="384357"/>
                  <a:pt x="187385" y="389739"/>
                </a:cubicBezTo>
                <a:cubicBezTo>
                  <a:pt x="169139" y="395122"/>
                  <a:pt x="155637" y="417747"/>
                  <a:pt x="132191" y="463910"/>
                </a:cubicBezTo>
                <a:cubicBezTo>
                  <a:pt x="118780" y="490549"/>
                  <a:pt x="102541" y="504872"/>
                  <a:pt x="84113" y="506605"/>
                </a:cubicBezTo>
                <a:cubicBezTo>
                  <a:pt x="51543" y="509525"/>
                  <a:pt x="19522" y="473397"/>
                  <a:pt x="12679" y="465187"/>
                </a:cubicBezTo>
                <a:lnTo>
                  <a:pt x="12679" y="401326"/>
                </a:lnTo>
                <a:lnTo>
                  <a:pt x="520466" y="215581"/>
                </a:lnTo>
                <a:cubicBezTo>
                  <a:pt x="534507" y="259527"/>
                  <a:pt x="539689" y="305826"/>
                  <a:pt x="535702" y="351787"/>
                </a:cubicBezTo>
                <a:close/>
                <a:moveTo>
                  <a:pt x="281717" y="64322"/>
                </a:moveTo>
                <a:cubicBezTo>
                  <a:pt x="278774" y="78298"/>
                  <a:pt x="278249" y="92676"/>
                  <a:pt x="280166" y="106835"/>
                </a:cubicBezTo>
                <a:cubicBezTo>
                  <a:pt x="280736" y="110073"/>
                  <a:pt x="283534" y="112455"/>
                  <a:pt x="286826" y="112491"/>
                </a:cubicBezTo>
                <a:lnTo>
                  <a:pt x="288012" y="112491"/>
                </a:lnTo>
                <a:cubicBezTo>
                  <a:pt x="291735" y="111843"/>
                  <a:pt x="294225" y="108304"/>
                  <a:pt x="293577" y="104581"/>
                </a:cubicBezTo>
                <a:cubicBezTo>
                  <a:pt x="293577" y="104572"/>
                  <a:pt x="293577" y="104563"/>
                  <a:pt x="293577" y="104554"/>
                </a:cubicBezTo>
                <a:cubicBezTo>
                  <a:pt x="291754" y="91262"/>
                  <a:pt x="292372" y="77751"/>
                  <a:pt x="295402" y="64686"/>
                </a:cubicBezTo>
                <a:cubicBezTo>
                  <a:pt x="317379" y="67523"/>
                  <a:pt x="336601" y="80862"/>
                  <a:pt x="346947" y="100448"/>
                </a:cubicBezTo>
                <a:lnTo>
                  <a:pt x="346947" y="100448"/>
                </a:lnTo>
                <a:cubicBezTo>
                  <a:pt x="364335" y="133656"/>
                  <a:pt x="351517" y="174673"/>
                  <a:pt x="318310" y="192071"/>
                </a:cubicBezTo>
                <a:cubicBezTo>
                  <a:pt x="285099" y="209460"/>
                  <a:pt x="244080" y="196633"/>
                  <a:pt x="226689" y="163425"/>
                </a:cubicBezTo>
                <a:cubicBezTo>
                  <a:pt x="213804" y="138820"/>
                  <a:pt x="217208" y="108851"/>
                  <a:pt x="235281" y="87767"/>
                </a:cubicBezTo>
                <a:lnTo>
                  <a:pt x="235281" y="87767"/>
                </a:lnTo>
                <a:cubicBezTo>
                  <a:pt x="247031" y="74092"/>
                  <a:pt x="263739" y="65663"/>
                  <a:pt x="281717" y="64322"/>
                </a:cubicBezTo>
                <a:close/>
                <a:moveTo>
                  <a:pt x="160199" y="93789"/>
                </a:moveTo>
                <a:cubicBezTo>
                  <a:pt x="179089" y="91444"/>
                  <a:pt x="198093" y="90139"/>
                  <a:pt x="217126" y="89866"/>
                </a:cubicBezTo>
                <a:cubicBezTo>
                  <a:pt x="209405" y="102538"/>
                  <a:pt x="205333" y="117089"/>
                  <a:pt x="205358" y="131923"/>
                </a:cubicBezTo>
                <a:cubicBezTo>
                  <a:pt x="205317" y="176963"/>
                  <a:pt x="241800" y="213519"/>
                  <a:pt x="286844" y="213556"/>
                </a:cubicBezTo>
                <a:cubicBezTo>
                  <a:pt x="331885" y="213592"/>
                  <a:pt x="368440" y="177109"/>
                  <a:pt x="368477" y="132069"/>
                </a:cubicBezTo>
                <a:cubicBezTo>
                  <a:pt x="368486" y="123657"/>
                  <a:pt x="367191" y="115301"/>
                  <a:pt x="364645" y="107291"/>
                </a:cubicBezTo>
                <a:cubicBezTo>
                  <a:pt x="430240" y="125537"/>
                  <a:pt x="480690" y="157833"/>
                  <a:pt x="514354" y="203265"/>
                </a:cubicBezTo>
                <a:lnTo>
                  <a:pt x="19887" y="384539"/>
                </a:lnTo>
                <a:close/>
                <a:moveTo>
                  <a:pt x="519919" y="432344"/>
                </a:moveTo>
                <a:lnTo>
                  <a:pt x="13044" y="582235"/>
                </a:lnTo>
                <a:lnTo>
                  <a:pt x="13044" y="484892"/>
                </a:lnTo>
                <a:cubicBezTo>
                  <a:pt x="27367" y="499307"/>
                  <a:pt x="52638" y="519834"/>
                  <a:pt x="80555" y="519834"/>
                </a:cubicBezTo>
                <a:cubicBezTo>
                  <a:pt x="82256" y="519925"/>
                  <a:pt x="83962" y="519925"/>
                  <a:pt x="85664" y="519834"/>
                </a:cubicBezTo>
                <a:cubicBezTo>
                  <a:pt x="109110" y="517735"/>
                  <a:pt x="128998" y="500858"/>
                  <a:pt x="144781" y="469748"/>
                </a:cubicBezTo>
                <a:cubicBezTo>
                  <a:pt x="166767" y="426414"/>
                  <a:pt x="178718" y="406435"/>
                  <a:pt x="191673" y="402511"/>
                </a:cubicBezTo>
                <a:cubicBezTo>
                  <a:pt x="204628" y="398588"/>
                  <a:pt x="221688" y="408806"/>
                  <a:pt x="253527" y="427052"/>
                </a:cubicBezTo>
                <a:lnTo>
                  <a:pt x="274419" y="439277"/>
                </a:lnTo>
                <a:cubicBezTo>
                  <a:pt x="288686" y="448646"/>
                  <a:pt x="306258" y="451530"/>
                  <a:pt x="322771" y="447214"/>
                </a:cubicBezTo>
                <a:cubicBezTo>
                  <a:pt x="350140" y="438091"/>
                  <a:pt x="364828" y="405705"/>
                  <a:pt x="378147" y="376785"/>
                </a:cubicBezTo>
                <a:cubicBezTo>
                  <a:pt x="389916" y="351423"/>
                  <a:pt x="400864" y="327064"/>
                  <a:pt x="415825" y="327976"/>
                </a:cubicBezTo>
                <a:cubicBezTo>
                  <a:pt x="430787" y="328889"/>
                  <a:pt x="445202" y="340384"/>
                  <a:pt x="459068" y="352883"/>
                </a:cubicBezTo>
                <a:cubicBezTo>
                  <a:pt x="479322" y="371129"/>
                  <a:pt x="501764" y="390834"/>
                  <a:pt x="533695" y="371129"/>
                </a:cubicBezTo>
                <a:cubicBezTo>
                  <a:pt x="530967" y="391910"/>
                  <a:pt x="526360" y="412401"/>
                  <a:pt x="519919" y="432344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AA475244-3F08-940F-3DB1-DF3D895E94CE}"/>
              </a:ext>
            </a:extLst>
          </p:cNvPr>
          <p:cNvSpPr/>
          <p:nvPr/>
        </p:nvSpPr>
        <p:spPr>
          <a:xfrm>
            <a:off x="7965542" y="7197831"/>
            <a:ext cx="1216692" cy="787962"/>
          </a:xfrm>
          <a:custGeom>
            <a:avLst/>
            <a:gdLst>
              <a:gd name="connsiteX0" fmla="*/ 608721 w 608846"/>
              <a:gd name="connsiteY0" fmla="*/ 94744 h 394304"/>
              <a:gd name="connsiteX1" fmla="*/ 601149 w 608846"/>
              <a:gd name="connsiteY1" fmla="*/ 86899 h 394304"/>
              <a:gd name="connsiteX2" fmla="*/ 585275 w 608846"/>
              <a:gd name="connsiteY2" fmla="*/ 74765 h 394304"/>
              <a:gd name="connsiteX3" fmla="*/ 577703 w 608846"/>
              <a:gd name="connsiteY3" fmla="*/ 67466 h 394304"/>
              <a:gd name="connsiteX4" fmla="*/ 569036 w 608846"/>
              <a:gd name="connsiteY4" fmla="*/ 66372 h 394304"/>
              <a:gd name="connsiteX5" fmla="*/ 557815 w 608846"/>
              <a:gd name="connsiteY5" fmla="*/ 90822 h 394304"/>
              <a:gd name="connsiteX6" fmla="*/ 466584 w 608846"/>
              <a:gd name="connsiteY6" fmla="*/ 96660 h 394304"/>
              <a:gd name="connsiteX7" fmla="*/ 365319 w 608846"/>
              <a:gd name="connsiteY7" fmla="*/ 169644 h 394304"/>
              <a:gd name="connsiteX8" fmla="*/ 325999 w 608846"/>
              <a:gd name="connsiteY8" fmla="*/ 153770 h 394304"/>
              <a:gd name="connsiteX9" fmla="*/ 325999 w 608846"/>
              <a:gd name="connsiteY9" fmla="*/ 153770 h 394304"/>
              <a:gd name="connsiteX10" fmla="*/ 325999 w 608846"/>
              <a:gd name="connsiteY10" fmla="*/ 153770 h 394304"/>
              <a:gd name="connsiteX11" fmla="*/ 297626 w 608846"/>
              <a:gd name="connsiteY11" fmla="*/ 138079 h 394304"/>
              <a:gd name="connsiteX12" fmla="*/ 292791 w 608846"/>
              <a:gd name="connsiteY12" fmla="*/ 135068 h 394304"/>
              <a:gd name="connsiteX13" fmla="*/ 181673 w 608846"/>
              <a:gd name="connsiteY13" fmla="*/ 40006 h 394304"/>
              <a:gd name="connsiteX14" fmla="*/ 96008 w 608846"/>
              <a:gd name="connsiteY14" fmla="*/ 25136 h 394304"/>
              <a:gd name="connsiteX15" fmla="*/ 87614 w 608846"/>
              <a:gd name="connsiteY15" fmla="*/ 869 h 394304"/>
              <a:gd name="connsiteX16" fmla="*/ 78948 w 608846"/>
              <a:gd name="connsiteY16" fmla="*/ 869 h 394304"/>
              <a:gd name="connsiteX17" fmla="*/ 71011 w 608846"/>
              <a:gd name="connsiteY17" fmla="*/ 7163 h 394304"/>
              <a:gd name="connsiteX18" fmla="*/ 54863 w 608846"/>
              <a:gd name="connsiteY18" fmla="*/ 16925 h 394304"/>
              <a:gd name="connsiteX19" fmla="*/ 46561 w 608846"/>
              <a:gd name="connsiteY19" fmla="*/ 23858 h 394304"/>
              <a:gd name="connsiteX20" fmla="*/ 66449 w 608846"/>
              <a:gd name="connsiteY20" fmla="*/ 45206 h 394304"/>
              <a:gd name="connsiteX21" fmla="*/ 57326 w 608846"/>
              <a:gd name="connsiteY21" fmla="*/ 139447 h 394304"/>
              <a:gd name="connsiteX22" fmla="*/ 139433 w 608846"/>
              <a:gd name="connsiteY22" fmla="*/ 223835 h 394304"/>
              <a:gd name="connsiteX23" fmla="*/ 112064 w 608846"/>
              <a:gd name="connsiteY23" fmla="*/ 223835 h 394304"/>
              <a:gd name="connsiteX24" fmla="*/ 38350 w 608846"/>
              <a:gd name="connsiteY24" fmla="*/ 277296 h 394304"/>
              <a:gd name="connsiteX25" fmla="*/ 13901 w 608846"/>
              <a:gd name="connsiteY25" fmla="*/ 265436 h 394304"/>
              <a:gd name="connsiteX26" fmla="*/ 7970 w 608846"/>
              <a:gd name="connsiteY26" fmla="*/ 271822 h 394304"/>
              <a:gd name="connsiteX27" fmla="*/ 6784 w 608846"/>
              <a:gd name="connsiteY27" fmla="*/ 282314 h 394304"/>
              <a:gd name="connsiteX28" fmla="*/ 2223 w 608846"/>
              <a:gd name="connsiteY28" fmla="*/ 301745 h 394304"/>
              <a:gd name="connsiteX29" fmla="*/ 1311 w 608846"/>
              <a:gd name="connsiteY29" fmla="*/ 312602 h 394304"/>
              <a:gd name="connsiteX30" fmla="*/ 11164 w 608846"/>
              <a:gd name="connsiteY30" fmla="*/ 316707 h 394304"/>
              <a:gd name="connsiteX31" fmla="*/ 31964 w 608846"/>
              <a:gd name="connsiteY31" fmla="*/ 313240 h 394304"/>
              <a:gd name="connsiteX32" fmla="*/ 95825 w 608846"/>
              <a:gd name="connsiteY32" fmla="*/ 389053 h 394304"/>
              <a:gd name="connsiteX33" fmla="*/ 150563 w 608846"/>
              <a:gd name="connsiteY33" fmla="*/ 393979 h 394304"/>
              <a:gd name="connsiteX34" fmla="*/ 361305 w 608846"/>
              <a:gd name="connsiteY34" fmla="*/ 354020 h 394304"/>
              <a:gd name="connsiteX35" fmla="*/ 362582 w 608846"/>
              <a:gd name="connsiteY35" fmla="*/ 353291 h 394304"/>
              <a:gd name="connsiteX36" fmla="*/ 584363 w 608846"/>
              <a:gd name="connsiteY36" fmla="*/ 214165 h 394304"/>
              <a:gd name="connsiteX37" fmla="*/ 585366 w 608846"/>
              <a:gd name="connsiteY37" fmla="*/ 115089 h 394304"/>
              <a:gd name="connsiteX38" fmla="*/ 608721 w 608846"/>
              <a:gd name="connsiteY38" fmla="*/ 94744 h 394304"/>
              <a:gd name="connsiteX39" fmla="*/ 79586 w 608846"/>
              <a:gd name="connsiteY39" fmla="*/ 17290 h 394304"/>
              <a:gd name="connsiteX40" fmla="*/ 80590 w 608846"/>
              <a:gd name="connsiteY40" fmla="*/ 16469 h 394304"/>
              <a:gd name="connsiteX41" fmla="*/ 82232 w 608846"/>
              <a:gd name="connsiteY41" fmla="*/ 32434 h 394304"/>
              <a:gd name="connsiteX42" fmla="*/ 79221 w 608846"/>
              <a:gd name="connsiteY42" fmla="*/ 34259 h 394304"/>
              <a:gd name="connsiteX43" fmla="*/ 77123 w 608846"/>
              <a:gd name="connsiteY43" fmla="*/ 35810 h 394304"/>
              <a:gd name="connsiteX44" fmla="*/ 64807 w 608846"/>
              <a:gd name="connsiteY44" fmla="*/ 27873 h 394304"/>
              <a:gd name="connsiteX45" fmla="*/ 79495 w 608846"/>
              <a:gd name="connsiteY45" fmla="*/ 17290 h 394304"/>
              <a:gd name="connsiteX46" fmla="*/ 69003 w 608846"/>
              <a:gd name="connsiteY46" fmla="*/ 132879 h 394304"/>
              <a:gd name="connsiteX47" fmla="*/ 87249 w 608846"/>
              <a:gd name="connsiteY47" fmla="*/ 45389 h 394304"/>
              <a:gd name="connsiteX48" fmla="*/ 171364 w 608846"/>
              <a:gd name="connsiteY48" fmla="*/ 49220 h 394304"/>
              <a:gd name="connsiteX49" fmla="*/ 205210 w 608846"/>
              <a:gd name="connsiteY49" fmla="*/ 83523 h 394304"/>
              <a:gd name="connsiteX50" fmla="*/ 153665 w 608846"/>
              <a:gd name="connsiteY50" fmla="*/ 138261 h 394304"/>
              <a:gd name="connsiteX51" fmla="*/ 156311 w 608846"/>
              <a:gd name="connsiteY51" fmla="*/ 147384 h 394304"/>
              <a:gd name="connsiteX52" fmla="*/ 159595 w 608846"/>
              <a:gd name="connsiteY52" fmla="*/ 148205 h 394304"/>
              <a:gd name="connsiteX53" fmla="*/ 165616 w 608846"/>
              <a:gd name="connsiteY53" fmla="*/ 144738 h 394304"/>
              <a:gd name="connsiteX54" fmla="*/ 216249 w 608846"/>
              <a:gd name="connsiteY54" fmla="*/ 93650 h 394304"/>
              <a:gd name="connsiteX55" fmla="*/ 277738 w 608846"/>
              <a:gd name="connsiteY55" fmla="*/ 141728 h 394304"/>
              <a:gd name="connsiteX56" fmla="*/ 229751 w 608846"/>
              <a:gd name="connsiteY56" fmla="*/ 197013 h 394304"/>
              <a:gd name="connsiteX57" fmla="*/ 232123 w 608846"/>
              <a:gd name="connsiteY57" fmla="*/ 206136 h 394304"/>
              <a:gd name="connsiteX58" fmla="*/ 235590 w 608846"/>
              <a:gd name="connsiteY58" fmla="*/ 207140 h 394304"/>
              <a:gd name="connsiteX59" fmla="*/ 241520 w 608846"/>
              <a:gd name="connsiteY59" fmla="*/ 203764 h 394304"/>
              <a:gd name="connsiteX60" fmla="*/ 290419 w 608846"/>
              <a:gd name="connsiteY60" fmla="*/ 149756 h 394304"/>
              <a:gd name="connsiteX61" fmla="*/ 319886 w 608846"/>
              <a:gd name="connsiteY61" fmla="*/ 165904 h 394304"/>
              <a:gd name="connsiteX62" fmla="*/ 349354 w 608846"/>
              <a:gd name="connsiteY62" fmla="*/ 178402 h 394304"/>
              <a:gd name="connsiteX63" fmla="*/ 304377 w 608846"/>
              <a:gd name="connsiteY63" fmla="*/ 198473 h 394304"/>
              <a:gd name="connsiteX64" fmla="*/ 303830 w 608846"/>
              <a:gd name="connsiteY64" fmla="*/ 198473 h 394304"/>
              <a:gd name="connsiteX65" fmla="*/ 161693 w 608846"/>
              <a:gd name="connsiteY65" fmla="*/ 222831 h 394304"/>
              <a:gd name="connsiteX66" fmla="*/ 69003 w 608846"/>
              <a:gd name="connsiteY66" fmla="*/ 132879 h 394304"/>
              <a:gd name="connsiteX67" fmla="*/ 20925 w 608846"/>
              <a:gd name="connsiteY67" fmla="*/ 282587 h 394304"/>
              <a:gd name="connsiteX68" fmla="*/ 20925 w 608846"/>
              <a:gd name="connsiteY68" fmla="*/ 280580 h 394304"/>
              <a:gd name="connsiteX69" fmla="*/ 34610 w 608846"/>
              <a:gd name="connsiteY69" fmla="*/ 291619 h 394304"/>
              <a:gd name="connsiteX70" fmla="*/ 33789 w 608846"/>
              <a:gd name="connsiteY70" fmla="*/ 295359 h 394304"/>
              <a:gd name="connsiteX71" fmla="*/ 33789 w 608846"/>
              <a:gd name="connsiteY71" fmla="*/ 298279 h 394304"/>
              <a:gd name="connsiteX72" fmla="*/ 18006 w 608846"/>
              <a:gd name="connsiteY72" fmla="*/ 301837 h 394304"/>
              <a:gd name="connsiteX73" fmla="*/ 20925 w 608846"/>
              <a:gd name="connsiteY73" fmla="*/ 282587 h 394304"/>
              <a:gd name="connsiteX74" fmla="*/ 573141 w 608846"/>
              <a:gd name="connsiteY74" fmla="*/ 205954 h 394304"/>
              <a:gd name="connsiteX75" fmla="*/ 352547 w 608846"/>
              <a:gd name="connsiteY75" fmla="*/ 341978 h 394304"/>
              <a:gd name="connsiteX76" fmla="*/ 352091 w 608846"/>
              <a:gd name="connsiteY76" fmla="*/ 341978 h 394304"/>
              <a:gd name="connsiteX77" fmla="*/ 99839 w 608846"/>
              <a:gd name="connsiteY77" fmla="*/ 375186 h 394304"/>
              <a:gd name="connsiteX78" fmla="*/ 47382 w 608846"/>
              <a:gd name="connsiteY78" fmla="*/ 297275 h 394304"/>
              <a:gd name="connsiteX79" fmla="*/ 112338 w 608846"/>
              <a:gd name="connsiteY79" fmla="*/ 236790 h 394304"/>
              <a:gd name="connsiteX80" fmla="*/ 146823 w 608846"/>
              <a:gd name="connsiteY80" fmla="*/ 236790 h 394304"/>
              <a:gd name="connsiteX81" fmla="*/ 152935 w 608846"/>
              <a:gd name="connsiteY81" fmla="*/ 328932 h 394304"/>
              <a:gd name="connsiteX82" fmla="*/ 159139 w 608846"/>
              <a:gd name="connsiteY82" fmla="*/ 332764 h 394304"/>
              <a:gd name="connsiteX83" fmla="*/ 162149 w 608846"/>
              <a:gd name="connsiteY83" fmla="*/ 332034 h 394304"/>
              <a:gd name="connsiteX84" fmla="*/ 165251 w 608846"/>
              <a:gd name="connsiteY84" fmla="*/ 322911 h 394304"/>
              <a:gd name="connsiteX85" fmla="*/ 162879 w 608846"/>
              <a:gd name="connsiteY85" fmla="*/ 236334 h 394304"/>
              <a:gd name="connsiteX86" fmla="*/ 247085 w 608846"/>
              <a:gd name="connsiteY86" fmla="*/ 227211 h 394304"/>
              <a:gd name="connsiteX87" fmla="*/ 263689 w 608846"/>
              <a:gd name="connsiteY87" fmla="*/ 311598 h 394304"/>
              <a:gd name="connsiteX88" fmla="*/ 269892 w 608846"/>
              <a:gd name="connsiteY88" fmla="*/ 315613 h 394304"/>
              <a:gd name="connsiteX89" fmla="*/ 272720 w 608846"/>
              <a:gd name="connsiteY89" fmla="*/ 314974 h 394304"/>
              <a:gd name="connsiteX90" fmla="*/ 276123 w 608846"/>
              <a:gd name="connsiteY90" fmla="*/ 305915 h 394304"/>
              <a:gd name="connsiteX91" fmla="*/ 276096 w 608846"/>
              <a:gd name="connsiteY91" fmla="*/ 305851 h 394304"/>
              <a:gd name="connsiteX92" fmla="*/ 260769 w 608846"/>
              <a:gd name="connsiteY92" fmla="*/ 224473 h 394304"/>
              <a:gd name="connsiteX93" fmla="*/ 308483 w 608846"/>
              <a:gd name="connsiteY93" fmla="*/ 210972 h 394304"/>
              <a:gd name="connsiteX94" fmla="*/ 343606 w 608846"/>
              <a:gd name="connsiteY94" fmla="*/ 196192 h 394304"/>
              <a:gd name="connsiteX95" fmla="*/ 380919 w 608846"/>
              <a:gd name="connsiteY95" fmla="*/ 261878 h 394304"/>
              <a:gd name="connsiteX96" fmla="*/ 389404 w 608846"/>
              <a:gd name="connsiteY96" fmla="*/ 266439 h 394304"/>
              <a:gd name="connsiteX97" fmla="*/ 394056 w 608846"/>
              <a:gd name="connsiteY97" fmla="*/ 257955 h 394304"/>
              <a:gd name="connsiteX98" fmla="*/ 356652 w 608846"/>
              <a:gd name="connsiteY98" fmla="*/ 189624 h 394304"/>
              <a:gd name="connsiteX99" fmla="*/ 423706 w 608846"/>
              <a:gd name="connsiteY99" fmla="*/ 147749 h 394304"/>
              <a:gd name="connsiteX100" fmla="*/ 472423 w 608846"/>
              <a:gd name="connsiteY100" fmla="*/ 211610 h 394304"/>
              <a:gd name="connsiteX101" fmla="*/ 479083 w 608846"/>
              <a:gd name="connsiteY101" fmla="*/ 216901 h 394304"/>
              <a:gd name="connsiteX102" fmla="*/ 480634 w 608846"/>
              <a:gd name="connsiteY102" fmla="*/ 216901 h 394304"/>
              <a:gd name="connsiteX103" fmla="*/ 485779 w 608846"/>
              <a:gd name="connsiteY103" fmla="*/ 208864 h 394304"/>
              <a:gd name="connsiteX104" fmla="*/ 485743 w 608846"/>
              <a:gd name="connsiteY104" fmla="*/ 208691 h 394304"/>
              <a:gd name="connsiteX105" fmla="*/ 436752 w 608846"/>
              <a:gd name="connsiteY105" fmla="*/ 138079 h 394304"/>
              <a:gd name="connsiteX106" fmla="*/ 475434 w 608846"/>
              <a:gd name="connsiteY106" fmla="*/ 106513 h 394304"/>
              <a:gd name="connsiteX107" fmla="*/ 564201 w 608846"/>
              <a:gd name="connsiteY107" fmla="*/ 111804 h 394304"/>
              <a:gd name="connsiteX108" fmla="*/ 573141 w 608846"/>
              <a:gd name="connsiteY108" fmla="*/ 205954 h 394304"/>
              <a:gd name="connsiteX109" fmla="*/ 575331 w 608846"/>
              <a:gd name="connsiteY109" fmla="*/ 104141 h 394304"/>
              <a:gd name="connsiteX110" fmla="*/ 573232 w 608846"/>
              <a:gd name="connsiteY110" fmla="*/ 102225 h 394304"/>
              <a:gd name="connsiteX111" fmla="*/ 570222 w 608846"/>
              <a:gd name="connsiteY111" fmla="*/ 99671 h 394304"/>
              <a:gd name="connsiteX112" fmla="*/ 573871 w 608846"/>
              <a:gd name="connsiteY112" fmla="*/ 82611 h 394304"/>
              <a:gd name="connsiteX113" fmla="*/ 575148 w 608846"/>
              <a:gd name="connsiteY113" fmla="*/ 83979 h 394304"/>
              <a:gd name="connsiteX114" fmla="*/ 589836 w 608846"/>
              <a:gd name="connsiteY114" fmla="*/ 96934 h 394304"/>
              <a:gd name="connsiteX115" fmla="*/ 575331 w 608846"/>
              <a:gd name="connsiteY115" fmla="*/ 104141 h 394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608846" h="394304">
                <a:moveTo>
                  <a:pt x="608721" y="94744"/>
                </a:moveTo>
                <a:cubicBezTo>
                  <a:pt x="608210" y="90739"/>
                  <a:pt x="605127" y="87555"/>
                  <a:pt x="601149" y="86899"/>
                </a:cubicBezTo>
                <a:cubicBezTo>
                  <a:pt x="594817" y="84435"/>
                  <a:pt x="589316" y="80230"/>
                  <a:pt x="585275" y="74765"/>
                </a:cubicBezTo>
                <a:cubicBezTo>
                  <a:pt x="582958" y="72119"/>
                  <a:pt x="580431" y="69683"/>
                  <a:pt x="577703" y="67466"/>
                </a:cubicBezTo>
                <a:cubicBezTo>
                  <a:pt x="575230" y="65551"/>
                  <a:pt x="571910" y="65131"/>
                  <a:pt x="569036" y="66372"/>
                </a:cubicBezTo>
                <a:cubicBezTo>
                  <a:pt x="566938" y="67284"/>
                  <a:pt x="561737" y="69474"/>
                  <a:pt x="557815" y="90822"/>
                </a:cubicBezTo>
                <a:cubicBezTo>
                  <a:pt x="509919" y="62266"/>
                  <a:pt x="467223" y="96113"/>
                  <a:pt x="466584" y="96660"/>
                </a:cubicBezTo>
                <a:cubicBezTo>
                  <a:pt x="435356" y="124321"/>
                  <a:pt x="401428" y="148771"/>
                  <a:pt x="365319" y="169644"/>
                </a:cubicBezTo>
                <a:cubicBezTo>
                  <a:pt x="351817" y="165384"/>
                  <a:pt x="338671" y="160074"/>
                  <a:pt x="325999" y="153770"/>
                </a:cubicBezTo>
                <a:lnTo>
                  <a:pt x="325999" y="153770"/>
                </a:lnTo>
                <a:lnTo>
                  <a:pt x="325999" y="153770"/>
                </a:lnTo>
                <a:cubicBezTo>
                  <a:pt x="316201" y="149172"/>
                  <a:pt x="306731" y="143927"/>
                  <a:pt x="297626" y="138079"/>
                </a:cubicBezTo>
                <a:cubicBezTo>
                  <a:pt x="296531" y="136418"/>
                  <a:pt x="294762" y="135324"/>
                  <a:pt x="292791" y="135068"/>
                </a:cubicBezTo>
                <a:cubicBezTo>
                  <a:pt x="251801" y="108310"/>
                  <a:pt x="214452" y="76352"/>
                  <a:pt x="181673" y="40006"/>
                </a:cubicBezTo>
                <a:cubicBezTo>
                  <a:pt x="181673" y="40006"/>
                  <a:pt x="144268" y="3514"/>
                  <a:pt x="96008" y="25136"/>
                </a:cubicBezTo>
                <a:cubicBezTo>
                  <a:pt x="94365" y="4609"/>
                  <a:pt x="89621" y="1963"/>
                  <a:pt x="87614" y="869"/>
                </a:cubicBezTo>
                <a:cubicBezTo>
                  <a:pt x="84914" y="-591"/>
                  <a:pt x="81648" y="-591"/>
                  <a:pt x="78948" y="869"/>
                </a:cubicBezTo>
                <a:cubicBezTo>
                  <a:pt x="76129" y="2730"/>
                  <a:pt x="73465" y="4837"/>
                  <a:pt x="71011" y="7163"/>
                </a:cubicBezTo>
                <a:cubicBezTo>
                  <a:pt x="66632" y="11843"/>
                  <a:pt x="61048" y="15228"/>
                  <a:pt x="54863" y="16925"/>
                </a:cubicBezTo>
                <a:cubicBezTo>
                  <a:pt x="50876" y="17171"/>
                  <a:pt x="47510" y="19981"/>
                  <a:pt x="46561" y="23858"/>
                </a:cubicBezTo>
                <a:cubicBezTo>
                  <a:pt x="46013" y="27052"/>
                  <a:pt x="45101" y="32252"/>
                  <a:pt x="66449" y="45206"/>
                </a:cubicBezTo>
                <a:cubicBezTo>
                  <a:pt x="40448" y="70477"/>
                  <a:pt x="37438" y="102134"/>
                  <a:pt x="57326" y="139447"/>
                </a:cubicBezTo>
                <a:cubicBezTo>
                  <a:pt x="62526" y="149118"/>
                  <a:pt x="88253" y="183511"/>
                  <a:pt x="139433" y="223835"/>
                </a:cubicBezTo>
                <a:cubicBezTo>
                  <a:pt x="130310" y="223835"/>
                  <a:pt x="121826" y="223835"/>
                  <a:pt x="112064" y="223835"/>
                </a:cubicBezTo>
                <a:cubicBezTo>
                  <a:pt x="111517" y="223835"/>
                  <a:pt x="57326" y="224930"/>
                  <a:pt x="38350" y="277296"/>
                </a:cubicBezTo>
                <a:cubicBezTo>
                  <a:pt x="21655" y="263246"/>
                  <a:pt x="16181" y="264797"/>
                  <a:pt x="13901" y="265436"/>
                </a:cubicBezTo>
                <a:cubicBezTo>
                  <a:pt x="10972" y="266421"/>
                  <a:pt x="8737" y="268830"/>
                  <a:pt x="7970" y="271822"/>
                </a:cubicBezTo>
                <a:cubicBezTo>
                  <a:pt x="7222" y="275271"/>
                  <a:pt x="6821" y="278783"/>
                  <a:pt x="6784" y="282314"/>
                </a:cubicBezTo>
                <a:cubicBezTo>
                  <a:pt x="7104" y="289092"/>
                  <a:pt x="5516" y="295815"/>
                  <a:pt x="2223" y="301745"/>
                </a:cubicBezTo>
                <a:cubicBezTo>
                  <a:pt x="-450" y="304765"/>
                  <a:pt x="-815" y="309181"/>
                  <a:pt x="1311" y="312602"/>
                </a:cubicBezTo>
                <a:cubicBezTo>
                  <a:pt x="2497" y="314335"/>
                  <a:pt x="4139" y="316707"/>
                  <a:pt x="11164" y="316707"/>
                </a:cubicBezTo>
                <a:cubicBezTo>
                  <a:pt x="18207" y="316342"/>
                  <a:pt x="25186" y="315184"/>
                  <a:pt x="31964" y="313240"/>
                </a:cubicBezTo>
                <a:cubicBezTo>
                  <a:pt x="31964" y="351284"/>
                  <a:pt x="52947" y="377102"/>
                  <a:pt x="95825" y="389053"/>
                </a:cubicBezTo>
                <a:cubicBezTo>
                  <a:pt x="113807" y="392866"/>
                  <a:pt x="132189" y="394517"/>
                  <a:pt x="150563" y="393979"/>
                </a:cubicBezTo>
                <a:cubicBezTo>
                  <a:pt x="222571" y="392702"/>
                  <a:pt x="293831" y="379191"/>
                  <a:pt x="361305" y="354020"/>
                </a:cubicBezTo>
                <a:lnTo>
                  <a:pt x="362582" y="353291"/>
                </a:lnTo>
                <a:cubicBezTo>
                  <a:pt x="501708" y="302110"/>
                  <a:pt x="575513" y="227028"/>
                  <a:pt x="584363" y="214165"/>
                </a:cubicBezTo>
                <a:cubicBezTo>
                  <a:pt x="609451" y="177673"/>
                  <a:pt x="609816" y="144282"/>
                  <a:pt x="585366" y="115089"/>
                </a:cubicBezTo>
                <a:cubicBezTo>
                  <a:pt x="609360" y="103502"/>
                  <a:pt x="608995" y="98029"/>
                  <a:pt x="608721" y="94744"/>
                </a:cubicBezTo>
                <a:close/>
                <a:moveTo>
                  <a:pt x="79586" y="17290"/>
                </a:moveTo>
                <a:lnTo>
                  <a:pt x="80590" y="16469"/>
                </a:lnTo>
                <a:cubicBezTo>
                  <a:pt x="81465" y="21751"/>
                  <a:pt x="82013" y="27079"/>
                  <a:pt x="82232" y="32434"/>
                </a:cubicBezTo>
                <a:cubicBezTo>
                  <a:pt x="81228" y="33073"/>
                  <a:pt x="80225" y="33529"/>
                  <a:pt x="79221" y="34259"/>
                </a:cubicBezTo>
                <a:lnTo>
                  <a:pt x="77123" y="35810"/>
                </a:lnTo>
                <a:cubicBezTo>
                  <a:pt x="72561" y="33073"/>
                  <a:pt x="68000" y="30245"/>
                  <a:pt x="64807" y="27873"/>
                </a:cubicBezTo>
                <a:cubicBezTo>
                  <a:pt x="70208" y="25099"/>
                  <a:pt x="75152" y="21532"/>
                  <a:pt x="79495" y="17290"/>
                </a:cubicBezTo>
                <a:close/>
                <a:moveTo>
                  <a:pt x="69003" y="132879"/>
                </a:moveTo>
                <a:cubicBezTo>
                  <a:pt x="61796" y="119468"/>
                  <a:pt x="39901" y="78870"/>
                  <a:pt x="87249" y="45389"/>
                </a:cubicBezTo>
                <a:cubicBezTo>
                  <a:pt x="112274" y="25382"/>
                  <a:pt x="148255" y="27024"/>
                  <a:pt x="171364" y="49220"/>
                </a:cubicBezTo>
                <a:cubicBezTo>
                  <a:pt x="182950" y="61901"/>
                  <a:pt x="194262" y="73214"/>
                  <a:pt x="205210" y="83523"/>
                </a:cubicBezTo>
                <a:cubicBezTo>
                  <a:pt x="193350" y="89270"/>
                  <a:pt x="172823" y="103594"/>
                  <a:pt x="153665" y="138261"/>
                </a:cubicBezTo>
                <a:cubicBezTo>
                  <a:pt x="151996" y="141527"/>
                  <a:pt x="153154" y="145523"/>
                  <a:pt x="156311" y="147384"/>
                </a:cubicBezTo>
                <a:cubicBezTo>
                  <a:pt x="157323" y="147922"/>
                  <a:pt x="158445" y="148205"/>
                  <a:pt x="159595" y="148205"/>
                </a:cubicBezTo>
                <a:cubicBezTo>
                  <a:pt x="162076" y="148214"/>
                  <a:pt x="164375" y="146891"/>
                  <a:pt x="165616" y="144738"/>
                </a:cubicBezTo>
                <a:cubicBezTo>
                  <a:pt x="187238" y="105783"/>
                  <a:pt x="210136" y="95748"/>
                  <a:pt x="216249" y="93650"/>
                </a:cubicBezTo>
                <a:cubicBezTo>
                  <a:pt x="235517" y="111184"/>
                  <a:pt x="256071" y="127259"/>
                  <a:pt x="277738" y="141728"/>
                </a:cubicBezTo>
                <a:cubicBezTo>
                  <a:pt x="258598" y="157173"/>
                  <a:pt x="242350" y="175884"/>
                  <a:pt x="229751" y="197013"/>
                </a:cubicBezTo>
                <a:cubicBezTo>
                  <a:pt x="227990" y="200197"/>
                  <a:pt x="229030" y="204211"/>
                  <a:pt x="232123" y="206136"/>
                </a:cubicBezTo>
                <a:cubicBezTo>
                  <a:pt x="233154" y="206812"/>
                  <a:pt x="234358" y="207158"/>
                  <a:pt x="235590" y="207140"/>
                </a:cubicBezTo>
                <a:cubicBezTo>
                  <a:pt x="238025" y="207149"/>
                  <a:pt x="240288" y="205863"/>
                  <a:pt x="241520" y="203764"/>
                </a:cubicBezTo>
                <a:cubicBezTo>
                  <a:pt x="241520" y="203764"/>
                  <a:pt x="265604" y="163714"/>
                  <a:pt x="290419" y="149756"/>
                </a:cubicBezTo>
                <a:cubicBezTo>
                  <a:pt x="299916" y="155723"/>
                  <a:pt x="309751" y="161114"/>
                  <a:pt x="319886" y="165904"/>
                </a:cubicBezTo>
                <a:cubicBezTo>
                  <a:pt x="329475" y="170602"/>
                  <a:pt x="339309" y="174780"/>
                  <a:pt x="349354" y="178402"/>
                </a:cubicBezTo>
                <a:cubicBezTo>
                  <a:pt x="334903" y="186248"/>
                  <a:pt x="319868" y="192963"/>
                  <a:pt x="304377" y="198473"/>
                </a:cubicBezTo>
                <a:lnTo>
                  <a:pt x="303830" y="198473"/>
                </a:lnTo>
                <a:cubicBezTo>
                  <a:pt x="303191" y="198473"/>
                  <a:pt x="251281" y="219274"/>
                  <a:pt x="161693" y="222831"/>
                </a:cubicBezTo>
                <a:cubicBezTo>
                  <a:pt x="101481" y="179223"/>
                  <a:pt x="73291" y="140816"/>
                  <a:pt x="69003" y="132879"/>
                </a:cubicBezTo>
                <a:close/>
                <a:moveTo>
                  <a:pt x="20925" y="282587"/>
                </a:moveTo>
                <a:cubicBezTo>
                  <a:pt x="20880" y="281921"/>
                  <a:pt x="20880" y="281246"/>
                  <a:pt x="20925" y="280580"/>
                </a:cubicBezTo>
                <a:cubicBezTo>
                  <a:pt x="25724" y="283956"/>
                  <a:pt x="30295" y="287641"/>
                  <a:pt x="34610" y="291619"/>
                </a:cubicBezTo>
                <a:cubicBezTo>
                  <a:pt x="34610" y="292896"/>
                  <a:pt x="34062" y="293991"/>
                  <a:pt x="33789" y="295359"/>
                </a:cubicBezTo>
                <a:cubicBezTo>
                  <a:pt x="33515" y="296728"/>
                  <a:pt x="33789" y="297275"/>
                  <a:pt x="33789" y="298279"/>
                </a:cubicBezTo>
                <a:cubicBezTo>
                  <a:pt x="28041" y="299830"/>
                  <a:pt x="22385" y="301107"/>
                  <a:pt x="18006" y="301837"/>
                </a:cubicBezTo>
                <a:cubicBezTo>
                  <a:pt x="19940" y="295606"/>
                  <a:pt x="20925" y="289110"/>
                  <a:pt x="20925" y="282587"/>
                </a:cubicBezTo>
                <a:close/>
                <a:moveTo>
                  <a:pt x="573141" y="205954"/>
                </a:moveTo>
                <a:cubicBezTo>
                  <a:pt x="565113" y="217723"/>
                  <a:pt x="490122" y="292714"/>
                  <a:pt x="352547" y="341978"/>
                </a:cubicBezTo>
                <a:lnTo>
                  <a:pt x="352091" y="341978"/>
                </a:lnTo>
                <a:cubicBezTo>
                  <a:pt x="214698" y="390147"/>
                  <a:pt x="118359" y="380568"/>
                  <a:pt x="99839" y="375186"/>
                </a:cubicBezTo>
                <a:cubicBezTo>
                  <a:pt x="84513" y="370716"/>
                  <a:pt x="37894" y="356940"/>
                  <a:pt x="47382" y="297275"/>
                </a:cubicBezTo>
                <a:cubicBezTo>
                  <a:pt x="50949" y="263748"/>
                  <a:pt x="78647" y="237966"/>
                  <a:pt x="112338" y="236790"/>
                </a:cubicBezTo>
                <a:cubicBezTo>
                  <a:pt x="124380" y="237246"/>
                  <a:pt x="135784" y="237246"/>
                  <a:pt x="146823" y="236790"/>
                </a:cubicBezTo>
                <a:cubicBezTo>
                  <a:pt x="139068" y="252481"/>
                  <a:pt x="130949" y="283773"/>
                  <a:pt x="152935" y="328932"/>
                </a:cubicBezTo>
                <a:cubicBezTo>
                  <a:pt x="154094" y="331295"/>
                  <a:pt x="156502" y="332782"/>
                  <a:pt x="159139" y="332764"/>
                </a:cubicBezTo>
                <a:cubicBezTo>
                  <a:pt x="160188" y="332782"/>
                  <a:pt x="161228" y="332536"/>
                  <a:pt x="162149" y="332034"/>
                </a:cubicBezTo>
                <a:cubicBezTo>
                  <a:pt x="165516" y="330364"/>
                  <a:pt x="166893" y="326286"/>
                  <a:pt x="165251" y="322911"/>
                </a:cubicBezTo>
                <a:cubicBezTo>
                  <a:pt x="141075" y="273373"/>
                  <a:pt x="157405" y="244088"/>
                  <a:pt x="162879" y="236334"/>
                </a:cubicBezTo>
                <a:cubicBezTo>
                  <a:pt x="191133" y="235303"/>
                  <a:pt x="219269" y="232256"/>
                  <a:pt x="247085" y="227211"/>
                </a:cubicBezTo>
                <a:cubicBezTo>
                  <a:pt x="247222" y="256139"/>
                  <a:pt x="252850" y="284777"/>
                  <a:pt x="263689" y="311598"/>
                </a:cubicBezTo>
                <a:cubicBezTo>
                  <a:pt x="264829" y="314007"/>
                  <a:pt x="267228" y="315558"/>
                  <a:pt x="269892" y="315613"/>
                </a:cubicBezTo>
                <a:cubicBezTo>
                  <a:pt x="270868" y="315585"/>
                  <a:pt x="271826" y="315366"/>
                  <a:pt x="272720" y="314974"/>
                </a:cubicBezTo>
                <a:cubicBezTo>
                  <a:pt x="276160" y="313414"/>
                  <a:pt x="277683" y="309354"/>
                  <a:pt x="276123" y="305915"/>
                </a:cubicBezTo>
                <a:cubicBezTo>
                  <a:pt x="276114" y="305897"/>
                  <a:pt x="276105" y="305869"/>
                  <a:pt x="276096" y="305851"/>
                </a:cubicBezTo>
                <a:cubicBezTo>
                  <a:pt x="265878" y="279942"/>
                  <a:pt x="260678" y="252326"/>
                  <a:pt x="260769" y="224473"/>
                </a:cubicBezTo>
                <a:cubicBezTo>
                  <a:pt x="277008" y="221262"/>
                  <a:pt x="292964" y="216746"/>
                  <a:pt x="308483" y="210972"/>
                </a:cubicBezTo>
                <a:cubicBezTo>
                  <a:pt x="320516" y="206866"/>
                  <a:pt x="332257" y="201931"/>
                  <a:pt x="343606" y="196192"/>
                </a:cubicBezTo>
                <a:cubicBezTo>
                  <a:pt x="366687" y="215350"/>
                  <a:pt x="380828" y="261422"/>
                  <a:pt x="380919" y="261878"/>
                </a:cubicBezTo>
                <a:cubicBezTo>
                  <a:pt x="382014" y="265472"/>
                  <a:pt x="385800" y="267507"/>
                  <a:pt x="389404" y="266439"/>
                </a:cubicBezTo>
                <a:cubicBezTo>
                  <a:pt x="393035" y="265381"/>
                  <a:pt x="395115" y="261586"/>
                  <a:pt x="394056" y="257955"/>
                </a:cubicBezTo>
                <a:cubicBezTo>
                  <a:pt x="393418" y="255948"/>
                  <a:pt x="380281" y="212887"/>
                  <a:pt x="356652" y="189624"/>
                </a:cubicBezTo>
                <a:cubicBezTo>
                  <a:pt x="379961" y="177262"/>
                  <a:pt x="402367" y="163267"/>
                  <a:pt x="423706" y="147749"/>
                </a:cubicBezTo>
                <a:cubicBezTo>
                  <a:pt x="430001" y="149300"/>
                  <a:pt x="460198" y="159244"/>
                  <a:pt x="472423" y="211610"/>
                </a:cubicBezTo>
                <a:cubicBezTo>
                  <a:pt x="473144" y="214703"/>
                  <a:pt x="475899" y="216901"/>
                  <a:pt x="479083" y="216901"/>
                </a:cubicBezTo>
                <a:lnTo>
                  <a:pt x="480634" y="216901"/>
                </a:lnTo>
                <a:cubicBezTo>
                  <a:pt x="484274" y="216099"/>
                  <a:pt x="486582" y="212504"/>
                  <a:pt x="485779" y="208864"/>
                </a:cubicBezTo>
                <a:cubicBezTo>
                  <a:pt x="485770" y="208800"/>
                  <a:pt x="485761" y="208745"/>
                  <a:pt x="485743" y="208691"/>
                </a:cubicBezTo>
                <a:cubicBezTo>
                  <a:pt x="474886" y="163076"/>
                  <a:pt x="451258" y="144830"/>
                  <a:pt x="436752" y="138079"/>
                </a:cubicBezTo>
                <a:cubicBezTo>
                  <a:pt x="449159" y="128956"/>
                  <a:pt x="462023" y="118282"/>
                  <a:pt x="475434" y="106513"/>
                </a:cubicBezTo>
                <a:cubicBezTo>
                  <a:pt x="502192" y="85868"/>
                  <a:pt x="540079" y="88130"/>
                  <a:pt x="564201" y="111804"/>
                </a:cubicBezTo>
                <a:cubicBezTo>
                  <a:pt x="609633" y="152767"/>
                  <a:pt x="582173" y="192817"/>
                  <a:pt x="573141" y="205954"/>
                </a:cubicBezTo>
                <a:close/>
                <a:moveTo>
                  <a:pt x="575331" y="104141"/>
                </a:moveTo>
                <a:lnTo>
                  <a:pt x="573232" y="102225"/>
                </a:lnTo>
                <a:lnTo>
                  <a:pt x="570222" y="99671"/>
                </a:lnTo>
                <a:cubicBezTo>
                  <a:pt x="571061" y="93914"/>
                  <a:pt x="572274" y="88212"/>
                  <a:pt x="573871" y="82611"/>
                </a:cubicBezTo>
                <a:lnTo>
                  <a:pt x="575148" y="83979"/>
                </a:lnTo>
                <a:cubicBezTo>
                  <a:pt x="579345" y="89024"/>
                  <a:pt x="584308" y="93394"/>
                  <a:pt x="589836" y="96934"/>
                </a:cubicBezTo>
                <a:cubicBezTo>
                  <a:pt x="585129" y="99589"/>
                  <a:pt x="580294" y="101997"/>
                  <a:pt x="575331" y="104141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3118BB18-012F-EB25-5A08-51DA9AA8B389}"/>
              </a:ext>
            </a:extLst>
          </p:cNvPr>
          <p:cNvSpPr/>
          <p:nvPr/>
        </p:nvSpPr>
        <p:spPr>
          <a:xfrm>
            <a:off x="13389049" y="6978610"/>
            <a:ext cx="1060498" cy="1226402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4D22072D-860F-8367-0BFF-D5FC79FB86E0}"/>
              </a:ext>
            </a:extLst>
          </p:cNvPr>
          <p:cNvSpPr/>
          <p:nvPr/>
        </p:nvSpPr>
        <p:spPr>
          <a:xfrm>
            <a:off x="18657363" y="7208225"/>
            <a:ext cx="1213840" cy="767172"/>
          </a:xfrm>
          <a:custGeom>
            <a:avLst/>
            <a:gdLst>
              <a:gd name="connsiteX0" fmla="*/ 114233 w 537865"/>
              <a:gd name="connsiteY0" fmla="*/ 211980 h 339942"/>
              <a:gd name="connsiteX1" fmla="*/ 62774 w 537865"/>
              <a:gd name="connsiteY1" fmla="*/ 238962 h 339942"/>
              <a:gd name="connsiteX2" fmla="*/ 59462 w 537865"/>
              <a:gd name="connsiteY2" fmla="*/ 238962 h 339942"/>
              <a:gd name="connsiteX3" fmla="*/ 107932 w 537865"/>
              <a:gd name="connsiteY3" fmla="*/ 327824 h 339942"/>
              <a:gd name="connsiteX4" fmla="*/ 430099 w 537865"/>
              <a:gd name="connsiteY4" fmla="*/ 327824 h 339942"/>
              <a:gd name="connsiteX5" fmla="*/ 478246 w 537865"/>
              <a:gd name="connsiteY5" fmla="*/ 238962 h 339942"/>
              <a:gd name="connsiteX6" fmla="*/ 474934 w 537865"/>
              <a:gd name="connsiteY6" fmla="*/ 238962 h 339942"/>
              <a:gd name="connsiteX7" fmla="*/ 423475 w 537865"/>
              <a:gd name="connsiteY7" fmla="*/ 211980 h 339942"/>
              <a:gd name="connsiteX8" fmla="*/ 407616 w 537865"/>
              <a:gd name="connsiteY8" fmla="*/ 227838 h 339942"/>
              <a:gd name="connsiteX9" fmla="*/ 320394 w 537865"/>
              <a:gd name="connsiteY9" fmla="*/ 211980 h 339942"/>
              <a:gd name="connsiteX10" fmla="*/ 304536 w 537865"/>
              <a:gd name="connsiteY10" fmla="*/ 227838 h 339942"/>
              <a:gd name="connsiteX11" fmla="*/ 217314 w 537865"/>
              <a:gd name="connsiteY11" fmla="*/ 211980 h 339942"/>
              <a:gd name="connsiteX12" fmla="*/ 201456 w 537865"/>
              <a:gd name="connsiteY12" fmla="*/ 227838 h 339942"/>
              <a:gd name="connsiteX13" fmla="*/ 114233 w 537865"/>
              <a:gd name="connsiteY13" fmla="*/ 211980 h 339942"/>
              <a:gd name="connsiteX14" fmla="*/ 335905 w 537865"/>
              <a:gd name="connsiteY14" fmla="*/ 43950 h 339942"/>
              <a:gd name="connsiteX15" fmla="*/ 389868 w 537865"/>
              <a:gd name="connsiteY15" fmla="*/ 117947 h 339942"/>
              <a:gd name="connsiteX16" fmla="*/ 385668 w 537865"/>
              <a:gd name="connsiteY16" fmla="*/ 125461 h 339942"/>
              <a:gd name="connsiteX17" fmla="*/ 384052 w 537865"/>
              <a:gd name="connsiteY17" fmla="*/ 125461 h 339942"/>
              <a:gd name="connsiteX18" fmla="*/ 378235 w 537865"/>
              <a:gd name="connsiteY18" fmla="*/ 121017 h 339942"/>
              <a:gd name="connsiteX19" fmla="*/ 329200 w 537865"/>
              <a:gd name="connsiteY19" fmla="*/ 53805 h 339942"/>
              <a:gd name="connsiteX20" fmla="*/ 327827 w 537865"/>
              <a:gd name="connsiteY20" fmla="*/ 45323 h 339942"/>
              <a:gd name="connsiteX21" fmla="*/ 335905 w 537865"/>
              <a:gd name="connsiteY21" fmla="*/ 43950 h 339942"/>
              <a:gd name="connsiteX22" fmla="*/ 202741 w 537865"/>
              <a:gd name="connsiteY22" fmla="*/ 43465 h 339942"/>
              <a:gd name="connsiteX23" fmla="*/ 211119 w 537865"/>
              <a:gd name="connsiteY23" fmla="*/ 45266 h 339942"/>
              <a:gd name="connsiteX24" fmla="*/ 209317 w 537865"/>
              <a:gd name="connsiteY24" fmla="*/ 53644 h 339942"/>
              <a:gd name="connsiteX25" fmla="*/ 160362 w 537865"/>
              <a:gd name="connsiteY25" fmla="*/ 120856 h 339942"/>
              <a:gd name="connsiteX26" fmla="*/ 154545 w 537865"/>
              <a:gd name="connsiteY26" fmla="*/ 125299 h 339942"/>
              <a:gd name="connsiteX27" fmla="*/ 152930 w 537865"/>
              <a:gd name="connsiteY27" fmla="*/ 125299 h 339942"/>
              <a:gd name="connsiteX28" fmla="*/ 148647 w 537865"/>
              <a:gd name="connsiteY28" fmla="*/ 117786 h 339942"/>
              <a:gd name="connsiteX29" fmla="*/ 202288 w 537865"/>
              <a:gd name="connsiteY29" fmla="*/ 43950 h 339942"/>
              <a:gd name="connsiteX30" fmla="*/ 202288 w 537865"/>
              <a:gd name="connsiteY30" fmla="*/ 43789 h 339942"/>
              <a:gd name="connsiteX31" fmla="*/ 202741 w 537865"/>
              <a:gd name="connsiteY31" fmla="*/ 43465 h 339942"/>
              <a:gd name="connsiteX32" fmla="*/ 268450 w 537865"/>
              <a:gd name="connsiteY32" fmla="*/ 42819 h 339942"/>
              <a:gd name="connsiteX33" fmla="*/ 274508 w 537865"/>
              <a:gd name="connsiteY33" fmla="*/ 48878 h 339942"/>
              <a:gd name="connsiteX34" fmla="*/ 274508 w 537865"/>
              <a:gd name="connsiteY34" fmla="*/ 119402 h 339942"/>
              <a:gd name="connsiteX35" fmla="*/ 268450 w 537865"/>
              <a:gd name="connsiteY35" fmla="*/ 125461 h 339942"/>
              <a:gd name="connsiteX36" fmla="*/ 262390 w 537865"/>
              <a:gd name="connsiteY36" fmla="*/ 119402 h 339942"/>
              <a:gd name="connsiteX37" fmla="*/ 262390 w 537865"/>
              <a:gd name="connsiteY37" fmla="*/ 48878 h 339942"/>
              <a:gd name="connsiteX38" fmla="*/ 268450 w 537865"/>
              <a:gd name="connsiteY38" fmla="*/ 42819 h 339942"/>
              <a:gd name="connsiteX39" fmla="*/ 276683 w 537865"/>
              <a:gd name="connsiteY39" fmla="*/ 12142 h 339942"/>
              <a:gd name="connsiteX40" fmla="*/ 51222 w 537865"/>
              <a:gd name="connsiteY40" fmla="*/ 125461 h 339942"/>
              <a:gd name="connsiteX41" fmla="*/ 48152 w 537865"/>
              <a:gd name="connsiteY41" fmla="*/ 127722 h 339942"/>
              <a:gd name="connsiteX42" fmla="*/ 16622 w 537865"/>
              <a:gd name="connsiteY42" fmla="*/ 155327 h 339942"/>
              <a:gd name="connsiteX43" fmla="*/ 41867 w 537865"/>
              <a:gd name="connsiteY43" fmla="*/ 222360 h 339942"/>
              <a:gd name="connsiteX44" fmla="*/ 108902 w 537865"/>
              <a:gd name="connsiteY44" fmla="*/ 197116 h 339942"/>
              <a:gd name="connsiteX45" fmla="*/ 114395 w 537865"/>
              <a:gd name="connsiteY45" fmla="*/ 193561 h 339942"/>
              <a:gd name="connsiteX46" fmla="*/ 119969 w 537865"/>
              <a:gd name="connsiteY46" fmla="*/ 197116 h 339942"/>
              <a:gd name="connsiteX47" fmla="*/ 144980 w 537865"/>
              <a:gd name="connsiteY47" fmla="*/ 222127 h 339942"/>
              <a:gd name="connsiteX48" fmla="*/ 211981 w 537865"/>
              <a:gd name="connsiteY48" fmla="*/ 197116 h 339942"/>
              <a:gd name="connsiteX49" fmla="*/ 214389 w 537865"/>
              <a:gd name="connsiteY49" fmla="*/ 194708 h 339942"/>
              <a:gd name="connsiteX50" fmla="*/ 222969 w 537865"/>
              <a:gd name="connsiteY50" fmla="*/ 197116 h 339942"/>
              <a:gd name="connsiteX51" fmla="*/ 247915 w 537865"/>
              <a:gd name="connsiteY51" fmla="*/ 222062 h 339942"/>
              <a:gd name="connsiteX52" fmla="*/ 315062 w 537865"/>
              <a:gd name="connsiteY52" fmla="*/ 197116 h 339942"/>
              <a:gd name="connsiteX53" fmla="*/ 317470 w 537865"/>
              <a:gd name="connsiteY53" fmla="*/ 194708 h 339942"/>
              <a:gd name="connsiteX54" fmla="*/ 326048 w 537865"/>
              <a:gd name="connsiteY54" fmla="*/ 197116 h 339942"/>
              <a:gd name="connsiteX55" fmla="*/ 351060 w 537865"/>
              <a:gd name="connsiteY55" fmla="*/ 222127 h 339942"/>
              <a:gd name="connsiteX56" fmla="*/ 418061 w 537865"/>
              <a:gd name="connsiteY56" fmla="*/ 197116 h 339942"/>
              <a:gd name="connsiteX57" fmla="*/ 423636 w 537865"/>
              <a:gd name="connsiteY57" fmla="*/ 193561 h 339942"/>
              <a:gd name="connsiteX58" fmla="*/ 429129 w 537865"/>
              <a:gd name="connsiteY58" fmla="*/ 197116 h 339942"/>
              <a:gd name="connsiteX59" fmla="*/ 475095 w 537865"/>
              <a:gd name="connsiteY59" fmla="*/ 226683 h 339942"/>
              <a:gd name="connsiteX60" fmla="*/ 475419 w 537865"/>
              <a:gd name="connsiteY60" fmla="*/ 226683 h 339942"/>
              <a:gd name="connsiteX61" fmla="*/ 522596 w 537865"/>
              <a:gd name="connsiteY61" fmla="*/ 194046 h 339942"/>
              <a:gd name="connsiteX62" fmla="*/ 493271 w 537865"/>
              <a:gd name="connsiteY62" fmla="*/ 128692 h 339942"/>
              <a:gd name="connsiteX63" fmla="*/ 490445 w 537865"/>
              <a:gd name="connsiteY63" fmla="*/ 126511 h 339942"/>
              <a:gd name="connsiteX64" fmla="*/ 425793 w 537865"/>
              <a:gd name="connsiteY64" fmla="*/ 61545 h 339942"/>
              <a:gd name="connsiteX65" fmla="*/ 276683 w 537865"/>
              <a:gd name="connsiteY65" fmla="*/ 12142 h 339942"/>
              <a:gd name="connsiteX66" fmla="*/ 263052 w 537865"/>
              <a:gd name="connsiteY66" fmla="*/ 83 h 339942"/>
              <a:gd name="connsiteX67" fmla="*/ 499007 w 537865"/>
              <a:gd name="connsiteY67" fmla="*/ 118029 h 339942"/>
              <a:gd name="connsiteX68" fmla="*/ 537865 w 537865"/>
              <a:gd name="connsiteY68" fmla="*/ 176031 h 339942"/>
              <a:gd name="connsiteX69" fmla="*/ 493595 w 537865"/>
              <a:gd name="connsiteY69" fmla="*/ 236054 h 339942"/>
              <a:gd name="connsiteX70" fmla="*/ 439065 w 537865"/>
              <a:gd name="connsiteY70" fmla="*/ 336791 h 339942"/>
              <a:gd name="connsiteX71" fmla="*/ 433734 w 537865"/>
              <a:gd name="connsiteY71" fmla="*/ 339942 h 339942"/>
              <a:gd name="connsiteX72" fmla="*/ 104297 w 537865"/>
              <a:gd name="connsiteY72" fmla="*/ 339942 h 339942"/>
              <a:gd name="connsiteX73" fmla="*/ 98966 w 537865"/>
              <a:gd name="connsiteY73" fmla="*/ 336791 h 339942"/>
              <a:gd name="connsiteX74" fmla="*/ 44355 w 537865"/>
              <a:gd name="connsiteY74" fmla="*/ 236054 h 339942"/>
              <a:gd name="connsiteX75" fmla="*/ 3470 w 537865"/>
              <a:gd name="connsiteY75" fmla="*/ 196583 h 339942"/>
              <a:gd name="connsiteX76" fmla="*/ 42255 w 537865"/>
              <a:gd name="connsiteY76" fmla="*/ 116736 h 339942"/>
              <a:gd name="connsiteX77" fmla="*/ 107286 w 537865"/>
              <a:gd name="connsiteY77" fmla="*/ 52068 h 339942"/>
              <a:gd name="connsiteX78" fmla="*/ 263052 w 537865"/>
              <a:gd name="connsiteY78" fmla="*/ 83 h 339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37865" h="339942">
                <a:moveTo>
                  <a:pt x="114233" y="211980"/>
                </a:moveTo>
                <a:cubicBezTo>
                  <a:pt x="102536" y="228864"/>
                  <a:pt x="83309" y="238938"/>
                  <a:pt x="62774" y="238962"/>
                </a:cubicBezTo>
                <a:lnTo>
                  <a:pt x="59462" y="238962"/>
                </a:lnTo>
                <a:lnTo>
                  <a:pt x="107932" y="327824"/>
                </a:lnTo>
                <a:lnTo>
                  <a:pt x="430099" y="327824"/>
                </a:lnTo>
                <a:lnTo>
                  <a:pt x="478246" y="238962"/>
                </a:lnTo>
                <a:lnTo>
                  <a:pt x="474934" y="238962"/>
                </a:lnTo>
                <a:cubicBezTo>
                  <a:pt x="454399" y="238938"/>
                  <a:pt x="435172" y="228864"/>
                  <a:pt x="423475" y="211980"/>
                </a:cubicBezTo>
                <a:cubicBezTo>
                  <a:pt x="419185" y="218176"/>
                  <a:pt x="413813" y="223548"/>
                  <a:pt x="407616" y="227838"/>
                </a:cubicBezTo>
                <a:cubicBezTo>
                  <a:pt x="379156" y="247541"/>
                  <a:pt x="340106" y="240448"/>
                  <a:pt x="320394" y="211980"/>
                </a:cubicBezTo>
                <a:cubicBezTo>
                  <a:pt x="316104" y="218176"/>
                  <a:pt x="310732" y="223548"/>
                  <a:pt x="304536" y="227838"/>
                </a:cubicBezTo>
                <a:cubicBezTo>
                  <a:pt x="276075" y="247541"/>
                  <a:pt x="237025" y="240448"/>
                  <a:pt x="217314" y="211980"/>
                </a:cubicBezTo>
                <a:cubicBezTo>
                  <a:pt x="213024" y="218176"/>
                  <a:pt x="207651" y="223548"/>
                  <a:pt x="201456" y="227838"/>
                </a:cubicBezTo>
                <a:cubicBezTo>
                  <a:pt x="172996" y="247541"/>
                  <a:pt x="133945" y="240448"/>
                  <a:pt x="114233" y="211980"/>
                </a:cubicBezTo>
                <a:close/>
                <a:moveTo>
                  <a:pt x="335905" y="43950"/>
                </a:moveTo>
                <a:cubicBezTo>
                  <a:pt x="337601" y="45162"/>
                  <a:pt x="377751" y="74163"/>
                  <a:pt x="389868" y="117947"/>
                </a:cubicBezTo>
                <a:cubicBezTo>
                  <a:pt x="390749" y="121179"/>
                  <a:pt x="388882" y="124523"/>
                  <a:pt x="385668" y="125461"/>
                </a:cubicBezTo>
                <a:lnTo>
                  <a:pt x="384052" y="125461"/>
                </a:lnTo>
                <a:cubicBezTo>
                  <a:pt x="381338" y="125453"/>
                  <a:pt x="378963" y="123635"/>
                  <a:pt x="378235" y="121017"/>
                </a:cubicBezTo>
                <a:cubicBezTo>
                  <a:pt x="367491" y="81514"/>
                  <a:pt x="329604" y="53805"/>
                  <a:pt x="329200" y="53805"/>
                </a:cubicBezTo>
                <a:cubicBezTo>
                  <a:pt x="326509" y="51826"/>
                  <a:pt x="325903" y="48054"/>
                  <a:pt x="327827" y="45323"/>
                </a:cubicBezTo>
                <a:cubicBezTo>
                  <a:pt x="329733" y="42803"/>
                  <a:pt x="333271" y="42197"/>
                  <a:pt x="335905" y="43950"/>
                </a:cubicBezTo>
                <a:close/>
                <a:moveTo>
                  <a:pt x="202741" y="43465"/>
                </a:moveTo>
                <a:cubicBezTo>
                  <a:pt x="205552" y="41647"/>
                  <a:pt x="209301" y="42455"/>
                  <a:pt x="211119" y="45266"/>
                </a:cubicBezTo>
                <a:cubicBezTo>
                  <a:pt x="212936" y="48078"/>
                  <a:pt x="212128" y="51826"/>
                  <a:pt x="209317" y="53644"/>
                </a:cubicBezTo>
                <a:cubicBezTo>
                  <a:pt x="208832" y="53886"/>
                  <a:pt x="171025" y="81433"/>
                  <a:pt x="160362" y="120856"/>
                </a:cubicBezTo>
                <a:cubicBezTo>
                  <a:pt x="159635" y="123473"/>
                  <a:pt x="157260" y="125291"/>
                  <a:pt x="154545" y="125299"/>
                </a:cubicBezTo>
                <a:lnTo>
                  <a:pt x="152930" y="125299"/>
                </a:lnTo>
                <a:cubicBezTo>
                  <a:pt x="149682" y="124394"/>
                  <a:pt x="147767" y="121042"/>
                  <a:pt x="148647" y="117786"/>
                </a:cubicBezTo>
                <a:cubicBezTo>
                  <a:pt x="160523" y="74163"/>
                  <a:pt x="200592" y="45161"/>
                  <a:pt x="202288" y="43950"/>
                </a:cubicBezTo>
                <a:lnTo>
                  <a:pt x="202288" y="43789"/>
                </a:lnTo>
                <a:cubicBezTo>
                  <a:pt x="202434" y="43675"/>
                  <a:pt x="202588" y="43570"/>
                  <a:pt x="202741" y="43465"/>
                </a:cubicBezTo>
                <a:close/>
                <a:moveTo>
                  <a:pt x="268450" y="42819"/>
                </a:moveTo>
                <a:cubicBezTo>
                  <a:pt x="271794" y="42819"/>
                  <a:pt x="274508" y="45533"/>
                  <a:pt x="274508" y="48878"/>
                </a:cubicBezTo>
                <a:lnTo>
                  <a:pt x="274508" y="119402"/>
                </a:lnTo>
                <a:cubicBezTo>
                  <a:pt x="274508" y="122747"/>
                  <a:pt x="271794" y="125461"/>
                  <a:pt x="268450" y="125461"/>
                </a:cubicBezTo>
                <a:cubicBezTo>
                  <a:pt x="265105" y="125461"/>
                  <a:pt x="262390" y="122747"/>
                  <a:pt x="262390" y="119402"/>
                </a:cubicBezTo>
                <a:lnTo>
                  <a:pt x="262390" y="48878"/>
                </a:lnTo>
                <a:cubicBezTo>
                  <a:pt x="262390" y="45533"/>
                  <a:pt x="265105" y="42819"/>
                  <a:pt x="268450" y="42819"/>
                </a:cubicBezTo>
                <a:close/>
                <a:moveTo>
                  <a:pt x="276683" y="12142"/>
                </a:moveTo>
                <a:cubicBezTo>
                  <a:pt x="190450" y="10224"/>
                  <a:pt x="104837" y="49781"/>
                  <a:pt x="51222" y="125461"/>
                </a:cubicBezTo>
                <a:cubicBezTo>
                  <a:pt x="50463" y="126519"/>
                  <a:pt x="49389" y="127310"/>
                  <a:pt x="48152" y="127722"/>
                </a:cubicBezTo>
                <a:cubicBezTo>
                  <a:pt x="34152" y="131940"/>
                  <a:pt x="22648" y="142005"/>
                  <a:pt x="16622" y="155327"/>
                </a:cubicBezTo>
                <a:cubicBezTo>
                  <a:pt x="5078" y="180814"/>
                  <a:pt x="16380" y="210825"/>
                  <a:pt x="41867" y="222360"/>
                </a:cubicBezTo>
                <a:cubicBezTo>
                  <a:pt x="67346" y="233905"/>
                  <a:pt x="97366" y="222595"/>
                  <a:pt x="108902" y="197116"/>
                </a:cubicBezTo>
                <a:cubicBezTo>
                  <a:pt x="109879" y="194959"/>
                  <a:pt x="112028" y="193569"/>
                  <a:pt x="114395" y="193561"/>
                </a:cubicBezTo>
                <a:cubicBezTo>
                  <a:pt x="116786" y="193561"/>
                  <a:pt x="118959" y="194943"/>
                  <a:pt x="119969" y="197116"/>
                </a:cubicBezTo>
                <a:cubicBezTo>
                  <a:pt x="125026" y="208192"/>
                  <a:pt x="133904" y="217070"/>
                  <a:pt x="144980" y="222127"/>
                </a:cubicBezTo>
                <a:cubicBezTo>
                  <a:pt x="170386" y="233719"/>
                  <a:pt x="200389" y="222522"/>
                  <a:pt x="211981" y="197116"/>
                </a:cubicBezTo>
                <a:cubicBezTo>
                  <a:pt x="212547" y="196106"/>
                  <a:pt x="213380" y="195274"/>
                  <a:pt x="214389" y="194708"/>
                </a:cubicBezTo>
                <a:cubicBezTo>
                  <a:pt x="217418" y="193004"/>
                  <a:pt x="221264" y="194079"/>
                  <a:pt x="222969" y="197116"/>
                </a:cubicBezTo>
                <a:cubicBezTo>
                  <a:pt x="228026" y="208151"/>
                  <a:pt x="236880" y="217005"/>
                  <a:pt x="247915" y="222062"/>
                </a:cubicBezTo>
                <a:cubicBezTo>
                  <a:pt x="273345" y="233719"/>
                  <a:pt x="303404" y="222546"/>
                  <a:pt x="315062" y="197116"/>
                </a:cubicBezTo>
                <a:cubicBezTo>
                  <a:pt x="315628" y="196106"/>
                  <a:pt x="316459" y="195274"/>
                  <a:pt x="317470" y="194708"/>
                </a:cubicBezTo>
                <a:cubicBezTo>
                  <a:pt x="320499" y="193004"/>
                  <a:pt x="324344" y="194079"/>
                  <a:pt x="326048" y="197116"/>
                </a:cubicBezTo>
                <a:cubicBezTo>
                  <a:pt x="331106" y="208192"/>
                  <a:pt x="339985" y="217070"/>
                  <a:pt x="351060" y="222127"/>
                </a:cubicBezTo>
                <a:cubicBezTo>
                  <a:pt x="376466" y="233719"/>
                  <a:pt x="406469" y="222522"/>
                  <a:pt x="418061" y="197116"/>
                </a:cubicBezTo>
                <a:cubicBezTo>
                  <a:pt x="419072" y="194943"/>
                  <a:pt x="421245" y="193561"/>
                  <a:pt x="423636" y="193561"/>
                </a:cubicBezTo>
                <a:cubicBezTo>
                  <a:pt x="426003" y="193569"/>
                  <a:pt x="428152" y="194959"/>
                  <a:pt x="429129" y="197116"/>
                </a:cubicBezTo>
                <a:cubicBezTo>
                  <a:pt x="437361" y="215098"/>
                  <a:pt x="455312" y="226651"/>
                  <a:pt x="475095" y="226683"/>
                </a:cubicBezTo>
                <a:lnTo>
                  <a:pt x="475419" y="226683"/>
                </a:lnTo>
                <a:cubicBezTo>
                  <a:pt x="496382" y="226618"/>
                  <a:pt x="515140" y="213645"/>
                  <a:pt x="522596" y="194046"/>
                </a:cubicBezTo>
                <a:cubicBezTo>
                  <a:pt x="532549" y="167904"/>
                  <a:pt x="519413" y="138645"/>
                  <a:pt x="493271" y="128692"/>
                </a:cubicBezTo>
                <a:cubicBezTo>
                  <a:pt x="492132" y="128255"/>
                  <a:pt x="491156" y="127496"/>
                  <a:pt x="490445" y="126511"/>
                </a:cubicBezTo>
                <a:cubicBezTo>
                  <a:pt x="472769" y="101314"/>
                  <a:pt x="450900" y="79341"/>
                  <a:pt x="425793" y="61545"/>
                </a:cubicBezTo>
                <a:cubicBezTo>
                  <a:pt x="380385" y="29375"/>
                  <a:pt x="328423" y="13293"/>
                  <a:pt x="276683" y="12142"/>
                </a:cubicBezTo>
                <a:close/>
                <a:moveTo>
                  <a:pt x="263052" y="83"/>
                </a:moveTo>
                <a:cubicBezTo>
                  <a:pt x="353196" y="-2119"/>
                  <a:pt x="442787" y="39037"/>
                  <a:pt x="499007" y="118029"/>
                </a:cubicBezTo>
                <a:cubicBezTo>
                  <a:pt x="522451" y="127779"/>
                  <a:pt x="537767" y="150641"/>
                  <a:pt x="537865" y="176031"/>
                </a:cubicBezTo>
                <a:cubicBezTo>
                  <a:pt x="537833" y="203570"/>
                  <a:pt x="519898" y="227887"/>
                  <a:pt x="493595" y="236054"/>
                </a:cubicBezTo>
                <a:lnTo>
                  <a:pt x="439065" y="336791"/>
                </a:lnTo>
                <a:cubicBezTo>
                  <a:pt x="437983" y="338730"/>
                  <a:pt x="435948" y="339934"/>
                  <a:pt x="433734" y="339942"/>
                </a:cubicBezTo>
                <a:lnTo>
                  <a:pt x="104297" y="339942"/>
                </a:lnTo>
                <a:cubicBezTo>
                  <a:pt x="102076" y="339950"/>
                  <a:pt x="100032" y="338739"/>
                  <a:pt x="98966" y="336791"/>
                </a:cubicBezTo>
                <a:lnTo>
                  <a:pt x="44355" y="236054"/>
                </a:lnTo>
                <a:cubicBezTo>
                  <a:pt x="25209" y="230172"/>
                  <a:pt x="10022" y="215510"/>
                  <a:pt x="3470" y="196583"/>
                </a:cubicBezTo>
                <a:cubicBezTo>
                  <a:pt x="-7871" y="163825"/>
                  <a:pt x="9497" y="128078"/>
                  <a:pt x="42255" y="116736"/>
                </a:cubicBezTo>
                <a:cubicBezTo>
                  <a:pt x="60246" y="91766"/>
                  <a:pt x="82219" y="69913"/>
                  <a:pt x="107286" y="52068"/>
                </a:cubicBezTo>
                <a:cubicBezTo>
                  <a:pt x="154681" y="18335"/>
                  <a:pt x="208966" y="1405"/>
                  <a:pt x="263052" y="83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500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57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500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2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7" dur="5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9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1" dur="500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2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2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6" dur="500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7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6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500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2" dur="5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8" dur="10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1" dur="75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2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4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6" dur="50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7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7" grpId="0"/>
          <p:bldP spid="208" grpId="0"/>
          <p:bldP spid="209" grpId="0" animBg="1"/>
          <p:bldP spid="210" grpId="0"/>
          <p:bldP spid="215" grpId="0"/>
          <p:bldP spid="216" grpId="0"/>
          <p:bldP spid="217" grpId="0" animBg="1"/>
          <p:bldP spid="218" grpId="0"/>
          <p:bldP spid="223" grpId="0"/>
          <p:bldP spid="224" grpId="0"/>
          <p:bldP spid="225" grpId="0" animBg="1"/>
          <p:bldP spid="226" grpId="0"/>
          <p:bldP spid="231" grpId="0"/>
          <p:bldP spid="232" grpId="0"/>
          <p:bldP spid="233" grpId="0" animBg="1"/>
          <p:bldP spid="234" grpId="0"/>
          <p:bldP spid="239" grpId="0"/>
          <p:bldP spid="240" grpId="0"/>
          <p:bldP spid="241" grpId="0" animBg="1"/>
          <p:bldP spid="242" grpId="0"/>
          <p:bldP spid="247" grpId="0"/>
          <p:bldP spid="248" grpId="0"/>
          <p:bldP spid="249" grpId="0" animBg="1"/>
          <p:bldP spid="250" grpId="0"/>
          <p:bldP spid="255" grpId="0"/>
          <p:bldP spid="256" grpId="0"/>
          <p:bldP spid="257" grpId="0" animBg="1"/>
          <p:bldP spid="258" grpId="0"/>
          <p:bldP spid="259" grpId="0"/>
          <p:bldP spid="260" grpId="0"/>
          <p:bldP spid="266" grpId="0"/>
          <p:bldP spid="267" grpId="0"/>
          <p:bldP spid="268" grpId="0" animBg="1"/>
          <p:bldP spid="269" grpId="0"/>
          <p:bldP spid="274" grpId="0" animBg="1"/>
          <p:bldP spid="275" grpId="0" animBg="1"/>
          <p:bldP spid="276" grpId="0" animBg="1"/>
          <p:bldP spid="277" grpId="0" animBg="1"/>
          <p:bldP spid="278" grpId="0" animBg="1"/>
          <p:bldP spid="279" grpId="0" animBg="1"/>
          <p:bldP spid="280" grpId="0" animBg="1"/>
          <p:bldP spid="28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500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57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500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2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7" dur="5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9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1" dur="500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2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2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6" dur="500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7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6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500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2" dur="5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8" dur="10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1" dur="75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2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4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6" dur="50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7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7" grpId="0"/>
          <p:bldP spid="208" grpId="0"/>
          <p:bldP spid="209" grpId="0" animBg="1"/>
          <p:bldP spid="210" grpId="0"/>
          <p:bldP spid="215" grpId="0"/>
          <p:bldP spid="216" grpId="0"/>
          <p:bldP spid="217" grpId="0" animBg="1"/>
          <p:bldP spid="218" grpId="0"/>
          <p:bldP spid="223" grpId="0"/>
          <p:bldP spid="224" grpId="0"/>
          <p:bldP spid="225" grpId="0" animBg="1"/>
          <p:bldP spid="226" grpId="0"/>
          <p:bldP spid="231" grpId="0"/>
          <p:bldP spid="232" grpId="0"/>
          <p:bldP spid="233" grpId="0" animBg="1"/>
          <p:bldP spid="234" grpId="0"/>
          <p:bldP spid="239" grpId="0"/>
          <p:bldP spid="240" grpId="0"/>
          <p:bldP spid="241" grpId="0" animBg="1"/>
          <p:bldP spid="242" grpId="0"/>
          <p:bldP spid="247" grpId="0"/>
          <p:bldP spid="248" grpId="0"/>
          <p:bldP spid="249" grpId="0" animBg="1"/>
          <p:bldP spid="250" grpId="0"/>
          <p:bldP spid="255" grpId="0"/>
          <p:bldP spid="256" grpId="0"/>
          <p:bldP spid="257" grpId="0" animBg="1"/>
          <p:bldP spid="258" grpId="0"/>
          <p:bldP spid="259" grpId="0"/>
          <p:bldP spid="260" grpId="0"/>
          <p:bldP spid="266" grpId="0"/>
          <p:bldP spid="267" grpId="0"/>
          <p:bldP spid="268" grpId="0" animBg="1"/>
          <p:bldP spid="269" grpId="0"/>
          <p:bldP spid="274" grpId="0" animBg="1"/>
          <p:bldP spid="275" grpId="0" animBg="1"/>
          <p:bldP spid="276" grpId="0" animBg="1"/>
          <p:bldP spid="277" grpId="0" animBg="1"/>
          <p:bldP spid="278" grpId="0" animBg="1"/>
          <p:bldP spid="279" grpId="0" animBg="1"/>
          <p:bldP spid="280" grpId="0" animBg="1"/>
          <p:bldP spid="281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74B56E4-F98D-3B24-0E21-9D4FDF7960DD}"/>
              </a:ext>
            </a:extLst>
          </p:cNvPr>
          <p:cNvGrpSpPr/>
          <p:nvPr/>
        </p:nvGrpSpPr>
        <p:grpSpPr>
          <a:xfrm>
            <a:off x="19580191" y="4749800"/>
            <a:ext cx="3644900" cy="6146800"/>
            <a:chOff x="19580191" y="4749800"/>
            <a:chExt cx="3644900" cy="6146800"/>
          </a:xfrm>
        </p:grpSpPr>
        <p:sp>
          <p:nvSpPr>
            <p:cNvPr id="3" name="Arrow: Chevron 2">
              <a:extLst>
                <a:ext uri="{FF2B5EF4-FFF2-40B4-BE49-F238E27FC236}">
                  <a16:creationId xmlns:a16="http://schemas.microsoft.com/office/drawing/2014/main" id="{B31414F5-E377-E983-E670-A0E6663DFC31}"/>
                </a:ext>
              </a:extLst>
            </p:cNvPr>
            <p:cNvSpPr/>
            <p:nvPr/>
          </p:nvSpPr>
          <p:spPr>
            <a:xfrm>
              <a:off x="21493467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D7CBF00F-E39F-1DC7-BED6-EF8E055275E3}"/>
                </a:ext>
              </a:extLst>
            </p:cNvPr>
            <p:cNvSpPr/>
            <p:nvPr/>
          </p:nvSpPr>
          <p:spPr>
            <a:xfrm>
              <a:off x="19580192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8969D57-174D-A23D-FCEC-B89F540C1348}"/>
                </a:ext>
              </a:extLst>
            </p:cNvPr>
            <p:cNvSpPr/>
            <p:nvPr/>
          </p:nvSpPr>
          <p:spPr>
            <a:xfrm>
              <a:off x="19580191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98F832B1-7AEE-371B-45A5-C9A43C796A04}"/>
              </a:ext>
            </a:extLst>
          </p:cNvPr>
          <p:cNvSpPr txBox="1"/>
          <p:nvPr/>
        </p:nvSpPr>
        <p:spPr>
          <a:xfrm>
            <a:off x="20640455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</a:rPr>
              <a:t>Tôn </a:t>
            </a:r>
            <a:r>
              <a:rPr lang="en-US" sz="1600" i="1" dirty="0" err="1">
                <a:solidFill>
                  <a:schemeClr val="tx2"/>
                </a:solidFill>
              </a:rPr>
              <a:t>vinh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nỗ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lực</a:t>
            </a:r>
            <a:r>
              <a:rPr lang="en-US" sz="1600" i="1" dirty="0">
                <a:solidFill>
                  <a:schemeClr val="tx2"/>
                </a:solidFill>
              </a:rPr>
              <a:t>, </a:t>
            </a:r>
            <a:r>
              <a:rPr lang="en-US" sz="1600" i="1" dirty="0" err="1">
                <a:solidFill>
                  <a:schemeClr val="tx2"/>
                </a:solidFill>
              </a:rPr>
              <a:t>củng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cố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tinh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thần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gắn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kết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nội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bộ</a:t>
            </a:r>
            <a:r>
              <a:rPr lang="en-US" sz="1600" i="1" dirty="0">
                <a:solidFill>
                  <a:schemeClr val="tx2"/>
                </a:solidFill>
              </a:rPr>
              <a:t>.</a:t>
            </a:r>
            <a:endParaRPr lang="vi-VN" sz="1600" i="1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258A4C-B20B-01DB-8A85-2467ACE2CB37}"/>
              </a:ext>
            </a:extLst>
          </p:cNvPr>
          <p:cNvSpPr txBox="1"/>
          <p:nvPr/>
        </p:nvSpPr>
        <p:spPr>
          <a:xfrm flipH="1">
            <a:off x="20640454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Gobold" panose="02000500000000000000" pitchFamily="2" charset="0"/>
              </a:rPr>
              <a:t>CELEBRATION </a:t>
            </a:r>
            <a:endParaRPr lang="vi-VN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87CFB6B-5C12-D544-D713-2C51F6866437}"/>
              </a:ext>
            </a:extLst>
          </p:cNvPr>
          <p:cNvSpPr/>
          <p:nvPr/>
        </p:nvSpPr>
        <p:spPr>
          <a:xfrm>
            <a:off x="20688886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9D20A0-06FA-38BF-75D9-35E9CECE9B14}"/>
              </a:ext>
            </a:extLst>
          </p:cNvPr>
          <p:cNvSpPr txBox="1"/>
          <p:nvPr/>
        </p:nvSpPr>
        <p:spPr>
          <a:xfrm flipH="1">
            <a:off x="20187546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85C2B66-42B3-93D3-2D07-B659EDD5A7B1}"/>
              </a:ext>
            </a:extLst>
          </p:cNvPr>
          <p:cNvGrpSpPr/>
          <p:nvPr/>
        </p:nvGrpSpPr>
        <p:grpSpPr>
          <a:xfrm>
            <a:off x="16945138" y="4749800"/>
            <a:ext cx="3644900" cy="6146800"/>
            <a:chOff x="16945138" y="4749800"/>
            <a:chExt cx="3644900" cy="6146800"/>
          </a:xfrm>
        </p:grpSpPr>
        <p:sp>
          <p:nvSpPr>
            <p:cNvPr id="11" name="Arrow: Chevron 10">
              <a:extLst>
                <a:ext uri="{FF2B5EF4-FFF2-40B4-BE49-F238E27FC236}">
                  <a16:creationId xmlns:a16="http://schemas.microsoft.com/office/drawing/2014/main" id="{A442B39A-BC2E-45F1-281F-D030E14DA8FC}"/>
                </a:ext>
              </a:extLst>
            </p:cNvPr>
            <p:cNvSpPr/>
            <p:nvPr/>
          </p:nvSpPr>
          <p:spPr>
            <a:xfrm>
              <a:off x="18858414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364A04F-7753-393E-1FF5-0FC8CCF2E7C7}"/>
                </a:ext>
              </a:extLst>
            </p:cNvPr>
            <p:cNvSpPr/>
            <p:nvPr/>
          </p:nvSpPr>
          <p:spPr>
            <a:xfrm>
              <a:off x="16945139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515E947-CEAD-0FBF-6ABF-1108738D4C78}"/>
                </a:ext>
              </a:extLst>
            </p:cNvPr>
            <p:cNvSpPr/>
            <p:nvPr/>
          </p:nvSpPr>
          <p:spPr>
            <a:xfrm>
              <a:off x="16945138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016BF709-69B0-F204-8312-8571181B7685}"/>
              </a:ext>
            </a:extLst>
          </p:cNvPr>
          <p:cNvSpPr txBox="1"/>
          <p:nvPr/>
        </p:nvSpPr>
        <p:spPr>
          <a:xfrm>
            <a:off x="18005402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tx2"/>
                </a:solidFill>
              </a:rPr>
              <a:t>Nuôi dưỡng giá trị đổi mới và tinh thần học hỏi.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3E3D09-7816-8D39-1D66-08B24F136CDC}"/>
              </a:ext>
            </a:extLst>
          </p:cNvPr>
          <p:cNvSpPr txBox="1"/>
          <p:nvPr/>
        </p:nvSpPr>
        <p:spPr>
          <a:xfrm flipH="1">
            <a:off x="18005401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Gobold" panose="02000500000000000000" pitchFamily="2" charset="0"/>
              </a:rPr>
              <a:t>CULTURE </a:t>
            </a:r>
            <a:endParaRPr lang="vi-VN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98ABE4A-5FB4-ED23-60F7-278A906E2118}"/>
              </a:ext>
            </a:extLst>
          </p:cNvPr>
          <p:cNvSpPr/>
          <p:nvPr/>
        </p:nvSpPr>
        <p:spPr>
          <a:xfrm>
            <a:off x="18053833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EA477FF-B1CC-9719-E473-036B9C5BE24B}"/>
              </a:ext>
            </a:extLst>
          </p:cNvPr>
          <p:cNvSpPr txBox="1"/>
          <p:nvPr/>
        </p:nvSpPr>
        <p:spPr>
          <a:xfrm flipH="1">
            <a:off x="17552493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4D5637-620A-7F60-D316-9280EA7277FF}"/>
              </a:ext>
            </a:extLst>
          </p:cNvPr>
          <p:cNvGrpSpPr/>
          <p:nvPr/>
        </p:nvGrpSpPr>
        <p:grpSpPr>
          <a:xfrm>
            <a:off x="14310086" y="4749800"/>
            <a:ext cx="3644900" cy="6146800"/>
            <a:chOff x="14310086" y="4749800"/>
            <a:chExt cx="3644900" cy="6146800"/>
          </a:xfrm>
        </p:grpSpPr>
        <p:sp>
          <p:nvSpPr>
            <p:cNvPr id="20" name="Arrow: Chevron 19">
              <a:extLst>
                <a:ext uri="{FF2B5EF4-FFF2-40B4-BE49-F238E27FC236}">
                  <a16:creationId xmlns:a16="http://schemas.microsoft.com/office/drawing/2014/main" id="{AF397CA1-0FBA-8C1A-980C-67786AE22EB7}"/>
                </a:ext>
              </a:extLst>
            </p:cNvPr>
            <p:cNvSpPr/>
            <p:nvPr/>
          </p:nvSpPr>
          <p:spPr>
            <a:xfrm>
              <a:off x="16223362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3176E65-84D3-5A3E-6E98-8C5D9009A376}"/>
                </a:ext>
              </a:extLst>
            </p:cNvPr>
            <p:cNvSpPr/>
            <p:nvPr/>
          </p:nvSpPr>
          <p:spPr>
            <a:xfrm>
              <a:off x="14310087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97EB540-58D3-00C8-AD2A-797F14697873}"/>
                </a:ext>
              </a:extLst>
            </p:cNvPr>
            <p:cNvSpPr/>
            <p:nvPr/>
          </p:nvSpPr>
          <p:spPr>
            <a:xfrm>
              <a:off x="1431008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FC083D86-AE59-0D27-9A8F-DBF3B2C034D0}"/>
              </a:ext>
            </a:extLst>
          </p:cNvPr>
          <p:cNvSpPr txBox="1"/>
          <p:nvPr/>
        </p:nvSpPr>
        <p:spPr>
          <a:xfrm>
            <a:off x="15370350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tx2"/>
                </a:solidFill>
              </a:rPr>
              <a:t>Hành động bền bỉ để đảm bảo tiến độ và chất lượng.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C9B22C1-2FAD-D456-16A7-E8FB52676B36}"/>
              </a:ext>
            </a:extLst>
          </p:cNvPr>
          <p:cNvSpPr txBox="1"/>
          <p:nvPr/>
        </p:nvSpPr>
        <p:spPr>
          <a:xfrm flipH="1">
            <a:off x="15370349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Gobold" panose="02000500000000000000" pitchFamily="2" charset="0"/>
              </a:rPr>
              <a:t>CONSISTENCY </a:t>
            </a:r>
            <a:endParaRPr lang="vi-VN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A534EF3-CEFC-CD71-59E1-013E60A54BC2}"/>
              </a:ext>
            </a:extLst>
          </p:cNvPr>
          <p:cNvSpPr/>
          <p:nvPr/>
        </p:nvSpPr>
        <p:spPr>
          <a:xfrm>
            <a:off x="15418781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6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D868807-0E56-A693-A25B-B792F8E4BEF7}"/>
              </a:ext>
            </a:extLst>
          </p:cNvPr>
          <p:cNvSpPr txBox="1"/>
          <p:nvPr/>
        </p:nvSpPr>
        <p:spPr>
          <a:xfrm flipH="1">
            <a:off x="14917441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9936D5D-AFFF-61D0-CEF0-AB3D07912DB7}"/>
              </a:ext>
            </a:extLst>
          </p:cNvPr>
          <p:cNvGrpSpPr/>
          <p:nvPr/>
        </p:nvGrpSpPr>
        <p:grpSpPr>
          <a:xfrm>
            <a:off x="11675034" y="4749800"/>
            <a:ext cx="3644900" cy="6146800"/>
            <a:chOff x="11675034" y="4749800"/>
            <a:chExt cx="3644900" cy="6146800"/>
          </a:xfrm>
        </p:grpSpPr>
        <p:sp>
          <p:nvSpPr>
            <p:cNvPr id="28" name="Arrow: Chevron 27">
              <a:extLst>
                <a:ext uri="{FF2B5EF4-FFF2-40B4-BE49-F238E27FC236}">
                  <a16:creationId xmlns:a16="http://schemas.microsoft.com/office/drawing/2014/main" id="{39898C71-8D65-ADF1-C5CA-0DEDF7DD6A5F}"/>
                </a:ext>
              </a:extLst>
            </p:cNvPr>
            <p:cNvSpPr/>
            <p:nvPr/>
          </p:nvSpPr>
          <p:spPr>
            <a:xfrm>
              <a:off x="13588310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B609C1-FCBA-C468-D93F-3340B2D62F50}"/>
                </a:ext>
              </a:extLst>
            </p:cNvPr>
            <p:cNvSpPr/>
            <p:nvPr/>
          </p:nvSpPr>
          <p:spPr>
            <a:xfrm>
              <a:off x="11675035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6B525D9-476A-1FCE-93DA-C8C33F468A3B}"/>
                </a:ext>
              </a:extLst>
            </p:cNvPr>
            <p:cNvSpPr/>
            <p:nvPr/>
          </p:nvSpPr>
          <p:spPr>
            <a:xfrm>
              <a:off x="11675034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36DAC0F0-45AB-EDFC-E6AE-B4BE429348E9}"/>
              </a:ext>
            </a:extLst>
          </p:cNvPr>
          <p:cNvSpPr txBox="1"/>
          <p:nvPr/>
        </p:nvSpPr>
        <p:spPr>
          <a:xfrm>
            <a:off x="12735298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 err="1">
                <a:solidFill>
                  <a:schemeClr val="tx2"/>
                </a:solidFill>
              </a:rPr>
              <a:t>Gắn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kết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đội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nhóm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cùng</a:t>
            </a:r>
            <a:r>
              <a:rPr lang="en-US" sz="1600" i="1" dirty="0">
                <a:solidFill>
                  <a:schemeClr val="tx2"/>
                </a:solidFill>
              </a:rPr>
              <a:t> chia </a:t>
            </a:r>
            <a:r>
              <a:rPr lang="en-US" sz="1600" i="1" dirty="0" err="1">
                <a:solidFill>
                  <a:schemeClr val="tx2"/>
                </a:solidFill>
              </a:rPr>
              <a:t>sẻ</a:t>
            </a:r>
            <a:r>
              <a:rPr lang="en-US" sz="1600" i="1" dirty="0">
                <a:solidFill>
                  <a:schemeClr val="tx2"/>
                </a:solidFill>
              </a:rPr>
              <a:t> tri </a:t>
            </a:r>
            <a:r>
              <a:rPr lang="en-US" sz="1600" i="1" dirty="0" err="1">
                <a:solidFill>
                  <a:schemeClr val="tx2"/>
                </a:solidFill>
              </a:rPr>
              <a:t>thức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và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nguồn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lực</a:t>
            </a:r>
            <a:r>
              <a:rPr lang="en-US" sz="1600" i="1" dirty="0">
                <a:solidFill>
                  <a:schemeClr val="tx2"/>
                </a:solidFill>
              </a:rPr>
              <a:t>.</a:t>
            </a:r>
            <a:endParaRPr lang="vi-VN" sz="1600" i="1" dirty="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57B9273-F4C8-12D9-CCD5-E2DDD51F5B93}"/>
              </a:ext>
            </a:extLst>
          </p:cNvPr>
          <p:cNvSpPr txBox="1"/>
          <p:nvPr/>
        </p:nvSpPr>
        <p:spPr>
          <a:xfrm flipH="1">
            <a:off x="12735297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Gobold" panose="02000500000000000000" pitchFamily="2" charset="0"/>
              </a:rPr>
              <a:t>COLLABORATION </a:t>
            </a:r>
            <a:endParaRPr lang="vi-VN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681037D-DBF8-4C62-D244-28E6BCC1BCBD}"/>
              </a:ext>
            </a:extLst>
          </p:cNvPr>
          <p:cNvSpPr/>
          <p:nvPr/>
        </p:nvSpPr>
        <p:spPr>
          <a:xfrm>
            <a:off x="12783729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D497C26-8A8F-D18E-CE18-C3E60B93A4C7}"/>
              </a:ext>
            </a:extLst>
          </p:cNvPr>
          <p:cNvSpPr txBox="1"/>
          <p:nvPr/>
        </p:nvSpPr>
        <p:spPr>
          <a:xfrm flipH="1">
            <a:off x="12282389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DF3FF01-754B-DC63-3D02-33B51394077F}"/>
              </a:ext>
            </a:extLst>
          </p:cNvPr>
          <p:cNvGrpSpPr/>
          <p:nvPr/>
        </p:nvGrpSpPr>
        <p:grpSpPr>
          <a:xfrm>
            <a:off x="9039982" y="4749800"/>
            <a:ext cx="3644900" cy="6146800"/>
            <a:chOff x="9039982" y="4749800"/>
            <a:chExt cx="3644900" cy="6146800"/>
          </a:xfrm>
        </p:grpSpPr>
        <p:sp>
          <p:nvSpPr>
            <p:cNvPr id="37" name="Arrow: Chevron 36">
              <a:extLst>
                <a:ext uri="{FF2B5EF4-FFF2-40B4-BE49-F238E27FC236}">
                  <a16:creationId xmlns:a16="http://schemas.microsoft.com/office/drawing/2014/main" id="{8F40ACE4-7097-67F8-4ABD-AF676E62B713}"/>
                </a:ext>
              </a:extLst>
            </p:cNvPr>
            <p:cNvSpPr/>
            <p:nvPr/>
          </p:nvSpPr>
          <p:spPr>
            <a:xfrm>
              <a:off x="10953258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4BCB3E8-D109-709A-150B-C26263EBA506}"/>
                </a:ext>
              </a:extLst>
            </p:cNvPr>
            <p:cNvSpPr/>
            <p:nvPr/>
          </p:nvSpPr>
          <p:spPr>
            <a:xfrm>
              <a:off x="9039983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5FF7A54-E926-187D-A50D-DFCC78F5721E}"/>
                </a:ext>
              </a:extLst>
            </p:cNvPr>
            <p:cNvSpPr/>
            <p:nvPr/>
          </p:nvSpPr>
          <p:spPr>
            <a:xfrm>
              <a:off x="9039982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2CB5D21C-430A-7300-7896-6F443CD260AC}"/>
              </a:ext>
            </a:extLst>
          </p:cNvPr>
          <p:cNvSpPr txBox="1"/>
          <p:nvPr/>
        </p:nvSpPr>
        <p:spPr>
          <a:xfrm>
            <a:off x="10100246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bg2"/>
                </a:solidFill>
              </a:rPr>
              <a:t>Đào </a:t>
            </a:r>
            <a:r>
              <a:rPr lang="en-US" sz="1600" i="1" dirty="0" err="1">
                <a:solidFill>
                  <a:schemeClr val="bg2"/>
                </a:solidFill>
              </a:rPr>
              <a:t>tạo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kỹ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năng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mới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đáp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ứng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nhu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cầu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chuyển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đổi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D5D9692-AA25-E057-E95A-05DE50BF060F}"/>
              </a:ext>
            </a:extLst>
          </p:cNvPr>
          <p:cNvSpPr txBox="1"/>
          <p:nvPr/>
        </p:nvSpPr>
        <p:spPr>
          <a:xfrm flipH="1">
            <a:off x="10100245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CAPABILITY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788B2C8F-1098-4CF6-D222-43B0259ABB8E}"/>
              </a:ext>
            </a:extLst>
          </p:cNvPr>
          <p:cNvSpPr/>
          <p:nvPr/>
        </p:nvSpPr>
        <p:spPr>
          <a:xfrm>
            <a:off x="10148677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3"/>
              </a:gs>
              <a:gs pos="100000">
                <a:schemeClr val="accent3">
                  <a:lumMod val="1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4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D02D217-1C5F-DB65-FAFA-762FD2AEBCAA}"/>
              </a:ext>
            </a:extLst>
          </p:cNvPr>
          <p:cNvSpPr txBox="1"/>
          <p:nvPr/>
        </p:nvSpPr>
        <p:spPr>
          <a:xfrm flipH="1">
            <a:off x="9647337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89FE8E7-7D7C-6FF0-8F7A-20219FBF5A15}"/>
              </a:ext>
            </a:extLst>
          </p:cNvPr>
          <p:cNvGrpSpPr/>
          <p:nvPr/>
        </p:nvGrpSpPr>
        <p:grpSpPr>
          <a:xfrm>
            <a:off x="6404930" y="4749800"/>
            <a:ext cx="3644900" cy="6146800"/>
            <a:chOff x="6404930" y="4749800"/>
            <a:chExt cx="3644900" cy="6146800"/>
          </a:xfrm>
        </p:grpSpPr>
        <p:sp>
          <p:nvSpPr>
            <p:cNvPr id="45" name="Arrow: Chevron 44">
              <a:extLst>
                <a:ext uri="{FF2B5EF4-FFF2-40B4-BE49-F238E27FC236}">
                  <a16:creationId xmlns:a16="http://schemas.microsoft.com/office/drawing/2014/main" id="{56730F55-9EBF-94F9-31DB-97BD7D3834DF}"/>
                </a:ext>
              </a:extLst>
            </p:cNvPr>
            <p:cNvSpPr/>
            <p:nvPr/>
          </p:nvSpPr>
          <p:spPr>
            <a:xfrm>
              <a:off x="8318206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676565C-E6EE-B517-E63A-74CC7898EEB9}"/>
                </a:ext>
              </a:extLst>
            </p:cNvPr>
            <p:cNvSpPr/>
            <p:nvPr/>
          </p:nvSpPr>
          <p:spPr>
            <a:xfrm>
              <a:off x="6404931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C570C46-0C58-1955-7716-784E5C22CBF8}"/>
                </a:ext>
              </a:extLst>
            </p:cNvPr>
            <p:cNvSpPr/>
            <p:nvPr/>
          </p:nvSpPr>
          <p:spPr>
            <a:xfrm>
              <a:off x="6404930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47F0A3AE-A2E0-EBC3-A631-78E9739060D4}"/>
              </a:ext>
            </a:extLst>
          </p:cNvPr>
          <p:cNvSpPr txBox="1"/>
          <p:nvPr/>
        </p:nvSpPr>
        <p:spPr>
          <a:xfrm>
            <a:off x="7465194" y="9143506"/>
            <a:ext cx="152437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bg2"/>
                </a:solidFill>
              </a:rPr>
              <a:t>Giao </a:t>
            </a:r>
            <a:r>
              <a:rPr lang="en-US" sz="1600" i="1" dirty="0" err="1">
                <a:solidFill>
                  <a:schemeClr val="bg2"/>
                </a:solidFill>
              </a:rPr>
              <a:t>tiếp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rõ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ràng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giúp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giảm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hiểu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lầm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và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tăng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đồng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thuận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577E6D3-66AC-BBEA-057E-833803A68482}"/>
              </a:ext>
            </a:extLst>
          </p:cNvPr>
          <p:cNvSpPr txBox="1"/>
          <p:nvPr/>
        </p:nvSpPr>
        <p:spPr>
          <a:xfrm flipH="1">
            <a:off x="7465193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COMMUNICATION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A69CFA9-50BA-98D1-7A59-A8B52D00B1E3}"/>
              </a:ext>
            </a:extLst>
          </p:cNvPr>
          <p:cNvSpPr/>
          <p:nvPr/>
        </p:nvSpPr>
        <p:spPr>
          <a:xfrm>
            <a:off x="7513625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3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302371-73EF-EFCC-526B-2CCC60DF98A5}"/>
              </a:ext>
            </a:extLst>
          </p:cNvPr>
          <p:cNvSpPr txBox="1"/>
          <p:nvPr/>
        </p:nvSpPr>
        <p:spPr>
          <a:xfrm flipH="1">
            <a:off x="7012285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3797B9B-AEF6-E796-71C4-5F0BA827F06E}"/>
              </a:ext>
            </a:extLst>
          </p:cNvPr>
          <p:cNvGrpSpPr/>
          <p:nvPr/>
        </p:nvGrpSpPr>
        <p:grpSpPr>
          <a:xfrm>
            <a:off x="3769878" y="4749800"/>
            <a:ext cx="3644900" cy="6146800"/>
            <a:chOff x="3769878" y="4749800"/>
            <a:chExt cx="3644900" cy="6146800"/>
          </a:xfrm>
        </p:grpSpPr>
        <p:sp>
          <p:nvSpPr>
            <p:cNvPr id="55" name="Arrow: Chevron 54">
              <a:extLst>
                <a:ext uri="{FF2B5EF4-FFF2-40B4-BE49-F238E27FC236}">
                  <a16:creationId xmlns:a16="http://schemas.microsoft.com/office/drawing/2014/main" id="{C662E4F5-AA4D-AA9B-79E4-E44AAFE276E7}"/>
                </a:ext>
              </a:extLst>
            </p:cNvPr>
            <p:cNvSpPr/>
            <p:nvPr/>
          </p:nvSpPr>
          <p:spPr>
            <a:xfrm>
              <a:off x="5683154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C1A0068E-A871-3403-A843-8D1560D56A5E}"/>
                </a:ext>
              </a:extLst>
            </p:cNvPr>
            <p:cNvSpPr/>
            <p:nvPr/>
          </p:nvSpPr>
          <p:spPr>
            <a:xfrm>
              <a:off x="3769879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C0625EB-AC53-1ABA-9C64-F4D4F609E649}"/>
                </a:ext>
              </a:extLst>
            </p:cNvPr>
            <p:cNvSpPr/>
            <p:nvPr/>
          </p:nvSpPr>
          <p:spPr>
            <a:xfrm>
              <a:off x="3769878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6827673B-AE6D-D1CB-418A-1A8E45EB7B48}"/>
              </a:ext>
            </a:extLst>
          </p:cNvPr>
          <p:cNvSpPr txBox="1"/>
          <p:nvPr/>
        </p:nvSpPr>
        <p:spPr>
          <a:xfrm>
            <a:off x="4830142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Lãnh đạo kiên định, dẫn dắt và truyền cảm hứng chung.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8205E70-CF53-5EE2-4CF6-05E0D62E4034}"/>
              </a:ext>
            </a:extLst>
          </p:cNvPr>
          <p:cNvSpPr txBox="1"/>
          <p:nvPr/>
        </p:nvSpPr>
        <p:spPr>
          <a:xfrm flipH="1">
            <a:off x="4830141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COMMITMENT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2B185430-4E65-97BD-26CD-0807D24090DC}"/>
              </a:ext>
            </a:extLst>
          </p:cNvPr>
          <p:cNvSpPr/>
          <p:nvPr/>
        </p:nvSpPr>
        <p:spPr>
          <a:xfrm>
            <a:off x="4878573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1"/>
              </a:gs>
              <a:gs pos="100000">
                <a:schemeClr val="accent1">
                  <a:lumMod val="50000"/>
                  <a:alpha val="8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2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CED2383-DCF1-9473-0A59-C544894E84F9}"/>
              </a:ext>
            </a:extLst>
          </p:cNvPr>
          <p:cNvSpPr txBox="1"/>
          <p:nvPr/>
        </p:nvSpPr>
        <p:spPr>
          <a:xfrm flipH="1">
            <a:off x="4377233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101" name="!!SubTitle">
            <a:extLst>
              <a:ext uri="{FF2B5EF4-FFF2-40B4-BE49-F238E27FC236}">
                <a16:creationId xmlns:a16="http://schemas.microsoft.com/office/drawing/2014/main" id="{BEEDD3F3-B768-B9F4-E546-08E59D9F7D77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2" name="!!MainTitle1">
            <a:extLst>
              <a:ext uri="{FF2B5EF4-FFF2-40B4-BE49-F238E27FC236}">
                <a16:creationId xmlns:a16="http://schemas.microsoft.com/office/drawing/2014/main" id="{EA3E06A5-775A-9925-3F62-33485A864462}"/>
              </a:ext>
            </a:extLst>
          </p:cNvPr>
          <p:cNvSpPr txBox="1"/>
          <p:nvPr/>
        </p:nvSpPr>
        <p:spPr>
          <a:xfrm>
            <a:off x="6266743" y="1190307"/>
            <a:ext cx="1185061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8C Transformation 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3" name="!!SlideOcean">
            <a:extLst>
              <a:ext uri="{FF2B5EF4-FFF2-40B4-BE49-F238E27FC236}">
                <a16:creationId xmlns:a16="http://schemas.microsoft.com/office/drawing/2014/main" id="{086A5F1B-8E1E-2156-B096-0A926C8FF599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3D4E314-DA2B-673D-29B7-B605AF3F35DD}"/>
              </a:ext>
            </a:extLst>
          </p:cNvPr>
          <p:cNvGrpSpPr/>
          <p:nvPr/>
        </p:nvGrpSpPr>
        <p:grpSpPr>
          <a:xfrm>
            <a:off x="1134826" y="4749800"/>
            <a:ext cx="3644900" cy="6146800"/>
            <a:chOff x="1134826" y="4749800"/>
            <a:chExt cx="3644900" cy="6146800"/>
          </a:xfrm>
        </p:grpSpPr>
        <p:sp>
          <p:nvSpPr>
            <p:cNvPr id="105" name="Arrow: Chevron 104">
              <a:extLst>
                <a:ext uri="{FF2B5EF4-FFF2-40B4-BE49-F238E27FC236}">
                  <a16:creationId xmlns:a16="http://schemas.microsoft.com/office/drawing/2014/main" id="{8FECB4A6-DCCC-E293-65CB-7266919FE7BD}"/>
                </a:ext>
              </a:extLst>
            </p:cNvPr>
            <p:cNvSpPr/>
            <p:nvPr/>
          </p:nvSpPr>
          <p:spPr>
            <a:xfrm>
              <a:off x="3048102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EF52724C-01AA-BE1B-BE3E-6D1084C7E7D6}"/>
                </a:ext>
              </a:extLst>
            </p:cNvPr>
            <p:cNvSpPr/>
            <p:nvPr/>
          </p:nvSpPr>
          <p:spPr>
            <a:xfrm>
              <a:off x="1134827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667EF027-7D23-1491-9913-1D691F0C523A}"/>
                </a:ext>
              </a:extLst>
            </p:cNvPr>
            <p:cNvSpPr/>
            <p:nvPr/>
          </p:nvSpPr>
          <p:spPr>
            <a:xfrm>
              <a:off x="113482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D67DAFF4-AF06-102B-F895-0E399947E0FA}"/>
              </a:ext>
            </a:extLst>
          </p:cNvPr>
          <p:cNvSpPr txBox="1"/>
          <p:nvPr/>
        </p:nvSpPr>
        <p:spPr>
          <a:xfrm>
            <a:off x="2195090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Định hướng rõ ràng giúp đội ngũ thống nhất mục tiêu.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949CFF4-033F-84A2-556E-CE963392048D}"/>
              </a:ext>
            </a:extLst>
          </p:cNvPr>
          <p:cNvSpPr txBox="1"/>
          <p:nvPr/>
        </p:nvSpPr>
        <p:spPr>
          <a:xfrm flipH="1">
            <a:off x="2195089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CLARITY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8A95CD71-FEC5-734F-768E-D02426FBA031}"/>
              </a:ext>
            </a:extLst>
          </p:cNvPr>
          <p:cNvSpPr/>
          <p:nvPr/>
        </p:nvSpPr>
        <p:spPr>
          <a:xfrm>
            <a:off x="2243521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1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6B661D9B-427B-7938-6446-DD15F51E513C}"/>
              </a:ext>
            </a:extLst>
          </p:cNvPr>
          <p:cNvSpPr txBox="1"/>
          <p:nvPr/>
        </p:nvSpPr>
        <p:spPr>
          <a:xfrm flipH="1">
            <a:off x="1742181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26B74DBB-D650-7D00-46F0-C4DD606B2121}"/>
              </a:ext>
            </a:extLst>
          </p:cNvPr>
          <p:cNvGrpSpPr/>
          <p:nvPr/>
        </p:nvGrpSpPr>
        <p:grpSpPr>
          <a:xfrm>
            <a:off x="-1500226" y="4749800"/>
            <a:ext cx="3644900" cy="6146800"/>
            <a:chOff x="-1347826" y="4749800"/>
            <a:chExt cx="3644900" cy="6146800"/>
          </a:xfrm>
        </p:grpSpPr>
        <p:sp>
          <p:nvSpPr>
            <p:cNvPr id="113" name="Arrow: Chevron 112">
              <a:extLst>
                <a:ext uri="{FF2B5EF4-FFF2-40B4-BE49-F238E27FC236}">
                  <a16:creationId xmlns:a16="http://schemas.microsoft.com/office/drawing/2014/main" id="{D168D46E-B5A2-65D3-1E76-7EAFDE488242}"/>
                </a:ext>
              </a:extLst>
            </p:cNvPr>
            <p:cNvSpPr/>
            <p:nvPr/>
          </p:nvSpPr>
          <p:spPr>
            <a:xfrm>
              <a:off x="565450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8F4FE3E6-B7CA-144B-38CC-140B18C189F2}"/>
                </a:ext>
              </a:extLst>
            </p:cNvPr>
            <p:cNvSpPr/>
            <p:nvPr/>
          </p:nvSpPr>
          <p:spPr>
            <a:xfrm>
              <a:off x="-1347825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FB1D1C3-80A5-3933-1067-2FF84BE90684}"/>
                </a:ext>
              </a:extLst>
            </p:cNvPr>
            <p:cNvSpPr/>
            <p:nvPr/>
          </p:nvSpPr>
          <p:spPr>
            <a:xfrm>
              <a:off x="-134782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5DFF723E-58CC-F2FD-C7C8-F23032215BDF}"/>
              </a:ext>
            </a:extLst>
          </p:cNvPr>
          <p:cNvSpPr/>
          <p:nvPr/>
        </p:nvSpPr>
        <p:spPr>
          <a:xfrm>
            <a:off x="21396761" y="6986177"/>
            <a:ext cx="950010" cy="1211270"/>
          </a:xfrm>
          <a:custGeom>
            <a:avLst/>
            <a:gdLst>
              <a:gd name="connsiteX0" fmla="*/ 241023 w 475396"/>
              <a:gd name="connsiteY0" fmla="*/ 385994 h 606133"/>
              <a:gd name="connsiteX1" fmla="*/ 165758 w 475396"/>
              <a:gd name="connsiteY1" fmla="*/ 461259 h 606133"/>
              <a:gd name="connsiteX2" fmla="*/ 241023 w 475396"/>
              <a:gd name="connsiteY2" fmla="*/ 536524 h 606133"/>
              <a:gd name="connsiteX3" fmla="*/ 316288 w 475396"/>
              <a:gd name="connsiteY3" fmla="*/ 461259 h 606133"/>
              <a:gd name="connsiteX4" fmla="*/ 241023 w 475396"/>
              <a:gd name="connsiteY4" fmla="*/ 385994 h 606133"/>
              <a:gd name="connsiteX5" fmla="*/ 241023 w 475396"/>
              <a:gd name="connsiteY5" fmla="*/ 372310 h 606133"/>
              <a:gd name="connsiteX6" fmla="*/ 329972 w 475396"/>
              <a:gd name="connsiteY6" fmla="*/ 461259 h 606133"/>
              <a:gd name="connsiteX7" fmla="*/ 241023 w 475396"/>
              <a:gd name="connsiteY7" fmla="*/ 550209 h 606133"/>
              <a:gd name="connsiteX8" fmla="*/ 152073 w 475396"/>
              <a:gd name="connsiteY8" fmla="*/ 461259 h 606133"/>
              <a:gd name="connsiteX9" fmla="*/ 241023 w 475396"/>
              <a:gd name="connsiteY9" fmla="*/ 372310 h 606133"/>
              <a:gd name="connsiteX10" fmla="*/ 368289 w 475396"/>
              <a:gd name="connsiteY10" fmla="*/ 212201 h 606133"/>
              <a:gd name="connsiteX11" fmla="*/ 365460 w 475396"/>
              <a:gd name="connsiteY11" fmla="*/ 219773 h 606133"/>
              <a:gd name="connsiteX12" fmla="*/ 322582 w 475396"/>
              <a:gd name="connsiteY12" fmla="*/ 277796 h 606133"/>
              <a:gd name="connsiteX13" fmla="*/ 316470 w 475396"/>
              <a:gd name="connsiteY13" fmla="*/ 282448 h 606133"/>
              <a:gd name="connsiteX14" fmla="*/ 308168 w 475396"/>
              <a:gd name="connsiteY14" fmla="*/ 288013 h 606133"/>
              <a:gd name="connsiteX15" fmla="*/ 300869 w 475396"/>
              <a:gd name="connsiteY15" fmla="*/ 292119 h 606133"/>
              <a:gd name="connsiteX16" fmla="*/ 268665 w 475396"/>
              <a:gd name="connsiteY16" fmla="*/ 304617 h 606133"/>
              <a:gd name="connsiteX17" fmla="*/ 255072 w 475396"/>
              <a:gd name="connsiteY17" fmla="*/ 307171 h 606133"/>
              <a:gd name="connsiteX18" fmla="*/ 235549 w 475396"/>
              <a:gd name="connsiteY18" fmla="*/ 308631 h 606133"/>
              <a:gd name="connsiteX19" fmla="*/ 203709 w 475396"/>
              <a:gd name="connsiteY19" fmla="*/ 304891 h 606133"/>
              <a:gd name="connsiteX20" fmla="*/ 203071 w 475396"/>
              <a:gd name="connsiteY20" fmla="*/ 304891 h 606133"/>
              <a:gd name="connsiteX21" fmla="*/ 189386 w 475396"/>
              <a:gd name="connsiteY21" fmla="*/ 300786 h 606133"/>
              <a:gd name="connsiteX22" fmla="*/ 151708 w 475396"/>
              <a:gd name="connsiteY22" fmla="*/ 280624 h 606133"/>
              <a:gd name="connsiteX23" fmla="*/ 148880 w 475396"/>
              <a:gd name="connsiteY23" fmla="*/ 278434 h 606133"/>
              <a:gd name="connsiteX24" fmla="*/ 138024 w 475396"/>
              <a:gd name="connsiteY24" fmla="*/ 269311 h 606133"/>
              <a:gd name="connsiteX25" fmla="*/ 134283 w 475396"/>
              <a:gd name="connsiteY25" fmla="*/ 265480 h 606133"/>
              <a:gd name="connsiteX26" fmla="*/ 102353 w 475396"/>
              <a:gd name="connsiteY26" fmla="*/ 212566 h 606133"/>
              <a:gd name="connsiteX27" fmla="*/ 17874 w 475396"/>
              <a:gd name="connsiteY27" fmla="*/ 212566 h 606133"/>
              <a:gd name="connsiteX28" fmla="*/ 64401 w 475396"/>
              <a:gd name="connsiteY28" fmla="*/ 592813 h 606133"/>
              <a:gd name="connsiteX29" fmla="*/ 406696 w 475396"/>
              <a:gd name="connsiteY29" fmla="*/ 592813 h 606133"/>
              <a:gd name="connsiteX30" fmla="*/ 453315 w 475396"/>
              <a:gd name="connsiteY30" fmla="*/ 212566 h 606133"/>
              <a:gd name="connsiteX31" fmla="*/ 452859 w 475396"/>
              <a:gd name="connsiteY31" fmla="*/ 212201 h 606133"/>
              <a:gd name="connsiteX32" fmla="*/ 424121 w 475396"/>
              <a:gd name="connsiteY32" fmla="*/ 63952 h 606133"/>
              <a:gd name="connsiteX33" fmla="*/ 394837 w 475396"/>
              <a:gd name="connsiteY33" fmla="*/ 198881 h 606133"/>
              <a:gd name="connsiteX34" fmla="*/ 433427 w 475396"/>
              <a:gd name="connsiteY34" fmla="*/ 198881 h 606133"/>
              <a:gd name="connsiteX35" fmla="*/ 460613 w 475396"/>
              <a:gd name="connsiteY35" fmla="*/ 71980 h 606133"/>
              <a:gd name="connsiteX36" fmla="*/ 151708 w 475396"/>
              <a:gd name="connsiteY36" fmla="*/ 53369 h 606133"/>
              <a:gd name="connsiteX37" fmla="*/ 151708 w 475396"/>
              <a:gd name="connsiteY37" fmla="*/ 263016 h 606133"/>
              <a:gd name="connsiteX38" fmla="*/ 189386 w 475396"/>
              <a:gd name="connsiteY38" fmla="*/ 286097 h 606133"/>
              <a:gd name="connsiteX39" fmla="*/ 189386 w 475396"/>
              <a:gd name="connsiteY39" fmla="*/ 53369 h 606133"/>
              <a:gd name="connsiteX40" fmla="*/ 291473 w 475396"/>
              <a:gd name="connsiteY40" fmla="*/ 52275 h 606133"/>
              <a:gd name="connsiteX41" fmla="*/ 270399 w 475396"/>
              <a:gd name="connsiteY41" fmla="*/ 290203 h 606133"/>
              <a:gd name="connsiteX42" fmla="*/ 304427 w 475396"/>
              <a:gd name="connsiteY42" fmla="*/ 274603 h 606133"/>
              <a:gd name="connsiteX43" fmla="*/ 315375 w 475396"/>
              <a:gd name="connsiteY43" fmla="*/ 210741 h 606133"/>
              <a:gd name="connsiteX44" fmla="*/ 329060 w 475396"/>
              <a:gd name="connsiteY44" fmla="*/ 55650 h 606133"/>
              <a:gd name="connsiteX45" fmla="*/ 50899 w 475396"/>
              <a:gd name="connsiteY45" fmla="*/ 51180 h 606133"/>
              <a:gd name="connsiteX46" fmla="*/ 13677 w 475396"/>
              <a:gd name="connsiteY46" fmla="*/ 57475 h 606133"/>
              <a:gd name="connsiteX47" fmla="*/ 37762 w 475396"/>
              <a:gd name="connsiteY47" fmla="*/ 198699 h 606133"/>
              <a:gd name="connsiteX48" fmla="*/ 75987 w 475396"/>
              <a:gd name="connsiteY48" fmla="*/ 198699 h 606133"/>
              <a:gd name="connsiteX49" fmla="*/ 118774 w 475396"/>
              <a:gd name="connsiteY49" fmla="*/ 26000 h 606133"/>
              <a:gd name="connsiteX50" fmla="*/ 81187 w 475396"/>
              <a:gd name="connsiteY50" fmla="*/ 28555 h 606133"/>
              <a:gd name="connsiteX51" fmla="*/ 92226 w 475396"/>
              <a:gd name="connsiteY51" fmla="*/ 198790 h 606133"/>
              <a:gd name="connsiteX52" fmla="*/ 112570 w 475396"/>
              <a:gd name="connsiteY52" fmla="*/ 198790 h 606133"/>
              <a:gd name="connsiteX53" fmla="*/ 113939 w 475396"/>
              <a:gd name="connsiteY53" fmla="*/ 203717 h 606133"/>
              <a:gd name="connsiteX54" fmla="*/ 132824 w 475396"/>
              <a:gd name="connsiteY54" fmla="*/ 242307 h 606133"/>
              <a:gd name="connsiteX55" fmla="*/ 361264 w 475396"/>
              <a:gd name="connsiteY55" fmla="*/ 24906 h 606133"/>
              <a:gd name="connsiteX56" fmla="*/ 328695 w 475396"/>
              <a:gd name="connsiteY56" fmla="*/ 214208 h 606133"/>
              <a:gd name="connsiteX57" fmla="*/ 324772 w 475396"/>
              <a:gd name="connsiteY57" fmla="*/ 258181 h 606133"/>
              <a:gd name="connsiteX58" fmla="*/ 357158 w 475396"/>
              <a:gd name="connsiteY58" fmla="*/ 203443 h 606133"/>
              <a:gd name="connsiteX59" fmla="*/ 358618 w 475396"/>
              <a:gd name="connsiteY59" fmla="*/ 198517 h 606133"/>
              <a:gd name="connsiteX60" fmla="*/ 369657 w 475396"/>
              <a:gd name="connsiteY60" fmla="*/ 198517 h 606133"/>
              <a:gd name="connsiteX61" fmla="*/ 398394 w 475396"/>
              <a:gd name="connsiteY61" fmla="*/ 31383 h 606133"/>
              <a:gd name="connsiteX62" fmla="*/ 217394 w 475396"/>
              <a:gd name="connsiteY62" fmla="*/ 13684 h 606133"/>
              <a:gd name="connsiteX63" fmla="*/ 217303 w 475396"/>
              <a:gd name="connsiteY63" fmla="*/ 293670 h 606133"/>
              <a:gd name="connsiteX64" fmla="*/ 235549 w 475396"/>
              <a:gd name="connsiteY64" fmla="*/ 295038 h 606133"/>
              <a:gd name="connsiteX65" fmla="*/ 255072 w 475396"/>
              <a:gd name="connsiteY65" fmla="*/ 293487 h 606133"/>
              <a:gd name="connsiteX66" fmla="*/ 255072 w 475396"/>
              <a:gd name="connsiteY66" fmla="*/ 13684 h 606133"/>
              <a:gd name="connsiteX67" fmla="*/ 216573 w 475396"/>
              <a:gd name="connsiteY67" fmla="*/ 0 h 606133"/>
              <a:gd name="connsiteX68" fmla="*/ 255984 w 475396"/>
              <a:gd name="connsiteY68" fmla="*/ 0 h 606133"/>
              <a:gd name="connsiteX69" fmla="*/ 268848 w 475396"/>
              <a:gd name="connsiteY69" fmla="*/ 12772 h 606133"/>
              <a:gd name="connsiteX70" fmla="*/ 268848 w 475396"/>
              <a:gd name="connsiteY70" fmla="*/ 153631 h 606133"/>
              <a:gd name="connsiteX71" fmla="*/ 277971 w 475396"/>
              <a:gd name="connsiteY71" fmla="*/ 50268 h 606133"/>
              <a:gd name="connsiteX72" fmla="*/ 277998 w 475396"/>
              <a:gd name="connsiteY72" fmla="*/ 49994 h 606133"/>
              <a:gd name="connsiteX73" fmla="*/ 291838 w 475396"/>
              <a:gd name="connsiteY73" fmla="*/ 38590 h 606133"/>
              <a:gd name="connsiteX74" fmla="*/ 331067 w 475396"/>
              <a:gd name="connsiteY74" fmla="*/ 42057 h 606133"/>
              <a:gd name="connsiteX75" fmla="*/ 342562 w 475396"/>
              <a:gd name="connsiteY75" fmla="*/ 52822 h 606133"/>
              <a:gd name="connsiteX76" fmla="*/ 347944 w 475396"/>
              <a:gd name="connsiteY76" fmla="*/ 21804 h 606133"/>
              <a:gd name="connsiteX77" fmla="*/ 347962 w 475396"/>
              <a:gd name="connsiteY77" fmla="*/ 21722 h 606133"/>
              <a:gd name="connsiteX78" fmla="*/ 362723 w 475396"/>
              <a:gd name="connsiteY78" fmla="*/ 11312 h 606133"/>
              <a:gd name="connsiteX79" fmla="*/ 401588 w 475396"/>
              <a:gd name="connsiteY79" fmla="*/ 17972 h 606133"/>
              <a:gd name="connsiteX80" fmla="*/ 412079 w 475396"/>
              <a:gd name="connsiteY80" fmla="*/ 32843 h 606133"/>
              <a:gd name="connsiteX81" fmla="*/ 393833 w 475396"/>
              <a:gd name="connsiteY81" fmla="*/ 138487 h 606133"/>
              <a:gd name="connsiteX82" fmla="*/ 410893 w 475396"/>
              <a:gd name="connsiteY82" fmla="*/ 59847 h 606133"/>
              <a:gd name="connsiteX83" fmla="*/ 426220 w 475396"/>
              <a:gd name="connsiteY83" fmla="*/ 50085 h 606133"/>
              <a:gd name="connsiteX84" fmla="*/ 464719 w 475396"/>
              <a:gd name="connsiteY84" fmla="*/ 58387 h 606133"/>
              <a:gd name="connsiteX85" fmla="*/ 465184 w 475396"/>
              <a:gd name="connsiteY85" fmla="*/ 58478 h 606133"/>
              <a:gd name="connsiteX86" fmla="*/ 475119 w 475396"/>
              <a:gd name="connsiteY86" fmla="*/ 73714 h 606133"/>
              <a:gd name="connsiteX87" fmla="*/ 447750 w 475396"/>
              <a:gd name="connsiteY87" fmla="*/ 198517 h 606133"/>
              <a:gd name="connsiteX88" fmla="*/ 469098 w 475396"/>
              <a:gd name="connsiteY88" fmla="*/ 198517 h 606133"/>
              <a:gd name="connsiteX89" fmla="*/ 418830 w 475396"/>
              <a:gd name="connsiteY89" fmla="*/ 606133 h 606133"/>
              <a:gd name="connsiteX90" fmla="*/ 52359 w 475396"/>
              <a:gd name="connsiteY90" fmla="*/ 606133 h 606133"/>
              <a:gd name="connsiteX91" fmla="*/ 2364 w 475396"/>
              <a:gd name="connsiteY91" fmla="*/ 198517 h 606133"/>
              <a:gd name="connsiteX92" fmla="*/ 23895 w 475396"/>
              <a:gd name="connsiteY92" fmla="*/ 198517 h 606133"/>
              <a:gd name="connsiteX93" fmla="*/ 175 w 475396"/>
              <a:gd name="connsiteY93" fmla="*/ 58569 h 606133"/>
              <a:gd name="connsiteX94" fmla="*/ 10666 w 475396"/>
              <a:gd name="connsiteY94" fmla="*/ 43790 h 606133"/>
              <a:gd name="connsiteX95" fmla="*/ 49530 w 475396"/>
              <a:gd name="connsiteY95" fmla="*/ 37222 h 606133"/>
              <a:gd name="connsiteX96" fmla="*/ 58653 w 475396"/>
              <a:gd name="connsiteY96" fmla="*/ 39320 h 606133"/>
              <a:gd name="connsiteX97" fmla="*/ 63854 w 475396"/>
              <a:gd name="connsiteY97" fmla="*/ 47713 h 606133"/>
              <a:gd name="connsiteX98" fmla="*/ 71061 w 475396"/>
              <a:gd name="connsiteY98" fmla="*/ 90226 h 606133"/>
              <a:gd name="connsiteX99" fmla="*/ 67047 w 475396"/>
              <a:gd name="connsiteY99" fmla="*/ 28099 h 606133"/>
              <a:gd name="connsiteX100" fmla="*/ 70240 w 475396"/>
              <a:gd name="connsiteY100" fmla="*/ 18976 h 606133"/>
              <a:gd name="connsiteX101" fmla="*/ 79363 w 475396"/>
              <a:gd name="connsiteY101" fmla="*/ 14688 h 606133"/>
              <a:gd name="connsiteX102" fmla="*/ 118683 w 475396"/>
              <a:gd name="connsiteY102" fmla="*/ 12133 h 606133"/>
              <a:gd name="connsiteX103" fmla="*/ 132367 w 475396"/>
              <a:gd name="connsiteY103" fmla="*/ 24084 h 606133"/>
              <a:gd name="connsiteX104" fmla="*/ 138024 w 475396"/>
              <a:gd name="connsiteY104" fmla="*/ 110753 h 606133"/>
              <a:gd name="connsiteX105" fmla="*/ 138024 w 475396"/>
              <a:gd name="connsiteY105" fmla="*/ 52457 h 606133"/>
              <a:gd name="connsiteX106" fmla="*/ 150796 w 475396"/>
              <a:gd name="connsiteY106" fmla="*/ 39685 h 606133"/>
              <a:gd name="connsiteX107" fmla="*/ 190207 w 475396"/>
              <a:gd name="connsiteY107" fmla="*/ 39685 h 606133"/>
              <a:gd name="connsiteX108" fmla="*/ 203071 w 475396"/>
              <a:gd name="connsiteY108" fmla="*/ 52457 h 606133"/>
              <a:gd name="connsiteX109" fmla="*/ 203071 w 475396"/>
              <a:gd name="connsiteY109" fmla="*/ 290842 h 606133"/>
              <a:gd name="connsiteX110" fmla="*/ 203709 w 475396"/>
              <a:gd name="connsiteY110" fmla="*/ 290842 h 606133"/>
              <a:gd name="connsiteX111" fmla="*/ 203709 w 475396"/>
              <a:gd name="connsiteY111" fmla="*/ 12772 h 606133"/>
              <a:gd name="connsiteX112" fmla="*/ 216573 w 475396"/>
              <a:gd name="connsiteY112" fmla="*/ 0 h 60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475396" h="606133">
                <a:moveTo>
                  <a:pt x="241023" y="385994"/>
                </a:moveTo>
                <a:cubicBezTo>
                  <a:pt x="199455" y="385994"/>
                  <a:pt x="165758" y="419695"/>
                  <a:pt x="165758" y="461259"/>
                </a:cubicBezTo>
                <a:cubicBezTo>
                  <a:pt x="165758" y="502824"/>
                  <a:pt x="199455" y="536524"/>
                  <a:pt x="241023" y="536524"/>
                </a:cubicBezTo>
                <a:cubicBezTo>
                  <a:pt x="282569" y="536469"/>
                  <a:pt x="316233" y="502805"/>
                  <a:pt x="316288" y="461259"/>
                </a:cubicBezTo>
                <a:cubicBezTo>
                  <a:pt x="316288" y="419695"/>
                  <a:pt x="282587" y="385994"/>
                  <a:pt x="241023" y="385994"/>
                </a:cubicBezTo>
                <a:close/>
                <a:moveTo>
                  <a:pt x="241023" y="372310"/>
                </a:moveTo>
                <a:cubicBezTo>
                  <a:pt x="290123" y="372365"/>
                  <a:pt x="329918" y="412159"/>
                  <a:pt x="329972" y="461259"/>
                </a:cubicBezTo>
                <a:cubicBezTo>
                  <a:pt x="329972" y="510387"/>
                  <a:pt x="290150" y="550209"/>
                  <a:pt x="241023" y="550209"/>
                </a:cubicBezTo>
                <a:cubicBezTo>
                  <a:pt x="191897" y="550209"/>
                  <a:pt x="152073" y="510387"/>
                  <a:pt x="152073" y="461259"/>
                </a:cubicBezTo>
                <a:cubicBezTo>
                  <a:pt x="152073" y="412132"/>
                  <a:pt x="191897" y="372310"/>
                  <a:pt x="241023" y="372310"/>
                </a:cubicBezTo>
                <a:close/>
                <a:moveTo>
                  <a:pt x="368289" y="212201"/>
                </a:moveTo>
                <a:cubicBezTo>
                  <a:pt x="367467" y="214756"/>
                  <a:pt x="366464" y="217310"/>
                  <a:pt x="365460" y="219773"/>
                </a:cubicBezTo>
                <a:cubicBezTo>
                  <a:pt x="356492" y="242535"/>
                  <a:pt x="341704" y="262542"/>
                  <a:pt x="322582" y="277796"/>
                </a:cubicBezTo>
                <a:cubicBezTo>
                  <a:pt x="320575" y="279346"/>
                  <a:pt x="319207" y="280441"/>
                  <a:pt x="316470" y="282448"/>
                </a:cubicBezTo>
                <a:cubicBezTo>
                  <a:pt x="313733" y="284455"/>
                  <a:pt x="310540" y="286554"/>
                  <a:pt x="308168" y="288013"/>
                </a:cubicBezTo>
                <a:cubicBezTo>
                  <a:pt x="305796" y="289473"/>
                  <a:pt x="303333" y="290750"/>
                  <a:pt x="300869" y="292119"/>
                </a:cubicBezTo>
                <a:cubicBezTo>
                  <a:pt x="290679" y="297583"/>
                  <a:pt x="279868" y="301780"/>
                  <a:pt x="268665" y="304617"/>
                </a:cubicBezTo>
                <a:cubicBezTo>
                  <a:pt x="264177" y="305694"/>
                  <a:pt x="259643" y="306551"/>
                  <a:pt x="255072" y="307171"/>
                </a:cubicBezTo>
                <a:cubicBezTo>
                  <a:pt x="248607" y="308120"/>
                  <a:pt x="242083" y="308613"/>
                  <a:pt x="235549" y="308631"/>
                </a:cubicBezTo>
                <a:cubicBezTo>
                  <a:pt x="224832" y="308531"/>
                  <a:pt x="214157" y="307281"/>
                  <a:pt x="203709" y="304891"/>
                </a:cubicBezTo>
                <a:lnTo>
                  <a:pt x="203071" y="304891"/>
                </a:lnTo>
                <a:cubicBezTo>
                  <a:pt x="198431" y="303796"/>
                  <a:pt x="193861" y="302428"/>
                  <a:pt x="189386" y="300786"/>
                </a:cubicBezTo>
                <a:cubicBezTo>
                  <a:pt x="175861" y="296051"/>
                  <a:pt x="163152" y="289245"/>
                  <a:pt x="151708" y="280624"/>
                </a:cubicBezTo>
                <a:cubicBezTo>
                  <a:pt x="150727" y="279949"/>
                  <a:pt x="149783" y="279219"/>
                  <a:pt x="148880" y="278434"/>
                </a:cubicBezTo>
                <a:cubicBezTo>
                  <a:pt x="145084" y="275606"/>
                  <a:pt x="141459" y="272568"/>
                  <a:pt x="138024" y="269311"/>
                </a:cubicBezTo>
                <a:lnTo>
                  <a:pt x="134283" y="265480"/>
                </a:lnTo>
                <a:cubicBezTo>
                  <a:pt x="119840" y="250436"/>
                  <a:pt x="108931" y="232354"/>
                  <a:pt x="102353" y="212566"/>
                </a:cubicBezTo>
                <a:lnTo>
                  <a:pt x="17874" y="212566"/>
                </a:lnTo>
                <a:lnTo>
                  <a:pt x="64401" y="592813"/>
                </a:lnTo>
                <a:lnTo>
                  <a:pt x="406696" y="592813"/>
                </a:lnTo>
                <a:lnTo>
                  <a:pt x="453315" y="212566"/>
                </a:lnTo>
                <a:lnTo>
                  <a:pt x="452859" y="212201"/>
                </a:lnTo>
                <a:close/>
                <a:moveTo>
                  <a:pt x="424121" y="63952"/>
                </a:moveTo>
                <a:lnTo>
                  <a:pt x="394837" y="198881"/>
                </a:lnTo>
                <a:lnTo>
                  <a:pt x="433427" y="198881"/>
                </a:lnTo>
                <a:lnTo>
                  <a:pt x="460613" y="71980"/>
                </a:lnTo>
                <a:close/>
                <a:moveTo>
                  <a:pt x="151708" y="53369"/>
                </a:moveTo>
                <a:lnTo>
                  <a:pt x="151708" y="263016"/>
                </a:lnTo>
                <a:cubicBezTo>
                  <a:pt x="162809" y="272869"/>
                  <a:pt x="175564" y="280688"/>
                  <a:pt x="189386" y="286097"/>
                </a:cubicBezTo>
                <a:lnTo>
                  <a:pt x="189386" y="53369"/>
                </a:lnTo>
                <a:close/>
                <a:moveTo>
                  <a:pt x="291473" y="52275"/>
                </a:moveTo>
                <a:lnTo>
                  <a:pt x="270399" y="290203"/>
                </a:lnTo>
                <a:cubicBezTo>
                  <a:pt x="282450" y="286700"/>
                  <a:pt x="293909" y="281445"/>
                  <a:pt x="304427" y="274603"/>
                </a:cubicBezTo>
                <a:lnTo>
                  <a:pt x="315375" y="210741"/>
                </a:lnTo>
                <a:lnTo>
                  <a:pt x="329060" y="55650"/>
                </a:lnTo>
                <a:close/>
                <a:moveTo>
                  <a:pt x="50899" y="51180"/>
                </a:moveTo>
                <a:lnTo>
                  <a:pt x="13677" y="57475"/>
                </a:lnTo>
                <a:lnTo>
                  <a:pt x="37762" y="198699"/>
                </a:lnTo>
                <a:lnTo>
                  <a:pt x="75987" y="198699"/>
                </a:lnTo>
                <a:close/>
                <a:moveTo>
                  <a:pt x="118774" y="26000"/>
                </a:moveTo>
                <a:lnTo>
                  <a:pt x="81187" y="28555"/>
                </a:lnTo>
                <a:lnTo>
                  <a:pt x="92226" y="198790"/>
                </a:lnTo>
                <a:lnTo>
                  <a:pt x="112570" y="198790"/>
                </a:lnTo>
                <a:lnTo>
                  <a:pt x="113939" y="203717"/>
                </a:lnTo>
                <a:cubicBezTo>
                  <a:pt x="117971" y="217565"/>
                  <a:pt x="124359" y="230620"/>
                  <a:pt x="132824" y="242307"/>
                </a:cubicBezTo>
                <a:close/>
                <a:moveTo>
                  <a:pt x="361264" y="24906"/>
                </a:moveTo>
                <a:lnTo>
                  <a:pt x="328695" y="214208"/>
                </a:lnTo>
                <a:lnTo>
                  <a:pt x="324772" y="258181"/>
                </a:lnTo>
                <a:cubicBezTo>
                  <a:pt x="340089" y="243019"/>
                  <a:pt x="351247" y="224170"/>
                  <a:pt x="357158" y="203443"/>
                </a:cubicBezTo>
                <a:lnTo>
                  <a:pt x="358618" y="198517"/>
                </a:lnTo>
                <a:lnTo>
                  <a:pt x="369657" y="198517"/>
                </a:lnTo>
                <a:lnTo>
                  <a:pt x="398394" y="31383"/>
                </a:lnTo>
                <a:close/>
                <a:moveTo>
                  <a:pt x="217394" y="13684"/>
                </a:moveTo>
                <a:lnTo>
                  <a:pt x="217303" y="293670"/>
                </a:lnTo>
                <a:cubicBezTo>
                  <a:pt x="223346" y="294546"/>
                  <a:pt x="229443" y="295002"/>
                  <a:pt x="235549" y="295038"/>
                </a:cubicBezTo>
                <a:cubicBezTo>
                  <a:pt x="242087" y="295029"/>
                  <a:pt x="248615" y="294509"/>
                  <a:pt x="255072" y="293487"/>
                </a:cubicBezTo>
                <a:lnTo>
                  <a:pt x="255072" y="13684"/>
                </a:lnTo>
                <a:close/>
                <a:moveTo>
                  <a:pt x="216573" y="0"/>
                </a:moveTo>
                <a:lnTo>
                  <a:pt x="255984" y="0"/>
                </a:lnTo>
                <a:cubicBezTo>
                  <a:pt x="263055" y="0"/>
                  <a:pt x="268802" y="5702"/>
                  <a:pt x="268848" y="12772"/>
                </a:cubicBezTo>
                <a:lnTo>
                  <a:pt x="268848" y="153631"/>
                </a:lnTo>
                <a:lnTo>
                  <a:pt x="277971" y="50268"/>
                </a:lnTo>
                <a:cubicBezTo>
                  <a:pt x="277980" y="50176"/>
                  <a:pt x="277989" y="50085"/>
                  <a:pt x="277998" y="49994"/>
                </a:cubicBezTo>
                <a:cubicBezTo>
                  <a:pt x="278673" y="43024"/>
                  <a:pt x="284868" y="37915"/>
                  <a:pt x="291838" y="38590"/>
                </a:cubicBezTo>
                <a:lnTo>
                  <a:pt x="331067" y="42057"/>
                </a:lnTo>
                <a:cubicBezTo>
                  <a:pt x="336915" y="42577"/>
                  <a:pt x="341658" y="47020"/>
                  <a:pt x="342562" y="52822"/>
                </a:cubicBezTo>
                <a:lnTo>
                  <a:pt x="347944" y="21804"/>
                </a:lnTo>
                <a:cubicBezTo>
                  <a:pt x="347953" y="21776"/>
                  <a:pt x="347953" y="21749"/>
                  <a:pt x="347962" y="21722"/>
                </a:cubicBezTo>
                <a:cubicBezTo>
                  <a:pt x="349167" y="14770"/>
                  <a:pt x="355772" y="10108"/>
                  <a:pt x="362723" y="11312"/>
                </a:cubicBezTo>
                <a:lnTo>
                  <a:pt x="401588" y="17972"/>
                </a:lnTo>
                <a:cubicBezTo>
                  <a:pt x="408567" y="19222"/>
                  <a:pt x="413238" y="25854"/>
                  <a:pt x="412079" y="32843"/>
                </a:cubicBezTo>
                <a:lnTo>
                  <a:pt x="393833" y="138487"/>
                </a:lnTo>
                <a:lnTo>
                  <a:pt x="410893" y="59847"/>
                </a:lnTo>
                <a:cubicBezTo>
                  <a:pt x="412480" y="52959"/>
                  <a:pt x="419304" y="48607"/>
                  <a:pt x="426220" y="50085"/>
                </a:cubicBezTo>
                <a:lnTo>
                  <a:pt x="464719" y="58387"/>
                </a:lnTo>
                <a:cubicBezTo>
                  <a:pt x="464874" y="58414"/>
                  <a:pt x="465029" y="58442"/>
                  <a:pt x="465184" y="58478"/>
                </a:cubicBezTo>
                <a:cubicBezTo>
                  <a:pt x="472136" y="59938"/>
                  <a:pt x="476579" y="66762"/>
                  <a:pt x="475119" y="73714"/>
                </a:cubicBezTo>
                <a:lnTo>
                  <a:pt x="447750" y="198517"/>
                </a:lnTo>
                <a:lnTo>
                  <a:pt x="469098" y="198517"/>
                </a:lnTo>
                <a:lnTo>
                  <a:pt x="418830" y="606133"/>
                </a:lnTo>
                <a:lnTo>
                  <a:pt x="52359" y="606133"/>
                </a:lnTo>
                <a:lnTo>
                  <a:pt x="2364" y="198517"/>
                </a:lnTo>
                <a:lnTo>
                  <a:pt x="23895" y="198517"/>
                </a:lnTo>
                <a:lnTo>
                  <a:pt x="175" y="58569"/>
                </a:lnTo>
                <a:cubicBezTo>
                  <a:pt x="-982" y="51600"/>
                  <a:pt x="3703" y="44995"/>
                  <a:pt x="10666" y="43790"/>
                </a:cubicBezTo>
                <a:lnTo>
                  <a:pt x="49530" y="37222"/>
                </a:lnTo>
                <a:cubicBezTo>
                  <a:pt x="52727" y="36738"/>
                  <a:pt x="55988" y="37495"/>
                  <a:pt x="58653" y="39320"/>
                </a:cubicBezTo>
                <a:cubicBezTo>
                  <a:pt x="61420" y="41327"/>
                  <a:pt x="63287" y="44347"/>
                  <a:pt x="63854" y="47713"/>
                </a:cubicBezTo>
                <a:lnTo>
                  <a:pt x="71061" y="90226"/>
                </a:lnTo>
                <a:lnTo>
                  <a:pt x="67047" y="28099"/>
                </a:lnTo>
                <a:cubicBezTo>
                  <a:pt x="66894" y="24760"/>
                  <a:pt x="68038" y="21494"/>
                  <a:pt x="70240" y="18976"/>
                </a:cubicBezTo>
                <a:cubicBezTo>
                  <a:pt x="72551" y="16339"/>
                  <a:pt x="75858" y="14788"/>
                  <a:pt x="79363" y="14688"/>
                </a:cubicBezTo>
                <a:lnTo>
                  <a:pt x="118683" y="12133"/>
                </a:lnTo>
                <a:cubicBezTo>
                  <a:pt x="125741" y="11714"/>
                  <a:pt x="131832" y="17033"/>
                  <a:pt x="132367" y="24084"/>
                </a:cubicBezTo>
                <a:lnTo>
                  <a:pt x="138024" y="110753"/>
                </a:lnTo>
                <a:lnTo>
                  <a:pt x="138024" y="52457"/>
                </a:lnTo>
                <a:cubicBezTo>
                  <a:pt x="138024" y="45405"/>
                  <a:pt x="143742" y="39685"/>
                  <a:pt x="150796" y="39685"/>
                </a:cubicBezTo>
                <a:lnTo>
                  <a:pt x="190207" y="39685"/>
                </a:lnTo>
                <a:cubicBezTo>
                  <a:pt x="197276" y="39685"/>
                  <a:pt x="203021" y="45387"/>
                  <a:pt x="203071" y="52457"/>
                </a:cubicBezTo>
                <a:lnTo>
                  <a:pt x="203071" y="290842"/>
                </a:lnTo>
                <a:lnTo>
                  <a:pt x="203709" y="290842"/>
                </a:lnTo>
                <a:lnTo>
                  <a:pt x="203709" y="12772"/>
                </a:lnTo>
                <a:cubicBezTo>
                  <a:pt x="203760" y="5702"/>
                  <a:pt x="209504" y="0"/>
                  <a:pt x="216573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8351EB6E-CEFD-CEA8-3048-C222798B2D45}"/>
              </a:ext>
            </a:extLst>
          </p:cNvPr>
          <p:cNvSpPr/>
          <p:nvPr/>
        </p:nvSpPr>
        <p:spPr>
          <a:xfrm>
            <a:off x="10665155" y="6992111"/>
            <a:ext cx="1216224" cy="1199402"/>
          </a:xfrm>
          <a:custGeom>
            <a:avLst/>
            <a:gdLst>
              <a:gd name="connsiteX0" fmla="*/ 606516 w 608610"/>
              <a:gd name="connsiteY0" fmla="*/ 485200 h 600193"/>
              <a:gd name="connsiteX1" fmla="*/ 460547 w 608610"/>
              <a:gd name="connsiteY1" fmla="*/ 339232 h 600193"/>
              <a:gd name="connsiteX2" fmla="*/ 449892 w 608610"/>
              <a:gd name="connsiteY2" fmla="*/ 227621 h 600193"/>
              <a:gd name="connsiteX3" fmla="*/ 370868 w 608610"/>
              <a:gd name="connsiteY3" fmla="*/ 214794 h 600193"/>
              <a:gd name="connsiteX4" fmla="*/ 325682 w 608610"/>
              <a:gd name="connsiteY4" fmla="*/ 112187 h 600193"/>
              <a:gd name="connsiteX5" fmla="*/ 268325 w 608610"/>
              <a:gd name="connsiteY5" fmla="*/ 112160 h 600193"/>
              <a:gd name="connsiteX6" fmla="*/ 273617 w 608610"/>
              <a:gd name="connsiteY6" fmla="*/ 83605 h 600193"/>
              <a:gd name="connsiteX7" fmla="*/ 194265 w 608610"/>
              <a:gd name="connsiteY7" fmla="*/ 4217 h 600193"/>
              <a:gd name="connsiteX8" fmla="*/ 143158 w 608610"/>
              <a:gd name="connsiteY8" fmla="*/ 22846 h 600193"/>
              <a:gd name="connsiteX9" fmla="*/ 122996 w 608610"/>
              <a:gd name="connsiteY9" fmla="*/ 1772 h 600193"/>
              <a:gd name="connsiteX10" fmla="*/ 113325 w 608610"/>
              <a:gd name="connsiteY10" fmla="*/ 1772 h 600193"/>
              <a:gd name="connsiteX11" fmla="*/ 113198 w 608610"/>
              <a:gd name="connsiteY11" fmla="*/ 11315 h 600193"/>
              <a:gd name="connsiteX12" fmla="*/ 113325 w 608610"/>
              <a:gd name="connsiteY12" fmla="*/ 11442 h 600193"/>
              <a:gd name="connsiteX13" fmla="*/ 133852 w 608610"/>
              <a:gd name="connsiteY13" fmla="*/ 32060 h 600193"/>
              <a:gd name="connsiteX14" fmla="*/ 123543 w 608610"/>
              <a:gd name="connsiteY14" fmla="*/ 118455 h 600193"/>
              <a:gd name="connsiteX15" fmla="*/ 35141 w 608610"/>
              <a:gd name="connsiteY15" fmla="*/ 122104 h 600193"/>
              <a:gd name="connsiteX16" fmla="*/ 11604 w 608610"/>
              <a:gd name="connsiteY16" fmla="*/ 98658 h 600193"/>
              <a:gd name="connsiteX17" fmla="*/ 2061 w 608610"/>
              <a:gd name="connsiteY17" fmla="*/ 98531 h 600193"/>
              <a:gd name="connsiteX18" fmla="*/ 1933 w 608610"/>
              <a:gd name="connsiteY18" fmla="*/ 98658 h 600193"/>
              <a:gd name="connsiteX19" fmla="*/ 1933 w 608610"/>
              <a:gd name="connsiteY19" fmla="*/ 108328 h 600193"/>
              <a:gd name="connsiteX20" fmla="*/ 24832 w 608610"/>
              <a:gd name="connsiteY20" fmla="*/ 131136 h 600193"/>
              <a:gd name="connsiteX21" fmla="*/ 26146 w 608610"/>
              <a:gd name="connsiteY21" fmla="*/ 243249 h 600193"/>
              <a:gd name="connsiteX22" fmla="*/ 110315 w 608610"/>
              <a:gd name="connsiteY22" fmla="*/ 260409 h 600193"/>
              <a:gd name="connsiteX23" fmla="*/ 104932 w 608610"/>
              <a:gd name="connsiteY23" fmla="*/ 289056 h 600193"/>
              <a:gd name="connsiteX24" fmla="*/ 184302 w 608610"/>
              <a:gd name="connsiteY24" fmla="*/ 368426 h 600193"/>
              <a:gd name="connsiteX25" fmla="*/ 212949 w 608610"/>
              <a:gd name="connsiteY25" fmla="*/ 363043 h 600193"/>
              <a:gd name="connsiteX26" fmla="*/ 259266 w 608610"/>
              <a:gd name="connsiteY26" fmla="*/ 465285 h 600193"/>
              <a:gd name="connsiteX27" fmla="*/ 338025 w 608610"/>
              <a:gd name="connsiteY27" fmla="*/ 451992 h 600193"/>
              <a:gd name="connsiteX28" fmla="*/ 483994 w 608610"/>
              <a:gd name="connsiteY28" fmla="*/ 597961 h 600193"/>
              <a:gd name="connsiteX29" fmla="*/ 488829 w 608610"/>
              <a:gd name="connsiteY29" fmla="*/ 599968 h 600193"/>
              <a:gd name="connsiteX30" fmla="*/ 493664 w 608610"/>
              <a:gd name="connsiteY30" fmla="*/ 597961 h 600193"/>
              <a:gd name="connsiteX31" fmla="*/ 493664 w 608610"/>
              <a:gd name="connsiteY31" fmla="*/ 588290 h 600193"/>
              <a:gd name="connsiteX32" fmla="*/ 347696 w 608610"/>
              <a:gd name="connsiteY32" fmla="*/ 442322 h 600193"/>
              <a:gd name="connsiteX33" fmla="*/ 357913 w 608610"/>
              <a:gd name="connsiteY33" fmla="*/ 355927 h 600193"/>
              <a:gd name="connsiteX34" fmla="*/ 399423 w 608610"/>
              <a:gd name="connsiteY34" fmla="*/ 367696 h 600193"/>
              <a:gd name="connsiteX35" fmla="*/ 450512 w 608610"/>
              <a:gd name="connsiteY35" fmla="*/ 349450 h 600193"/>
              <a:gd name="connsiteX36" fmla="*/ 596480 w 608610"/>
              <a:gd name="connsiteY36" fmla="*/ 495418 h 600193"/>
              <a:gd name="connsiteX37" fmla="*/ 601315 w 608610"/>
              <a:gd name="connsiteY37" fmla="*/ 497334 h 600193"/>
              <a:gd name="connsiteX38" fmla="*/ 606151 w 608610"/>
              <a:gd name="connsiteY38" fmla="*/ 495418 h 600193"/>
              <a:gd name="connsiteX39" fmla="*/ 606798 w 608610"/>
              <a:gd name="connsiteY39" fmla="*/ 485501 h 600193"/>
              <a:gd name="connsiteX40" fmla="*/ 606516 w 608610"/>
              <a:gd name="connsiteY40" fmla="*/ 485200 h 600193"/>
              <a:gd name="connsiteX41" fmla="*/ 297337 w 608610"/>
              <a:gd name="connsiteY41" fmla="*/ 120280 h 600193"/>
              <a:gd name="connsiteX42" fmla="*/ 362858 w 608610"/>
              <a:gd name="connsiteY42" fmla="*/ 186130 h 600193"/>
              <a:gd name="connsiteX43" fmla="*/ 297017 w 608610"/>
              <a:gd name="connsiteY43" fmla="*/ 251651 h 600193"/>
              <a:gd name="connsiteX44" fmla="*/ 231487 w 608610"/>
              <a:gd name="connsiteY44" fmla="*/ 185801 h 600193"/>
              <a:gd name="connsiteX45" fmla="*/ 250809 w 608610"/>
              <a:gd name="connsiteY45" fmla="*/ 139438 h 600193"/>
              <a:gd name="connsiteX46" fmla="*/ 296880 w 608610"/>
              <a:gd name="connsiteY46" fmla="*/ 120097 h 600193"/>
              <a:gd name="connsiteX47" fmla="*/ 325892 w 608610"/>
              <a:gd name="connsiteY47" fmla="*/ 259953 h 600193"/>
              <a:gd name="connsiteX48" fmla="*/ 328811 w 608610"/>
              <a:gd name="connsiteY48" fmla="*/ 323814 h 600193"/>
              <a:gd name="connsiteX49" fmla="*/ 258837 w 608610"/>
              <a:gd name="connsiteY49" fmla="*/ 317428 h 600193"/>
              <a:gd name="connsiteX50" fmla="*/ 255827 w 608610"/>
              <a:gd name="connsiteY50" fmla="*/ 253567 h 600193"/>
              <a:gd name="connsiteX51" fmla="*/ 297337 w 608610"/>
              <a:gd name="connsiteY51" fmla="*/ 265244 h 600193"/>
              <a:gd name="connsiteX52" fmla="*/ 325435 w 608610"/>
              <a:gd name="connsiteY52" fmla="*/ 259770 h 600193"/>
              <a:gd name="connsiteX53" fmla="*/ 226268 w 608610"/>
              <a:gd name="connsiteY53" fmla="*/ 221271 h 600193"/>
              <a:gd name="connsiteX54" fmla="*/ 156204 w 608610"/>
              <a:gd name="connsiteY54" fmla="*/ 214885 h 600193"/>
              <a:gd name="connsiteX55" fmla="*/ 153193 w 608610"/>
              <a:gd name="connsiteY55" fmla="*/ 151024 h 600193"/>
              <a:gd name="connsiteX56" fmla="*/ 223349 w 608610"/>
              <a:gd name="connsiteY56" fmla="*/ 157410 h 600193"/>
              <a:gd name="connsiteX57" fmla="*/ 225812 w 608610"/>
              <a:gd name="connsiteY57" fmla="*/ 221089 h 600193"/>
              <a:gd name="connsiteX58" fmla="*/ 148267 w 608610"/>
              <a:gd name="connsiteY58" fmla="*/ 36895 h 600193"/>
              <a:gd name="connsiteX59" fmla="*/ 241029 w 608610"/>
              <a:gd name="connsiteY59" fmla="*/ 36968 h 600193"/>
              <a:gd name="connsiteX60" fmla="*/ 240956 w 608610"/>
              <a:gd name="connsiteY60" fmla="*/ 129731 h 600193"/>
              <a:gd name="connsiteX61" fmla="*/ 148194 w 608610"/>
              <a:gd name="connsiteY61" fmla="*/ 129658 h 600193"/>
              <a:gd name="connsiteX62" fmla="*/ 129017 w 608610"/>
              <a:gd name="connsiteY62" fmla="*/ 83331 h 600193"/>
              <a:gd name="connsiteX63" fmla="*/ 147810 w 608610"/>
              <a:gd name="connsiteY63" fmla="*/ 36713 h 600193"/>
              <a:gd name="connsiteX64" fmla="*/ 35689 w 608610"/>
              <a:gd name="connsiteY64" fmla="*/ 232675 h 600193"/>
              <a:gd name="connsiteX65" fmla="*/ 35762 w 608610"/>
              <a:gd name="connsiteY65" fmla="*/ 139785 h 600193"/>
              <a:gd name="connsiteX66" fmla="*/ 128652 w 608610"/>
              <a:gd name="connsiteY66" fmla="*/ 139849 h 600193"/>
              <a:gd name="connsiteX67" fmla="*/ 128652 w 608610"/>
              <a:gd name="connsiteY67" fmla="*/ 232675 h 600193"/>
              <a:gd name="connsiteX68" fmla="*/ 35634 w 608610"/>
              <a:gd name="connsiteY68" fmla="*/ 232894 h 600193"/>
              <a:gd name="connsiteX69" fmla="*/ 35232 w 608610"/>
              <a:gd name="connsiteY69" fmla="*/ 232493 h 600193"/>
              <a:gd name="connsiteX70" fmla="*/ 138322 w 608610"/>
              <a:gd name="connsiteY70" fmla="*/ 335309 h 600193"/>
              <a:gd name="connsiteX71" fmla="*/ 138268 w 608610"/>
              <a:gd name="connsiteY71" fmla="*/ 242291 h 600193"/>
              <a:gd name="connsiteX72" fmla="*/ 231286 w 608610"/>
              <a:gd name="connsiteY72" fmla="*/ 242227 h 600193"/>
              <a:gd name="connsiteX73" fmla="*/ 231341 w 608610"/>
              <a:gd name="connsiteY73" fmla="*/ 335254 h 600193"/>
              <a:gd name="connsiteX74" fmla="*/ 231286 w 608610"/>
              <a:gd name="connsiteY74" fmla="*/ 335309 h 600193"/>
              <a:gd name="connsiteX75" fmla="*/ 138915 w 608610"/>
              <a:gd name="connsiteY75" fmla="*/ 336176 h 600193"/>
              <a:gd name="connsiteX76" fmla="*/ 137866 w 608610"/>
              <a:gd name="connsiteY76" fmla="*/ 335127 h 600193"/>
              <a:gd name="connsiteX77" fmla="*/ 333829 w 608610"/>
              <a:gd name="connsiteY77" fmla="*/ 437943 h 600193"/>
              <a:gd name="connsiteX78" fmla="*/ 240810 w 608610"/>
              <a:gd name="connsiteY78" fmla="*/ 437998 h 600193"/>
              <a:gd name="connsiteX79" fmla="*/ 240747 w 608610"/>
              <a:gd name="connsiteY79" fmla="*/ 344979 h 600193"/>
              <a:gd name="connsiteX80" fmla="*/ 333774 w 608610"/>
              <a:gd name="connsiteY80" fmla="*/ 344925 h 600193"/>
              <a:gd name="connsiteX81" fmla="*/ 333829 w 608610"/>
              <a:gd name="connsiteY81" fmla="*/ 344979 h 600193"/>
              <a:gd name="connsiteX82" fmla="*/ 333372 w 608610"/>
              <a:gd name="connsiteY82" fmla="*/ 437761 h 600193"/>
              <a:gd name="connsiteX83" fmla="*/ 353443 w 608610"/>
              <a:gd name="connsiteY83" fmla="*/ 335035 h 600193"/>
              <a:gd name="connsiteX84" fmla="*/ 353388 w 608610"/>
              <a:gd name="connsiteY84" fmla="*/ 242017 h 600193"/>
              <a:gd name="connsiteX85" fmla="*/ 446407 w 608610"/>
              <a:gd name="connsiteY85" fmla="*/ 241953 h 600193"/>
              <a:gd name="connsiteX86" fmla="*/ 446461 w 608610"/>
              <a:gd name="connsiteY86" fmla="*/ 334981 h 600193"/>
              <a:gd name="connsiteX87" fmla="*/ 446407 w 608610"/>
              <a:gd name="connsiteY87" fmla="*/ 335035 h 600193"/>
              <a:gd name="connsiteX88" fmla="*/ 353772 w 608610"/>
              <a:gd name="connsiteY88" fmla="*/ 335638 h 600193"/>
              <a:gd name="connsiteX89" fmla="*/ 352987 w 608610"/>
              <a:gd name="connsiteY89" fmla="*/ 334853 h 60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08610" h="600193">
                <a:moveTo>
                  <a:pt x="606516" y="485200"/>
                </a:moveTo>
                <a:lnTo>
                  <a:pt x="460547" y="339232"/>
                </a:lnTo>
                <a:cubicBezTo>
                  <a:pt x="488427" y="305468"/>
                  <a:pt x="483656" y="255501"/>
                  <a:pt x="449892" y="227621"/>
                </a:cubicBezTo>
                <a:cubicBezTo>
                  <a:pt x="427805" y="209384"/>
                  <a:pt x="397589" y="204476"/>
                  <a:pt x="370868" y="214794"/>
                </a:cubicBezTo>
                <a:cubicBezTo>
                  <a:pt x="386724" y="173978"/>
                  <a:pt x="366498" y="128043"/>
                  <a:pt x="325682" y="112187"/>
                </a:cubicBezTo>
                <a:cubicBezTo>
                  <a:pt x="307235" y="105017"/>
                  <a:pt x="286781" y="105008"/>
                  <a:pt x="268325" y="112160"/>
                </a:cubicBezTo>
                <a:cubicBezTo>
                  <a:pt x="271829" y="103046"/>
                  <a:pt x="273626" y="93367"/>
                  <a:pt x="273617" y="83605"/>
                </a:cubicBezTo>
                <a:cubicBezTo>
                  <a:pt x="273626" y="39769"/>
                  <a:pt x="238101" y="4226"/>
                  <a:pt x="194265" y="4217"/>
                </a:cubicBezTo>
                <a:cubicBezTo>
                  <a:pt x="175563" y="4217"/>
                  <a:pt x="157472" y="10813"/>
                  <a:pt x="143158" y="22846"/>
                </a:cubicBezTo>
                <a:lnTo>
                  <a:pt x="122996" y="1772"/>
                </a:lnTo>
                <a:cubicBezTo>
                  <a:pt x="120323" y="-892"/>
                  <a:pt x="115998" y="-892"/>
                  <a:pt x="113325" y="1772"/>
                </a:cubicBezTo>
                <a:cubicBezTo>
                  <a:pt x="110652" y="4372"/>
                  <a:pt x="110598" y="8650"/>
                  <a:pt x="113198" y="11315"/>
                </a:cubicBezTo>
                <a:cubicBezTo>
                  <a:pt x="113243" y="11360"/>
                  <a:pt x="113280" y="11406"/>
                  <a:pt x="113325" y="11442"/>
                </a:cubicBezTo>
                <a:lnTo>
                  <a:pt x="133852" y="32060"/>
                </a:lnTo>
                <a:cubicBezTo>
                  <a:pt x="113535" y="56245"/>
                  <a:pt x="109485" y="90174"/>
                  <a:pt x="123543" y="118455"/>
                </a:cubicBezTo>
                <a:cubicBezTo>
                  <a:pt x="96046" y="101687"/>
                  <a:pt x="61160" y="103129"/>
                  <a:pt x="35141" y="122104"/>
                </a:cubicBezTo>
                <a:lnTo>
                  <a:pt x="11604" y="98658"/>
                </a:lnTo>
                <a:cubicBezTo>
                  <a:pt x="9004" y="95985"/>
                  <a:pt x="4725" y="95930"/>
                  <a:pt x="2061" y="98531"/>
                </a:cubicBezTo>
                <a:cubicBezTo>
                  <a:pt x="2016" y="98576"/>
                  <a:pt x="1970" y="98613"/>
                  <a:pt x="1933" y="98658"/>
                </a:cubicBezTo>
                <a:cubicBezTo>
                  <a:pt x="-730" y="101331"/>
                  <a:pt x="-730" y="105655"/>
                  <a:pt x="1933" y="108328"/>
                </a:cubicBezTo>
                <a:lnTo>
                  <a:pt x="24832" y="131136"/>
                </a:lnTo>
                <a:cubicBezTo>
                  <a:pt x="-5766" y="162455"/>
                  <a:pt x="-5173" y="212650"/>
                  <a:pt x="26146" y="243249"/>
                </a:cubicBezTo>
                <a:cubicBezTo>
                  <a:pt x="48397" y="264989"/>
                  <a:pt x="81322" y="271704"/>
                  <a:pt x="110315" y="260409"/>
                </a:cubicBezTo>
                <a:cubicBezTo>
                  <a:pt x="106775" y="269551"/>
                  <a:pt x="104951" y="279257"/>
                  <a:pt x="104932" y="289056"/>
                </a:cubicBezTo>
                <a:cubicBezTo>
                  <a:pt x="104987" y="332873"/>
                  <a:pt x="140485" y="368371"/>
                  <a:pt x="184302" y="368426"/>
                </a:cubicBezTo>
                <a:cubicBezTo>
                  <a:pt x="194101" y="368416"/>
                  <a:pt x="203817" y="366592"/>
                  <a:pt x="212949" y="363043"/>
                </a:cubicBezTo>
                <a:cubicBezTo>
                  <a:pt x="197504" y="404069"/>
                  <a:pt x="218240" y="449839"/>
                  <a:pt x="259266" y="465285"/>
                </a:cubicBezTo>
                <a:cubicBezTo>
                  <a:pt x="285997" y="475347"/>
                  <a:pt x="316075" y="470275"/>
                  <a:pt x="338025" y="451992"/>
                </a:cubicBezTo>
                <a:lnTo>
                  <a:pt x="483994" y="597961"/>
                </a:lnTo>
                <a:cubicBezTo>
                  <a:pt x="485298" y="599210"/>
                  <a:pt x="487022" y="599931"/>
                  <a:pt x="488829" y="599968"/>
                </a:cubicBezTo>
                <a:cubicBezTo>
                  <a:pt x="490635" y="599949"/>
                  <a:pt x="492368" y="599229"/>
                  <a:pt x="493664" y="597961"/>
                </a:cubicBezTo>
                <a:cubicBezTo>
                  <a:pt x="496328" y="595288"/>
                  <a:pt x="496328" y="590963"/>
                  <a:pt x="493664" y="588290"/>
                </a:cubicBezTo>
                <a:lnTo>
                  <a:pt x="347696" y="442322"/>
                </a:lnTo>
                <a:cubicBezTo>
                  <a:pt x="367940" y="418100"/>
                  <a:pt x="371954" y="384199"/>
                  <a:pt x="357913" y="355927"/>
                </a:cubicBezTo>
                <a:cubicBezTo>
                  <a:pt x="370412" y="363581"/>
                  <a:pt x="384772" y="367650"/>
                  <a:pt x="399423" y="367696"/>
                </a:cubicBezTo>
                <a:cubicBezTo>
                  <a:pt x="418070" y="367842"/>
                  <a:pt x="436171" y="361383"/>
                  <a:pt x="450512" y="349450"/>
                </a:cubicBezTo>
                <a:lnTo>
                  <a:pt x="596480" y="495418"/>
                </a:lnTo>
                <a:cubicBezTo>
                  <a:pt x="597785" y="496659"/>
                  <a:pt x="599518" y="497343"/>
                  <a:pt x="601315" y="497334"/>
                </a:cubicBezTo>
                <a:cubicBezTo>
                  <a:pt x="603113" y="497334"/>
                  <a:pt x="604846" y="496649"/>
                  <a:pt x="606151" y="495418"/>
                </a:cubicBezTo>
                <a:cubicBezTo>
                  <a:pt x="609070" y="492864"/>
                  <a:pt x="609362" y="488421"/>
                  <a:pt x="606798" y="485501"/>
                </a:cubicBezTo>
                <a:cubicBezTo>
                  <a:pt x="606707" y="485401"/>
                  <a:pt x="606616" y="485301"/>
                  <a:pt x="606516" y="485200"/>
                </a:cubicBezTo>
                <a:close/>
                <a:moveTo>
                  <a:pt x="297337" y="120280"/>
                </a:moveTo>
                <a:cubicBezTo>
                  <a:pt x="333610" y="120371"/>
                  <a:pt x="362949" y="149847"/>
                  <a:pt x="362858" y="186130"/>
                </a:cubicBezTo>
                <a:cubicBezTo>
                  <a:pt x="362776" y="222403"/>
                  <a:pt x="333290" y="251742"/>
                  <a:pt x="297017" y="251651"/>
                </a:cubicBezTo>
                <a:cubicBezTo>
                  <a:pt x="260735" y="251560"/>
                  <a:pt x="231405" y="222083"/>
                  <a:pt x="231487" y="185801"/>
                </a:cubicBezTo>
                <a:cubicBezTo>
                  <a:pt x="231532" y="168404"/>
                  <a:pt x="238484" y="151727"/>
                  <a:pt x="250809" y="139438"/>
                </a:cubicBezTo>
                <a:cubicBezTo>
                  <a:pt x="263007" y="127159"/>
                  <a:pt x="279574" y="120207"/>
                  <a:pt x="296880" y="120097"/>
                </a:cubicBezTo>
                <a:close/>
                <a:moveTo>
                  <a:pt x="325892" y="259953"/>
                </a:moveTo>
                <a:cubicBezTo>
                  <a:pt x="317809" y="280699"/>
                  <a:pt x="318876" y="303889"/>
                  <a:pt x="328811" y="323814"/>
                </a:cubicBezTo>
                <a:cubicBezTo>
                  <a:pt x="307792" y="310805"/>
                  <a:pt x="281873" y="308442"/>
                  <a:pt x="258837" y="317428"/>
                </a:cubicBezTo>
                <a:cubicBezTo>
                  <a:pt x="266948" y="296682"/>
                  <a:pt x="265853" y="273464"/>
                  <a:pt x="255827" y="253567"/>
                </a:cubicBezTo>
                <a:cubicBezTo>
                  <a:pt x="268325" y="261203"/>
                  <a:pt x="282694" y="265244"/>
                  <a:pt x="297337" y="265244"/>
                </a:cubicBezTo>
                <a:cubicBezTo>
                  <a:pt x="306952" y="265098"/>
                  <a:pt x="316468" y="263246"/>
                  <a:pt x="325435" y="259770"/>
                </a:cubicBezTo>
                <a:close/>
                <a:moveTo>
                  <a:pt x="226268" y="221271"/>
                </a:moveTo>
                <a:cubicBezTo>
                  <a:pt x="205185" y="208326"/>
                  <a:pt x="179276" y="205963"/>
                  <a:pt x="156204" y="214885"/>
                </a:cubicBezTo>
                <a:cubicBezTo>
                  <a:pt x="164150" y="194112"/>
                  <a:pt x="163064" y="170958"/>
                  <a:pt x="153193" y="151024"/>
                </a:cubicBezTo>
                <a:cubicBezTo>
                  <a:pt x="174285" y="164034"/>
                  <a:pt x="200259" y="166406"/>
                  <a:pt x="223349" y="157410"/>
                </a:cubicBezTo>
                <a:cubicBezTo>
                  <a:pt x="215330" y="178065"/>
                  <a:pt x="216224" y="201119"/>
                  <a:pt x="225812" y="221089"/>
                </a:cubicBezTo>
                <a:close/>
                <a:moveTo>
                  <a:pt x="148267" y="36895"/>
                </a:moveTo>
                <a:cubicBezTo>
                  <a:pt x="173902" y="11296"/>
                  <a:pt x="215439" y="11333"/>
                  <a:pt x="241029" y="36968"/>
                </a:cubicBezTo>
                <a:cubicBezTo>
                  <a:pt x="266629" y="62604"/>
                  <a:pt x="266592" y="104141"/>
                  <a:pt x="240956" y="129731"/>
                </a:cubicBezTo>
                <a:cubicBezTo>
                  <a:pt x="215321" y="155330"/>
                  <a:pt x="173784" y="155294"/>
                  <a:pt x="148194" y="129658"/>
                </a:cubicBezTo>
                <a:cubicBezTo>
                  <a:pt x="135914" y="117370"/>
                  <a:pt x="129017" y="100702"/>
                  <a:pt x="129017" y="83331"/>
                </a:cubicBezTo>
                <a:cubicBezTo>
                  <a:pt x="128816" y="65906"/>
                  <a:pt x="135576" y="49120"/>
                  <a:pt x="147810" y="36713"/>
                </a:cubicBezTo>
                <a:close/>
                <a:moveTo>
                  <a:pt x="35689" y="232675"/>
                </a:moveTo>
                <a:cubicBezTo>
                  <a:pt x="10053" y="207003"/>
                  <a:pt x="10089" y="165411"/>
                  <a:pt x="35762" y="139785"/>
                </a:cubicBezTo>
                <a:cubicBezTo>
                  <a:pt x="61434" y="114149"/>
                  <a:pt x="103016" y="114176"/>
                  <a:pt x="128652" y="139849"/>
                </a:cubicBezTo>
                <a:cubicBezTo>
                  <a:pt x="154260" y="165493"/>
                  <a:pt x="154260" y="207030"/>
                  <a:pt x="128652" y="232675"/>
                </a:cubicBezTo>
                <a:cubicBezTo>
                  <a:pt x="103026" y="258420"/>
                  <a:pt x="61379" y="258521"/>
                  <a:pt x="35634" y="232894"/>
                </a:cubicBezTo>
                <a:cubicBezTo>
                  <a:pt x="35497" y="232757"/>
                  <a:pt x="35360" y="232629"/>
                  <a:pt x="35232" y="232493"/>
                </a:cubicBezTo>
                <a:close/>
                <a:moveTo>
                  <a:pt x="138322" y="335309"/>
                </a:moveTo>
                <a:cubicBezTo>
                  <a:pt x="112623" y="309637"/>
                  <a:pt x="112596" y="267990"/>
                  <a:pt x="138268" y="242291"/>
                </a:cubicBezTo>
                <a:cubicBezTo>
                  <a:pt x="163931" y="216582"/>
                  <a:pt x="205586" y="216555"/>
                  <a:pt x="231286" y="242227"/>
                </a:cubicBezTo>
                <a:cubicBezTo>
                  <a:pt x="256985" y="267899"/>
                  <a:pt x="257013" y="309546"/>
                  <a:pt x="231341" y="335254"/>
                </a:cubicBezTo>
                <a:cubicBezTo>
                  <a:pt x="231322" y="335273"/>
                  <a:pt x="231304" y="335291"/>
                  <a:pt x="231286" y="335309"/>
                </a:cubicBezTo>
                <a:cubicBezTo>
                  <a:pt x="206015" y="361054"/>
                  <a:pt x="164661" y="361447"/>
                  <a:pt x="138915" y="336176"/>
                </a:cubicBezTo>
                <a:cubicBezTo>
                  <a:pt x="138560" y="335829"/>
                  <a:pt x="138213" y="335482"/>
                  <a:pt x="137866" y="335127"/>
                </a:cubicBezTo>
                <a:close/>
                <a:moveTo>
                  <a:pt x="333829" y="437943"/>
                </a:moveTo>
                <a:cubicBezTo>
                  <a:pt x="308157" y="463643"/>
                  <a:pt x="266510" y="463670"/>
                  <a:pt x="240810" y="437998"/>
                </a:cubicBezTo>
                <a:cubicBezTo>
                  <a:pt x="215102" y="412335"/>
                  <a:pt x="215074" y="370679"/>
                  <a:pt x="240747" y="344979"/>
                </a:cubicBezTo>
                <a:cubicBezTo>
                  <a:pt x="266419" y="319280"/>
                  <a:pt x="308065" y="319253"/>
                  <a:pt x="333774" y="344925"/>
                </a:cubicBezTo>
                <a:cubicBezTo>
                  <a:pt x="333792" y="344943"/>
                  <a:pt x="333810" y="344961"/>
                  <a:pt x="333829" y="344979"/>
                </a:cubicBezTo>
                <a:cubicBezTo>
                  <a:pt x="359227" y="370761"/>
                  <a:pt x="359026" y="412225"/>
                  <a:pt x="333372" y="437761"/>
                </a:cubicBezTo>
                <a:close/>
                <a:moveTo>
                  <a:pt x="353443" y="335035"/>
                </a:moveTo>
                <a:cubicBezTo>
                  <a:pt x="327744" y="309363"/>
                  <a:pt x="327716" y="267717"/>
                  <a:pt x="353388" y="242017"/>
                </a:cubicBezTo>
                <a:cubicBezTo>
                  <a:pt x="379051" y="216308"/>
                  <a:pt x="420707" y="216281"/>
                  <a:pt x="446407" y="241953"/>
                </a:cubicBezTo>
                <a:cubicBezTo>
                  <a:pt x="472106" y="267625"/>
                  <a:pt x="472134" y="309272"/>
                  <a:pt x="446461" y="334981"/>
                </a:cubicBezTo>
                <a:cubicBezTo>
                  <a:pt x="446443" y="334999"/>
                  <a:pt x="446425" y="335017"/>
                  <a:pt x="446407" y="335035"/>
                </a:cubicBezTo>
                <a:cubicBezTo>
                  <a:pt x="420990" y="360781"/>
                  <a:pt x="379517" y="361054"/>
                  <a:pt x="353772" y="335638"/>
                </a:cubicBezTo>
                <a:cubicBezTo>
                  <a:pt x="353507" y="335382"/>
                  <a:pt x="353242" y="335117"/>
                  <a:pt x="352987" y="334853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9FE0B365-6065-71E9-8FB2-1AD30A8A9DFE}"/>
              </a:ext>
            </a:extLst>
          </p:cNvPr>
          <p:cNvSpPr/>
          <p:nvPr/>
        </p:nvSpPr>
        <p:spPr>
          <a:xfrm>
            <a:off x="2643664" y="7069324"/>
            <a:ext cx="1218208" cy="1044976"/>
          </a:xfrm>
          <a:custGeom>
            <a:avLst/>
            <a:gdLst>
              <a:gd name="connsiteX0" fmla="*/ 608298 w 609604"/>
              <a:gd name="connsiteY0" fmla="*/ 449706 h 522916"/>
              <a:gd name="connsiteX1" fmla="*/ 602915 w 609604"/>
              <a:gd name="connsiteY1" fmla="*/ 447061 h 522916"/>
              <a:gd name="connsiteX2" fmla="*/ 508310 w 609604"/>
              <a:gd name="connsiteY2" fmla="*/ 447061 h 522916"/>
              <a:gd name="connsiteX3" fmla="*/ 579287 w 609604"/>
              <a:gd name="connsiteY3" fmla="*/ 329921 h 522916"/>
              <a:gd name="connsiteX4" fmla="*/ 537229 w 609604"/>
              <a:gd name="connsiteY4" fmla="*/ 239512 h 522916"/>
              <a:gd name="connsiteX5" fmla="*/ 535587 w 609604"/>
              <a:gd name="connsiteY5" fmla="*/ 238509 h 522916"/>
              <a:gd name="connsiteX6" fmla="*/ 536956 w 609604"/>
              <a:gd name="connsiteY6" fmla="*/ 174191 h 522916"/>
              <a:gd name="connsiteX7" fmla="*/ 550093 w 609604"/>
              <a:gd name="connsiteY7" fmla="*/ 154029 h 522916"/>
              <a:gd name="connsiteX8" fmla="*/ 594714 w 609604"/>
              <a:gd name="connsiteY8" fmla="*/ 139798 h 522916"/>
              <a:gd name="connsiteX9" fmla="*/ 580482 w 609604"/>
              <a:gd name="connsiteY9" fmla="*/ 95177 h 522916"/>
              <a:gd name="connsiteX10" fmla="*/ 568339 w 609604"/>
              <a:gd name="connsiteY10" fmla="*/ 91628 h 522916"/>
              <a:gd name="connsiteX11" fmla="*/ 527395 w 609604"/>
              <a:gd name="connsiteY11" fmla="*/ 68884 h 522916"/>
              <a:gd name="connsiteX12" fmla="*/ 504651 w 609604"/>
              <a:gd name="connsiteY12" fmla="*/ 109828 h 522916"/>
              <a:gd name="connsiteX13" fmla="*/ 513601 w 609604"/>
              <a:gd name="connsiteY13" fmla="*/ 124653 h 522916"/>
              <a:gd name="connsiteX14" fmla="*/ 493439 w 609604"/>
              <a:gd name="connsiteY14" fmla="*/ 142352 h 522916"/>
              <a:gd name="connsiteX15" fmla="*/ 409051 w 609604"/>
              <a:gd name="connsiteY15" fmla="*/ 168444 h 522916"/>
              <a:gd name="connsiteX16" fmla="*/ 367815 w 609604"/>
              <a:gd name="connsiteY16" fmla="*/ 94639 h 522916"/>
              <a:gd name="connsiteX17" fmla="*/ 367815 w 609604"/>
              <a:gd name="connsiteY17" fmla="*/ 70189 h 522916"/>
              <a:gd name="connsiteX18" fmla="*/ 397739 w 609604"/>
              <a:gd name="connsiteY18" fmla="*/ 34162 h 522916"/>
              <a:gd name="connsiteX19" fmla="*/ 361712 w 609604"/>
              <a:gd name="connsiteY19" fmla="*/ 4239 h 522916"/>
              <a:gd name="connsiteX20" fmla="*/ 349569 w 609604"/>
              <a:gd name="connsiteY20" fmla="*/ 7788 h 522916"/>
              <a:gd name="connsiteX21" fmla="*/ 331323 w 609604"/>
              <a:gd name="connsiteY21" fmla="*/ 33 h 522916"/>
              <a:gd name="connsiteX22" fmla="*/ 306873 w 609604"/>
              <a:gd name="connsiteY22" fmla="*/ 6967 h 522916"/>
              <a:gd name="connsiteX23" fmla="*/ 294557 w 609604"/>
              <a:gd name="connsiteY23" fmla="*/ 29135 h 522916"/>
              <a:gd name="connsiteX24" fmla="*/ 301491 w 609604"/>
              <a:gd name="connsiteY24" fmla="*/ 53494 h 522916"/>
              <a:gd name="connsiteX25" fmla="*/ 321288 w 609604"/>
              <a:gd name="connsiteY25" fmla="*/ 65445 h 522916"/>
              <a:gd name="connsiteX26" fmla="*/ 314628 w 609604"/>
              <a:gd name="connsiteY26" fmla="*/ 91263 h 522916"/>
              <a:gd name="connsiteX27" fmla="*/ 251953 w 609604"/>
              <a:gd name="connsiteY27" fmla="*/ 173370 h 522916"/>
              <a:gd name="connsiteX28" fmla="*/ 169846 w 609604"/>
              <a:gd name="connsiteY28" fmla="*/ 209862 h 522916"/>
              <a:gd name="connsiteX29" fmla="*/ 60370 w 609604"/>
              <a:gd name="connsiteY29" fmla="*/ 356652 h 522916"/>
              <a:gd name="connsiteX30" fmla="*/ 92483 w 609604"/>
              <a:gd name="connsiteY30" fmla="*/ 445966 h 522916"/>
              <a:gd name="connsiteX31" fmla="*/ 6726 w 609604"/>
              <a:gd name="connsiteY31" fmla="*/ 445966 h 522916"/>
              <a:gd name="connsiteX32" fmla="*/ 1344 w 609604"/>
              <a:gd name="connsiteY32" fmla="*/ 448612 h 522916"/>
              <a:gd name="connsiteX33" fmla="*/ 158 w 609604"/>
              <a:gd name="connsiteY33" fmla="*/ 454542 h 522916"/>
              <a:gd name="connsiteX34" fmla="*/ 84728 w 609604"/>
              <a:gd name="connsiteY34" fmla="*/ 522690 h 522916"/>
              <a:gd name="connsiteX35" fmla="*/ 524913 w 609604"/>
              <a:gd name="connsiteY35" fmla="*/ 522690 h 522916"/>
              <a:gd name="connsiteX36" fmla="*/ 609484 w 609604"/>
              <a:gd name="connsiteY36" fmla="*/ 454542 h 522916"/>
              <a:gd name="connsiteX37" fmla="*/ 608298 w 609604"/>
              <a:gd name="connsiteY37" fmla="*/ 449706 h 522916"/>
              <a:gd name="connsiteX38" fmla="*/ 527924 w 609604"/>
              <a:gd name="connsiteY38" fmla="*/ 118085 h 522916"/>
              <a:gd name="connsiteX39" fmla="*/ 519604 w 609604"/>
              <a:gd name="connsiteY39" fmla="*/ 91893 h 522916"/>
              <a:gd name="connsiteX40" fmla="*/ 545796 w 609604"/>
              <a:gd name="connsiteY40" fmla="*/ 83573 h 522916"/>
              <a:gd name="connsiteX41" fmla="*/ 556205 w 609604"/>
              <a:gd name="connsiteY41" fmla="*/ 99018 h 522916"/>
              <a:gd name="connsiteX42" fmla="*/ 563595 w 609604"/>
              <a:gd name="connsiteY42" fmla="*/ 105221 h 522916"/>
              <a:gd name="connsiteX43" fmla="*/ 584760 w 609604"/>
              <a:gd name="connsiteY43" fmla="*/ 122829 h 522916"/>
              <a:gd name="connsiteX44" fmla="*/ 567153 w 609604"/>
              <a:gd name="connsiteY44" fmla="*/ 143994 h 522916"/>
              <a:gd name="connsiteX45" fmla="*/ 552647 w 609604"/>
              <a:gd name="connsiteY45" fmla="*/ 139250 h 522916"/>
              <a:gd name="connsiteX46" fmla="*/ 542877 w 609604"/>
              <a:gd name="connsiteY46" fmla="*/ 140108 h 522916"/>
              <a:gd name="connsiteX47" fmla="*/ 542430 w 609604"/>
              <a:gd name="connsiteY47" fmla="*/ 140710 h 522916"/>
              <a:gd name="connsiteX48" fmla="*/ 525734 w 609604"/>
              <a:gd name="connsiteY48" fmla="*/ 166346 h 522916"/>
              <a:gd name="connsiteX49" fmla="*/ 509587 w 609604"/>
              <a:gd name="connsiteY49" fmla="*/ 163426 h 522916"/>
              <a:gd name="connsiteX50" fmla="*/ 503657 w 609604"/>
              <a:gd name="connsiteY50" fmla="*/ 151749 h 522916"/>
              <a:gd name="connsiteX51" fmla="*/ 529292 w 609604"/>
              <a:gd name="connsiteY51" fmla="*/ 129306 h 522916"/>
              <a:gd name="connsiteX52" fmla="*/ 531573 w 609604"/>
              <a:gd name="connsiteY52" fmla="*/ 123376 h 522916"/>
              <a:gd name="connsiteX53" fmla="*/ 527924 w 609604"/>
              <a:gd name="connsiteY53" fmla="*/ 117720 h 522916"/>
              <a:gd name="connsiteX54" fmla="*/ 312530 w 609604"/>
              <a:gd name="connsiteY54" fmla="*/ 45101 h 522916"/>
              <a:gd name="connsiteX55" fmla="*/ 315677 w 609604"/>
              <a:gd name="connsiteY55" fmla="*/ 17777 h 522916"/>
              <a:gd name="connsiteX56" fmla="*/ 343001 w 609604"/>
              <a:gd name="connsiteY56" fmla="*/ 20925 h 522916"/>
              <a:gd name="connsiteX57" fmla="*/ 352124 w 609604"/>
              <a:gd name="connsiteY57" fmla="*/ 22019 h 522916"/>
              <a:gd name="connsiteX58" fmla="*/ 366538 w 609604"/>
              <a:gd name="connsiteY58" fmla="*/ 17914 h 522916"/>
              <a:gd name="connsiteX59" fmla="*/ 383534 w 609604"/>
              <a:gd name="connsiteY59" fmla="*/ 39672 h 522916"/>
              <a:gd name="connsiteX60" fmla="*/ 376300 w 609604"/>
              <a:gd name="connsiteY60" fmla="*/ 52582 h 522916"/>
              <a:gd name="connsiteX61" fmla="*/ 361611 w 609604"/>
              <a:gd name="connsiteY61" fmla="*/ 56504 h 522916"/>
              <a:gd name="connsiteX62" fmla="*/ 356138 w 609604"/>
              <a:gd name="connsiteY62" fmla="*/ 58147 h 522916"/>
              <a:gd name="connsiteX63" fmla="*/ 353857 w 609604"/>
              <a:gd name="connsiteY63" fmla="*/ 63347 h 522916"/>
              <a:gd name="connsiteX64" fmla="*/ 353857 w 609604"/>
              <a:gd name="connsiteY64" fmla="*/ 93909 h 522916"/>
              <a:gd name="connsiteX65" fmla="*/ 338804 w 609604"/>
              <a:gd name="connsiteY65" fmla="*/ 100295 h 522916"/>
              <a:gd name="connsiteX66" fmla="*/ 327400 w 609604"/>
              <a:gd name="connsiteY66" fmla="*/ 93818 h 522916"/>
              <a:gd name="connsiteX67" fmla="*/ 336523 w 609604"/>
              <a:gd name="connsiteY67" fmla="*/ 60975 h 522916"/>
              <a:gd name="connsiteX68" fmla="*/ 331579 w 609604"/>
              <a:gd name="connsiteY68" fmla="*/ 52509 h 522916"/>
              <a:gd name="connsiteX69" fmla="*/ 329225 w 609604"/>
              <a:gd name="connsiteY69" fmla="*/ 52308 h 522916"/>
              <a:gd name="connsiteX70" fmla="*/ 312530 w 609604"/>
              <a:gd name="connsiteY70" fmla="*/ 45009 h 522916"/>
              <a:gd name="connsiteX71" fmla="*/ 319098 w 609604"/>
              <a:gd name="connsiteY71" fmla="*/ 104583 h 522916"/>
              <a:gd name="connsiteX72" fmla="*/ 338530 w 609604"/>
              <a:gd name="connsiteY72" fmla="*/ 113706 h 522916"/>
              <a:gd name="connsiteX73" fmla="*/ 360425 w 609604"/>
              <a:gd name="connsiteY73" fmla="*/ 106225 h 522916"/>
              <a:gd name="connsiteX74" fmla="*/ 395640 w 609604"/>
              <a:gd name="connsiteY74" fmla="*/ 170086 h 522916"/>
              <a:gd name="connsiteX75" fmla="*/ 267918 w 609604"/>
              <a:gd name="connsiteY75" fmla="*/ 169539 h 522916"/>
              <a:gd name="connsiteX76" fmla="*/ 319098 w 609604"/>
              <a:gd name="connsiteY76" fmla="*/ 104492 h 522916"/>
              <a:gd name="connsiteX77" fmla="*/ 72777 w 609604"/>
              <a:gd name="connsiteY77" fmla="*/ 360575 h 522916"/>
              <a:gd name="connsiteX78" fmla="*/ 177783 w 609604"/>
              <a:gd name="connsiteY78" fmla="*/ 221631 h 522916"/>
              <a:gd name="connsiteX79" fmla="*/ 252774 w 609604"/>
              <a:gd name="connsiteY79" fmla="*/ 187420 h 522916"/>
              <a:gd name="connsiteX80" fmla="*/ 254051 w 609604"/>
              <a:gd name="connsiteY80" fmla="*/ 188150 h 522916"/>
              <a:gd name="connsiteX81" fmla="*/ 256241 w 609604"/>
              <a:gd name="connsiteY81" fmla="*/ 188150 h 522916"/>
              <a:gd name="connsiteX82" fmla="*/ 262171 w 609604"/>
              <a:gd name="connsiteY82" fmla="*/ 184500 h 522916"/>
              <a:gd name="connsiteX83" fmla="*/ 388889 w 609604"/>
              <a:gd name="connsiteY83" fmla="*/ 182037 h 522916"/>
              <a:gd name="connsiteX84" fmla="*/ 340264 w 609604"/>
              <a:gd name="connsiteY84" fmla="*/ 272264 h 522916"/>
              <a:gd name="connsiteX85" fmla="*/ 347106 w 609604"/>
              <a:gd name="connsiteY85" fmla="*/ 279106 h 522916"/>
              <a:gd name="connsiteX86" fmla="*/ 353948 w 609604"/>
              <a:gd name="connsiteY86" fmla="*/ 272264 h 522916"/>
              <a:gd name="connsiteX87" fmla="*/ 407227 w 609604"/>
              <a:gd name="connsiteY87" fmla="*/ 184774 h 522916"/>
              <a:gd name="connsiteX88" fmla="*/ 409325 w 609604"/>
              <a:gd name="connsiteY88" fmla="*/ 183223 h 522916"/>
              <a:gd name="connsiteX89" fmla="*/ 490793 w 609604"/>
              <a:gd name="connsiteY89" fmla="*/ 155033 h 522916"/>
              <a:gd name="connsiteX90" fmla="*/ 501923 w 609604"/>
              <a:gd name="connsiteY90" fmla="*/ 173279 h 522916"/>
              <a:gd name="connsiteX91" fmla="*/ 524275 w 609604"/>
              <a:gd name="connsiteY91" fmla="*/ 179027 h 522916"/>
              <a:gd name="connsiteX92" fmla="*/ 485684 w 609604"/>
              <a:gd name="connsiteY92" fmla="*/ 318609 h 522916"/>
              <a:gd name="connsiteX93" fmla="*/ 433227 w 609604"/>
              <a:gd name="connsiteY93" fmla="*/ 346525 h 522916"/>
              <a:gd name="connsiteX94" fmla="*/ 426385 w 609604"/>
              <a:gd name="connsiteY94" fmla="*/ 353367 h 522916"/>
              <a:gd name="connsiteX95" fmla="*/ 433227 w 609604"/>
              <a:gd name="connsiteY95" fmla="*/ 360210 h 522916"/>
              <a:gd name="connsiteX96" fmla="*/ 496085 w 609604"/>
              <a:gd name="connsiteY96" fmla="*/ 327549 h 522916"/>
              <a:gd name="connsiteX97" fmla="*/ 532577 w 609604"/>
              <a:gd name="connsiteY97" fmla="*/ 252741 h 522916"/>
              <a:gd name="connsiteX98" fmla="*/ 565876 w 609604"/>
              <a:gd name="connsiteY98" fmla="*/ 327823 h 522916"/>
              <a:gd name="connsiteX99" fmla="*/ 487418 w 609604"/>
              <a:gd name="connsiteY99" fmla="*/ 445145 h 522916"/>
              <a:gd name="connsiteX100" fmla="*/ 486688 w 609604"/>
              <a:gd name="connsiteY100" fmla="*/ 445875 h 522916"/>
              <a:gd name="connsiteX101" fmla="*/ 282971 w 609604"/>
              <a:gd name="connsiteY101" fmla="*/ 445875 h 522916"/>
              <a:gd name="connsiteX102" fmla="*/ 302677 w 609604"/>
              <a:gd name="connsiteY102" fmla="*/ 404091 h 522916"/>
              <a:gd name="connsiteX103" fmla="*/ 224949 w 609604"/>
              <a:gd name="connsiteY103" fmla="*/ 339592 h 522916"/>
              <a:gd name="connsiteX104" fmla="*/ 242556 w 609604"/>
              <a:gd name="connsiteY104" fmla="*/ 232031 h 522916"/>
              <a:gd name="connsiteX105" fmla="*/ 238451 w 609604"/>
              <a:gd name="connsiteY105" fmla="*/ 226649 h 522916"/>
              <a:gd name="connsiteX106" fmla="*/ 231700 w 609604"/>
              <a:gd name="connsiteY106" fmla="*/ 227470 h 522916"/>
              <a:gd name="connsiteX107" fmla="*/ 144392 w 609604"/>
              <a:gd name="connsiteY107" fmla="*/ 353550 h 522916"/>
              <a:gd name="connsiteX108" fmla="*/ 144392 w 609604"/>
              <a:gd name="connsiteY108" fmla="*/ 354644 h 522916"/>
              <a:gd name="connsiteX109" fmla="*/ 199131 w 609604"/>
              <a:gd name="connsiteY109" fmla="*/ 446878 h 522916"/>
              <a:gd name="connsiteX110" fmla="*/ 119213 w 609604"/>
              <a:gd name="connsiteY110" fmla="*/ 446878 h 522916"/>
              <a:gd name="connsiteX111" fmla="*/ 73142 w 609604"/>
              <a:gd name="connsiteY111" fmla="*/ 360483 h 522916"/>
              <a:gd name="connsiteX112" fmla="*/ 219566 w 609604"/>
              <a:gd name="connsiteY112" fmla="*/ 446787 h 522916"/>
              <a:gd name="connsiteX113" fmla="*/ 157621 w 609604"/>
              <a:gd name="connsiteY113" fmla="*/ 354553 h 522916"/>
              <a:gd name="connsiteX114" fmla="*/ 229237 w 609604"/>
              <a:gd name="connsiteY114" fmla="*/ 246811 h 522916"/>
              <a:gd name="connsiteX115" fmla="*/ 208983 w 609604"/>
              <a:gd name="connsiteY115" fmla="*/ 343697 h 522916"/>
              <a:gd name="connsiteX116" fmla="*/ 208983 w 609604"/>
              <a:gd name="connsiteY116" fmla="*/ 344700 h 522916"/>
              <a:gd name="connsiteX117" fmla="*/ 208983 w 609604"/>
              <a:gd name="connsiteY117" fmla="*/ 345704 h 522916"/>
              <a:gd name="connsiteX118" fmla="*/ 208983 w 609604"/>
              <a:gd name="connsiteY118" fmla="*/ 345704 h 522916"/>
              <a:gd name="connsiteX119" fmla="*/ 208983 w 609604"/>
              <a:gd name="connsiteY119" fmla="*/ 347072 h 522916"/>
              <a:gd name="connsiteX120" fmla="*/ 208983 w 609604"/>
              <a:gd name="connsiteY120" fmla="*/ 348259 h 522916"/>
              <a:gd name="connsiteX121" fmla="*/ 209713 w 609604"/>
              <a:gd name="connsiteY121" fmla="*/ 349353 h 522916"/>
              <a:gd name="connsiteX122" fmla="*/ 210534 w 609604"/>
              <a:gd name="connsiteY122" fmla="*/ 350357 h 522916"/>
              <a:gd name="connsiteX123" fmla="*/ 211538 w 609604"/>
              <a:gd name="connsiteY123" fmla="*/ 351087 h 522916"/>
              <a:gd name="connsiteX124" fmla="*/ 212815 w 609604"/>
              <a:gd name="connsiteY124" fmla="*/ 351725 h 522916"/>
              <a:gd name="connsiteX125" fmla="*/ 212815 w 609604"/>
              <a:gd name="connsiteY125" fmla="*/ 351725 h 522916"/>
              <a:gd name="connsiteX126" fmla="*/ 213819 w 609604"/>
              <a:gd name="connsiteY126" fmla="*/ 351725 h 522916"/>
              <a:gd name="connsiteX127" fmla="*/ 214913 w 609604"/>
              <a:gd name="connsiteY127" fmla="*/ 351725 h 522916"/>
              <a:gd name="connsiteX128" fmla="*/ 287898 w 609604"/>
              <a:gd name="connsiteY128" fmla="*/ 403179 h 522916"/>
              <a:gd name="connsiteX129" fmla="*/ 245111 w 609604"/>
              <a:gd name="connsiteY129" fmla="*/ 445966 h 522916"/>
              <a:gd name="connsiteX130" fmla="*/ 524549 w 609604"/>
              <a:gd name="connsiteY130" fmla="*/ 509827 h 522916"/>
              <a:gd name="connsiteX131" fmla="*/ 84728 w 609604"/>
              <a:gd name="connsiteY131" fmla="*/ 509827 h 522916"/>
              <a:gd name="connsiteX132" fmla="*/ 16397 w 609604"/>
              <a:gd name="connsiteY132" fmla="*/ 460471 h 522916"/>
              <a:gd name="connsiteX133" fmla="*/ 593245 w 609604"/>
              <a:gd name="connsiteY133" fmla="*/ 460471 h 522916"/>
              <a:gd name="connsiteX134" fmla="*/ 524913 w 609604"/>
              <a:gd name="connsiteY134" fmla="*/ 509736 h 522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609604" h="522916">
                <a:moveTo>
                  <a:pt x="608298" y="449706"/>
                </a:moveTo>
                <a:cubicBezTo>
                  <a:pt x="607002" y="448046"/>
                  <a:pt x="605023" y="447070"/>
                  <a:pt x="602915" y="447061"/>
                </a:cubicBezTo>
                <a:lnTo>
                  <a:pt x="508310" y="447061"/>
                </a:lnTo>
                <a:cubicBezTo>
                  <a:pt x="531208" y="427629"/>
                  <a:pt x="576002" y="383200"/>
                  <a:pt x="579287" y="329921"/>
                </a:cubicBezTo>
                <a:cubicBezTo>
                  <a:pt x="581294" y="297170"/>
                  <a:pt x="567153" y="266790"/>
                  <a:pt x="537229" y="239512"/>
                </a:cubicBezTo>
                <a:cubicBezTo>
                  <a:pt x="536737" y="239092"/>
                  <a:pt x="536180" y="238755"/>
                  <a:pt x="535587" y="238509"/>
                </a:cubicBezTo>
                <a:cubicBezTo>
                  <a:pt x="539273" y="217261"/>
                  <a:pt x="539738" y="195576"/>
                  <a:pt x="536956" y="174191"/>
                </a:cubicBezTo>
                <a:lnTo>
                  <a:pt x="550093" y="154029"/>
                </a:lnTo>
                <a:cubicBezTo>
                  <a:pt x="566341" y="162423"/>
                  <a:pt x="586320" y="156046"/>
                  <a:pt x="594714" y="139798"/>
                </a:cubicBezTo>
                <a:cubicBezTo>
                  <a:pt x="603107" y="123540"/>
                  <a:pt x="596730" y="103570"/>
                  <a:pt x="580482" y="95177"/>
                </a:cubicBezTo>
                <a:cubicBezTo>
                  <a:pt x="576696" y="93225"/>
                  <a:pt x="572572" y="92020"/>
                  <a:pt x="568339" y="91628"/>
                </a:cubicBezTo>
                <a:cubicBezTo>
                  <a:pt x="563312" y="74039"/>
                  <a:pt x="544984" y="63858"/>
                  <a:pt x="527395" y="68884"/>
                </a:cubicBezTo>
                <a:cubicBezTo>
                  <a:pt x="509815" y="73911"/>
                  <a:pt x="499634" y="92239"/>
                  <a:pt x="504651" y="109828"/>
                </a:cubicBezTo>
                <a:cubicBezTo>
                  <a:pt x="506266" y="115476"/>
                  <a:pt x="509359" y="120594"/>
                  <a:pt x="513601" y="124653"/>
                </a:cubicBezTo>
                <a:lnTo>
                  <a:pt x="493439" y="142352"/>
                </a:lnTo>
                <a:cubicBezTo>
                  <a:pt x="463525" y="143593"/>
                  <a:pt x="434441" y="152579"/>
                  <a:pt x="409051" y="168444"/>
                </a:cubicBezTo>
                <a:cubicBezTo>
                  <a:pt x="400302" y="141367"/>
                  <a:pt x="386289" y="116278"/>
                  <a:pt x="367815" y="94639"/>
                </a:cubicBezTo>
                <a:lnTo>
                  <a:pt x="367815" y="70189"/>
                </a:lnTo>
                <a:cubicBezTo>
                  <a:pt x="386025" y="68501"/>
                  <a:pt x="399426" y="52372"/>
                  <a:pt x="397739" y="34162"/>
                </a:cubicBezTo>
                <a:cubicBezTo>
                  <a:pt x="396051" y="15953"/>
                  <a:pt x="379921" y="2551"/>
                  <a:pt x="361712" y="4239"/>
                </a:cubicBezTo>
                <a:cubicBezTo>
                  <a:pt x="357470" y="4631"/>
                  <a:pt x="353346" y="5835"/>
                  <a:pt x="349569" y="7788"/>
                </a:cubicBezTo>
                <a:cubicBezTo>
                  <a:pt x="344433" y="3381"/>
                  <a:pt x="338056" y="672"/>
                  <a:pt x="331323" y="33"/>
                </a:cubicBezTo>
                <a:cubicBezTo>
                  <a:pt x="322569" y="-1080"/>
                  <a:pt x="313738" y="1420"/>
                  <a:pt x="306873" y="6967"/>
                </a:cubicBezTo>
                <a:cubicBezTo>
                  <a:pt x="299950" y="12395"/>
                  <a:pt x="295509" y="20386"/>
                  <a:pt x="294557" y="29135"/>
                </a:cubicBezTo>
                <a:cubicBezTo>
                  <a:pt x="293540" y="37857"/>
                  <a:pt x="296034" y="46615"/>
                  <a:pt x="301491" y="53494"/>
                </a:cubicBezTo>
                <a:cubicBezTo>
                  <a:pt x="306412" y="59761"/>
                  <a:pt x="313452" y="64013"/>
                  <a:pt x="321288" y="65445"/>
                </a:cubicBezTo>
                <a:lnTo>
                  <a:pt x="314628" y="91263"/>
                </a:lnTo>
                <a:cubicBezTo>
                  <a:pt x="286102" y="111863"/>
                  <a:pt x="264298" y="140427"/>
                  <a:pt x="251953" y="173370"/>
                </a:cubicBezTo>
                <a:cubicBezTo>
                  <a:pt x="222757" y="180915"/>
                  <a:pt x="195012" y="193249"/>
                  <a:pt x="169846" y="209862"/>
                </a:cubicBezTo>
                <a:cubicBezTo>
                  <a:pt x="94307" y="261407"/>
                  <a:pt x="72959" y="301092"/>
                  <a:pt x="60370" y="356652"/>
                </a:cubicBezTo>
                <a:cubicBezTo>
                  <a:pt x="50865" y="390224"/>
                  <a:pt x="63774" y="426132"/>
                  <a:pt x="92483" y="445966"/>
                </a:cubicBezTo>
                <a:lnTo>
                  <a:pt x="6726" y="445966"/>
                </a:lnTo>
                <a:cubicBezTo>
                  <a:pt x="4621" y="445975"/>
                  <a:pt x="2635" y="446951"/>
                  <a:pt x="1344" y="448612"/>
                </a:cubicBezTo>
                <a:cubicBezTo>
                  <a:pt x="62" y="450299"/>
                  <a:pt x="-375" y="452489"/>
                  <a:pt x="158" y="454542"/>
                </a:cubicBezTo>
                <a:cubicBezTo>
                  <a:pt x="158" y="455271"/>
                  <a:pt x="18404" y="522690"/>
                  <a:pt x="84728" y="522690"/>
                </a:cubicBezTo>
                <a:lnTo>
                  <a:pt x="524913" y="522690"/>
                </a:lnTo>
                <a:cubicBezTo>
                  <a:pt x="590782" y="522690"/>
                  <a:pt x="609301" y="455271"/>
                  <a:pt x="609484" y="454542"/>
                </a:cubicBezTo>
                <a:cubicBezTo>
                  <a:pt x="609703" y="452835"/>
                  <a:pt x="609274" y="451111"/>
                  <a:pt x="608298" y="449706"/>
                </a:cubicBezTo>
                <a:close/>
                <a:moveTo>
                  <a:pt x="527924" y="118085"/>
                </a:moveTo>
                <a:cubicBezTo>
                  <a:pt x="518390" y="113149"/>
                  <a:pt x="514668" y="101426"/>
                  <a:pt x="519604" y="91893"/>
                </a:cubicBezTo>
                <a:cubicBezTo>
                  <a:pt x="524539" y="82368"/>
                  <a:pt x="536262" y="78637"/>
                  <a:pt x="545796" y="83573"/>
                </a:cubicBezTo>
                <a:cubicBezTo>
                  <a:pt x="551662" y="86610"/>
                  <a:pt x="555585" y="92431"/>
                  <a:pt x="556205" y="99018"/>
                </a:cubicBezTo>
                <a:cubicBezTo>
                  <a:pt x="556543" y="102767"/>
                  <a:pt x="559845" y="105541"/>
                  <a:pt x="563595" y="105221"/>
                </a:cubicBezTo>
                <a:cubicBezTo>
                  <a:pt x="574305" y="104236"/>
                  <a:pt x="583775" y="112118"/>
                  <a:pt x="584760" y="122829"/>
                </a:cubicBezTo>
                <a:cubicBezTo>
                  <a:pt x="585746" y="133539"/>
                  <a:pt x="577863" y="143009"/>
                  <a:pt x="567153" y="143994"/>
                </a:cubicBezTo>
                <a:cubicBezTo>
                  <a:pt x="561862" y="144523"/>
                  <a:pt x="556598" y="142799"/>
                  <a:pt x="552647" y="139250"/>
                </a:cubicBezTo>
                <a:cubicBezTo>
                  <a:pt x="549710" y="136787"/>
                  <a:pt x="545340" y="137179"/>
                  <a:pt x="542877" y="140108"/>
                </a:cubicBezTo>
                <a:cubicBezTo>
                  <a:pt x="542722" y="140299"/>
                  <a:pt x="542566" y="140500"/>
                  <a:pt x="542430" y="140710"/>
                </a:cubicBezTo>
                <a:lnTo>
                  <a:pt x="525734" y="166346"/>
                </a:lnTo>
                <a:cubicBezTo>
                  <a:pt x="520179" y="167331"/>
                  <a:pt x="514449" y="166300"/>
                  <a:pt x="509587" y="163426"/>
                </a:cubicBezTo>
                <a:cubicBezTo>
                  <a:pt x="506147" y="160470"/>
                  <a:pt x="504013" y="156274"/>
                  <a:pt x="503657" y="151749"/>
                </a:cubicBezTo>
                <a:lnTo>
                  <a:pt x="529292" y="129306"/>
                </a:lnTo>
                <a:cubicBezTo>
                  <a:pt x="531008" y="127846"/>
                  <a:pt x="531865" y="125611"/>
                  <a:pt x="531573" y="123376"/>
                </a:cubicBezTo>
                <a:cubicBezTo>
                  <a:pt x="531418" y="120986"/>
                  <a:pt x="530031" y="118851"/>
                  <a:pt x="527924" y="117720"/>
                </a:cubicBezTo>
                <a:close/>
                <a:moveTo>
                  <a:pt x="312530" y="45101"/>
                </a:moveTo>
                <a:cubicBezTo>
                  <a:pt x="305853" y="36689"/>
                  <a:pt x="307263" y="24455"/>
                  <a:pt x="315677" y="17777"/>
                </a:cubicBezTo>
                <a:cubicBezTo>
                  <a:pt x="324089" y="11099"/>
                  <a:pt x="336322" y="12513"/>
                  <a:pt x="343001" y="20925"/>
                </a:cubicBezTo>
                <a:cubicBezTo>
                  <a:pt x="345309" y="23580"/>
                  <a:pt x="349250" y="24054"/>
                  <a:pt x="352124" y="22019"/>
                </a:cubicBezTo>
                <a:cubicBezTo>
                  <a:pt x="356211" y="18836"/>
                  <a:pt x="361383" y="17358"/>
                  <a:pt x="366538" y="17914"/>
                </a:cubicBezTo>
                <a:cubicBezTo>
                  <a:pt x="377239" y="19228"/>
                  <a:pt x="384848" y="28971"/>
                  <a:pt x="383534" y="39672"/>
                </a:cubicBezTo>
                <a:cubicBezTo>
                  <a:pt x="382914" y="44754"/>
                  <a:pt x="380314" y="49398"/>
                  <a:pt x="376300" y="52582"/>
                </a:cubicBezTo>
                <a:cubicBezTo>
                  <a:pt x="372176" y="55902"/>
                  <a:pt x="366839" y="57326"/>
                  <a:pt x="361611" y="56504"/>
                </a:cubicBezTo>
                <a:cubicBezTo>
                  <a:pt x="359641" y="56295"/>
                  <a:pt x="357670" y="56888"/>
                  <a:pt x="356138" y="58147"/>
                </a:cubicBezTo>
                <a:cubicBezTo>
                  <a:pt x="354651" y="59460"/>
                  <a:pt x="353811" y="61358"/>
                  <a:pt x="353857" y="63347"/>
                </a:cubicBezTo>
                <a:lnTo>
                  <a:pt x="353857" y="93909"/>
                </a:lnTo>
                <a:cubicBezTo>
                  <a:pt x="349806" y="97841"/>
                  <a:pt x="344442" y="100122"/>
                  <a:pt x="338804" y="100295"/>
                </a:cubicBezTo>
                <a:cubicBezTo>
                  <a:pt x="334297" y="99720"/>
                  <a:pt x="330201" y="97394"/>
                  <a:pt x="327400" y="93818"/>
                </a:cubicBezTo>
                <a:lnTo>
                  <a:pt x="336523" y="60975"/>
                </a:lnTo>
                <a:cubicBezTo>
                  <a:pt x="337490" y="57271"/>
                  <a:pt x="335282" y="53485"/>
                  <a:pt x="331579" y="52509"/>
                </a:cubicBezTo>
                <a:cubicBezTo>
                  <a:pt x="330812" y="52308"/>
                  <a:pt x="330018" y="52244"/>
                  <a:pt x="329225" y="52308"/>
                </a:cubicBezTo>
                <a:cubicBezTo>
                  <a:pt x="322788" y="52828"/>
                  <a:pt x="316518" y="50091"/>
                  <a:pt x="312530" y="45009"/>
                </a:cubicBezTo>
                <a:close/>
                <a:moveTo>
                  <a:pt x="319098" y="104583"/>
                </a:moveTo>
                <a:cubicBezTo>
                  <a:pt x="324180" y="109993"/>
                  <a:pt x="331131" y="113250"/>
                  <a:pt x="338530" y="113706"/>
                </a:cubicBezTo>
                <a:cubicBezTo>
                  <a:pt x="346467" y="113760"/>
                  <a:pt x="354185" y="111124"/>
                  <a:pt x="360425" y="106225"/>
                </a:cubicBezTo>
                <a:cubicBezTo>
                  <a:pt x="375916" y="125219"/>
                  <a:pt x="387849" y="146850"/>
                  <a:pt x="395640" y="170086"/>
                </a:cubicBezTo>
                <a:cubicBezTo>
                  <a:pt x="353611" y="160662"/>
                  <a:pt x="310030" y="160479"/>
                  <a:pt x="267918" y="169539"/>
                </a:cubicBezTo>
                <a:cubicBezTo>
                  <a:pt x="279264" y="143912"/>
                  <a:pt x="296863" y="121552"/>
                  <a:pt x="319098" y="104492"/>
                </a:cubicBezTo>
                <a:close/>
                <a:moveTo>
                  <a:pt x="72777" y="360575"/>
                </a:moveTo>
                <a:cubicBezTo>
                  <a:pt x="85367" y="308391"/>
                  <a:pt x="105528" y="270895"/>
                  <a:pt x="177783" y="221631"/>
                </a:cubicBezTo>
                <a:cubicBezTo>
                  <a:pt x="200791" y="206295"/>
                  <a:pt x="226109" y="194745"/>
                  <a:pt x="252774" y="187420"/>
                </a:cubicBezTo>
                <a:cubicBezTo>
                  <a:pt x="253154" y="187739"/>
                  <a:pt x="253587" y="187985"/>
                  <a:pt x="254051" y="188150"/>
                </a:cubicBezTo>
                <a:cubicBezTo>
                  <a:pt x="254775" y="188277"/>
                  <a:pt x="255517" y="188277"/>
                  <a:pt x="256241" y="188150"/>
                </a:cubicBezTo>
                <a:cubicBezTo>
                  <a:pt x="258747" y="188150"/>
                  <a:pt x="261038" y="186736"/>
                  <a:pt x="262171" y="184500"/>
                </a:cubicBezTo>
                <a:cubicBezTo>
                  <a:pt x="303693" y="174200"/>
                  <a:pt x="346996" y="173361"/>
                  <a:pt x="388889" y="182037"/>
                </a:cubicBezTo>
                <a:cubicBezTo>
                  <a:pt x="360243" y="205574"/>
                  <a:pt x="340264" y="236775"/>
                  <a:pt x="340264" y="272264"/>
                </a:cubicBezTo>
                <a:cubicBezTo>
                  <a:pt x="340264" y="276041"/>
                  <a:pt x="343329" y="279106"/>
                  <a:pt x="347106" y="279106"/>
                </a:cubicBezTo>
                <a:cubicBezTo>
                  <a:pt x="350883" y="279106"/>
                  <a:pt x="353948" y="276041"/>
                  <a:pt x="353948" y="272264"/>
                </a:cubicBezTo>
                <a:cubicBezTo>
                  <a:pt x="353948" y="237414"/>
                  <a:pt x="376391" y="206213"/>
                  <a:pt x="407227" y="184774"/>
                </a:cubicBezTo>
                <a:cubicBezTo>
                  <a:pt x="408020" y="184391"/>
                  <a:pt x="408732" y="183871"/>
                  <a:pt x="409325" y="183223"/>
                </a:cubicBezTo>
                <a:cubicBezTo>
                  <a:pt x="433483" y="166738"/>
                  <a:pt x="461609" y="157004"/>
                  <a:pt x="490793" y="155033"/>
                </a:cubicBezTo>
                <a:cubicBezTo>
                  <a:pt x="491979" y="162331"/>
                  <a:pt x="495975" y="168882"/>
                  <a:pt x="501923" y="173279"/>
                </a:cubicBezTo>
                <a:cubicBezTo>
                  <a:pt x="508492" y="177704"/>
                  <a:pt x="516383" y="179738"/>
                  <a:pt x="524275" y="179027"/>
                </a:cubicBezTo>
                <a:cubicBezTo>
                  <a:pt x="529840" y="228656"/>
                  <a:pt x="514422" y="285127"/>
                  <a:pt x="485684" y="318609"/>
                </a:cubicBezTo>
                <a:cubicBezTo>
                  <a:pt x="473086" y="335094"/>
                  <a:pt x="453936" y="345275"/>
                  <a:pt x="433227" y="346525"/>
                </a:cubicBezTo>
                <a:cubicBezTo>
                  <a:pt x="429450" y="346525"/>
                  <a:pt x="426385" y="349590"/>
                  <a:pt x="426385" y="353367"/>
                </a:cubicBezTo>
                <a:cubicBezTo>
                  <a:pt x="426385" y="357144"/>
                  <a:pt x="429450" y="360210"/>
                  <a:pt x="433227" y="360210"/>
                </a:cubicBezTo>
                <a:cubicBezTo>
                  <a:pt x="457987" y="359197"/>
                  <a:pt x="481023" y="347228"/>
                  <a:pt x="496085" y="327549"/>
                </a:cubicBezTo>
                <a:cubicBezTo>
                  <a:pt x="513847" y="305754"/>
                  <a:pt x="526337" y="280155"/>
                  <a:pt x="532577" y="252741"/>
                </a:cubicBezTo>
                <a:cubicBezTo>
                  <a:pt x="556205" y="275822"/>
                  <a:pt x="567518" y="301092"/>
                  <a:pt x="565876" y="327823"/>
                </a:cubicBezTo>
                <a:cubicBezTo>
                  <a:pt x="562044" y="391684"/>
                  <a:pt x="488148" y="444689"/>
                  <a:pt x="487418" y="445145"/>
                </a:cubicBezTo>
                <a:lnTo>
                  <a:pt x="486688" y="445875"/>
                </a:lnTo>
                <a:lnTo>
                  <a:pt x="282971" y="445875"/>
                </a:lnTo>
                <a:cubicBezTo>
                  <a:pt x="295197" y="435392"/>
                  <a:pt x="302366" y="420194"/>
                  <a:pt x="302677" y="404091"/>
                </a:cubicBezTo>
                <a:cubicBezTo>
                  <a:pt x="302677" y="360210"/>
                  <a:pt x="254416" y="342602"/>
                  <a:pt x="224949" y="339592"/>
                </a:cubicBezTo>
                <a:cubicBezTo>
                  <a:pt x="231244" y="318152"/>
                  <a:pt x="246753" y="261499"/>
                  <a:pt x="242556" y="232031"/>
                </a:cubicBezTo>
                <a:cubicBezTo>
                  <a:pt x="242216" y="229650"/>
                  <a:pt x="240661" y="227607"/>
                  <a:pt x="238451" y="226649"/>
                </a:cubicBezTo>
                <a:cubicBezTo>
                  <a:pt x="236207" y="225764"/>
                  <a:pt x="233665" y="226065"/>
                  <a:pt x="231700" y="227470"/>
                </a:cubicBezTo>
                <a:cubicBezTo>
                  <a:pt x="228507" y="229933"/>
                  <a:pt x="152968" y="286952"/>
                  <a:pt x="144392" y="353550"/>
                </a:cubicBezTo>
                <a:cubicBezTo>
                  <a:pt x="144348" y="353915"/>
                  <a:pt x="144348" y="354280"/>
                  <a:pt x="144392" y="354644"/>
                </a:cubicBezTo>
                <a:cubicBezTo>
                  <a:pt x="144392" y="356652"/>
                  <a:pt x="146673" y="400260"/>
                  <a:pt x="199131" y="446878"/>
                </a:cubicBezTo>
                <a:lnTo>
                  <a:pt x="119213" y="446878"/>
                </a:lnTo>
                <a:cubicBezTo>
                  <a:pt x="111094" y="443594"/>
                  <a:pt x="59184" y="420969"/>
                  <a:pt x="73142" y="360483"/>
                </a:cubicBezTo>
                <a:close/>
                <a:moveTo>
                  <a:pt x="219566" y="446787"/>
                </a:moveTo>
                <a:cubicBezTo>
                  <a:pt x="163551" y="402814"/>
                  <a:pt x="158077" y="359389"/>
                  <a:pt x="157621" y="354553"/>
                </a:cubicBezTo>
                <a:cubicBezTo>
                  <a:pt x="164007" y="307935"/>
                  <a:pt x="208619" y="264600"/>
                  <a:pt x="229237" y="246811"/>
                </a:cubicBezTo>
                <a:cubicBezTo>
                  <a:pt x="228051" y="283303"/>
                  <a:pt x="209166" y="342967"/>
                  <a:pt x="208983" y="343697"/>
                </a:cubicBezTo>
                <a:cubicBezTo>
                  <a:pt x="208933" y="344025"/>
                  <a:pt x="208933" y="344372"/>
                  <a:pt x="208983" y="344700"/>
                </a:cubicBezTo>
                <a:cubicBezTo>
                  <a:pt x="208941" y="345038"/>
                  <a:pt x="208941" y="345366"/>
                  <a:pt x="208983" y="345704"/>
                </a:cubicBezTo>
                <a:lnTo>
                  <a:pt x="208983" y="345704"/>
                </a:lnTo>
                <a:cubicBezTo>
                  <a:pt x="208941" y="346160"/>
                  <a:pt x="208941" y="346616"/>
                  <a:pt x="208983" y="347072"/>
                </a:cubicBezTo>
                <a:cubicBezTo>
                  <a:pt x="208983" y="347529"/>
                  <a:pt x="208983" y="347894"/>
                  <a:pt x="208983" y="348259"/>
                </a:cubicBezTo>
                <a:lnTo>
                  <a:pt x="209713" y="349353"/>
                </a:lnTo>
                <a:cubicBezTo>
                  <a:pt x="209936" y="349727"/>
                  <a:pt x="210212" y="350065"/>
                  <a:pt x="210534" y="350357"/>
                </a:cubicBezTo>
                <a:lnTo>
                  <a:pt x="211538" y="351087"/>
                </a:lnTo>
                <a:lnTo>
                  <a:pt x="212815" y="351725"/>
                </a:lnTo>
                <a:lnTo>
                  <a:pt x="212815" y="351725"/>
                </a:lnTo>
                <a:lnTo>
                  <a:pt x="213819" y="351725"/>
                </a:lnTo>
                <a:lnTo>
                  <a:pt x="214913" y="351725"/>
                </a:lnTo>
                <a:cubicBezTo>
                  <a:pt x="240367" y="351725"/>
                  <a:pt x="287898" y="366870"/>
                  <a:pt x="287898" y="403179"/>
                </a:cubicBezTo>
                <a:cubicBezTo>
                  <a:pt x="287847" y="426789"/>
                  <a:pt x="268720" y="445920"/>
                  <a:pt x="245111" y="445966"/>
                </a:cubicBezTo>
                <a:close/>
                <a:moveTo>
                  <a:pt x="524549" y="509827"/>
                </a:moveTo>
                <a:lnTo>
                  <a:pt x="84728" y="509827"/>
                </a:lnTo>
                <a:cubicBezTo>
                  <a:pt x="42032" y="509827"/>
                  <a:pt x="23148" y="476619"/>
                  <a:pt x="16397" y="460471"/>
                </a:cubicBezTo>
                <a:lnTo>
                  <a:pt x="593245" y="460471"/>
                </a:lnTo>
                <a:cubicBezTo>
                  <a:pt x="586585" y="476528"/>
                  <a:pt x="567609" y="509736"/>
                  <a:pt x="524913" y="509736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AD51E7ED-E187-A5FF-A559-1F960E353AD1}"/>
              </a:ext>
            </a:extLst>
          </p:cNvPr>
          <p:cNvSpPr/>
          <p:nvPr/>
        </p:nvSpPr>
        <p:spPr>
          <a:xfrm>
            <a:off x="15957093" y="6991145"/>
            <a:ext cx="1217024" cy="1201332"/>
          </a:xfrm>
          <a:custGeom>
            <a:avLst/>
            <a:gdLst>
              <a:gd name="connsiteX0" fmla="*/ 580562 w 609014"/>
              <a:gd name="connsiteY0" fmla="*/ 222500 h 601160"/>
              <a:gd name="connsiteX1" fmla="*/ 563684 w 609014"/>
              <a:gd name="connsiteY1" fmla="*/ 208268 h 601160"/>
              <a:gd name="connsiteX2" fmla="*/ 572260 w 609014"/>
              <a:gd name="connsiteY2" fmla="*/ 190022 h 601160"/>
              <a:gd name="connsiteX3" fmla="*/ 511136 w 609014"/>
              <a:gd name="connsiteY3" fmla="*/ 87115 h 601160"/>
              <a:gd name="connsiteX4" fmla="*/ 405491 w 609014"/>
              <a:gd name="connsiteY4" fmla="*/ 31099 h 601160"/>
              <a:gd name="connsiteX5" fmla="*/ 387245 w 609014"/>
              <a:gd name="connsiteY5" fmla="*/ 40222 h 601160"/>
              <a:gd name="connsiteX6" fmla="*/ 372283 w 609014"/>
              <a:gd name="connsiteY6" fmla="*/ 23983 h 601160"/>
              <a:gd name="connsiteX7" fmla="*/ 248484 w 609014"/>
              <a:gd name="connsiteY7" fmla="*/ 4369 h 601160"/>
              <a:gd name="connsiteX8" fmla="*/ 200406 w 609014"/>
              <a:gd name="connsiteY8" fmla="*/ 34748 h 601160"/>
              <a:gd name="connsiteX9" fmla="*/ 156 w 609014"/>
              <a:gd name="connsiteY9" fmla="*/ 153348 h 601160"/>
              <a:gd name="connsiteX10" fmla="*/ 52795 w 609014"/>
              <a:gd name="connsiteY10" fmla="*/ 223504 h 601160"/>
              <a:gd name="connsiteX11" fmla="*/ 189641 w 609014"/>
              <a:gd name="connsiteY11" fmla="*/ 265287 h 601160"/>
              <a:gd name="connsiteX12" fmla="*/ 235256 w 609014"/>
              <a:gd name="connsiteY12" fmla="*/ 323218 h 601160"/>
              <a:gd name="connsiteX13" fmla="*/ 244926 w 609014"/>
              <a:gd name="connsiteY13" fmla="*/ 366005 h 601160"/>
              <a:gd name="connsiteX14" fmla="*/ 270926 w 609014"/>
              <a:gd name="connsiteY14" fmla="*/ 376132 h 601160"/>
              <a:gd name="connsiteX15" fmla="*/ 288260 w 609014"/>
              <a:gd name="connsiteY15" fmla="*/ 373669 h 601160"/>
              <a:gd name="connsiteX16" fmla="*/ 348381 w 609014"/>
              <a:gd name="connsiteY16" fmla="*/ 416273 h 601160"/>
              <a:gd name="connsiteX17" fmla="*/ 396733 w 609014"/>
              <a:gd name="connsiteY17" fmla="*/ 551202 h 601160"/>
              <a:gd name="connsiteX18" fmla="*/ 461415 w 609014"/>
              <a:gd name="connsiteY18" fmla="*/ 600832 h 601160"/>
              <a:gd name="connsiteX19" fmla="*/ 469261 w 609014"/>
              <a:gd name="connsiteY19" fmla="*/ 600832 h 601160"/>
              <a:gd name="connsiteX20" fmla="*/ 577916 w 609014"/>
              <a:gd name="connsiteY20" fmla="*/ 395107 h 601160"/>
              <a:gd name="connsiteX21" fmla="*/ 606015 w 609014"/>
              <a:gd name="connsiteY21" fmla="*/ 345570 h 601160"/>
              <a:gd name="connsiteX22" fmla="*/ 580562 w 609014"/>
              <a:gd name="connsiteY22" fmla="*/ 222500 h 601160"/>
              <a:gd name="connsiteX23" fmla="*/ 55532 w 609014"/>
              <a:gd name="connsiteY23" fmla="*/ 209910 h 601160"/>
              <a:gd name="connsiteX24" fmla="*/ 13840 w 609014"/>
              <a:gd name="connsiteY24" fmla="*/ 154078 h 601160"/>
              <a:gd name="connsiteX25" fmla="*/ 191556 w 609014"/>
              <a:gd name="connsiteY25" fmla="*/ 49437 h 601160"/>
              <a:gd name="connsiteX26" fmla="*/ 175409 w 609014"/>
              <a:gd name="connsiteY26" fmla="*/ 197777 h 601160"/>
              <a:gd name="connsiteX27" fmla="*/ 183711 w 609014"/>
              <a:gd name="connsiteY27" fmla="*/ 247497 h 601160"/>
              <a:gd name="connsiteX28" fmla="*/ 55532 w 609014"/>
              <a:gd name="connsiteY28" fmla="*/ 209910 h 601160"/>
              <a:gd name="connsiteX29" fmla="*/ 189093 w 609014"/>
              <a:gd name="connsiteY29" fmla="*/ 196956 h 601160"/>
              <a:gd name="connsiteX30" fmla="*/ 251677 w 609014"/>
              <a:gd name="connsiteY30" fmla="*/ 17688 h 601160"/>
              <a:gd name="connsiteX31" fmla="*/ 364073 w 609014"/>
              <a:gd name="connsiteY31" fmla="*/ 34931 h 601160"/>
              <a:gd name="connsiteX32" fmla="*/ 376662 w 609014"/>
              <a:gd name="connsiteY32" fmla="*/ 50805 h 601160"/>
              <a:gd name="connsiteX33" fmla="*/ 272660 w 609014"/>
              <a:gd name="connsiteY33" fmla="*/ 237735 h 601160"/>
              <a:gd name="connsiteX34" fmla="*/ 249670 w 609014"/>
              <a:gd name="connsiteY34" fmla="*/ 285358 h 601160"/>
              <a:gd name="connsiteX35" fmla="*/ 239361 w 609014"/>
              <a:gd name="connsiteY35" fmla="*/ 309169 h 601160"/>
              <a:gd name="connsiteX36" fmla="*/ 189093 w 609014"/>
              <a:gd name="connsiteY36" fmla="*/ 196956 h 601160"/>
              <a:gd name="connsiteX37" fmla="*/ 255509 w 609014"/>
              <a:gd name="connsiteY37" fmla="*/ 356973 h 601160"/>
              <a:gd name="connsiteX38" fmla="*/ 253775 w 609014"/>
              <a:gd name="connsiteY38" fmla="*/ 355423 h 601160"/>
              <a:gd name="connsiteX39" fmla="*/ 253775 w 609014"/>
              <a:gd name="connsiteY39" fmla="*/ 355423 h 601160"/>
              <a:gd name="connsiteX40" fmla="*/ 248849 w 609014"/>
              <a:gd name="connsiteY40" fmla="*/ 327415 h 601160"/>
              <a:gd name="connsiteX41" fmla="*/ 252133 w 609014"/>
              <a:gd name="connsiteY41" fmla="*/ 324039 h 601160"/>
              <a:gd name="connsiteX42" fmla="*/ 251312 w 609014"/>
              <a:gd name="connsiteY42" fmla="*/ 317288 h 601160"/>
              <a:gd name="connsiteX43" fmla="*/ 261986 w 609014"/>
              <a:gd name="connsiteY43" fmla="*/ 291744 h 601160"/>
              <a:gd name="connsiteX44" fmla="*/ 285250 w 609014"/>
              <a:gd name="connsiteY44" fmla="*/ 243848 h 601160"/>
              <a:gd name="connsiteX45" fmla="*/ 407224 w 609014"/>
              <a:gd name="connsiteY45" fmla="*/ 44510 h 601160"/>
              <a:gd name="connsiteX46" fmla="*/ 501465 w 609014"/>
              <a:gd name="connsiteY46" fmla="*/ 96511 h 601160"/>
              <a:gd name="connsiteX47" fmla="*/ 501921 w 609014"/>
              <a:gd name="connsiteY47" fmla="*/ 96511 h 601160"/>
              <a:gd name="connsiteX48" fmla="*/ 501921 w 609014"/>
              <a:gd name="connsiteY48" fmla="*/ 96511 h 601160"/>
              <a:gd name="connsiteX49" fmla="*/ 558484 w 609014"/>
              <a:gd name="connsiteY49" fmla="*/ 187741 h 601160"/>
              <a:gd name="connsiteX50" fmla="*/ 365167 w 609014"/>
              <a:gd name="connsiteY50" fmla="*/ 319204 h 601160"/>
              <a:gd name="connsiteX51" fmla="*/ 318458 w 609014"/>
              <a:gd name="connsiteY51" fmla="*/ 344748 h 601160"/>
              <a:gd name="connsiteX52" fmla="*/ 293552 w 609014"/>
              <a:gd name="connsiteY52" fmla="*/ 356608 h 601160"/>
              <a:gd name="connsiteX53" fmla="*/ 286709 w 609014"/>
              <a:gd name="connsiteY53" fmla="*/ 356152 h 601160"/>
              <a:gd name="connsiteX54" fmla="*/ 283516 w 609014"/>
              <a:gd name="connsiteY54" fmla="*/ 359619 h 601160"/>
              <a:gd name="connsiteX55" fmla="*/ 255509 w 609014"/>
              <a:gd name="connsiteY55" fmla="*/ 356973 h 601160"/>
              <a:gd name="connsiteX56" fmla="*/ 467984 w 609014"/>
              <a:gd name="connsiteY56" fmla="*/ 586508 h 601160"/>
              <a:gd name="connsiteX57" fmla="*/ 410144 w 609014"/>
              <a:gd name="connsiteY57" fmla="*/ 547553 h 601160"/>
              <a:gd name="connsiteX58" fmla="*/ 366444 w 609014"/>
              <a:gd name="connsiteY58" fmla="*/ 421382 h 601160"/>
              <a:gd name="connsiteX59" fmla="*/ 416530 w 609014"/>
              <a:gd name="connsiteY59" fmla="*/ 427221 h 601160"/>
              <a:gd name="connsiteX60" fmla="*/ 425653 w 609014"/>
              <a:gd name="connsiteY60" fmla="*/ 427221 h 601160"/>
              <a:gd name="connsiteX61" fmla="*/ 563775 w 609014"/>
              <a:gd name="connsiteY61" fmla="*/ 403866 h 601160"/>
              <a:gd name="connsiteX62" fmla="*/ 467984 w 609014"/>
              <a:gd name="connsiteY62" fmla="*/ 586508 h 601160"/>
              <a:gd name="connsiteX63" fmla="*/ 592695 w 609014"/>
              <a:gd name="connsiteY63" fmla="*/ 342285 h 601160"/>
              <a:gd name="connsiteX64" fmla="*/ 416712 w 609014"/>
              <a:gd name="connsiteY64" fmla="*/ 413536 h 601160"/>
              <a:gd name="connsiteX65" fmla="*/ 302127 w 609014"/>
              <a:gd name="connsiteY65" fmla="*/ 368833 h 601160"/>
              <a:gd name="connsiteX66" fmla="*/ 325482 w 609014"/>
              <a:gd name="connsiteY66" fmla="*/ 357338 h 601160"/>
              <a:gd name="connsiteX67" fmla="*/ 371827 w 609014"/>
              <a:gd name="connsiteY67" fmla="*/ 331976 h 601160"/>
              <a:gd name="connsiteX68" fmla="*/ 553558 w 609014"/>
              <a:gd name="connsiteY68" fmla="*/ 219125 h 601160"/>
              <a:gd name="connsiteX69" fmla="*/ 569979 w 609014"/>
              <a:gd name="connsiteY69" fmla="*/ 230893 h 601160"/>
              <a:gd name="connsiteX70" fmla="*/ 592695 w 609014"/>
              <a:gd name="connsiteY70" fmla="*/ 342559 h 60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9014" h="601160">
                <a:moveTo>
                  <a:pt x="580562" y="222500"/>
                </a:moveTo>
                <a:cubicBezTo>
                  <a:pt x="576028" y="216598"/>
                  <a:pt x="570271" y="211744"/>
                  <a:pt x="563684" y="208268"/>
                </a:cubicBezTo>
                <a:cubicBezTo>
                  <a:pt x="568246" y="203141"/>
                  <a:pt x="571220" y="196800"/>
                  <a:pt x="572260" y="190022"/>
                </a:cubicBezTo>
                <a:cubicBezTo>
                  <a:pt x="575544" y="140575"/>
                  <a:pt x="516427" y="91402"/>
                  <a:pt x="511136" y="87115"/>
                </a:cubicBezTo>
                <a:cubicBezTo>
                  <a:pt x="505844" y="82827"/>
                  <a:pt x="454573" y="25443"/>
                  <a:pt x="405491" y="31099"/>
                </a:cubicBezTo>
                <a:cubicBezTo>
                  <a:pt x="398640" y="32276"/>
                  <a:pt x="392299" y="35451"/>
                  <a:pt x="387245" y="40222"/>
                </a:cubicBezTo>
                <a:cubicBezTo>
                  <a:pt x="383468" y="33809"/>
                  <a:pt x="378368" y="28271"/>
                  <a:pt x="372283" y="23983"/>
                </a:cubicBezTo>
                <a:cubicBezTo>
                  <a:pt x="348016" y="5737"/>
                  <a:pt x="299299" y="-7674"/>
                  <a:pt x="248484" y="4369"/>
                </a:cubicBezTo>
                <a:cubicBezTo>
                  <a:pt x="229326" y="8374"/>
                  <a:pt x="212247" y="19166"/>
                  <a:pt x="200406" y="34748"/>
                </a:cubicBezTo>
                <a:cubicBezTo>
                  <a:pt x="57539" y="46152"/>
                  <a:pt x="3257" y="103262"/>
                  <a:pt x="156" y="153348"/>
                </a:cubicBezTo>
                <a:cubicBezTo>
                  <a:pt x="-2554" y="186674"/>
                  <a:pt x="20035" y="216789"/>
                  <a:pt x="52795" y="223504"/>
                </a:cubicBezTo>
                <a:cubicBezTo>
                  <a:pt x="99815" y="232316"/>
                  <a:pt x="145713" y="246329"/>
                  <a:pt x="189641" y="265287"/>
                </a:cubicBezTo>
                <a:cubicBezTo>
                  <a:pt x="198736" y="288715"/>
                  <a:pt x="214619" y="308886"/>
                  <a:pt x="235256" y="323218"/>
                </a:cubicBezTo>
                <a:cubicBezTo>
                  <a:pt x="229417" y="351408"/>
                  <a:pt x="240729" y="362812"/>
                  <a:pt x="244926" y="366005"/>
                </a:cubicBezTo>
                <a:cubicBezTo>
                  <a:pt x="251604" y="373158"/>
                  <a:pt x="261174" y="376880"/>
                  <a:pt x="270926" y="376132"/>
                </a:cubicBezTo>
                <a:cubicBezTo>
                  <a:pt x="276783" y="376050"/>
                  <a:pt x="282613" y="375219"/>
                  <a:pt x="288260" y="373669"/>
                </a:cubicBezTo>
                <a:cubicBezTo>
                  <a:pt x="303614" y="393538"/>
                  <a:pt x="324543" y="408372"/>
                  <a:pt x="348381" y="416273"/>
                </a:cubicBezTo>
                <a:cubicBezTo>
                  <a:pt x="369373" y="459352"/>
                  <a:pt x="385585" y="504593"/>
                  <a:pt x="396733" y="551202"/>
                </a:cubicBezTo>
                <a:cubicBezTo>
                  <a:pt x="404177" y="580743"/>
                  <a:pt x="430953" y="601288"/>
                  <a:pt x="461415" y="600832"/>
                </a:cubicBezTo>
                <a:cubicBezTo>
                  <a:pt x="464024" y="600968"/>
                  <a:pt x="466652" y="600968"/>
                  <a:pt x="469261" y="600832"/>
                </a:cubicBezTo>
                <a:cubicBezTo>
                  <a:pt x="518981" y="595358"/>
                  <a:pt x="573355" y="538247"/>
                  <a:pt x="577916" y="395107"/>
                </a:cubicBezTo>
                <a:cubicBezTo>
                  <a:pt x="592933" y="382509"/>
                  <a:pt x="602913" y="364929"/>
                  <a:pt x="606015" y="345570"/>
                </a:cubicBezTo>
                <a:cubicBezTo>
                  <a:pt x="615777" y="294572"/>
                  <a:pt x="599629" y="245764"/>
                  <a:pt x="580562" y="222500"/>
                </a:cubicBezTo>
                <a:close/>
                <a:moveTo>
                  <a:pt x="55532" y="209910"/>
                </a:moveTo>
                <a:cubicBezTo>
                  <a:pt x="29495" y="204555"/>
                  <a:pt x="11587" y="180562"/>
                  <a:pt x="13840" y="154078"/>
                </a:cubicBezTo>
                <a:cubicBezTo>
                  <a:pt x="16486" y="111017"/>
                  <a:pt x="65020" y="61844"/>
                  <a:pt x="191556" y="49437"/>
                </a:cubicBezTo>
                <a:cubicBezTo>
                  <a:pt x="174131" y="83922"/>
                  <a:pt x="171851" y="135102"/>
                  <a:pt x="175409" y="197777"/>
                </a:cubicBezTo>
                <a:cubicBezTo>
                  <a:pt x="176248" y="214618"/>
                  <a:pt x="179040" y="231295"/>
                  <a:pt x="183711" y="247497"/>
                </a:cubicBezTo>
                <a:cubicBezTo>
                  <a:pt x="142274" y="230930"/>
                  <a:pt x="99359" y="218340"/>
                  <a:pt x="55532" y="209910"/>
                </a:cubicBezTo>
                <a:close/>
                <a:moveTo>
                  <a:pt x="189093" y="196956"/>
                </a:moveTo>
                <a:cubicBezTo>
                  <a:pt x="183528" y="99613"/>
                  <a:pt x="192012" y="31920"/>
                  <a:pt x="251677" y="17688"/>
                </a:cubicBezTo>
                <a:cubicBezTo>
                  <a:pt x="295832" y="7197"/>
                  <a:pt x="341721" y="18418"/>
                  <a:pt x="364073" y="34931"/>
                </a:cubicBezTo>
                <a:cubicBezTo>
                  <a:pt x="369948" y="38644"/>
                  <a:pt x="374391" y="44236"/>
                  <a:pt x="376662" y="50805"/>
                </a:cubicBezTo>
                <a:cubicBezTo>
                  <a:pt x="346648" y="85016"/>
                  <a:pt x="310338" y="158456"/>
                  <a:pt x="272660" y="237735"/>
                </a:cubicBezTo>
                <a:cubicBezTo>
                  <a:pt x="263537" y="257167"/>
                  <a:pt x="255509" y="274227"/>
                  <a:pt x="249670" y="285358"/>
                </a:cubicBezTo>
                <a:cubicBezTo>
                  <a:pt x="245592" y="293003"/>
                  <a:pt x="242143" y="300967"/>
                  <a:pt x="239361" y="309169"/>
                </a:cubicBezTo>
                <a:cubicBezTo>
                  <a:pt x="223669" y="297765"/>
                  <a:pt x="193016" y="266655"/>
                  <a:pt x="189093" y="196956"/>
                </a:cubicBezTo>
                <a:close/>
                <a:moveTo>
                  <a:pt x="255509" y="356973"/>
                </a:moveTo>
                <a:cubicBezTo>
                  <a:pt x="255043" y="356344"/>
                  <a:pt x="254460" y="355815"/>
                  <a:pt x="253775" y="355423"/>
                </a:cubicBezTo>
                <a:cubicBezTo>
                  <a:pt x="253775" y="355423"/>
                  <a:pt x="253775" y="355423"/>
                  <a:pt x="253775" y="355423"/>
                </a:cubicBezTo>
                <a:cubicBezTo>
                  <a:pt x="253775" y="355423"/>
                  <a:pt x="244652" y="348763"/>
                  <a:pt x="248849" y="327415"/>
                </a:cubicBezTo>
                <a:cubicBezTo>
                  <a:pt x="250281" y="326676"/>
                  <a:pt x="251440" y="325490"/>
                  <a:pt x="252133" y="324039"/>
                </a:cubicBezTo>
                <a:cubicBezTo>
                  <a:pt x="253073" y="321804"/>
                  <a:pt x="252763" y="319231"/>
                  <a:pt x="251312" y="317288"/>
                </a:cubicBezTo>
                <a:cubicBezTo>
                  <a:pt x="254104" y="308475"/>
                  <a:pt x="257671" y="299927"/>
                  <a:pt x="261986" y="291744"/>
                </a:cubicBezTo>
                <a:cubicBezTo>
                  <a:pt x="268007" y="280158"/>
                  <a:pt x="275944" y="263280"/>
                  <a:pt x="285250" y="243848"/>
                </a:cubicBezTo>
                <a:cubicBezTo>
                  <a:pt x="317728" y="175334"/>
                  <a:pt x="378305" y="47794"/>
                  <a:pt x="407224" y="44510"/>
                </a:cubicBezTo>
                <a:cubicBezTo>
                  <a:pt x="450559" y="39401"/>
                  <a:pt x="500918" y="95873"/>
                  <a:pt x="501465" y="96511"/>
                </a:cubicBezTo>
                <a:lnTo>
                  <a:pt x="501921" y="96511"/>
                </a:lnTo>
                <a:cubicBezTo>
                  <a:pt x="501921" y="96511"/>
                  <a:pt x="501921" y="96511"/>
                  <a:pt x="501921" y="96511"/>
                </a:cubicBezTo>
                <a:cubicBezTo>
                  <a:pt x="501921" y="96511"/>
                  <a:pt x="561312" y="144681"/>
                  <a:pt x="558484" y="187741"/>
                </a:cubicBezTo>
                <a:cubicBezTo>
                  <a:pt x="556477" y="216753"/>
                  <a:pt x="432039" y="283350"/>
                  <a:pt x="365167" y="319204"/>
                </a:cubicBezTo>
                <a:cubicBezTo>
                  <a:pt x="346191" y="329331"/>
                  <a:pt x="329770" y="338180"/>
                  <a:pt x="318458" y="344748"/>
                </a:cubicBezTo>
                <a:cubicBezTo>
                  <a:pt x="310511" y="349419"/>
                  <a:pt x="302182" y="353379"/>
                  <a:pt x="293552" y="356608"/>
                </a:cubicBezTo>
                <a:cubicBezTo>
                  <a:pt x="291526" y="355222"/>
                  <a:pt x="288899" y="355048"/>
                  <a:pt x="286709" y="356152"/>
                </a:cubicBezTo>
                <a:cubicBezTo>
                  <a:pt x="285250" y="356873"/>
                  <a:pt x="284119" y="358104"/>
                  <a:pt x="283516" y="359619"/>
                </a:cubicBezTo>
                <a:cubicBezTo>
                  <a:pt x="262898" y="365367"/>
                  <a:pt x="255874" y="357430"/>
                  <a:pt x="255509" y="356973"/>
                </a:cubicBezTo>
                <a:close/>
                <a:moveTo>
                  <a:pt x="467984" y="586508"/>
                </a:moveTo>
                <a:cubicBezTo>
                  <a:pt x="441636" y="589984"/>
                  <a:pt x="416822" y="573280"/>
                  <a:pt x="410144" y="547553"/>
                </a:cubicBezTo>
                <a:cubicBezTo>
                  <a:pt x="399670" y="504191"/>
                  <a:pt x="385037" y="461934"/>
                  <a:pt x="366444" y="421382"/>
                </a:cubicBezTo>
                <a:cubicBezTo>
                  <a:pt x="382866" y="425223"/>
                  <a:pt x="399670" y="427184"/>
                  <a:pt x="416530" y="427221"/>
                </a:cubicBezTo>
                <a:lnTo>
                  <a:pt x="425653" y="427221"/>
                </a:lnTo>
                <a:cubicBezTo>
                  <a:pt x="484132" y="427221"/>
                  <a:pt x="531845" y="421929"/>
                  <a:pt x="563775" y="403866"/>
                </a:cubicBezTo>
                <a:cubicBezTo>
                  <a:pt x="557663" y="531223"/>
                  <a:pt x="510862" y="582038"/>
                  <a:pt x="467984" y="586508"/>
                </a:cubicBezTo>
                <a:close/>
                <a:moveTo>
                  <a:pt x="592695" y="342285"/>
                </a:moveTo>
                <a:cubicBezTo>
                  <a:pt x="581383" y="402588"/>
                  <a:pt x="513781" y="414357"/>
                  <a:pt x="416712" y="413536"/>
                </a:cubicBezTo>
                <a:cubicBezTo>
                  <a:pt x="346921" y="412897"/>
                  <a:pt x="314352" y="383886"/>
                  <a:pt x="302127" y="368833"/>
                </a:cubicBezTo>
                <a:cubicBezTo>
                  <a:pt x="310165" y="365549"/>
                  <a:pt x="317974" y="361708"/>
                  <a:pt x="325482" y="357338"/>
                </a:cubicBezTo>
                <a:cubicBezTo>
                  <a:pt x="336612" y="350861"/>
                  <a:pt x="352851" y="342103"/>
                  <a:pt x="371827" y="331976"/>
                </a:cubicBezTo>
                <a:cubicBezTo>
                  <a:pt x="449282" y="290558"/>
                  <a:pt x="520806" y="250690"/>
                  <a:pt x="553558" y="219125"/>
                </a:cubicBezTo>
                <a:cubicBezTo>
                  <a:pt x="560226" y="221031"/>
                  <a:pt x="566029" y="225191"/>
                  <a:pt x="569979" y="230893"/>
                </a:cubicBezTo>
                <a:cubicBezTo>
                  <a:pt x="587678" y="252697"/>
                  <a:pt x="601180" y="297947"/>
                  <a:pt x="592695" y="34255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79D0685F-2B79-8C1C-5A1B-AA40BD3519A4}"/>
              </a:ext>
            </a:extLst>
          </p:cNvPr>
          <p:cNvSpPr/>
          <p:nvPr/>
        </p:nvSpPr>
        <p:spPr>
          <a:xfrm>
            <a:off x="5362683" y="6993786"/>
            <a:ext cx="1101808" cy="1196052"/>
          </a:xfrm>
          <a:custGeom>
            <a:avLst/>
            <a:gdLst>
              <a:gd name="connsiteX0" fmla="*/ 549842 w 551357"/>
              <a:gd name="connsiteY0" fmla="*/ 350237 h 598517"/>
              <a:gd name="connsiteX1" fmla="*/ 531596 w 551357"/>
              <a:gd name="connsiteY1" fmla="*/ 204268 h 598517"/>
              <a:gd name="connsiteX2" fmla="*/ 531049 w 551357"/>
              <a:gd name="connsiteY2" fmla="*/ 203356 h 598517"/>
              <a:gd name="connsiteX3" fmla="*/ 531049 w 551357"/>
              <a:gd name="connsiteY3" fmla="*/ 202718 h 598517"/>
              <a:gd name="connsiteX4" fmla="*/ 357712 w 551357"/>
              <a:gd name="connsiteY4" fmla="*/ 90961 h 598517"/>
              <a:gd name="connsiteX5" fmla="*/ 300328 w 551357"/>
              <a:gd name="connsiteY5" fmla="*/ 51367 h 598517"/>
              <a:gd name="connsiteX6" fmla="*/ 347494 w 551357"/>
              <a:gd name="connsiteY6" fmla="*/ 13232 h 598517"/>
              <a:gd name="connsiteX7" fmla="*/ 352420 w 551357"/>
              <a:gd name="connsiteY7" fmla="*/ 4931 h 598517"/>
              <a:gd name="connsiteX8" fmla="*/ 344264 w 551357"/>
              <a:gd name="connsiteY8" fmla="*/ -32 h 598517"/>
              <a:gd name="connsiteX9" fmla="*/ 344119 w 551357"/>
              <a:gd name="connsiteY9" fmla="*/ 4 h 598517"/>
              <a:gd name="connsiteX10" fmla="*/ 286187 w 551357"/>
              <a:gd name="connsiteY10" fmla="*/ 50272 h 598517"/>
              <a:gd name="connsiteX11" fmla="*/ 227891 w 551357"/>
              <a:gd name="connsiteY11" fmla="*/ 75999 h 598517"/>
              <a:gd name="connsiteX12" fmla="*/ 154907 w 551357"/>
              <a:gd name="connsiteY12" fmla="*/ 80652 h 598517"/>
              <a:gd name="connsiteX13" fmla="*/ 149798 w 551357"/>
              <a:gd name="connsiteY13" fmla="*/ 84392 h 598517"/>
              <a:gd name="connsiteX14" fmla="*/ -2 w 551357"/>
              <a:gd name="connsiteY14" fmla="*/ 393662 h 598517"/>
              <a:gd name="connsiteX15" fmla="*/ -2 w 551357"/>
              <a:gd name="connsiteY15" fmla="*/ 393662 h 598517"/>
              <a:gd name="connsiteX16" fmla="*/ -2 w 551357"/>
              <a:gd name="connsiteY16" fmla="*/ 394210 h 598517"/>
              <a:gd name="connsiteX17" fmla="*/ -2 w 551357"/>
              <a:gd name="connsiteY17" fmla="*/ 396126 h 598517"/>
              <a:gd name="connsiteX18" fmla="*/ -2 w 551357"/>
              <a:gd name="connsiteY18" fmla="*/ 591449 h 598517"/>
              <a:gd name="connsiteX19" fmla="*/ 6841 w 551357"/>
              <a:gd name="connsiteY19" fmla="*/ 598291 h 598517"/>
              <a:gd name="connsiteX20" fmla="*/ 8757 w 551357"/>
              <a:gd name="connsiteY20" fmla="*/ 598291 h 598517"/>
              <a:gd name="connsiteX21" fmla="*/ 527765 w 551357"/>
              <a:gd name="connsiteY21" fmla="*/ 444751 h 598517"/>
              <a:gd name="connsiteX22" fmla="*/ 532235 w 551357"/>
              <a:gd name="connsiteY22" fmla="*/ 440646 h 598517"/>
              <a:gd name="connsiteX23" fmla="*/ 549842 w 551357"/>
              <a:gd name="connsiteY23" fmla="*/ 358539 h 598517"/>
              <a:gd name="connsiteX24" fmla="*/ 549842 w 551357"/>
              <a:gd name="connsiteY24" fmla="*/ 350237 h 598517"/>
              <a:gd name="connsiteX25" fmla="*/ 535702 w 551357"/>
              <a:gd name="connsiteY25" fmla="*/ 351787 h 598517"/>
              <a:gd name="connsiteX26" fmla="*/ 468191 w 551357"/>
              <a:gd name="connsiteY26" fmla="*/ 342664 h 598517"/>
              <a:gd name="connsiteX27" fmla="*/ 416373 w 551357"/>
              <a:gd name="connsiteY27" fmla="*/ 314292 h 598517"/>
              <a:gd name="connsiteX28" fmla="*/ 365740 w 551357"/>
              <a:gd name="connsiteY28" fmla="*/ 371037 h 598517"/>
              <a:gd name="connsiteX29" fmla="*/ 318483 w 551357"/>
              <a:gd name="connsiteY29" fmla="*/ 434168 h 598517"/>
              <a:gd name="connsiteX30" fmla="*/ 281078 w 551357"/>
              <a:gd name="connsiteY30" fmla="*/ 427326 h 598517"/>
              <a:gd name="connsiteX31" fmla="*/ 260369 w 551357"/>
              <a:gd name="connsiteY31" fmla="*/ 415558 h 598517"/>
              <a:gd name="connsiteX32" fmla="*/ 187385 w 551357"/>
              <a:gd name="connsiteY32" fmla="*/ 389739 h 598517"/>
              <a:gd name="connsiteX33" fmla="*/ 132191 w 551357"/>
              <a:gd name="connsiteY33" fmla="*/ 463910 h 598517"/>
              <a:gd name="connsiteX34" fmla="*/ 84113 w 551357"/>
              <a:gd name="connsiteY34" fmla="*/ 506605 h 598517"/>
              <a:gd name="connsiteX35" fmla="*/ 12679 w 551357"/>
              <a:gd name="connsiteY35" fmla="*/ 465187 h 598517"/>
              <a:gd name="connsiteX36" fmla="*/ 12679 w 551357"/>
              <a:gd name="connsiteY36" fmla="*/ 401326 h 598517"/>
              <a:gd name="connsiteX37" fmla="*/ 520466 w 551357"/>
              <a:gd name="connsiteY37" fmla="*/ 215581 h 598517"/>
              <a:gd name="connsiteX38" fmla="*/ 535702 w 551357"/>
              <a:gd name="connsiteY38" fmla="*/ 351787 h 598517"/>
              <a:gd name="connsiteX39" fmla="*/ 281717 w 551357"/>
              <a:gd name="connsiteY39" fmla="*/ 64322 h 598517"/>
              <a:gd name="connsiteX40" fmla="*/ 280166 w 551357"/>
              <a:gd name="connsiteY40" fmla="*/ 106835 h 598517"/>
              <a:gd name="connsiteX41" fmla="*/ 286826 w 551357"/>
              <a:gd name="connsiteY41" fmla="*/ 112491 h 598517"/>
              <a:gd name="connsiteX42" fmla="*/ 288012 w 551357"/>
              <a:gd name="connsiteY42" fmla="*/ 112491 h 598517"/>
              <a:gd name="connsiteX43" fmla="*/ 293577 w 551357"/>
              <a:gd name="connsiteY43" fmla="*/ 104581 h 598517"/>
              <a:gd name="connsiteX44" fmla="*/ 293577 w 551357"/>
              <a:gd name="connsiteY44" fmla="*/ 104554 h 598517"/>
              <a:gd name="connsiteX45" fmla="*/ 295402 w 551357"/>
              <a:gd name="connsiteY45" fmla="*/ 64686 h 598517"/>
              <a:gd name="connsiteX46" fmla="*/ 346947 w 551357"/>
              <a:gd name="connsiteY46" fmla="*/ 100448 h 598517"/>
              <a:gd name="connsiteX47" fmla="*/ 346947 w 551357"/>
              <a:gd name="connsiteY47" fmla="*/ 100448 h 598517"/>
              <a:gd name="connsiteX48" fmla="*/ 318310 w 551357"/>
              <a:gd name="connsiteY48" fmla="*/ 192071 h 598517"/>
              <a:gd name="connsiteX49" fmla="*/ 226689 w 551357"/>
              <a:gd name="connsiteY49" fmla="*/ 163425 h 598517"/>
              <a:gd name="connsiteX50" fmla="*/ 235281 w 551357"/>
              <a:gd name="connsiteY50" fmla="*/ 87767 h 598517"/>
              <a:gd name="connsiteX51" fmla="*/ 235281 w 551357"/>
              <a:gd name="connsiteY51" fmla="*/ 87767 h 598517"/>
              <a:gd name="connsiteX52" fmla="*/ 281717 w 551357"/>
              <a:gd name="connsiteY52" fmla="*/ 64322 h 598517"/>
              <a:gd name="connsiteX53" fmla="*/ 160199 w 551357"/>
              <a:gd name="connsiteY53" fmla="*/ 93789 h 598517"/>
              <a:gd name="connsiteX54" fmla="*/ 217126 w 551357"/>
              <a:gd name="connsiteY54" fmla="*/ 89866 h 598517"/>
              <a:gd name="connsiteX55" fmla="*/ 205358 w 551357"/>
              <a:gd name="connsiteY55" fmla="*/ 131923 h 598517"/>
              <a:gd name="connsiteX56" fmla="*/ 286844 w 551357"/>
              <a:gd name="connsiteY56" fmla="*/ 213556 h 598517"/>
              <a:gd name="connsiteX57" fmla="*/ 368477 w 551357"/>
              <a:gd name="connsiteY57" fmla="*/ 132069 h 598517"/>
              <a:gd name="connsiteX58" fmla="*/ 364645 w 551357"/>
              <a:gd name="connsiteY58" fmla="*/ 107291 h 598517"/>
              <a:gd name="connsiteX59" fmla="*/ 514354 w 551357"/>
              <a:gd name="connsiteY59" fmla="*/ 203265 h 598517"/>
              <a:gd name="connsiteX60" fmla="*/ 19887 w 551357"/>
              <a:gd name="connsiteY60" fmla="*/ 384539 h 598517"/>
              <a:gd name="connsiteX61" fmla="*/ 519919 w 551357"/>
              <a:gd name="connsiteY61" fmla="*/ 432344 h 598517"/>
              <a:gd name="connsiteX62" fmla="*/ 13044 w 551357"/>
              <a:gd name="connsiteY62" fmla="*/ 582235 h 598517"/>
              <a:gd name="connsiteX63" fmla="*/ 13044 w 551357"/>
              <a:gd name="connsiteY63" fmla="*/ 484892 h 598517"/>
              <a:gd name="connsiteX64" fmla="*/ 80555 w 551357"/>
              <a:gd name="connsiteY64" fmla="*/ 519834 h 598517"/>
              <a:gd name="connsiteX65" fmla="*/ 85664 w 551357"/>
              <a:gd name="connsiteY65" fmla="*/ 519834 h 598517"/>
              <a:gd name="connsiteX66" fmla="*/ 144781 w 551357"/>
              <a:gd name="connsiteY66" fmla="*/ 469748 h 598517"/>
              <a:gd name="connsiteX67" fmla="*/ 191673 w 551357"/>
              <a:gd name="connsiteY67" fmla="*/ 402511 h 598517"/>
              <a:gd name="connsiteX68" fmla="*/ 253527 w 551357"/>
              <a:gd name="connsiteY68" fmla="*/ 427052 h 598517"/>
              <a:gd name="connsiteX69" fmla="*/ 274419 w 551357"/>
              <a:gd name="connsiteY69" fmla="*/ 439277 h 598517"/>
              <a:gd name="connsiteX70" fmla="*/ 322771 w 551357"/>
              <a:gd name="connsiteY70" fmla="*/ 447214 h 598517"/>
              <a:gd name="connsiteX71" fmla="*/ 378147 w 551357"/>
              <a:gd name="connsiteY71" fmla="*/ 376785 h 598517"/>
              <a:gd name="connsiteX72" fmla="*/ 415825 w 551357"/>
              <a:gd name="connsiteY72" fmla="*/ 327976 h 598517"/>
              <a:gd name="connsiteX73" fmla="*/ 459068 w 551357"/>
              <a:gd name="connsiteY73" fmla="*/ 352883 h 598517"/>
              <a:gd name="connsiteX74" fmla="*/ 533695 w 551357"/>
              <a:gd name="connsiteY74" fmla="*/ 371129 h 598517"/>
              <a:gd name="connsiteX75" fmla="*/ 519919 w 551357"/>
              <a:gd name="connsiteY75" fmla="*/ 432344 h 59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551357" h="598517">
                <a:moveTo>
                  <a:pt x="549842" y="350237"/>
                </a:moveTo>
                <a:cubicBezTo>
                  <a:pt x="553939" y="300845"/>
                  <a:pt x="547726" y="251134"/>
                  <a:pt x="531596" y="204268"/>
                </a:cubicBezTo>
                <a:cubicBezTo>
                  <a:pt x="531469" y="203931"/>
                  <a:pt x="531286" y="203621"/>
                  <a:pt x="531049" y="203356"/>
                </a:cubicBezTo>
                <a:cubicBezTo>
                  <a:pt x="531049" y="203356"/>
                  <a:pt x="531049" y="203356"/>
                  <a:pt x="531049" y="202718"/>
                </a:cubicBezTo>
                <a:cubicBezTo>
                  <a:pt x="493645" y="147980"/>
                  <a:pt x="435257" y="110575"/>
                  <a:pt x="357712" y="90961"/>
                </a:cubicBezTo>
                <a:cubicBezTo>
                  <a:pt x="345487" y="69832"/>
                  <a:pt x="324422" y="55299"/>
                  <a:pt x="300328" y="51367"/>
                </a:cubicBezTo>
                <a:cubicBezTo>
                  <a:pt x="308940" y="31761"/>
                  <a:pt x="326520" y="17548"/>
                  <a:pt x="347494" y="13232"/>
                </a:cubicBezTo>
                <a:cubicBezTo>
                  <a:pt x="351143" y="12293"/>
                  <a:pt x="353342" y="8580"/>
                  <a:pt x="352420" y="4931"/>
                </a:cubicBezTo>
                <a:cubicBezTo>
                  <a:pt x="351536" y="1309"/>
                  <a:pt x="347886" y="-917"/>
                  <a:pt x="344264" y="-32"/>
                </a:cubicBezTo>
                <a:cubicBezTo>
                  <a:pt x="344219" y="-23"/>
                  <a:pt x="344164" y="-5"/>
                  <a:pt x="344119" y="4"/>
                </a:cubicBezTo>
                <a:cubicBezTo>
                  <a:pt x="317370" y="5524"/>
                  <a:pt x="295420" y="24563"/>
                  <a:pt x="286187" y="50272"/>
                </a:cubicBezTo>
                <a:cubicBezTo>
                  <a:pt x="264069" y="50582"/>
                  <a:pt x="243025" y="59860"/>
                  <a:pt x="227891" y="75999"/>
                </a:cubicBezTo>
                <a:cubicBezTo>
                  <a:pt x="203491" y="76045"/>
                  <a:pt x="179116" y="77605"/>
                  <a:pt x="154907" y="80652"/>
                </a:cubicBezTo>
                <a:cubicBezTo>
                  <a:pt x="152689" y="80971"/>
                  <a:pt x="150775" y="82376"/>
                  <a:pt x="149798" y="84392"/>
                </a:cubicBezTo>
                <a:lnTo>
                  <a:pt x="-2" y="393662"/>
                </a:lnTo>
                <a:lnTo>
                  <a:pt x="-2" y="393662"/>
                </a:lnTo>
                <a:cubicBezTo>
                  <a:pt x="-2" y="393662"/>
                  <a:pt x="-2" y="393662"/>
                  <a:pt x="-2" y="394210"/>
                </a:cubicBezTo>
                <a:cubicBezTo>
                  <a:pt x="-85" y="394848"/>
                  <a:pt x="-85" y="395487"/>
                  <a:pt x="-2" y="396126"/>
                </a:cubicBezTo>
                <a:lnTo>
                  <a:pt x="-2" y="591449"/>
                </a:lnTo>
                <a:cubicBezTo>
                  <a:pt x="-2" y="595226"/>
                  <a:pt x="3062" y="598291"/>
                  <a:pt x="6841" y="598291"/>
                </a:cubicBezTo>
                <a:lnTo>
                  <a:pt x="8757" y="598291"/>
                </a:lnTo>
                <a:lnTo>
                  <a:pt x="527765" y="444751"/>
                </a:lnTo>
                <a:cubicBezTo>
                  <a:pt x="529808" y="444140"/>
                  <a:pt x="531450" y="442625"/>
                  <a:pt x="532235" y="440646"/>
                </a:cubicBezTo>
                <a:cubicBezTo>
                  <a:pt x="541449" y="414098"/>
                  <a:pt x="547361" y="386528"/>
                  <a:pt x="549842" y="358539"/>
                </a:cubicBezTo>
                <a:cubicBezTo>
                  <a:pt x="551777" y="356112"/>
                  <a:pt x="551777" y="352663"/>
                  <a:pt x="549842" y="350237"/>
                </a:cubicBezTo>
                <a:close/>
                <a:moveTo>
                  <a:pt x="535702" y="351787"/>
                </a:moveTo>
                <a:cubicBezTo>
                  <a:pt x="506964" y="376694"/>
                  <a:pt x="490087" y="362096"/>
                  <a:pt x="468191" y="342664"/>
                </a:cubicBezTo>
                <a:cubicBezTo>
                  <a:pt x="453047" y="329162"/>
                  <a:pt x="437447" y="315295"/>
                  <a:pt x="416373" y="314292"/>
                </a:cubicBezTo>
                <a:cubicBezTo>
                  <a:pt x="392379" y="313380"/>
                  <a:pt x="379881" y="341661"/>
                  <a:pt x="365740" y="371037"/>
                </a:cubicBezTo>
                <a:cubicBezTo>
                  <a:pt x="353606" y="397402"/>
                  <a:pt x="339739" y="427235"/>
                  <a:pt x="318483" y="434168"/>
                </a:cubicBezTo>
                <a:cubicBezTo>
                  <a:pt x="305610" y="437279"/>
                  <a:pt x="292016" y="434798"/>
                  <a:pt x="281078" y="427326"/>
                </a:cubicBezTo>
                <a:lnTo>
                  <a:pt x="260369" y="415558"/>
                </a:lnTo>
                <a:cubicBezTo>
                  <a:pt x="225154" y="395396"/>
                  <a:pt x="205631" y="384357"/>
                  <a:pt x="187385" y="389739"/>
                </a:cubicBezTo>
                <a:cubicBezTo>
                  <a:pt x="169139" y="395122"/>
                  <a:pt x="155637" y="417747"/>
                  <a:pt x="132191" y="463910"/>
                </a:cubicBezTo>
                <a:cubicBezTo>
                  <a:pt x="118780" y="490549"/>
                  <a:pt x="102541" y="504872"/>
                  <a:pt x="84113" y="506605"/>
                </a:cubicBezTo>
                <a:cubicBezTo>
                  <a:pt x="51543" y="509525"/>
                  <a:pt x="19522" y="473397"/>
                  <a:pt x="12679" y="465187"/>
                </a:cubicBezTo>
                <a:lnTo>
                  <a:pt x="12679" y="401326"/>
                </a:lnTo>
                <a:lnTo>
                  <a:pt x="520466" y="215581"/>
                </a:lnTo>
                <a:cubicBezTo>
                  <a:pt x="534507" y="259527"/>
                  <a:pt x="539689" y="305826"/>
                  <a:pt x="535702" y="351787"/>
                </a:cubicBezTo>
                <a:close/>
                <a:moveTo>
                  <a:pt x="281717" y="64322"/>
                </a:moveTo>
                <a:cubicBezTo>
                  <a:pt x="278774" y="78298"/>
                  <a:pt x="278249" y="92676"/>
                  <a:pt x="280166" y="106835"/>
                </a:cubicBezTo>
                <a:cubicBezTo>
                  <a:pt x="280736" y="110073"/>
                  <a:pt x="283534" y="112455"/>
                  <a:pt x="286826" y="112491"/>
                </a:cubicBezTo>
                <a:lnTo>
                  <a:pt x="288012" y="112491"/>
                </a:lnTo>
                <a:cubicBezTo>
                  <a:pt x="291735" y="111843"/>
                  <a:pt x="294225" y="108304"/>
                  <a:pt x="293577" y="104581"/>
                </a:cubicBezTo>
                <a:cubicBezTo>
                  <a:pt x="293577" y="104572"/>
                  <a:pt x="293577" y="104563"/>
                  <a:pt x="293577" y="104554"/>
                </a:cubicBezTo>
                <a:cubicBezTo>
                  <a:pt x="291754" y="91262"/>
                  <a:pt x="292372" y="77751"/>
                  <a:pt x="295402" y="64686"/>
                </a:cubicBezTo>
                <a:cubicBezTo>
                  <a:pt x="317379" y="67523"/>
                  <a:pt x="336601" y="80862"/>
                  <a:pt x="346947" y="100448"/>
                </a:cubicBezTo>
                <a:lnTo>
                  <a:pt x="346947" y="100448"/>
                </a:lnTo>
                <a:cubicBezTo>
                  <a:pt x="364335" y="133656"/>
                  <a:pt x="351517" y="174673"/>
                  <a:pt x="318310" y="192071"/>
                </a:cubicBezTo>
                <a:cubicBezTo>
                  <a:pt x="285099" y="209460"/>
                  <a:pt x="244080" y="196633"/>
                  <a:pt x="226689" y="163425"/>
                </a:cubicBezTo>
                <a:cubicBezTo>
                  <a:pt x="213804" y="138820"/>
                  <a:pt x="217208" y="108851"/>
                  <a:pt x="235281" y="87767"/>
                </a:cubicBezTo>
                <a:lnTo>
                  <a:pt x="235281" y="87767"/>
                </a:lnTo>
                <a:cubicBezTo>
                  <a:pt x="247031" y="74092"/>
                  <a:pt x="263739" y="65663"/>
                  <a:pt x="281717" y="64322"/>
                </a:cubicBezTo>
                <a:close/>
                <a:moveTo>
                  <a:pt x="160199" y="93789"/>
                </a:moveTo>
                <a:cubicBezTo>
                  <a:pt x="179089" y="91444"/>
                  <a:pt x="198093" y="90139"/>
                  <a:pt x="217126" y="89866"/>
                </a:cubicBezTo>
                <a:cubicBezTo>
                  <a:pt x="209405" y="102538"/>
                  <a:pt x="205333" y="117089"/>
                  <a:pt x="205358" y="131923"/>
                </a:cubicBezTo>
                <a:cubicBezTo>
                  <a:pt x="205317" y="176963"/>
                  <a:pt x="241800" y="213519"/>
                  <a:pt x="286844" y="213556"/>
                </a:cubicBezTo>
                <a:cubicBezTo>
                  <a:pt x="331885" y="213592"/>
                  <a:pt x="368440" y="177109"/>
                  <a:pt x="368477" y="132069"/>
                </a:cubicBezTo>
                <a:cubicBezTo>
                  <a:pt x="368486" y="123657"/>
                  <a:pt x="367191" y="115301"/>
                  <a:pt x="364645" y="107291"/>
                </a:cubicBezTo>
                <a:cubicBezTo>
                  <a:pt x="430240" y="125537"/>
                  <a:pt x="480690" y="157833"/>
                  <a:pt x="514354" y="203265"/>
                </a:cubicBezTo>
                <a:lnTo>
                  <a:pt x="19887" y="384539"/>
                </a:lnTo>
                <a:close/>
                <a:moveTo>
                  <a:pt x="519919" y="432344"/>
                </a:moveTo>
                <a:lnTo>
                  <a:pt x="13044" y="582235"/>
                </a:lnTo>
                <a:lnTo>
                  <a:pt x="13044" y="484892"/>
                </a:lnTo>
                <a:cubicBezTo>
                  <a:pt x="27367" y="499307"/>
                  <a:pt x="52638" y="519834"/>
                  <a:pt x="80555" y="519834"/>
                </a:cubicBezTo>
                <a:cubicBezTo>
                  <a:pt x="82256" y="519925"/>
                  <a:pt x="83962" y="519925"/>
                  <a:pt x="85664" y="519834"/>
                </a:cubicBezTo>
                <a:cubicBezTo>
                  <a:pt x="109110" y="517735"/>
                  <a:pt x="128998" y="500858"/>
                  <a:pt x="144781" y="469748"/>
                </a:cubicBezTo>
                <a:cubicBezTo>
                  <a:pt x="166767" y="426414"/>
                  <a:pt x="178718" y="406435"/>
                  <a:pt x="191673" y="402511"/>
                </a:cubicBezTo>
                <a:cubicBezTo>
                  <a:pt x="204628" y="398588"/>
                  <a:pt x="221688" y="408806"/>
                  <a:pt x="253527" y="427052"/>
                </a:cubicBezTo>
                <a:lnTo>
                  <a:pt x="274419" y="439277"/>
                </a:lnTo>
                <a:cubicBezTo>
                  <a:pt x="288686" y="448646"/>
                  <a:pt x="306258" y="451530"/>
                  <a:pt x="322771" y="447214"/>
                </a:cubicBezTo>
                <a:cubicBezTo>
                  <a:pt x="350140" y="438091"/>
                  <a:pt x="364828" y="405705"/>
                  <a:pt x="378147" y="376785"/>
                </a:cubicBezTo>
                <a:cubicBezTo>
                  <a:pt x="389916" y="351423"/>
                  <a:pt x="400864" y="327064"/>
                  <a:pt x="415825" y="327976"/>
                </a:cubicBezTo>
                <a:cubicBezTo>
                  <a:pt x="430787" y="328889"/>
                  <a:pt x="445202" y="340384"/>
                  <a:pt x="459068" y="352883"/>
                </a:cubicBezTo>
                <a:cubicBezTo>
                  <a:pt x="479322" y="371129"/>
                  <a:pt x="501764" y="390834"/>
                  <a:pt x="533695" y="371129"/>
                </a:cubicBezTo>
                <a:cubicBezTo>
                  <a:pt x="530967" y="391910"/>
                  <a:pt x="526360" y="412401"/>
                  <a:pt x="519919" y="432344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7DACE01A-8A95-DF02-8F3D-E1ABBBA32A52}"/>
              </a:ext>
            </a:extLst>
          </p:cNvPr>
          <p:cNvSpPr/>
          <p:nvPr/>
        </p:nvSpPr>
        <p:spPr>
          <a:xfrm>
            <a:off x="7965542" y="7197831"/>
            <a:ext cx="1216692" cy="787962"/>
          </a:xfrm>
          <a:custGeom>
            <a:avLst/>
            <a:gdLst>
              <a:gd name="connsiteX0" fmla="*/ 608721 w 608846"/>
              <a:gd name="connsiteY0" fmla="*/ 94744 h 394304"/>
              <a:gd name="connsiteX1" fmla="*/ 601149 w 608846"/>
              <a:gd name="connsiteY1" fmla="*/ 86899 h 394304"/>
              <a:gd name="connsiteX2" fmla="*/ 585275 w 608846"/>
              <a:gd name="connsiteY2" fmla="*/ 74765 h 394304"/>
              <a:gd name="connsiteX3" fmla="*/ 577703 w 608846"/>
              <a:gd name="connsiteY3" fmla="*/ 67466 h 394304"/>
              <a:gd name="connsiteX4" fmla="*/ 569036 w 608846"/>
              <a:gd name="connsiteY4" fmla="*/ 66372 h 394304"/>
              <a:gd name="connsiteX5" fmla="*/ 557815 w 608846"/>
              <a:gd name="connsiteY5" fmla="*/ 90822 h 394304"/>
              <a:gd name="connsiteX6" fmla="*/ 466584 w 608846"/>
              <a:gd name="connsiteY6" fmla="*/ 96660 h 394304"/>
              <a:gd name="connsiteX7" fmla="*/ 365319 w 608846"/>
              <a:gd name="connsiteY7" fmla="*/ 169644 h 394304"/>
              <a:gd name="connsiteX8" fmla="*/ 325999 w 608846"/>
              <a:gd name="connsiteY8" fmla="*/ 153770 h 394304"/>
              <a:gd name="connsiteX9" fmla="*/ 325999 w 608846"/>
              <a:gd name="connsiteY9" fmla="*/ 153770 h 394304"/>
              <a:gd name="connsiteX10" fmla="*/ 325999 w 608846"/>
              <a:gd name="connsiteY10" fmla="*/ 153770 h 394304"/>
              <a:gd name="connsiteX11" fmla="*/ 297626 w 608846"/>
              <a:gd name="connsiteY11" fmla="*/ 138079 h 394304"/>
              <a:gd name="connsiteX12" fmla="*/ 292791 w 608846"/>
              <a:gd name="connsiteY12" fmla="*/ 135068 h 394304"/>
              <a:gd name="connsiteX13" fmla="*/ 181673 w 608846"/>
              <a:gd name="connsiteY13" fmla="*/ 40006 h 394304"/>
              <a:gd name="connsiteX14" fmla="*/ 96008 w 608846"/>
              <a:gd name="connsiteY14" fmla="*/ 25136 h 394304"/>
              <a:gd name="connsiteX15" fmla="*/ 87614 w 608846"/>
              <a:gd name="connsiteY15" fmla="*/ 869 h 394304"/>
              <a:gd name="connsiteX16" fmla="*/ 78948 w 608846"/>
              <a:gd name="connsiteY16" fmla="*/ 869 h 394304"/>
              <a:gd name="connsiteX17" fmla="*/ 71011 w 608846"/>
              <a:gd name="connsiteY17" fmla="*/ 7163 h 394304"/>
              <a:gd name="connsiteX18" fmla="*/ 54863 w 608846"/>
              <a:gd name="connsiteY18" fmla="*/ 16925 h 394304"/>
              <a:gd name="connsiteX19" fmla="*/ 46561 w 608846"/>
              <a:gd name="connsiteY19" fmla="*/ 23858 h 394304"/>
              <a:gd name="connsiteX20" fmla="*/ 66449 w 608846"/>
              <a:gd name="connsiteY20" fmla="*/ 45206 h 394304"/>
              <a:gd name="connsiteX21" fmla="*/ 57326 w 608846"/>
              <a:gd name="connsiteY21" fmla="*/ 139447 h 394304"/>
              <a:gd name="connsiteX22" fmla="*/ 139433 w 608846"/>
              <a:gd name="connsiteY22" fmla="*/ 223835 h 394304"/>
              <a:gd name="connsiteX23" fmla="*/ 112064 w 608846"/>
              <a:gd name="connsiteY23" fmla="*/ 223835 h 394304"/>
              <a:gd name="connsiteX24" fmla="*/ 38350 w 608846"/>
              <a:gd name="connsiteY24" fmla="*/ 277296 h 394304"/>
              <a:gd name="connsiteX25" fmla="*/ 13901 w 608846"/>
              <a:gd name="connsiteY25" fmla="*/ 265436 h 394304"/>
              <a:gd name="connsiteX26" fmla="*/ 7970 w 608846"/>
              <a:gd name="connsiteY26" fmla="*/ 271822 h 394304"/>
              <a:gd name="connsiteX27" fmla="*/ 6784 w 608846"/>
              <a:gd name="connsiteY27" fmla="*/ 282314 h 394304"/>
              <a:gd name="connsiteX28" fmla="*/ 2223 w 608846"/>
              <a:gd name="connsiteY28" fmla="*/ 301745 h 394304"/>
              <a:gd name="connsiteX29" fmla="*/ 1311 w 608846"/>
              <a:gd name="connsiteY29" fmla="*/ 312602 h 394304"/>
              <a:gd name="connsiteX30" fmla="*/ 11164 w 608846"/>
              <a:gd name="connsiteY30" fmla="*/ 316707 h 394304"/>
              <a:gd name="connsiteX31" fmla="*/ 31964 w 608846"/>
              <a:gd name="connsiteY31" fmla="*/ 313240 h 394304"/>
              <a:gd name="connsiteX32" fmla="*/ 95825 w 608846"/>
              <a:gd name="connsiteY32" fmla="*/ 389053 h 394304"/>
              <a:gd name="connsiteX33" fmla="*/ 150563 w 608846"/>
              <a:gd name="connsiteY33" fmla="*/ 393979 h 394304"/>
              <a:gd name="connsiteX34" fmla="*/ 361305 w 608846"/>
              <a:gd name="connsiteY34" fmla="*/ 354020 h 394304"/>
              <a:gd name="connsiteX35" fmla="*/ 362582 w 608846"/>
              <a:gd name="connsiteY35" fmla="*/ 353291 h 394304"/>
              <a:gd name="connsiteX36" fmla="*/ 584363 w 608846"/>
              <a:gd name="connsiteY36" fmla="*/ 214165 h 394304"/>
              <a:gd name="connsiteX37" fmla="*/ 585366 w 608846"/>
              <a:gd name="connsiteY37" fmla="*/ 115089 h 394304"/>
              <a:gd name="connsiteX38" fmla="*/ 608721 w 608846"/>
              <a:gd name="connsiteY38" fmla="*/ 94744 h 394304"/>
              <a:gd name="connsiteX39" fmla="*/ 79586 w 608846"/>
              <a:gd name="connsiteY39" fmla="*/ 17290 h 394304"/>
              <a:gd name="connsiteX40" fmla="*/ 80590 w 608846"/>
              <a:gd name="connsiteY40" fmla="*/ 16469 h 394304"/>
              <a:gd name="connsiteX41" fmla="*/ 82232 w 608846"/>
              <a:gd name="connsiteY41" fmla="*/ 32434 h 394304"/>
              <a:gd name="connsiteX42" fmla="*/ 79221 w 608846"/>
              <a:gd name="connsiteY42" fmla="*/ 34259 h 394304"/>
              <a:gd name="connsiteX43" fmla="*/ 77123 w 608846"/>
              <a:gd name="connsiteY43" fmla="*/ 35810 h 394304"/>
              <a:gd name="connsiteX44" fmla="*/ 64807 w 608846"/>
              <a:gd name="connsiteY44" fmla="*/ 27873 h 394304"/>
              <a:gd name="connsiteX45" fmla="*/ 79495 w 608846"/>
              <a:gd name="connsiteY45" fmla="*/ 17290 h 394304"/>
              <a:gd name="connsiteX46" fmla="*/ 69003 w 608846"/>
              <a:gd name="connsiteY46" fmla="*/ 132879 h 394304"/>
              <a:gd name="connsiteX47" fmla="*/ 87249 w 608846"/>
              <a:gd name="connsiteY47" fmla="*/ 45389 h 394304"/>
              <a:gd name="connsiteX48" fmla="*/ 171364 w 608846"/>
              <a:gd name="connsiteY48" fmla="*/ 49220 h 394304"/>
              <a:gd name="connsiteX49" fmla="*/ 205210 w 608846"/>
              <a:gd name="connsiteY49" fmla="*/ 83523 h 394304"/>
              <a:gd name="connsiteX50" fmla="*/ 153665 w 608846"/>
              <a:gd name="connsiteY50" fmla="*/ 138261 h 394304"/>
              <a:gd name="connsiteX51" fmla="*/ 156311 w 608846"/>
              <a:gd name="connsiteY51" fmla="*/ 147384 h 394304"/>
              <a:gd name="connsiteX52" fmla="*/ 159595 w 608846"/>
              <a:gd name="connsiteY52" fmla="*/ 148205 h 394304"/>
              <a:gd name="connsiteX53" fmla="*/ 165616 w 608846"/>
              <a:gd name="connsiteY53" fmla="*/ 144738 h 394304"/>
              <a:gd name="connsiteX54" fmla="*/ 216249 w 608846"/>
              <a:gd name="connsiteY54" fmla="*/ 93650 h 394304"/>
              <a:gd name="connsiteX55" fmla="*/ 277738 w 608846"/>
              <a:gd name="connsiteY55" fmla="*/ 141728 h 394304"/>
              <a:gd name="connsiteX56" fmla="*/ 229751 w 608846"/>
              <a:gd name="connsiteY56" fmla="*/ 197013 h 394304"/>
              <a:gd name="connsiteX57" fmla="*/ 232123 w 608846"/>
              <a:gd name="connsiteY57" fmla="*/ 206136 h 394304"/>
              <a:gd name="connsiteX58" fmla="*/ 235590 w 608846"/>
              <a:gd name="connsiteY58" fmla="*/ 207140 h 394304"/>
              <a:gd name="connsiteX59" fmla="*/ 241520 w 608846"/>
              <a:gd name="connsiteY59" fmla="*/ 203764 h 394304"/>
              <a:gd name="connsiteX60" fmla="*/ 290419 w 608846"/>
              <a:gd name="connsiteY60" fmla="*/ 149756 h 394304"/>
              <a:gd name="connsiteX61" fmla="*/ 319886 w 608846"/>
              <a:gd name="connsiteY61" fmla="*/ 165904 h 394304"/>
              <a:gd name="connsiteX62" fmla="*/ 349354 w 608846"/>
              <a:gd name="connsiteY62" fmla="*/ 178402 h 394304"/>
              <a:gd name="connsiteX63" fmla="*/ 304377 w 608846"/>
              <a:gd name="connsiteY63" fmla="*/ 198473 h 394304"/>
              <a:gd name="connsiteX64" fmla="*/ 303830 w 608846"/>
              <a:gd name="connsiteY64" fmla="*/ 198473 h 394304"/>
              <a:gd name="connsiteX65" fmla="*/ 161693 w 608846"/>
              <a:gd name="connsiteY65" fmla="*/ 222831 h 394304"/>
              <a:gd name="connsiteX66" fmla="*/ 69003 w 608846"/>
              <a:gd name="connsiteY66" fmla="*/ 132879 h 394304"/>
              <a:gd name="connsiteX67" fmla="*/ 20925 w 608846"/>
              <a:gd name="connsiteY67" fmla="*/ 282587 h 394304"/>
              <a:gd name="connsiteX68" fmla="*/ 20925 w 608846"/>
              <a:gd name="connsiteY68" fmla="*/ 280580 h 394304"/>
              <a:gd name="connsiteX69" fmla="*/ 34610 w 608846"/>
              <a:gd name="connsiteY69" fmla="*/ 291619 h 394304"/>
              <a:gd name="connsiteX70" fmla="*/ 33789 w 608846"/>
              <a:gd name="connsiteY70" fmla="*/ 295359 h 394304"/>
              <a:gd name="connsiteX71" fmla="*/ 33789 w 608846"/>
              <a:gd name="connsiteY71" fmla="*/ 298279 h 394304"/>
              <a:gd name="connsiteX72" fmla="*/ 18006 w 608846"/>
              <a:gd name="connsiteY72" fmla="*/ 301837 h 394304"/>
              <a:gd name="connsiteX73" fmla="*/ 20925 w 608846"/>
              <a:gd name="connsiteY73" fmla="*/ 282587 h 394304"/>
              <a:gd name="connsiteX74" fmla="*/ 573141 w 608846"/>
              <a:gd name="connsiteY74" fmla="*/ 205954 h 394304"/>
              <a:gd name="connsiteX75" fmla="*/ 352547 w 608846"/>
              <a:gd name="connsiteY75" fmla="*/ 341978 h 394304"/>
              <a:gd name="connsiteX76" fmla="*/ 352091 w 608846"/>
              <a:gd name="connsiteY76" fmla="*/ 341978 h 394304"/>
              <a:gd name="connsiteX77" fmla="*/ 99839 w 608846"/>
              <a:gd name="connsiteY77" fmla="*/ 375186 h 394304"/>
              <a:gd name="connsiteX78" fmla="*/ 47382 w 608846"/>
              <a:gd name="connsiteY78" fmla="*/ 297275 h 394304"/>
              <a:gd name="connsiteX79" fmla="*/ 112338 w 608846"/>
              <a:gd name="connsiteY79" fmla="*/ 236790 h 394304"/>
              <a:gd name="connsiteX80" fmla="*/ 146823 w 608846"/>
              <a:gd name="connsiteY80" fmla="*/ 236790 h 394304"/>
              <a:gd name="connsiteX81" fmla="*/ 152935 w 608846"/>
              <a:gd name="connsiteY81" fmla="*/ 328932 h 394304"/>
              <a:gd name="connsiteX82" fmla="*/ 159139 w 608846"/>
              <a:gd name="connsiteY82" fmla="*/ 332764 h 394304"/>
              <a:gd name="connsiteX83" fmla="*/ 162149 w 608846"/>
              <a:gd name="connsiteY83" fmla="*/ 332034 h 394304"/>
              <a:gd name="connsiteX84" fmla="*/ 165251 w 608846"/>
              <a:gd name="connsiteY84" fmla="*/ 322911 h 394304"/>
              <a:gd name="connsiteX85" fmla="*/ 162879 w 608846"/>
              <a:gd name="connsiteY85" fmla="*/ 236334 h 394304"/>
              <a:gd name="connsiteX86" fmla="*/ 247085 w 608846"/>
              <a:gd name="connsiteY86" fmla="*/ 227211 h 394304"/>
              <a:gd name="connsiteX87" fmla="*/ 263689 w 608846"/>
              <a:gd name="connsiteY87" fmla="*/ 311598 h 394304"/>
              <a:gd name="connsiteX88" fmla="*/ 269892 w 608846"/>
              <a:gd name="connsiteY88" fmla="*/ 315613 h 394304"/>
              <a:gd name="connsiteX89" fmla="*/ 272720 w 608846"/>
              <a:gd name="connsiteY89" fmla="*/ 314974 h 394304"/>
              <a:gd name="connsiteX90" fmla="*/ 276123 w 608846"/>
              <a:gd name="connsiteY90" fmla="*/ 305915 h 394304"/>
              <a:gd name="connsiteX91" fmla="*/ 276096 w 608846"/>
              <a:gd name="connsiteY91" fmla="*/ 305851 h 394304"/>
              <a:gd name="connsiteX92" fmla="*/ 260769 w 608846"/>
              <a:gd name="connsiteY92" fmla="*/ 224473 h 394304"/>
              <a:gd name="connsiteX93" fmla="*/ 308483 w 608846"/>
              <a:gd name="connsiteY93" fmla="*/ 210972 h 394304"/>
              <a:gd name="connsiteX94" fmla="*/ 343606 w 608846"/>
              <a:gd name="connsiteY94" fmla="*/ 196192 h 394304"/>
              <a:gd name="connsiteX95" fmla="*/ 380919 w 608846"/>
              <a:gd name="connsiteY95" fmla="*/ 261878 h 394304"/>
              <a:gd name="connsiteX96" fmla="*/ 389404 w 608846"/>
              <a:gd name="connsiteY96" fmla="*/ 266439 h 394304"/>
              <a:gd name="connsiteX97" fmla="*/ 394056 w 608846"/>
              <a:gd name="connsiteY97" fmla="*/ 257955 h 394304"/>
              <a:gd name="connsiteX98" fmla="*/ 356652 w 608846"/>
              <a:gd name="connsiteY98" fmla="*/ 189624 h 394304"/>
              <a:gd name="connsiteX99" fmla="*/ 423706 w 608846"/>
              <a:gd name="connsiteY99" fmla="*/ 147749 h 394304"/>
              <a:gd name="connsiteX100" fmla="*/ 472423 w 608846"/>
              <a:gd name="connsiteY100" fmla="*/ 211610 h 394304"/>
              <a:gd name="connsiteX101" fmla="*/ 479083 w 608846"/>
              <a:gd name="connsiteY101" fmla="*/ 216901 h 394304"/>
              <a:gd name="connsiteX102" fmla="*/ 480634 w 608846"/>
              <a:gd name="connsiteY102" fmla="*/ 216901 h 394304"/>
              <a:gd name="connsiteX103" fmla="*/ 485779 w 608846"/>
              <a:gd name="connsiteY103" fmla="*/ 208864 h 394304"/>
              <a:gd name="connsiteX104" fmla="*/ 485743 w 608846"/>
              <a:gd name="connsiteY104" fmla="*/ 208691 h 394304"/>
              <a:gd name="connsiteX105" fmla="*/ 436752 w 608846"/>
              <a:gd name="connsiteY105" fmla="*/ 138079 h 394304"/>
              <a:gd name="connsiteX106" fmla="*/ 475434 w 608846"/>
              <a:gd name="connsiteY106" fmla="*/ 106513 h 394304"/>
              <a:gd name="connsiteX107" fmla="*/ 564201 w 608846"/>
              <a:gd name="connsiteY107" fmla="*/ 111804 h 394304"/>
              <a:gd name="connsiteX108" fmla="*/ 573141 w 608846"/>
              <a:gd name="connsiteY108" fmla="*/ 205954 h 394304"/>
              <a:gd name="connsiteX109" fmla="*/ 575331 w 608846"/>
              <a:gd name="connsiteY109" fmla="*/ 104141 h 394304"/>
              <a:gd name="connsiteX110" fmla="*/ 573232 w 608846"/>
              <a:gd name="connsiteY110" fmla="*/ 102225 h 394304"/>
              <a:gd name="connsiteX111" fmla="*/ 570222 w 608846"/>
              <a:gd name="connsiteY111" fmla="*/ 99671 h 394304"/>
              <a:gd name="connsiteX112" fmla="*/ 573871 w 608846"/>
              <a:gd name="connsiteY112" fmla="*/ 82611 h 394304"/>
              <a:gd name="connsiteX113" fmla="*/ 575148 w 608846"/>
              <a:gd name="connsiteY113" fmla="*/ 83979 h 394304"/>
              <a:gd name="connsiteX114" fmla="*/ 589836 w 608846"/>
              <a:gd name="connsiteY114" fmla="*/ 96934 h 394304"/>
              <a:gd name="connsiteX115" fmla="*/ 575331 w 608846"/>
              <a:gd name="connsiteY115" fmla="*/ 104141 h 394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608846" h="394304">
                <a:moveTo>
                  <a:pt x="608721" y="94744"/>
                </a:moveTo>
                <a:cubicBezTo>
                  <a:pt x="608210" y="90739"/>
                  <a:pt x="605127" y="87555"/>
                  <a:pt x="601149" y="86899"/>
                </a:cubicBezTo>
                <a:cubicBezTo>
                  <a:pt x="594817" y="84435"/>
                  <a:pt x="589316" y="80230"/>
                  <a:pt x="585275" y="74765"/>
                </a:cubicBezTo>
                <a:cubicBezTo>
                  <a:pt x="582958" y="72119"/>
                  <a:pt x="580431" y="69683"/>
                  <a:pt x="577703" y="67466"/>
                </a:cubicBezTo>
                <a:cubicBezTo>
                  <a:pt x="575230" y="65551"/>
                  <a:pt x="571910" y="65131"/>
                  <a:pt x="569036" y="66372"/>
                </a:cubicBezTo>
                <a:cubicBezTo>
                  <a:pt x="566938" y="67284"/>
                  <a:pt x="561737" y="69474"/>
                  <a:pt x="557815" y="90822"/>
                </a:cubicBezTo>
                <a:cubicBezTo>
                  <a:pt x="509919" y="62266"/>
                  <a:pt x="467223" y="96113"/>
                  <a:pt x="466584" y="96660"/>
                </a:cubicBezTo>
                <a:cubicBezTo>
                  <a:pt x="435356" y="124321"/>
                  <a:pt x="401428" y="148771"/>
                  <a:pt x="365319" y="169644"/>
                </a:cubicBezTo>
                <a:cubicBezTo>
                  <a:pt x="351817" y="165384"/>
                  <a:pt x="338671" y="160074"/>
                  <a:pt x="325999" y="153770"/>
                </a:cubicBezTo>
                <a:lnTo>
                  <a:pt x="325999" y="153770"/>
                </a:lnTo>
                <a:lnTo>
                  <a:pt x="325999" y="153770"/>
                </a:lnTo>
                <a:cubicBezTo>
                  <a:pt x="316201" y="149172"/>
                  <a:pt x="306731" y="143927"/>
                  <a:pt x="297626" y="138079"/>
                </a:cubicBezTo>
                <a:cubicBezTo>
                  <a:pt x="296531" y="136418"/>
                  <a:pt x="294762" y="135324"/>
                  <a:pt x="292791" y="135068"/>
                </a:cubicBezTo>
                <a:cubicBezTo>
                  <a:pt x="251801" y="108310"/>
                  <a:pt x="214452" y="76352"/>
                  <a:pt x="181673" y="40006"/>
                </a:cubicBezTo>
                <a:cubicBezTo>
                  <a:pt x="181673" y="40006"/>
                  <a:pt x="144268" y="3514"/>
                  <a:pt x="96008" y="25136"/>
                </a:cubicBezTo>
                <a:cubicBezTo>
                  <a:pt x="94365" y="4609"/>
                  <a:pt x="89621" y="1963"/>
                  <a:pt x="87614" y="869"/>
                </a:cubicBezTo>
                <a:cubicBezTo>
                  <a:pt x="84914" y="-591"/>
                  <a:pt x="81648" y="-591"/>
                  <a:pt x="78948" y="869"/>
                </a:cubicBezTo>
                <a:cubicBezTo>
                  <a:pt x="76129" y="2730"/>
                  <a:pt x="73465" y="4837"/>
                  <a:pt x="71011" y="7163"/>
                </a:cubicBezTo>
                <a:cubicBezTo>
                  <a:pt x="66632" y="11843"/>
                  <a:pt x="61048" y="15228"/>
                  <a:pt x="54863" y="16925"/>
                </a:cubicBezTo>
                <a:cubicBezTo>
                  <a:pt x="50876" y="17171"/>
                  <a:pt x="47510" y="19981"/>
                  <a:pt x="46561" y="23858"/>
                </a:cubicBezTo>
                <a:cubicBezTo>
                  <a:pt x="46013" y="27052"/>
                  <a:pt x="45101" y="32252"/>
                  <a:pt x="66449" y="45206"/>
                </a:cubicBezTo>
                <a:cubicBezTo>
                  <a:pt x="40448" y="70477"/>
                  <a:pt x="37438" y="102134"/>
                  <a:pt x="57326" y="139447"/>
                </a:cubicBezTo>
                <a:cubicBezTo>
                  <a:pt x="62526" y="149118"/>
                  <a:pt x="88253" y="183511"/>
                  <a:pt x="139433" y="223835"/>
                </a:cubicBezTo>
                <a:cubicBezTo>
                  <a:pt x="130310" y="223835"/>
                  <a:pt x="121826" y="223835"/>
                  <a:pt x="112064" y="223835"/>
                </a:cubicBezTo>
                <a:cubicBezTo>
                  <a:pt x="111517" y="223835"/>
                  <a:pt x="57326" y="224930"/>
                  <a:pt x="38350" y="277296"/>
                </a:cubicBezTo>
                <a:cubicBezTo>
                  <a:pt x="21655" y="263246"/>
                  <a:pt x="16181" y="264797"/>
                  <a:pt x="13901" y="265436"/>
                </a:cubicBezTo>
                <a:cubicBezTo>
                  <a:pt x="10972" y="266421"/>
                  <a:pt x="8737" y="268830"/>
                  <a:pt x="7970" y="271822"/>
                </a:cubicBezTo>
                <a:cubicBezTo>
                  <a:pt x="7222" y="275271"/>
                  <a:pt x="6821" y="278783"/>
                  <a:pt x="6784" y="282314"/>
                </a:cubicBezTo>
                <a:cubicBezTo>
                  <a:pt x="7104" y="289092"/>
                  <a:pt x="5516" y="295815"/>
                  <a:pt x="2223" y="301745"/>
                </a:cubicBezTo>
                <a:cubicBezTo>
                  <a:pt x="-450" y="304765"/>
                  <a:pt x="-815" y="309181"/>
                  <a:pt x="1311" y="312602"/>
                </a:cubicBezTo>
                <a:cubicBezTo>
                  <a:pt x="2497" y="314335"/>
                  <a:pt x="4139" y="316707"/>
                  <a:pt x="11164" y="316707"/>
                </a:cubicBezTo>
                <a:cubicBezTo>
                  <a:pt x="18207" y="316342"/>
                  <a:pt x="25186" y="315184"/>
                  <a:pt x="31964" y="313240"/>
                </a:cubicBezTo>
                <a:cubicBezTo>
                  <a:pt x="31964" y="351284"/>
                  <a:pt x="52947" y="377102"/>
                  <a:pt x="95825" y="389053"/>
                </a:cubicBezTo>
                <a:cubicBezTo>
                  <a:pt x="113807" y="392866"/>
                  <a:pt x="132189" y="394517"/>
                  <a:pt x="150563" y="393979"/>
                </a:cubicBezTo>
                <a:cubicBezTo>
                  <a:pt x="222571" y="392702"/>
                  <a:pt x="293831" y="379191"/>
                  <a:pt x="361305" y="354020"/>
                </a:cubicBezTo>
                <a:lnTo>
                  <a:pt x="362582" y="353291"/>
                </a:lnTo>
                <a:cubicBezTo>
                  <a:pt x="501708" y="302110"/>
                  <a:pt x="575513" y="227028"/>
                  <a:pt x="584363" y="214165"/>
                </a:cubicBezTo>
                <a:cubicBezTo>
                  <a:pt x="609451" y="177673"/>
                  <a:pt x="609816" y="144282"/>
                  <a:pt x="585366" y="115089"/>
                </a:cubicBezTo>
                <a:cubicBezTo>
                  <a:pt x="609360" y="103502"/>
                  <a:pt x="608995" y="98029"/>
                  <a:pt x="608721" y="94744"/>
                </a:cubicBezTo>
                <a:close/>
                <a:moveTo>
                  <a:pt x="79586" y="17290"/>
                </a:moveTo>
                <a:lnTo>
                  <a:pt x="80590" y="16469"/>
                </a:lnTo>
                <a:cubicBezTo>
                  <a:pt x="81465" y="21751"/>
                  <a:pt x="82013" y="27079"/>
                  <a:pt x="82232" y="32434"/>
                </a:cubicBezTo>
                <a:cubicBezTo>
                  <a:pt x="81228" y="33073"/>
                  <a:pt x="80225" y="33529"/>
                  <a:pt x="79221" y="34259"/>
                </a:cubicBezTo>
                <a:lnTo>
                  <a:pt x="77123" y="35810"/>
                </a:lnTo>
                <a:cubicBezTo>
                  <a:pt x="72561" y="33073"/>
                  <a:pt x="68000" y="30245"/>
                  <a:pt x="64807" y="27873"/>
                </a:cubicBezTo>
                <a:cubicBezTo>
                  <a:pt x="70208" y="25099"/>
                  <a:pt x="75152" y="21532"/>
                  <a:pt x="79495" y="17290"/>
                </a:cubicBezTo>
                <a:close/>
                <a:moveTo>
                  <a:pt x="69003" y="132879"/>
                </a:moveTo>
                <a:cubicBezTo>
                  <a:pt x="61796" y="119468"/>
                  <a:pt x="39901" y="78870"/>
                  <a:pt x="87249" y="45389"/>
                </a:cubicBezTo>
                <a:cubicBezTo>
                  <a:pt x="112274" y="25382"/>
                  <a:pt x="148255" y="27024"/>
                  <a:pt x="171364" y="49220"/>
                </a:cubicBezTo>
                <a:cubicBezTo>
                  <a:pt x="182950" y="61901"/>
                  <a:pt x="194262" y="73214"/>
                  <a:pt x="205210" y="83523"/>
                </a:cubicBezTo>
                <a:cubicBezTo>
                  <a:pt x="193350" y="89270"/>
                  <a:pt x="172823" y="103594"/>
                  <a:pt x="153665" y="138261"/>
                </a:cubicBezTo>
                <a:cubicBezTo>
                  <a:pt x="151996" y="141527"/>
                  <a:pt x="153154" y="145523"/>
                  <a:pt x="156311" y="147384"/>
                </a:cubicBezTo>
                <a:cubicBezTo>
                  <a:pt x="157323" y="147922"/>
                  <a:pt x="158445" y="148205"/>
                  <a:pt x="159595" y="148205"/>
                </a:cubicBezTo>
                <a:cubicBezTo>
                  <a:pt x="162076" y="148214"/>
                  <a:pt x="164375" y="146891"/>
                  <a:pt x="165616" y="144738"/>
                </a:cubicBezTo>
                <a:cubicBezTo>
                  <a:pt x="187238" y="105783"/>
                  <a:pt x="210136" y="95748"/>
                  <a:pt x="216249" y="93650"/>
                </a:cubicBezTo>
                <a:cubicBezTo>
                  <a:pt x="235517" y="111184"/>
                  <a:pt x="256071" y="127259"/>
                  <a:pt x="277738" y="141728"/>
                </a:cubicBezTo>
                <a:cubicBezTo>
                  <a:pt x="258598" y="157173"/>
                  <a:pt x="242350" y="175884"/>
                  <a:pt x="229751" y="197013"/>
                </a:cubicBezTo>
                <a:cubicBezTo>
                  <a:pt x="227990" y="200197"/>
                  <a:pt x="229030" y="204211"/>
                  <a:pt x="232123" y="206136"/>
                </a:cubicBezTo>
                <a:cubicBezTo>
                  <a:pt x="233154" y="206812"/>
                  <a:pt x="234358" y="207158"/>
                  <a:pt x="235590" y="207140"/>
                </a:cubicBezTo>
                <a:cubicBezTo>
                  <a:pt x="238025" y="207149"/>
                  <a:pt x="240288" y="205863"/>
                  <a:pt x="241520" y="203764"/>
                </a:cubicBezTo>
                <a:cubicBezTo>
                  <a:pt x="241520" y="203764"/>
                  <a:pt x="265604" y="163714"/>
                  <a:pt x="290419" y="149756"/>
                </a:cubicBezTo>
                <a:cubicBezTo>
                  <a:pt x="299916" y="155723"/>
                  <a:pt x="309751" y="161114"/>
                  <a:pt x="319886" y="165904"/>
                </a:cubicBezTo>
                <a:cubicBezTo>
                  <a:pt x="329475" y="170602"/>
                  <a:pt x="339309" y="174780"/>
                  <a:pt x="349354" y="178402"/>
                </a:cubicBezTo>
                <a:cubicBezTo>
                  <a:pt x="334903" y="186248"/>
                  <a:pt x="319868" y="192963"/>
                  <a:pt x="304377" y="198473"/>
                </a:cubicBezTo>
                <a:lnTo>
                  <a:pt x="303830" y="198473"/>
                </a:lnTo>
                <a:cubicBezTo>
                  <a:pt x="303191" y="198473"/>
                  <a:pt x="251281" y="219274"/>
                  <a:pt x="161693" y="222831"/>
                </a:cubicBezTo>
                <a:cubicBezTo>
                  <a:pt x="101481" y="179223"/>
                  <a:pt x="73291" y="140816"/>
                  <a:pt x="69003" y="132879"/>
                </a:cubicBezTo>
                <a:close/>
                <a:moveTo>
                  <a:pt x="20925" y="282587"/>
                </a:moveTo>
                <a:cubicBezTo>
                  <a:pt x="20880" y="281921"/>
                  <a:pt x="20880" y="281246"/>
                  <a:pt x="20925" y="280580"/>
                </a:cubicBezTo>
                <a:cubicBezTo>
                  <a:pt x="25724" y="283956"/>
                  <a:pt x="30295" y="287641"/>
                  <a:pt x="34610" y="291619"/>
                </a:cubicBezTo>
                <a:cubicBezTo>
                  <a:pt x="34610" y="292896"/>
                  <a:pt x="34062" y="293991"/>
                  <a:pt x="33789" y="295359"/>
                </a:cubicBezTo>
                <a:cubicBezTo>
                  <a:pt x="33515" y="296728"/>
                  <a:pt x="33789" y="297275"/>
                  <a:pt x="33789" y="298279"/>
                </a:cubicBezTo>
                <a:cubicBezTo>
                  <a:pt x="28041" y="299830"/>
                  <a:pt x="22385" y="301107"/>
                  <a:pt x="18006" y="301837"/>
                </a:cubicBezTo>
                <a:cubicBezTo>
                  <a:pt x="19940" y="295606"/>
                  <a:pt x="20925" y="289110"/>
                  <a:pt x="20925" y="282587"/>
                </a:cubicBezTo>
                <a:close/>
                <a:moveTo>
                  <a:pt x="573141" y="205954"/>
                </a:moveTo>
                <a:cubicBezTo>
                  <a:pt x="565113" y="217723"/>
                  <a:pt x="490122" y="292714"/>
                  <a:pt x="352547" y="341978"/>
                </a:cubicBezTo>
                <a:lnTo>
                  <a:pt x="352091" y="341978"/>
                </a:lnTo>
                <a:cubicBezTo>
                  <a:pt x="214698" y="390147"/>
                  <a:pt x="118359" y="380568"/>
                  <a:pt x="99839" y="375186"/>
                </a:cubicBezTo>
                <a:cubicBezTo>
                  <a:pt x="84513" y="370716"/>
                  <a:pt x="37894" y="356940"/>
                  <a:pt x="47382" y="297275"/>
                </a:cubicBezTo>
                <a:cubicBezTo>
                  <a:pt x="50949" y="263748"/>
                  <a:pt x="78647" y="237966"/>
                  <a:pt x="112338" y="236790"/>
                </a:cubicBezTo>
                <a:cubicBezTo>
                  <a:pt x="124380" y="237246"/>
                  <a:pt x="135784" y="237246"/>
                  <a:pt x="146823" y="236790"/>
                </a:cubicBezTo>
                <a:cubicBezTo>
                  <a:pt x="139068" y="252481"/>
                  <a:pt x="130949" y="283773"/>
                  <a:pt x="152935" y="328932"/>
                </a:cubicBezTo>
                <a:cubicBezTo>
                  <a:pt x="154094" y="331295"/>
                  <a:pt x="156502" y="332782"/>
                  <a:pt x="159139" y="332764"/>
                </a:cubicBezTo>
                <a:cubicBezTo>
                  <a:pt x="160188" y="332782"/>
                  <a:pt x="161228" y="332536"/>
                  <a:pt x="162149" y="332034"/>
                </a:cubicBezTo>
                <a:cubicBezTo>
                  <a:pt x="165516" y="330364"/>
                  <a:pt x="166893" y="326286"/>
                  <a:pt x="165251" y="322911"/>
                </a:cubicBezTo>
                <a:cubicBezTo>
                  <a:pt x="141075" y="273373"/>
                  <a:pt x="157405" y="244088"/>
                  <a:pt x="162879" y="236334"/>
                </a:cubicBezTo>
                <a:cubicBezTo>
                  <a:pt x="191133" y="235303"/>
                  <a:pt x="219269" y="232256"/>
                  <a:pt x="247085" y="227211"/>
                </a:cubicBezTo>
                <a:cubicBezTo>
                  <a:pt x="247222" y="256139"/>
                  <a:pt x="252850" y="284777"/>
                  <a:pt x="263689" y="311598"/>
                </a:cubicBezTo>
                <a:cubicBezTo>
                  <a:pt x="264829" y="314007"/>
                  <a:pt x="267228" y="315558"/>
                  <a:pt x="269892" y="315613"/>
                </a:cubicBezTo>
                <a:cubicBezTo>
                  <a:pt x="270868" y="315585"/>
                  <a:pt x="271826" y="315366"/>
                  <a:pt x="272720" y="314974"/>
                </a:cubicBezTo>
                <a:cubicBezTo>
                  <a:pt x="276160" y="313414"/>
                  <a:pt x="277683" y="309354"/>
                  <a:pt x="276123" y="305915"/>
                </a:cubicBezTo>
                <a:cubicBezTo>
                  <a:pt x="276114" y="305897"/>
                  <a:pt x="276105" y="305869"/>
                  <a:pt x="276096" y="305851"/>
                </a:cubicBezTo>
                <a:cubicBezTo>
                  <a:pt x="265878" y="279942"/>
                  <a:pt x="260678" y="252326"/>
                  <a:pt x="260769" y="224473"/>
                </a:cubicBezTo>
                <a:cubicBezTo>
                  <a:pt x="277008" y="221262"/>
                  <a:pt x="292964" y="216746"/>
                  <a:pt x="308483" y="210972"/>
                </a:cubicBezTo>
                <a:cubicBezTo>
                  <a:pt x="320516" y="206866"/>
                  <a:pt x="332257" y="201931"/>
                  <a:pt x="343606" y="196192"/>
                </a:cubicBezTo>
                <a:cubicBezTo>
                  <a:pt x="366687" y="215350"/>
                  <a:pt x="380828" y="261422"/>
                  <a:pt x="380919" y="261878"/>
                </a:cubicBezTo>
                <a:cubicBezTo>
                  <a:pt x="382014" y="265472"/>
                  <a:pt x="385800" y="267507"/>
                  <a:pt x="389404" y="266439"/>
                </a:cubicBezTo>
                <a:cubicBezTo>
                  <a:pt x="393035" y="265381"/>
                  <a:pt x="395115" y="261586"/>
                  <a:pt x="394056" y="257955"/>
                </a:cubicBezTo>
                <a:cubicBezTo>
                  <a:pt x="393418" y="255948"/>
                  <a:pt x="380281" y="212887"/>
                  <a:pt x="356652" y="189624"/>
                </a:cubicBezTo>
                <a:cubicBezTo>
                  <a:pt x="379961" y="177262"/>
                  <a:pt x="402367" y="163267"/>
                  <a:pt x="423706" y="147749"/>
                </a:cubicBezTo>
                <a:cubicBezTo>
                  <a:pt x="430001" y="149300"/>
                  <a:pt x="460198" y="159244"/>
                  <a:pt x="472423" y="211610"/>
                </a:cubicBezTo>
                <a:cubicBezTo>
                  <a:pt x="473144" y="214703"/>
                  <a:pt x="475899" y="216901"/>
                  <a:pt x="479083" y="216901"/>
                </a:cubicBezTo>
                <a:lnTo>
                  <a:pt x="480634" y="216901"/>
                </a:lnTo>
                <a:cubicBezTo>
                  <a:pt x="484274" y="216099"/>
                  <a:pt x="486582" y="212504"/>
                  <a:pt x="485779" y="208864"/>
                </a:cubicBezTo>
                <a:cubicBezTo>
                  <a:pt x="485770" y="208800"/>
                  <a:pt x="485761" y="208745"/>
                  <a:pt x="485743" y="208691"/>
                </a:cubicBezTo>
                <a:cubicBezTo>
                  <a:pt x="474886" y="163076"/>
                  <a:pt x="451258" y="144830"/>
                  <a:pt x="436752" y="138079"/>
                </a:cubicBezTo>
                <a:cubicBezTo>
                  <a:pt x="449159" y="128956"/>
                  <a:pt x="462023" y="118282"/>
                  <a:pt x="475434" y="106513"/>
                </a:cubicBezTo>
                <a:cubicBezTo>
                  <a:pt x="502192" y="85868"/>
                  <a:pt x="540079" y="88130"/>
                  <a:pt x="564201" y="111804"/>
                </a:cubicBezTo>
                <a:cubicBezTo>
                  <a:pt x="609633" y="152767"/>
                  <a:pt x="582173" y="192817"/>
                  <a:pt x="573141" y="205954"/>
                </a:cubicBezTo>
                <a:close/>
                <a:moveTo>
                  <a:pt x="575331" y="104141"/>
                </a:moveTo>
                <a:lnTo>
                  <a:pt x="573232" y="102225"/>
                </a:lnTo>
                <a:lnTo>
                  <a:pt x="570222" y="99671"/>
                </a:lnTo>
                <a:cubicBezTo>
                  <a:pt x="571061" y="93914"/>
                  <a:pt x="572274" y="88212"/>
                  <a:pt x="573871" y="82611"/>
                </a:cubicBezTo>
                <a:lnTo>
                  <a:pt x="575148" y="83979"/>
                </a:lnTo>
                <a:cubicBezTo>
                  <a:pt x="579345" y="89024"/>
                  <a:pt x="584308" y="93394"/>
                  <a:pt x="589836" y="96934"/>
                </a:cubicBezTo>
                <a:cubicBezTo>
                  <a:pt x="585129" y="99589"/>
                  <a:pt x="580294" y="101997"/>
                  <a:pt x="575331" y="104141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6F1003D0-9C65-E861-B4AA-9A1D4E56BD74}"/>
              </a:ext>
            </a:extLst>
          </p:cNvPr>
          <p:cNvSpPr/>
          <p:nvPr/>
        </p:nvSpPr>
        <p:spPr>
          <a:xfrm>
            <a:off x="13389049" y="6978610"/>
            <a:ext cx="1060498" cy="1226402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B8E98BAC-1D32-9262-D0DB-B6FC13B3704E}"/>
              </a:ext>
            </a:extLst>
          </p:cNvPr>
          <p:cNvSpPr/>
          <p:nvPr/>
        </p:nvSpPr>
        <p:spPr>
          <a:xfrm>
            <a:off x="18657363" y="7208225"/>
            <a:ext cx="1213840" cy="767172"/>
          </a:xfrm>
          <a:custGeom>
            <a:avLst/>
            <a:gdLst>
              <a:gd name="connsiteX0" fmla="*/ 114233 w 537865"/>
              <a:gd name="connsiteY0" fmla="*/ 211980 h 339942"/>
              <a:gd name="connsiteX1" fmla="*/ 62774 w 537865"/>
              <a:gd name="connsiteY1" fmla="*/ 238962 h 339942"/>
              <a:gd name="connsiteX2" fmla="*/ 59462 w 537865"/>
              <a:gd name="connsiteY2" fmla="*/ 238962 h 339942"/>
              <a:gd name="connsiteX3" fmla="*/ 107932 w 537865"/>
              <a:gd name="connsiteY3" fmla="*/ 327824 h 339942"/>
              <a:gd name="connsiteX4" fmla="*/ 430099 w 537865"/>
              <a:gd name="connsiteY4" fmla="*/ 327824 h 339942"/>
              <a:gd name="connsiteX5" fmla="*/ 478246 w 537865"/>
              <a:gd name="connsiteY5" fmla="*/ 238962 h 339942"/>
              <a:gd name="connsiteX6" fmla="*/ 474934 w 537865"/>
              <a:gd name="connsiteY6" fmla="*/ 238962 h 339942"/>
              <a:gd name="connsiteX7" fmla="*/ 423475 w 537865"/>
              <a:gd name="connsiteY7" fmla="*/ 211980 h 339942"/>
              <a:gd name="connsiteX8" fmla="*/ 407616 w 537865"/>
              <a:gd name="connsiteY8" fmla="*/ 227838 h 339942"/>
              <a:gd name="connsiteX9" fmla="*/ 320394 w 537865"/>
              <a:gd name="connsiteY9" fmla="*/ 211980 h 339942"/>
              <a:gd name="connsiteX10" fmla="*/ 304536 w 537865"/>
              <a:gd name="connsiteY10" fmla="*/ 227838 h 339942"/>
              <a:gd name="connsiteX11" fmla="*/ 217314 w 537865"/>
              <a:gd name="connsiteY11" fmla="*/ 211980 h 339942"/>
              <a:gd name="connsiteX12" fmla="*/ 201456 w 537865"/>
              <a:gd name="connsiteY12" fmla="*/ 227838 h 339942"/>
              <a:gd name="connsiteX13" fmla="*/ 114233 w 537865"/>
              <a:gd name="connsiteY13" fmla="*/ 211980 h 339942"/>
              <a:gd name="connsiteX14" fmla="*/ 335905 w 537865"/>
              <a:gd name="connsiteY14" fmla="*/ 43950 h 339942"/>
              <a:gd name="connsiteX15" fmla="*/ 389868 w 537865"/>
              <a:gd name="connsiteY15" fmla="*/ 117947 h 339942"/>
              <a:gd name="connsiteX16" fmla="*/ 385668 w 537865"/>
              <a:gd name="connsiteY16" fmla="*/ 125461 h 339942"/>
              <a:gd name="connsiteX17" fmla="*/ 384052 w 537865"/>
              <a:gd name="connsiteY17" fmla="*/ 125461 h 339942"/>
              <a:gd name="connsiteX18" fmla="*/ 378235 w 537865"/>
              <a:gd name="connsiteY18" fmla="*/ 121017 h 339942"/>
              <a:gd name="connsiteX19" fmla="*/ 329200 w 537865"/>
              <a:gd name="connsiteY19" fmla="*/ 53805 h 339942"/>
              <a:gd name="connsiteX20" fmla="*/ 327827 w 537865"/>
              <a:gd name="connsiteY20" fmla="*/ 45323 h 339942"/>
              <a:gd name="connsiteX21" fmla="*/ 335905 w 537865"/>
              <a:gd name="connsiteY21" fmla="*/ 43950 h 339942"/>
              <a:gd name="connsiteX22" fmla="*/ 202741 w 537865"/>
              <a:gd name="connsiteY22" fmla="*/ 43465 h 339942"/>
              <a:gd name="connsiteX23" fmla="*/ 211119 w 537865"/>
              <a:gd name="connsiteY23" fmla="*/ 45266 h 339942"/>
              <a:gd name="connsiteX24" fmla="*/ 209317 w 537865"/>
              <a:gd name="connsiteY24" fmla="*/ 53644 h 339942"/>
              <a:gd name="connsiteX25" fmla="*/ 160362 w 537865"/>
              <a:gd name="connsiteY25" fmla="*/ 120856 h 339942"/>
              <a:gd name="connsiteX26" fmla="*/ 154545 w 537865"/>
              <a:gd name="connsiteY26" fmla="*/ 125299 h 339942"/>
              <a:gd name="connsiteX27" fmla="*/ 152930 w 537865"/>
              <a:gd name="connsiteY27" fmla="*/ 125299 h 339942"/>
              <a:gd name="connsiteX28" fmla="*/ 148647 w 537865"/>
              <a:gd name="connsiteY28" fmla="*/ 117786 h 339942"/>
              <a:gd name="connsiteX29" fmla="*/ 202288 w 537865"/>
              <a:gd name="connsiteY29" fmla="*/ 43950 h 339942"/>
              <a:gd name="connsiteX30" fmla="*/ 202288 w 537865"/>
              <a:gd name="connsiteY30" fmla="*/ 43789 h 339942"/>
              <a:gd name="connsiteX31" fmla="*/ 202741 w 537865"/>
              <a:gd name="connsiteY31" fmla="*/ 43465 h 339942"/>
              <a:gd name="connsiteX32" fmla="*/ 268450 w 537865"/>
              <a:gd name="connsiteY32" fmla="*/ 42819 h 339942"/>
              <a:gd name="connsiteX33" fmla="*/ 274508 w 537865"/>
              <a:gd name="connsiteY33" fmla="*/ 48878 h 339942"/>
              <a:gd name="connsiteX34" fmla="*/ 274508 w 537865"/>
              <a:gd name="connsiteY34" fmla="*/ 119402 h 339942"/>
              <a:gd name="connsiteX35" fmla="*/ 268450 w 537865"/>
              <a:gd name="connsiteY35" fmla="*/ 125461 h 339942"/>
              <a:gd name="connsiteX36" fmla="*/ 262390 w 537865"/>
              <a:gd name="connsiteY36" fmla="*/ 119402 h 339942"/>
              <a:gd name="connsiteX37" fmla="*/ 262390 w 537865"/>
              <a:gd name="connsiteY37" fmla="*/ 48878 h 339942"/>
              <a:gd name="connsiteX38" fmla="*/ 268450 w 537865"/>
              <a:gd name="connsiteY38" fmla="*/ 42819 h 339942"/>
              <a:gd name="connsiteX39" fmla="*/ 276683 w 537865"/>
              <a:gd name="connsiteY39" fmla="*/ 12142 h 339942"/>
              <a:gd name="connsiteX40" fmla="*/ 51222 w 537865"/>
              <a:gd name="connsiteY40" fmla="*/ 125461 h 339942"/>
              <a:gd name="connsiteX41" fmla="*/ 48152 w 537865"/>
              <a:gd name="connsiteY41" fmla="*/ 127722 h 339942"/>
              <a:gd name="connsiteX42" fmla="*/ 16622 w 537865"/>
              <a:gd name="connsiteY42" fmla="*/ 155327 h 339942"/>
              <a:gd name="connsiteX43" fmla="*/ 41867 w 537865"/>
              <a:gd name="connsiteY43" fmla="*/ 222360 h 339942"/>
              <a:gd name="connsiteX44" fmla="*/ 108902 w 537865"/>
              <a:gd name="connsiteY44" fmla="*/ 197116 h 339942"/>
              <a:gd name="connsiteX45" fmla="*/ 114395 w 537865"/>
              <a:gd name="connsiteY45" fmla="*/ 193561 h 339942"/>
              <a:gd name="connsiteX46" fmla="*/ 119969 w 537865"/>
              <a:gd name="connsiteY46" fmla="*/ 197116 h 339942"/>
              <a:gd name="connsiteX47" fmla="*/ 144980 w 537865"/>
              <a:gd name="connsiteY47" fmla="*/ 222127 h 339942"/>
              <a:gd name="connsiteX48" fmla="*/ 211981 w 537865"/>
              <a:gd name="connsiteY48" fmla="*/ 197116 h 339942"/>
              <a:gd name="connsiteX49" fmla="*/ 214389 w 537865"/>
              <a:gd name="connsiteY49" fmla="*/ 194708 h 339942"/>
              <a:gd name="connsiteX50" fmla="*/ 222969 w 537865"/>
              <a:gd name="connsiteY50" fmla="*/ 197116 h 339942"/>
              <a:gd name="connsiteX51" fmla="*/ 247915 w 537865"/>
              <a:gd name="connsiteY51" fmla="*/ 222062 h 339942"/>
              <a:gd name="connsiteX52" fmla="*/ 315062 w 537865"/>
              <a:gd name="connsiteY52" fmla="*/ 197116 h 339942"/>
              <a:gd name="connsiteX53" fmla="*/ 317470 w 537865"/>
              <a:gd name="connsiteY53" fmla="*/ 194708 h 339942"/>
              <a:gd name="connsiteX54" fmla="*/ 326048 w 537865"/>
              <a:gd name="connsiteY54" fmla="*/ 197116 h 339942"/>
              <a:gd name="connsiteX55" fmla="*/ 351060 w 537865"/>
              <a:gd name="connsiteY55" fmla="*/ 222127 h 339942"/>
              <a:gd name="connsiteX56" fmla="*/ 418061 w 537865"/>
              <a:gd name="connsiteY56" fmla="*/ 197116 h 339942"/>
              <a:gd name="connsiteX57" fmla="*/ 423636 w 537865"/>
              <a:gd name="connsiteY57" fmla="*/ 193561 h 339942"/>
              <a:gd name="connsiteX58" fmla="*/ 429129 w 537865"/>
              <a:gd name="connsiteY58" fmla="*/ 197116 h 339942"/>
              <a:gd name="connsiteX59" fmla="*/ 475095 w 537865"/>
              <a:gd name="connsiteY59" fmla="*/ 226683 h 339942"/>
              <a:gd name="connsiteX60" fmla="*/ 475419 w 537865"/>
              <a:gd name="connsiteY60" fmla="*/ 226683 h 339942"/>
              <a:gd name="connsiteX61" fmla="*/ 522596 w 537865"/>
              <a:gd name="connsiteY61" fmla="*/ 194046 h 339942"/>
              <a:gd name="connsiteX62" fmla="*/ 493271 w 537865"/>
              <a:gd name="connsiteY62" fmla="*/ 128692 h 339942"/>
              <a:gd name="connsiteX63" fmla="*/ 490445 w 537865"/>
              <a:gd name="connsiteY63" fmla="*/ 126511 h 339942"/>
              <a:gd name="connsiteX64" fmla="*/ 425793 w 537865"/>
              <a:gd name="connsiteY64" fmla="*/ 61545 h 339942"/>
              <a:gd name="connsiteX65" fmla="*/ 276683 w 537865"/>
              <a:gd name="connsiteY65" fmla="*/ 12142 h 339942"/>
              <a:gd name="connsiteX66" fmla="*/ 263052 w 537865"/>
              <a:gd name="connsiteY66" fmla="*/ 83 h 339942"/>
              <a:gd name="connsiteX67" fmla="*/ 499007 w 537865"/>
              <a:gd name="connsiteY67" fmla="*/ 118029 h 339942"/>
              <a:gd name="connsiteX68" fmla="*/ 537865 w 537865"/>
              <a:gd name="connsiteY68" fmla="*/ 176031 h 339942"/>
              <a:gd name="connsiteX69" fmla="*/ 493595 w 537865"/>
              <a:gd name="connsiteY69" fmla="*/ 236054 h 339942"/>
              <a:gd name="connsiteX70" fmla="*/ 439065 w 537865"/>
              <a:gd name="connsiteY70" fmla="*/ 336791 h 339942"/>
              <a:gd name="connsiteX71" fmla="*/ 433734 w 537865"/>
              <a:gd name="connsiteY71" fmla="*/ 339942 h 339942"/>
              <a:gd name="connsiteX72" fmla="*/ 104297 w 537865"/>
              <a:gd name="connsiteY72" fmla="*/ 339942 h 339942"/>
              <a:gd name="connsiteX73" fmla="*/ 98966 w 537865"/>
              <a:gd name="connsiteY73" fmla="*/ 336791 h 339942"/>
              <a:gd name="connsiteX74" fmla="*/ 44355 w 537865"/>
              <a:gd name="connsiteY74" fmla="*/ 236054 h 339942"/>
              <a:gd name="connsiteX75" fmla="*/ 3470 w 537865"/>
              <a:gd name="connsiteY75" fmla="*/ 196583 h 339942"/>
              <a:gd name="connsiteX76" fmla="*/ 42255 w 537865"/>
              <a:gd name="connsiteY76" fmla="*/ 116736 h 339942"/>
              <a:gd name="connsiteX77" fmla="*/ 107286 w 537865"/>
              <a:gd name="connsiteY77" fmla="*/ 52068 h 339942"/>
              <a:gd name="connsiteX78" fmla="*/ 263052 w 537865"/>
              <a:gd name="connsiteY78" fmla="*/ 83 h 339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37865" h="339942">
                <a:moveTo>
                  <a:pt x="114233" y="211980"/>
                </a:moveTo>
                <a:cubicBezTo>
                  <a:pt x="102536" y="228864"/>
                  <a:pt x="83309" y="238938"/>
                  <a:pt x="62774" y="238962"/>
                </a:cubicBezTo>
                <a:lnTo>
                  <a:pt x="59462" y="238962"/>
                </a:lnTo>
                <a:lnTo>
                  <a:pt x="107932" y="327824"/>
                </a:lnTo>
                <a:lnTo>
                  <a:pt x="430099" y="327824"/>
                </a:lnTo>
                <a:lnTo>
                  <a:pt x="478246" y="238962"/>
                </a:lnTo>
                <a:lnTo>
                  <a:pt x="474934" y="238962"/>
                </a:lnTo>
                <a:cubicBezTo>
                  <a:pt x="454399" y="238938"/>
                  <a:pt x="435172" y="228864"/>
                  <a:pt x="423475" y="211980"/>
                </a:cubicBezTo>
                <a:cubicBezTo>
                  <a:pt x="419185" y="218176"/>
                  <a:pt x="413813" y="223548"/>
                  <a:pt x="407616" y="227838"/>
                </a:cubicBezTo>
                <a:cubicBezTo>
                  <a:pt x="379156" y="247541"/>
                  <a:pt x="340106" y="240448"/>
                  <a:pt x="320394" y="211980"/>
                </a:cubicBezTo>
                <a:cubicBezTo>
                  <a:pt x="316104" y="218176"/>
                  <a:pt x="310732" y="223548"/>
                  <a:pt x="304536" y="227838"/>
                </a:cubicBezTo>
                <a:cubicBezTo>
                  <a:pt x="276075" y="247541"/>
                  <a:pt x="237025" y="240448"/>
                  <a:pt x="217314" y="211980"/>
                </a:cubicBezTo>
                <a:cubicBezTo>
                  <a:pt x="213024" y="218176"/>
                  <a:pt x="207651" y="223548"/>
                  <a:pt x="201456" y="227838"/>
                </a:cubicBezTo>
                <a:cubicBezTo>
                  <a:pt x="172996" y="247541"/>
                  <a:pt x="133945" y="240448"/>
                  <a:pt x="114233" y="211980"/>
                </a:cubicBezTo>
                <a:close/>
                <a:moveTo>
                  <a:pt x="335905" y="43950"/>
                </a:moveTo>
                <a:cubicBezTo>
                  <a:pt x="337601" y="45162"/>
                  <a:pt x="377751" y="74163"/>
                  <a:pt x="389868" y="117947"/>
                </a:cubicBezTo>
                <a:cubicBezTo>
                  <a:pt x="390749" y="121179"/>
                  <a:pt x="388882" y="124523"/>
                  <a:pt x="385668" y="125461"/>
                </a:cubicBezTo>
                <a:lnTo>
                  <a:pt x="384052" y="125461"/>
                </a:lnTo>
                <a:cubicBezTo>
                  <a:pt x="381338" y="125453"/>
                  <a:pt x="378963" y="123635"/>
                  <a:pt x="378235" y="121017"/>
                </a:cubicBezTo>
                <a:cubicBezTo>
                  <a:pt x="367491" y="81514"/>
                  <a:pt x="329604" y="53805"/>
                  <a:pt x="329200" y="53805"/>
                </a:cubicBezTo>
                <a:cubicBezTo>
                  <a:pt x="326509" y="51826"/>
                  <a:pt x="325903" y="48054"/>
                  <a:pt x="327827" y="45323"/>
                </a:cubicBezTo>
                <a:cubicBezTo>
                  <a:pt x="329733" y="42803"/>
                  <a:pt x="333271" y="42197"/>
                  <a:pt x="335905" y="43950"/>
                </a:cubicBezTo>
                <a:close/>
                <a:moveTo>
                  <a:pt x="202741" y="43465"/>
                </a:moveTo>
                <a:cubicBezTo>
                  <a:pt x="205552" y="41647"/>
                  <a:pt x="209301" y="42455"/>
                  <a:pt x="211119" y="45266"/>
                </a:cubicBezTo>
                <a:cubicBezTo>
                  <a:pt x="212936" y="48078"/>
                  <a:pt x="212128" y="51826"/>
                  <a:pt x="209317" y="53644"/>
                </a:cubicBezTo>
                <a:cubicBezTo>
                  <a:pt x="208832" y="53886"/>
                  <a:pt x="171025" y="81433"/>
                  <a:pt x="160362" y="120856"/>
                </a:cubicBezTo>
                <a:cubicBezTo>
                  <a:pt x="159635" y="123473"/>
                  <a:pt x="157260" y="125291"/>
                  <a:pt x="154545" y="125299"/>
                </a:cubicBezTo>
                <a:lnTo>
                  <a:pt x="152930" y="125299"/>
                </a:lnTo>
                <a:cubicBezTo>
                  <a:pt x="149682" y="124394"/>
                  <a:pt x="147767" y="121042"/>
                  <a:pt x="148647" y="117786"/>
                </a:cubicBezTo>
                <a:cubicBezTo>
                  <a:pt x="160523" y="74163"/>
                  <a:pt x="200592" y="45161"/>
                  <a:pt x="202288" y="43950"/>
                </a:cubicBezTo>
                <a:lnTo>
                  <a:pt x="202288" y="43789"/>
                </a:lnTo>
                <a:cubicBezTo>
                  <a:pt x="202434" y="43675"/>
                  <a:pt x="202588" y="43570"/>
                  <a:pt x="202741" y="43465"/>
                </a:cubicBezTo>
                <a:close/>
                <a:moveTo>
                  <a:pt x="268450" y="42819"/>
                </a:moveTo>
                <a:cubicBezTo>
                  <a:pt x="271794" y="42819"/>
                  <a:pt x="274508" y="45533"/>
                  <a:pt x="274508" y="48878"/>
                </a:cubicBezTo>
                <a:lnTo>
                  <a:pt x="274508" y="119402"/>
                </a:lnTo>
                <a:cubicBezTo>
                  <a:pt x="274508" y="122747"/>
                  <a:pt x="271794" y="125461"/>
                  <a:pt x="268450" y="125461"/>
                </a:cubicBezTo>
                <a:cubicBezTo>
                  <a:pt x="265105" y="125461"/>
                  <a:pt x="262390" y="122747"/>
                  <a:pt x="262390" y="119402"/>
                </a:cubicBezTo>
                <a:lnTo>
                  <a:pt x="262390" y="48878"/>
                </a:lnTo>
                <a:cubicBezTo>
                  <a:pt x="262390" y="45533"/>
                  <a:pt x="265105" y="42819"/>
                  <a:pt x="268450" y="42819"/>
                </a:cubicBezTo>
                <a:close/>
                <a:moveTo>
                  <a:pt x="276683" y="12142"/>
                </a:moveTo>
                <a:cubicBezTo>
                  <a:pt x="190450" y="10224"/>
                  <a:pt x="104837" y="49781"/>
                  <a:pt x="51222" y="125461"/>
                </a:cubicBezTo>
                <a:cubicBezTo>
                  <a:pt x="50463" y="126519"/>
                  <a:pt x="49389" y="127310"/>
                  <a:pt x="48152" y="127722"/>
                </a:cubicBezTo>
                <a:cubicBezTo>
                  <a:pt x="34152" y="131940"/>
                  <a:pt x="22648" y="142005"/>
                  <a:pt x="16622" y="155327"/>
                </a:cubicBezTo>
                <a:cubicBezTo>
                  <a:pt x="5078" y="180814"/>
                  <a:pt x="16380" y="210825"/>
                  <a:pt x="41867" y="222360"/>
                </a:cubicBezTo>
                <a:cubicBezTo>
                  <a:pt x="67346" y="233905"/>
                  <a:pt x="97366" y="222595"/>
                  <a:pt x="108902" y="197116"/>
                </a:cubicBezTo>
                <a:cubicBezTo>
                  <a:pt x="109879" y="194959"/>
                  <a:pt x="112028" y="193569"/>
                  <a:pt x="114395" y="193561"/>
                </a:cubicBezTo>
                <a:cubicBezTo>
                  <a:pt x="116786" y="193561"/>
                  <a:pt x="118959" y="194943"/>
                  <a:pt x="119969" y="197116"/>
                </a:cubicBezTo>
                <a:cubicBezTo>
                  <a:pt x="125026" y="208192"/>
                  <a:pt x="133904" y="217070"/>
                  <a:pt x="144980" y="222127"/>
                </a:cubicBezTo>
                <a:cubicBezTo>
                  <a:pt x="170386" y="233719"/>
                  <a:pt x="200389" y="222522"/>
                  <a:pt x="211981" y="197116"/>
                </a:cubicBezTo>
                <a:cubicBezTo>
                  <a:pt x="212547" y="196106"/>
                  <a:pt x="213380" y="195274"/>
                  <a:pt x="214389" y="194708"/>
                </a:cubicBezTo>
                <a:cubicBezTo>
                  <a:pt x="217418" y="193004"/>
                  <a:pt x="221264" y="194079"/>
                  <a:pt x="222969" y="197116"/>
                </a:cubicBezTo>
                <a:cubicBezTo>
                  <a:pt x="228026" y="208151"/>
                  <a:pt x="236880" y="217005"/>
                  <a:pt x="247915" y="222062"/>
                </a:cubicBezTo>
                <a:cubicBezTo>
                  <a:pt x="273345" y="233719"/>
                  <a:pt x="303404" y="222546"/>
                  <a:pt x="315062" y="197116"/>
                </a:cubicBezTo>
                <a:cubicBezTo>
                  <a:pt x="315628" y="196106"/>
                  <a:pt x="316459" y="195274"/>
                  <a:pt x="317470" y="194708"/>
                </a:cubicBezTo>
                <a:cubicBezTo>
                  <a:pt x="320499" y="193004"/>
                  <a:pt x="324344" y="194079"/>
                  <a:pt x="326048" y="197116"/>
                </a:cubicBezTo>
                <a:cubicBezTo>
                  <a:pt x="331106" y="208192"/>
                  <a:pt x="339985" y="217070"/>
                  <a:pt x="351060" y="222127"/>
                </a:cubicBezTo>
                <a:cubicBezTo>
                  <a:pt x="376466" y="233719"/>
                  <a:pt x="406469" y="222522"/>
                  <a:pt x="418061" y="197116"/>
                </a:cubicBezTo>
                <a:cubicBezTo>
                  <a:pt x="419072" y="194943"/>
                  <a:pt x="421245" y="193561"/>
                  <a:pt x="423636" y="193561"/>
                </a:cubicBezTo>
                <a:cubicBezTo>
                  <a:pt x="426003" y="193569"/>
                  <a:pt x="428152" y="194959"/>
                  <a:pt x="429129" y="197116"/>
                </a:cubicBezTo>
                <a:cubicBezTo>
                  <a:pt x="437361" y="215098"/>
                  <a:pt x="455312" y="226651"/>
                  <a:pt x="475095" y="226683"/>
                </a:cubicBezTo>
                <a:lnTo>
                  <a:pt x="475419" y="226683"/>
                </a:lnTo>
                <a:cubicBezTo>
                  <a:pt x="496382" y="226618"/>
                  <a:pt x="515140" y="213645"/>
                  <a:pt x="522596" y="194046"/>
                </a:cubicBezTo>
                <a:cubicBezTo>
                  <a:pt x="532549" y="167904"/>
                  <a:pt x="519413" y="138645"/>
                  <a:pt x="493271" y="128692"/>
                </a:cubicBezTo>
                <a:cubicBezTo>
                  <a:pt x="492132" y="128255"/>
                  <a:pt x="491156" y="127496"/>
                  <a:pt x="490445" y="126511"/>
                </a:cubicBezTo>
                <a:cubicBezTo>
                  <a:pt x="472769" y="101314"/>
                  <a:pt x="450900" y="79341"/>
                  <a:pt x="425793" y="61545"/>
                </a:cubicBezTo>
                <a:cubicBezTo>
                  <a:pt x="380385" y="29375"/>
                  <a:pt x="328423" y="13293"/>
                  <a:pt x="276683" y="12142"/>
                </a:cubicBezTo>
                <a:close/>
                <a:moveTo>
                  <a:pt x="263052" y="83"/>
                </a:moveTo>
                <a:cubicBezTo>
                  <a:pt x="353196" y="-2119"/>
                  <a:pt x="442787" y="39037"/>
                  <a:pt x="499007" y="118029"/>
                </a:cubicBezTo>
                <a:cubicBezTo>
                  <a:pt x="522451" y="127779"/>
                  <a:pt x="537767" y="150641"/>
                  <a:pt x="537865" y="176031"/>
                </a:cubicBezTo>
                <a:cubicBezTo>
                  <a:pt x="537833" y="203570"/>
                  <a:pt x="519898" y="227887"/>
                  <a:pt x="493595" y="236054"/>
                </a:cubicBezTo>
                <a:lnTo>
                  <a:pt x="439065" y="336791"/>
                </a:lnTo>
                <a:cubicBezTo>
                  <a:pt x="437983" y="338730"/>
                  <a:pt x="435948" y="339934"/>
                  <a:pt x="433734" y="339942"/>
                </a:cubicBezTo>
                <a:lnTo>
                  <a:pt x="104297" y="339942"/>
                </a:lnTo>
                <a:cubicBezTo>
                  <a:pt x="102076" y="339950"/>
                  <a:pt x="100032" y="338739"/>
                  <a:pt x="98966" y="336791"/>
                </a:cubicBezTo>
                <a:lnTo>
                  <a:pt x="44355" y="236054"/>
                </a:lnTo>
                <a:cubicBezTo>
                  <a:pt x="25209" y="230172"/>
                  <a:pt x="10022" y="215510"/>
                  <a:pt x="3470" y="196583"/>
                </a:cubicBezTo>
                <a:cubicBezTo>
                  <a:pt x="-7871" y="163825"/>
                  <a:pt x="9497" y="128078"/>
                  <a:pt x="42255" y="116736"/>
                </a:cubicBezTo>
                <a:cubicBezTo>
                  <a:pt x="60246" y="91766"/>
                  <a:pt x="82219" y="69913"/>
                  <a:pt x="107286" y="52068"/>
                </a:cubicBezTo>
                <a:cubicBezTo>
                  <a:pt x="154681" y="18335"/>
                  <a:pt x="208966" y="1405"/>
                  <a:pt x="263052" y="83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84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9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1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6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6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500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2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8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1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4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6" dur="500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8" grpId="0" animBg="1"/>
          <p:bldP spid="9" grpId="0"/>
          <p:bldP spid="14" grpId="0"/>
          <p:bldP spid="15" grpId="0"/>
          <p:bldP spid="16" grpId="0" animBg="1"/>
          <p:bldP spid="17" grpId="0"/>
          <p:bldP spid="23" grpId="0"/>
          <p:bldP spid="24" grpId="0"/>
          <p:bldP spid="25" grpId="0" animBg="1"/>
          <p:bldP spid="26" grpId="0"/>
          <p:bldP spid="31" grpId="0"/>
          <p:bldP spid="32" grpId="0"/>
          <p:bldP spid="33" grpId="0" animBg="1"/>
          <p:bldP spid="34" grpId="0"/>
          <p:bldP spid="40" grpId="0"/>
          <p:bldP spid="41" grpId="0"/>
          <p:bldP spid="42" grpId="0" animBg="1"/>
          <p:bldP spid="43" grpId="0"/>
          <p:bldP spid="49" grpId="0"/>
          <p:bldP spid="50" grpId="0"/>
          <p:bldP spid="51" grpId="0" animBg="1"/>
          <p:bldP spid="52" grpId="0"/>
          <p:bldP spid="97" grpId="0"/>
          <p:bldP spid="98" grpId="0"/>
          <p:bldP spid="99" grpId="0" animBg="1"/>
          <p:bldP spid="100" grpId="0"/>
          <p:bldP spid="101" grpId="0"/>
          <p:bldP spid="102" grpId="0"/>
          <p:bldP spid="108" grpId="0"/>
          <p:bldP spid="109" grpId="0"/>
          <p:bldP spid="110" grpId="0" animBg="1"/>
          <p:bldP spid="111" grpId="0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9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1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6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6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500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2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8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1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4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6" dur="500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8" grpId="0" animBg="1"/>
          <p:bldP spid="9" grpId="0"/>
          <p:bldP spid="14" grpId="0"/>
          <p:bldP spid="15" grpId="0"/>
          <p:bldP spid="16" grpId="0" animBg="1"/>
          <p:bldP spid="17" grpId="0"/>
          <p:bldP spid="23" grpId="0"/>
          <p:bldP spid="24" grpId="0"/>
          <p:bldP spid="25" grpId="0" animBg="1"/>
          <p:bldP spid="26" grpId="0"/>
          <p:bldP spid="31" grpId="0"/>
          <p:bldP spid="32" grpId="0"/>
          <p:bldP spid="33" grpId="0" animBg="1"/>
          <p:bldP spid="34" grpId="0"/>
          <p:bldP spid="40" grpId="0"/>
          <p:bldP spid="41" grpId="0"/>
          <p:bldP spid="42" grpId="0" animBg="1"/>
          <p:bldP spid="43" grpId="0"/>
          <p:bldP spid="49" grpId="0"/>
          <p:bldP spid="50" grpId="0"/>
          <p:bldP spid="51" grpId="0" animBg="1"/>
          <p:bldP spid="52" grpId="0"/>
          <p:bldP spid="97" grpId="0"/>
          <p:bldP spid="98" grpId="0"/>
          <p:bldP spid="99" grpId="0" animBg="1"/>
          <p:bldP spid="100" grpId="0"/>
          <p:bldP spid="101" grpId="0"/>
          <p:bldP spid="102" grpId="0"/>
          <p:bldP spid="108" grpId="0"/>
          <p:bldP spid="109" grpId="0"/>
          <p:bldP spid="110" grpId="0" animBg="1"/>
          <p:bldP spid="111" grpId="0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roup 123">
            <a:extLst>
              <a:ext uri="{FF2B5EF4-FFF2-40B4-BE49-F238E27FC236}">
                <a16:creationId xmlns:a16="http://schemas.microsoft.com/office/drawing/2014/main" id="{6E193A99-2ADD-5E5E-209D-0E51EC991D91}"/>
              </a:ext>
            </a:extLst>
          </p:cNvPr>
          <p:cNvGrpSpPr/>
          <p:nvPr/>
        </p:nvGrpSpPr>
        <p:grpSpPr>
          <a:xfrm>
            <a:off x="19580191" y="4749800"/>
            <a:ext cx="3644900" cy="6146800"/>
            <a:chOff x="19580191" y="4749800"/>
            <a:chExt cx="3644900" cy="6146800"/>
          </a:xfrm>
        </p:grpSpPr>
        <p:sp>
          <p:nvSpPr>
            <p:cNvPr id="125" name="Arrow: Chevron 124">
              <a:extLst>
                <a:ext uri="{FF2B5EF4-FFF2-40B4-BE49-F238E27FC236}">
                  <a16:creationId xmlns:a16="http://schemas.microsoft.com/office/drawing/2014/main" id="{35FAF69A-3E42-5803-4564-0E73DE9B4472}"/>
                </a:ext>
              </a:extLst>
            </p:cNvPr>
            <p:cNvSpPr/>
            <p:nvPr/>
          </p:nvSpPr>
          <p:spPr>
            <a:xfrm>
              <a:off x="21493467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12853DC7-F8DB-6E9B-6ABF-B8BF86886172}"/>
                </a:ext>
              </a:extLst>
            </p:cNvPr>
            <p:cNvSpPr/>
            <p:nvPr/>
          </p:nvSpPr>
          <p:spPr>
            <a:xfrm>
              <a:off x="19580192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15536AB-0250-1612-CF4A-8E4BD57F4AC3}"/>
                </a:ext>
              </a:extLst>
            </p:cNvPr>
            <p:cNvSpPr/>
            <p:nvPr/>
          </p:nvSpPr>
          <p:spPr>
            <a:xfrm>
              <a:off x="19580191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28" name="TextBox 127">
            <a:extLst>
              <a:ext uri="{FF2B5EF4-FFF2-40B4-BE49-F238E27FC236}">
                <a16:creationId xmlns:a16="http://schemas.microsoft.com/office/drawing/2014/main" id="{245BD672-64EC-0D9A-B25C-FB94BAC533E3}"/>
              </a:ext>
            </a:extLst>
          </p:cNvPr>
          <p:cNvSpPr txBox="1"/>
          <p:nvPr/>
        </p:nvSpPr>
        <p:spPr>
          <a:xfrm>
            <a:off x="20640455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bg2"/>
                </a:solidFill>
              </a:rPr>
              <a:t>Tôn </a:t>
            </a:r>
            <a:r>
              <a:rPr lang="en-US" sz="1600" i="1" dirty="0" err="1">
                <a:solidFill>
                  <a:schemeClr val="bg2"/>
                </a:solidFill>
              </a:rPr>
              <a:t>vinh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nỗ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lực</a:t>
            </a:r>
            <a:r>
              <a:rPr lang="en-US" sz="1600" i="1" dirty="0">
                <a:solidFill>
                  <a:schemeClr val="bg2"/>
                </a:solidFill>
              </a:rPr>
              <a:t>, </a:t>
            </a:r>
            <a:r>
              <a:rPr lang="en-US" sz="1600" i="1" dirty="0" err="1">
                <a:solidFill>
                  <a:schemeClr val="bg2"/>
                </a:solidFill>
              </a:rPr>
              <a:t>củng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cố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tinh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thần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gắn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kết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nội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bộ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7667F361-A58F-A037-FA35-F455E7ED864E}"/>
              </a:ext>
            </a:extLst>
          </p:cNvPr>
          <p:cNvSpPr txBox="1"/>
          <p:nvPr/>
        </p:nvSpPr>
        <p:spPr>
          <a:xfrm flipH="1">
            <a:off x="20640454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CELEBRATION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6DB3407A-BED1-1EED-A2EB-89A7AD6AE8A6}"/>
              </a:ext>
            </a:extLst>
          </p:cNvPr>
          <p:cNvSpPr/>
          <p:nvPr/>
        </p:nvSpPr>
        <p:spPr>
          <a:xfrm>
            <a:off x="20688886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bg2"/>
                </a:solidFill>
                <a:latin typeface="+mj-lt"/>
              </a:rPr>
              <a:t>8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76F3233B-2F82-CD41-9C24-311C79F6E780}"/>
              </a:ext>
            </a:extLst>
          </p:cNvPr>
          <p:cNvSpPr txBox="1"/>
          <p:nvPr/>
        </p:nvSpPr>
        <p:spPr>
          <a:xfrm flipH="1">
            <a:off x="20187546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98277A73-4A67-4522-0086-540C94FD5942}"/>
              </a:ext>
            </a:extLst>
          </p:cNvPr>
          <p:cNvGrpSpPr/>
          <p:nvPr/>
        </p:nvGrpSpPr>
        <p:grpSpPr>
          <a:xfrm>
            <a:off x="16945138" y="4749800"/>
            <a:ext cx="3644900" cy="6146800"/>
            <a:chOff x="16945138" y="4749800"/>
            <a:chExt cx="3644900" cy="6146800"/>
          </a:xfrm>
        </p:grpSpPr>
        <p:sp>
          <p:nvSpPr>
            <p:cNvPr id="133" name="Arrow: Chevron 132">
              <a:extLst>
                <a:ext uri="{FF2B5EF4-FFF2-40B4-BE49-F238E27FC236}">
                  <a16:creationId xmlns:a16="http://schemas.microsoft.com/office/drawing/2014/main" id="{3F223A9F-ADD4-4D45-DC38-2BA9F4A91FB6}"/>
                </a:ext>
              </a:extLst>
            </p:cNvPr>
            <p:cNvSpPr/>
            <p:nvPr/>
          </p:nvSpPr>
          <p:spPr>
            <a:xfrm>
              <a:off x="18858414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CB58C92-113F-618C-8AB4-0305E9E4A35B}"/>
                </a:ext>
              </a:extLst>
            </p:cNvPr>
            <p:cNvSpPr/>
            <p:nvPr/>
          </p:nvSpPr>
          <p:spPr>
            <a:xfrm>
              <a:off x="16945139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7DF5FBE-740F-7CC5-69FA-F0A0D36A21FE}"/>
                </a:ext>
              </a:extLst>
            </p:cNvPr>
            <p:cNvSpPr/>
            <p:nvPr/>
          </p:nvSpPr>
          <p:spPr>
            <a:xfrm>
              <a:off x="16945138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8009BC00-DF1C-E7B8-78F9-604FD8CB203E}"/>
              </a:ext>
            </a:extLst>
          </p:cNvPr>
          <p:cNvSpPr txBox="1"/>
          <p:nvPr/>
        </p:nvSpPr>
        <p:spPr>
          <a:xfrm>
            <a:off x="18005402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Nuôi dưỡng giá trị đổi mới và tinh thần học hỏi.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4A165279-DF10-44EF-068D-8CF066BE7DF7}"/>
              </a:ext>
            </a:extLst>
          </p:cNvPr>
          <p:cNvSpPr txBox="1"/>
          <p:nvPr/>
        </p:nvSpPr>
        <p:spPr>
          <a:xfrm flipH="1">
            <a:off x="18005401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CULTURE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CFF61D66-49E5-BC0C-E61B-6A8501727462}"/>
              </a:ext>
            </a:extLst>
          </p:cNvPr>
          <p:cNvSpPr/>
          <p:nvPr/>
        </p:nvSpPr>
        <p:spPr>
          <a:xfrm>
            <a:off x="18053833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bg2"/>
                </a:solidFill>
                <a:latin typeface="+mj-lt"/>
              </a:rPr>
              <a:t>7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E4B6D61F-B870-7085-A6B8-4B3594AD214B}"/>
              </a:ext>
            </a:extLst>
          </p:cNvPr>
          <p:cNvSpPr txBox="1"/>
          <p:nvPr/>
        </p:nvSpPr>
        <p:spPr>
          <a:xfrm flipH="1">
            <a:off x="17552493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DFDD4D2F-A8CE-D539-5D38-515C94A8E6D5}"/>
              </a:ext>
            </a:extLst>
          </p:cNvPr>
          <p:cNvGrpSpPr/>
          <p:nvPr/>
        </p:nvGrpSpPr>
        <p:grpSpPr>
          <a:xfrm>
            <a:off x="14310086" y="4749800"/>
            <a:ext cx="3644900" cy="6146800"/>
            <a:chOff x="14310086" y="4749800"/>
            <a:chExt cx="3644900" cy="6146800"/>
          </a:xfrm>
        </p:grpSpPr>
        <p:sp>
          <p:nvSpPr>
            <p:cNvPr id="141" name="Arrow: Chevron 140">
              <a:extLst>
                <a:ext uri="{FF2B5EF4-FFF2-40B4-BE49-F238E27FC236}">
                  <a16:creationId xmlns:a16="http://schemas.microsoft.com/office/drawing/2014/main" id="{B8DA0982-9547-63E6-5934-1E7EB93A865D}"/>
                </a:ext>
              </a:extLst>
            </p:cNvPr>
            <p:cNvSpPr/>
            <p:nvPr/>
          </p:nvSpPr>
          <p:spPr>
            <a:xfrm>
              <a:off x="16223362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63061579-D4D3-79FB-9B52-41CF34A6EE64}"/>
                </a:ext>
              </a:extLst>
            </p:cNvPr>
            <p:cNvSpPr/>
            <p:nvPr/>
          </p:nvSpPr>
          <p:spPr>
            <a:xfrm>
              <a:off x="14310087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2BCBC62-2AC0-E514-0213-E8B67A9F75C2}"/>
                </a:ext>
              </a:extLst>
            </p:cNvPr>
            <p:cNvSpPr/>
            <p:nvPr/>
          </p:nvSpPr>
          <p:spPr>
            <a:xfrm>
              <a:off x="1431008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44" name="TextBox 143">
            <a:extLst>
              <a:ext uri="{FF2B5EF4-FFF2-40B4-BE49-F238E27FC236}">
                <a16:creationId xmlns:a16="http://schemas.microsoft.com/office/drawing/2014/main" id="{BEEDDEFA-416B-209B-5B82-5A646D4F29EE}"/>
              </a:ext>
            </a:extLst>
          </p:cNvPr>
          <p:cNvSpPr txBox="1"/>
          <p:nvPr/>
        </p:nvSpPr>
        <p:spPr>
          <a:xfrm>
            <a:off x="15370350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Hành động bền bỉ để đảm bảo tiến độ và chất lượng.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8D530085-6339-4CF5-053C-200FB3525C55}"/>
              </a:ext>
            </a:extLst>
          </p:cNvPr>
          <p:cNvSpPr txBox="1"/>
          <p:nvPr/>
        </p:nvSpPr>
        <p:spPr>
          <a:xfrm flipH="1">
            <a:off x="15370349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CONSISTENCY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A973E4DE-36B3-A4D0-0629-DEDA01B15B23}"/>
              </a:ext>
            </a:extLst>
          </p:cNvPr>
          <p:cNvSpPr/>
          <p:nvPr/>
        </p:nvSpPr>
        <p:spPr>
          <a:xfrm>
            <a:off x="15418781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bg2"/>
                </a:solidFill>
                <a:latin typeface="+mj-lt"/>
              </a:rPr>
              <a:t>6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492DD485-72D3-575E-82E3-601588ED8F71}"/>
              </a:ext>
            </a:extLst>
          </p:cNvPr>
          <p:cNvSpPr txBox="1"/>
          <p:nvPr/>
        </p:nvSpPr>
        <p:spPr>
          <a:xfrm flipH="1">
            <a:off x="14917441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16479B57-B7C7-FBEB-FE25-9C9C8A14300C}"/>
              </a:ext>
            </a:extLst>
          </p:cNvPr>
          <p:cNvGrpSpPr/>
          <p:nvPr/>
        </p:nvGrpSpPr>
        <p:grpSpPr>
          <a:xfrm>
            <a:off x="11675034" y="4749800"/>
            <a:ext cx="3644900" cy="6146800"/>
            <a:chOff x="11675034" y="4749800"/>
            <a:chExt cx="3644900" cy="6146800"/>
          </a:xfrm>
        </p:grpSpPr>
        <p:sp>
          <p:nvSpPr>
            <p:cNvPr id="149" name="Arrow: Chevron 148">
              <a:extLst>
                <a:ext uri="{FF2B5EF4-FFF2-40B4-BE49-F238E27FC236}">
                  <a16:creationId xmlns:a16="http://schemas.microsoft.com/office/drawing/2014/main" id="{61498891-8BC4-6129-6C76-A8926A74DC53}"/>
                </a:ext>
              </a:extLst>
            </p:cNvPr>
            <p:cNvSpPr/>
            <p:nvPr/>
          </p:nvSpPr>
          <p:spPr>
            <a:xfrm>
              <a:off x="13588310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98CE205F-D095-2A1A-17CD-CDD16B4F904F}"/>
                </a:ext>
              </a:extLst>
            </p:cNvPr>
            <p:cNvSpPr/>
            <p:nvPr/>
          </p:nvSpPr>
          <p:spPr>
            <a:xfrm>
              <a:off x="11675035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9977A02-EB20-C6AE-7E1C-14CB62F40D96}"/>
                </a:ext>
              </a:extLst>
            </p:cNvPr>
            <p:cNvSpPr/>
            <p:nvPr/>
          </p:nvSpPr>
          <p:spPr>
            <a:xfrm>
              <a:off x="11675034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52" name="TextBox 151">
            <a:extLst>
              <a:ext uri="{FF2B5EF4-FFF2-40B4-BE49-F238E27FC236}">
                <a16:creationId xmlns:a16="http://schemas.microsoft.com/office/drawing/2014/main" id="{C1C1E235-3F64-3EF6-9461-C73CE08A222F}"/>
              </a:ext>
            </a:extLst>
          </p:cNvPr>
          <p:cNvSpPr txBox="1"/>
          <p:nvPr/>
        </p:nvSpPr>
        <p:spPr>
          <a:xfrm>
            <a:off x="12735298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 err="1">
                <a:solidFill>
                  <a:schemeClr val="bg2"/>
                </a:solidFill>
              </a:rPr>
              <a:t>Gắn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kết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đội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nhóm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cùng</a:t>
            </a:r>
            <a:r>
              <a:rPr lang="en-US" sz="1600" i="1" dirty="0">
                <a:solidFill>
                  <a:schemeClr val="bg2"/>
                </a:solidFill>
              </a:rPr>
              <a:t> chia </a:t>
            </a:r>
            <a:r>
              <a:rPr lang="en-US" sz="1600" i="1" dirty="0" err="1">
                <a:solidFill>
                  <a:schemeClr val="bg2"/>
                </a:solidFill>
              </a:rPr>
              <a:t>sẻ</a:t>
            </a:r>
            <a:r>
              <a:rPr lang="en-US" sz="1600" i="1" dirty="0">
                <a:solidFill>
                  <a:schemeClr val="bg2"/>
                </a:solidFill>
              </a:rPr>
              <a:t> tri </a:t>
            </a:r>
            <a:r>
              <a:rPr lang="en-US" sz="1600" i="1" dirty="0" err="1">
                <a:solidFill>
                  <a:schemeClr val="bg2"/>
                </a:solidFill>
              </a:rPr>
              <a:t>thức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và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nguồn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lực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491F6901-F3D2-F8CD-7340-101E30A9B26D}"/>
              </a:ext>
            </a:extLst>
          </p:cNvPr>
          <p:cNvSpPr txBox="1"/>
          <p:nvPr/>
        </p:nvSpPr>
        <p:spPr>
          <a:xfrm flipH="1">
            <a:off x="12735297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COLLABORATION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19F54149-2916-EB77-818E-D0456340013A}"/>
              </a:ext>
            </a:extLst>
          </p:cNvPr>
          <p:cNvSpPr/>
          <p:nvPr/>
        </p:nvSpPr>
        <p:spPr>
          <a:xfrm>
            <a:off x="12783729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96B01A51-D021-5F29-4E6E-0DECD1B3024D}"/>
              </a:ext>
            </a:extLst>
          </p:cNvPr>
          <p:cNvSpPr txBox="1"/>
          <p:nvPr/>
        </p:nvSpPr>
        <p:spPr>
          <a:xfrm flipH="1">
            <a:off x="12282389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F5DABB8E-FEF8-1715-B9FA-361457F6EB2F}"/>
              </a:ext>
            </a:extLst>
          </p:cNvPr>
          <p:cNvGrpSpPr/>
          <p:nvPr/>
        </p:nvGrpSpPr>
        <p:grpSpPr>
          <a:xfrm>
            <a:off x="9039982" y="4749800"/>
            <a:ext cx="3644900" cy="6146800"/>
            <a:chOff x="9039982" y="4749800"/>
            <a:chExt cx="3644900" cy="6146800"/>
          </a:xfrm>
        </p:grpSpPr>
        <p:sp>
          <p:nvSpPr>
            <p:cNvPr id="157" name="Arrow: Chevron 156">
              <a:extLst>
                <a:ext uri="{FF2B5EF4-FFF2-40B4-BE49-F238E27FC236}">
                  <a16:creationId xmlns:a16="http://schemas.microsoft.com/office/drawing/2014/main" id="{5F8A9B60-9935-9721-F5BB-7E1712620424}"/>
                </a:ext>
              </a:extLst>
            </p:cNvPr>
            <p:cNvSpPr/>
            <p:nvPr/>
          </p:nvSpPr>
          <p:spPr>
            <a:xfrm>
              <a:off x="10953258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DC2310F9-0AA3-A511-E7CD-4C44F0927B71}"/>
                </a:ext>
              </a:extLst>
            </p:cNvPr>
            <p:cNvSpPr/>
            <p:nvPr/>
          </p:nvSpPr>
          <p:spPr>
            <a:xfrm>
              <a:off x="9039983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64FD89CD-BBA1-7D59-CEA2-452B4DC4B9AA}"/>
                </a:ext>
              </a:extLst>
            </p:cNvPr>
            <p:cNvSpPr/>
            <p:nvPr/>
          </p:nvSpPr>
          <p:spPr>
            <a:xfrm>
              <a:off x="9039982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60" name="TextBox 159">
            <a:extLst>
              <a:ext uri="{FF2B5EF4-FFF2-40B4-BE49-F238E27FC236}">
                <a16:creationId xmlns:a16="http://schemas.microsoft.com/office/drawing/2014/main" id="{8DEDD536-D82B-0DB7-FE57-C430A459C475}"/>
              </a:ext>
            </a:extLst>
          </p:cNvPr>
          <p:cNvSpPr txBox="1"/>
          <p:nvPr/>
        </p:nvSpPr>
        <p:spPr>
          <a:xfrm>
            <a:off x="10100246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accent1"/>
                </a:solidFill>
              </a:rPr>
              <a:t>Đào </a:t>
            </a:r>
            <a:r>
              <a:rPr lang="en-US" sz="1600" i="1" dirty="0" err="1">
                <a:solidFill>
                  <a:schemeClr val="accent1"/>
                </a:solidFill>
              </a:rPr>
              <a:t>tạo</a:t>
            </a:r>
            <a:r>
              <a:rPr lang="en-US" sz="1600" i="1" dirty="0">
                <a:solidFill>
                  <a:schemeClr val="accent1"/>
                </a:solidFill>
              </a:rPr>
              <a:t> </a:t>
            </a:r>
            <a:r>
              <a:rPr lang="en-US" sz="1600" i="1" dirty="0" err="1">
                <a:solidFill>
                  <a:schemeClr val="accent1"/>
                </a:solidFill>
              </a:rPr>
              <a:t>kỹ</a:t>
            </a:r>
            <a:r>
              <a:rPr lang="en-US" sz="1600" i="1" dirty="0">
                <a:solidFill>
                  <a:schemeClr val="accent1"/>
                </a:solidFill>
              </a:rPr>
              <a:t> </a:t>
            </a:r>
            <a:r>
              <a:rPr lang="en-US" sz="1600" i="1" dirty="0" err="1">
                <a:solidFill>
                  <a:schemeClr val="accent1"/>
                </a:solidFill>
              </a:rPr>
              <a:t>năng</a:t>
            </a:r>
            <a:r>
              <a:rPr lang="en-US" sz="1600" i="1" dirty="0">
                <a:solidFill>
                  <a:schemeClr val="accent1"/>
                </a:solidFill>
              </a:rPr>
              <a:t> </a:t>
            </a:r>
            <a:r>
              <a:rPr lang="en-US" sz="1600" i="1" dirty="0" err="1">
                <a:solidFill>
                  <a:schemeClr val="accent1"/>
                </a:solidFill>
              </a:rPr>
              <a:t>mới</a:t>
            </a:r>
            <a:r>
              <a:rPr lang="en-US" sz="1600" i="1" dirty="0">
                <a:solidFill>
                  <a:schemeClr val="accent1"/>
                </a:solidFill>
              </a:rPr>
              <a:t> </a:t>
            </a:r>
            <a:r>
              <a:rPr lang="en-US" sz="1600" i="1" dirty="0" err="1">
                <a:solidFill>
                  <a:schemeClr val="accent1"/>
                </a:solidFill>
              </a:rPr>
              <a:t>đáp</a:t>
            </a:r>
            <a:r>
              <a:rPr lang="en-US" sz="1600" i="1" dirty="0">
                <a:solidFill>
                  <a:schemeClr val="accent1"/>
                </a:solidFill>
              </a:rPr>
              <a:t> </a:t>
            </a:r>
            <a:r>
              <a:rPr lang="en-US" sz="1600" i="1" dirty="0" err="1">
                <a:solidFill>
                  <a:schemeClr val="accent1"/>
                </a:solidFill>
              </a:rPr>
              <a:t>ứng</a:t>
            </a:r>
            <a:r>
              <a:rPr lang="en-US" sz="1600" i="1" dirty="0">
                <a:solidFill>
                  <a:schemeClr val="accent1"/>
                </a:solidFill>
              </a:rPr>
              <a:t> </a:t>
            </a:r>
            <a:r>
              <a:rPr lang="en-US" sz="1600" i="1" dirty="0" err="1">
                <a:solidFill>
                  <a:schemeClr val="accent1"/>
                </a:solidFill>
              </a:rPr>
              <a:t>nhu</a:t>
            </a:r>
            <a:r>
              <a:rPr lang="en-US" sz="1600" i="1" dirty="0">
                <a:solidFill>
                  <a:schemeClr val="accent1"/>
                </a:solidFill>
              </a:rPr>
              <a:t> </a:t>
            </a:r>
            <a:r>
              <a:rPr lang="en-US" sz="1600" i="1" dirty="0" err="1">
                <a:solidFill>
                  <a:schemeClr val="accent1"/>
                </a:solidFill>
              </a:rPr>
              <a:t>cầu</a:t>
            </a:r>
            <a:r>
              <a:rPr lang="en-US" sz="1600" i="1" dirty="0">
                <a:solidFill>
                  <a:schemeClr val="accent1"/>
                </a:solidFill>
              </a:rPr>
              <a:t> </a:t>
            </a:r>
            <a:r>
              <a:rPr lang="en-US" sz="1600" i="1" dirty="0" err="1">
                <a:solidFill>
                  <a:schemeClr val="accent1"/>
                </a:solidFill>
              </a:rPr>
              <a:t>chuyển</a:t>
            </a:r>
            <a:r>
              <a:rPr lang="en-US" sz="1600" i="1" dirty="0">
                <a:solidFill>
                  <a:schemeClr val="accent1"/>
                </a:solidFill>
              </a:rPr>
              <a:t> </a:t>
            </a:r>
            <a:r>
              <a:rPr lang="en-US" sz="1600" i="1" dirty="0" err="1">
                <a:solidFill>
                  <a:schemeClr val="accent1"/>
                </a:solidFill>
              </a:rPr>
              <a:t>đổi</a:t>
            </a:r>
            <a:r>
              <a:rPr lang="en-US" sz="1600" i="1" dirty="0">
                <a:solidFill>
                  <a:schemeClr val="accent1"/>
                </a:solidFill>
              </a:rPr>
              <a:t>.</a:t>
            </a:r>
            <a:endParaRPr lang="vi-VN" sz="1600" i="1" dirty="0">
              <a:solidFill>
                <a:schemeClr val="accent1"/>
              </a:solidFill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FCE97FC2-0E49-FCBA-3793-0DE0B15D6B93}"/>
              </a:ext>
            </a:extLst>
          </p:cNvPr>
          <p:cNvSpPr txBox="1"/>
          <p:nvPr/>
        </p:nvSpPr>
        <p:spPr>
          <a:xfrm flipH="1">
            <a:off x="10100245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Gobold" panose="02000500000000000000" pitchFamily="2" charset="0"/>
              </a:rPr>
              <a:t>CAPABILITY </a:t>
            </a:r>
            <a:endParaRPr lang="vi-VN" sz="2000" b="1" i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25163E45-FBA0-F783-EFEF-778A7878D791}"/>
              </a:ext>
            </a:extLst>
          </p:cNvPr>
          <p:cNvSpPr/>
          <p:nvPr/>
        </p:nvSpPr>
        <p:spPr>
          <a:xfrm>
            <a:off x="10148677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3"/>
              </a:gs>
              <a:gs pos="100000">
                <a:schemeClr val="accent3">
                  <a:lumMod val="1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tx2"/>
                </a:solidFill>
                <a:latin typeface="+mj-lt"/>
              </a:rPr>
              <a:t>4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18CEC414-D88B-6CED-6584-61C4E3F9B6EE}"/>
              </a:ext>
            </a:extLst>
          </p:cNvPr>
          <p:cNvSpPr txBox="1"/>
          <p:nvPr/>
        </p:nvSpPr>
        <p:spPr>
          <a:xfrm flipH="1">
            <a:off x="9647337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C9618752-116A-72BE-21CE-71E486D130CF}"/>
              </a:ext>
            </a:extLst>
          </p:cNvPr>
          <p:cNvGrpSpPr/>
          <p:nvPr/>
        </p:nvGrpSpPr>
        <p:grpSpPr>
          <a:xfrm>
            <a:off x="6404930" y="4749800"/>
            <a:ext cx="3644900" cy="6146800"/>
            <a:chOff x="6404930" y="4749800"/>
            <a:chExt cx="3644900" cy="6146800"/>
          </a:xfrm>
        </p:grpSpPr>
        <p:sp>
          <p:nvSpPr>
            <p:cNvPr id="165" name="Arrow: Chevron 164">
              <a:extLst>
                <a:ext uri="{FF2B5EF4-FFF2-40B4-BE49-F238E27FC236}">
                  <a16:creationId xmlns:a16="http://schemas.microsoft.com/office/drawing/2014/main" id="{6AD19AFD-E9B8-FC88-8A85-325A3F718821}"/>
                </a:ext>
              </a:extLst>
            </p:cNvPr>
            <p:cNvSpPr/>
            <p:nvPr/>
          </p:nvSpPr>
          <p:spPr>
            <a:xfrm>
              <a:off x="8318206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C112BE8E-A0A0-4716-C334-43F109F49C49}"/>
                </a:ext>
              </a:extLst>
            </p:cNvPr>
            <p:cNvSpPr/>
            <p:nvPr/>
          </p:nvSpPr>
          <p:spPr>
            <a:xfrm>
              <a:off x="6404931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E85B1D94-7648-16D3-D432-95FEFC349D86}"/>
                </a:ext>
              </a:extLst>
            </p:cNvPr>
            <p:cNvSpPr/>
            <p:nvPr/>
          </p:nvSpPr>
          <p:spPr>
            <a:xfrm>
              <a:off x="6404930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68" name="TextBox 167">
            <a:extLst>
              <a:ext uri="{FF2B5EF4-FFF2-40B4-BE49-F238E27FC236}">
                <a16:creationId xmlns:a16="http://schemas.microsoft.com/office/drawing/2014/main" id="{2C77C5AF-48C0-C357-980E-8BE37470CBEE}"/>
              </a:ext>
            </a:extLst>
          </p:cNvPr>
          <p:cNvSpPr txBox="1"/>
          <p:nvPr/>
        </p:nvSpPr>
        <p:spPr>
          <a:xfrm>
            <a:off x="7465194" y="9143506"/>
            <a:ext cx="152437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</a:rPr>
              <a:t>Giao </a:t>
            </a:r>
            <a:r>
              <a:rPr lang="en-US" sz="1600" i="1" dirty="0" err="1">
                <a:solidFill>
                  <a:schemeClr val="tx2"/>
                </a:solidFill>
              </a:rPr>
              <a:t>tiếp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rõ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ràng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giúp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giảm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hiểu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lầm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và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tăng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đồng</a:t>
            </a:r>
            <a:r>
              <a:rPr lang="en-US" sz="1600" i="1" dirty="0">
                <a:solidFill>
                  <a:schemeClr val="tx2"/>
                </a:solidFill>
              </a:rPr>
              <a:t> </a:t>
            </a:r>
            <a:r>
              <a:rPr lang="en-US" sz="1600" i="1" dirty="0" err="1">
                <a:solidFill>
                  <a:schemeClr val="tx2"/>
                </a:solidFill>
              </a:rPr>
              <a:t>thuận</a:t>
            </a:r>
            <a:r>
              <a:rPr lang="en-US" sz="1600" i="1" dirty="0">
                <a:solidFill>
                  <a:schemeClr val="tx2"/>
                </a:solidFill>
              </a:rPr>
              <a:t>.</a:t>
            </a:r>
            <a:endParaRPr lang="vi-VN" sz="1600" i="1" dirty="0">
              <a:solidFill>
                <a:schemeClr val="tx2"/>
              </a:solidFill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D3EE0B22-43E9-F48E-4949-BD41F7C3CBB0}"/>
              </a:ext>
            </a:extLst>
          </p:cNvPr>
          <p:cNvSpPr txBox="1"/>
          <p:nvPr/>
        </p:nvSpPr>
        <p:spPr>
          <a:xfrm flipH="1">
            <a:off x="7465193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Gobold" panose="02000500000000000000" pitchFamily="2" charset="0"/>
              </a:rPr>
              <a:t>COMMUNICATION </a:t>
            </a:r>
            <a:endParaRPr lang="vi-VN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4700EBE5-8DFA-0909-2911-5BA4A106F76B}"/>
              </a:ext>
            </a:extLst>
          </p:cNvPr>
          <p:cNvSpPr/>
          <p:nvPr/>
        </p:nvSpPr>
        <p:spPr>
          <a:xfrm>
            <a:off x="7513625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tx2"/>
                </a:solidFill>
                <a:latin typeface="+mj-lt"/>
              </a:rPr>
              <a:t>3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25851B33-E7AC-0DAA-9174-3B1F176FCA09}"/>
              </a:ext>
            </a:extLst>
          </p:cNvPr>
          <p:cNvSpPr txBox="1"/>
          <p:nvPr/>
        </p:nvSpPr>
        <p:spPr>
          <a:xfrm flipH="1">
            <a:off x="7012285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F91B19EA-589A-767B-04E5-406E9E66F48E}"/>
              </a:ext>
            </a:extLst>
          </p:cNvPr>
          <p:cNvGrpSpPr/>
          <p:nvPr/>
        </p:nvGrpSpPr>
        <p:grpSpPr>
          <a:xfrm>
            <a:off x="3769878" y="4749800"/>
            <a:ext cx="3644900" cy="6146800"/>
            <a:chOff x="3769878" y="4749800"/>
            <a:chExt cx="3644900" cy="6146800"/>
          </a:xfrm>
        </p:grpSpPr>
        <p:sp>
          <p:nvSpPr>
            <p:cNvPr id="173" name="Arrow: Chevron 172">
              <a:extLst>
                <a:ext uri="{FF2B5EF4-FFF2-40B4-BE49-F238E27FC236}">
                  <a16:creationId xmlns:a16="http://schemas.microsoft.com/office/drawing/2014/main" id="{7D77A062-E950-C68E-084A-9C981DC7F747}"/>
                </a:ext>
              </a:extLst>
            </p:cNvPr>
            <p:cNvSpPr/>
            <p:nvPr/>
          </p:nvSpPr>
          <p:spPr>
            <a:xfrm>
              <a:off x="5683154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01CF3F67-0290-2A6A-9B39-B9F269C19EF9}"/>
                </a:ext>
              </a:extLst>
            </p:cNvPr>
            <p:cNvSpPr/>
            <p:nvPr/>
          </p:nvSpPr>
          <p:spPr>
            <a:xfrm>
              <a:off x="3769879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952DF9F2-1381-D6A2-90FF-4A833ED359E6}"/>
                </a:ext>
              </a:extLst>
            </p:cNvPr>
            <p:cNvSpPr/>
            <p:nvPr/>
          </p:nvSpPr>
          <p:spPr>
            <a:xfrm>
              <a:off x="3769878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6" name="TextBox 175">
            <a:extLst>
              <a:ext uri="{FF2B5EF4-FFF2-40B4-BE49-F238E27FC236}">
                <a16:creationId xmlns:a16="http://schemas.microsoft.com/office/drawing/2014/main" id="{FC99D926-D3C4-4BD5-93A0-798B100086CF}"/>
              </a:ext>
            </a:extLst>
          </p:cNvPr>
          <p:cNvSpPr txBox="1"/>
          <p:nvPr/>
        </p:nvSpPr>
        <p:spPr>
          <a:xfrm>
            <a:off x="4830142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tx2"/>
                </a:solidFill>
              </a:rPr>
              <a:t>Lãnh đạo kiên định, dẫn dắt và truyền cảm hứng chung.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9C1622D5-7F62-6B5A-46A5-C5FDA71A7176}"/>
              </a:ext>
            </a:extLst>
          </p:cNvPr>
          <p:cNvSpPr txBox="1"/>
          <p:nvPr/>
        </p:nvSpPr>
        <p:spPr>
          <a:xfrm flipH="1">
            <a:off x="4830141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Gobold" panose="02000500000000000000" pitchFamily="2" charset="0"/>
              </a:rPr>
              <a:t>COMMITMENT </a:t>
            </a:r>
            <a:endParaRPr lang="vi-VN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78" name="Oval 177">
            <a:extLst>
              <a:ext uri="{FF2B5EF4-FFF2-40B4-BE49-F238E27FC236}">
                <a16:creationId xmlns:a16="http://schemas.microsoft.com/office/drawing/2014/main" id="{A4520972-6F60-B90A-8146-250EF25CFFA7}"/>
              </a:ext>
            </a:extLst>
          </p:cNvPr>
          <p:cNvSpPr/>
          <p:nvPr/>
        </p:nvSpPr>
        <p:spPr>
          <a:xfrm>
            <a:off x="4878573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1"/>
              </a:gs>
              <a:gs pos="100000">
                <a:schemeClr val="accent1">
                  <a:lumMod val="50000"/>
                  <a:alpha val="8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tx2"/>
                </a:solidFill>
                <a:latin typeface="+mj-lt"/>
              </a:rPr>
              <a:t>2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B94C3D5B-BF1A-EBA2-64FA-17A28641FFF8}"/>
              </a:ext>
            </a:extLst>
          </p:cNvPr>
          <p:cNvSpPr txBox="1"/>
          <p:nvPr/>
        </p:nvSpPr>
        <p:spPr>
          <a:xfrm flipH="1">
            <a:off x="4377233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180" name="!!SubTitle">
            <a:extLst>
              <a:ext uri="{FF2B5EF4-FFF2-40B4-BE49-F238E27FC236}">
                <a16:creationId xmlns:a16="http://schemas.microsoft.com/office/drawing/2014/main" id="{8D8148DE-FA63-E21D-FC54-5F39BCB5401E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81" name="!!MainTitle1">
            <a:extLst>
              <a:ext uri="{FF2B5EF4-FFF2-40B4-BE49-F238E27FC236}">
                <a16:creationId xmlns:a16="http://schemas.microsoft.com/office/drawing/2014/main" id="{63BDDBB6-254C-D593-5EAB-1530D3D87760}"/>
              </a:ext>
            </a:extLst>
          </p:cNvPr>
          <p:cNvSpPr txBox="1"/>
          <p:nvPr/>
        </p:nvSpPr>
        <p:spPr>
          <a:xfrm>
            <a:off x="6266743" y="1190307"/>
            <a:ext cx="1185061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8C Transformation 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82" name="!!SlideOcean">
            <a:extLst>
              <a:ext uri="{FF2B5EF4-FFF2-40B4-BE49-F238E27FC236}">
                <a16:creationId xmlns:a16="http://schemas.microsoft.com/office/drawing/2014/main" id="{5BAB8CA3-73E5-125B-3F4F-AEB521624CDF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9BD3BBD4-F2A7-E303-CB72-0CA41692C9DB}"/>
              </a:ext>
            </a:extLst>
          </p:cNvPr>
          <p:cNvGrpSpPr/>
          <p:nvPr/>
        </p:nvGrpSpPr>
        <p:grpSpPr>
          <a:xfrm>
            <a:off x="1134826" y="4749800"/>
            <a:ext cx="3644900" cy="6146800"/>
            <a:chOff x="1134826" y="4749800"/>
            <a:chExt cx="3644900" cy="6146800"/>
          </a:xfrm>
        </p:grpSpPr>
        <p:sp>
          <p:nvSpPr>
            <p:cNvPr id="184" name="Arrow: Chevron 183">
              <a:extLst>
                <a:ext uri="{FF2B5EF4-FFF2-40B4-BE49-F238E27FC236}">
                  <a16:creationId xmlns:a16="http://schemas.microsoft.com/office/drawing/2014/main" id="{412452D7-E334-0F05-9CCC-FAE09D40EB89}"/>
                </a:ext>
              </a:extLst>
            </p:cNvPr>
            <p:cNvSpPr/>
            <p:nvPr/>
          </p:nvSpPr>
          <p:spPr>
            <a:xfrm>
              <a:off x="3048102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D22A01CB-73AF-EFD6-5589-8154E9143FDB}"/>
                </a:ext>
              </a:extLst>
            </p:cNvPr>
            <p:cNvSpPr/>
            <p:nvPr/>
          </p:nvSpPr>
          <p:spPr>
            <a:xfrm>
              <a:off x="1134827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E3A07119-F0A3-4942-337E-2F624D06CD63}"/>
                </a:ext>
              </a:extLst>
            </p:cNvPr>
            <p:cNvSpPr/>
            <p:nvPr/>
          </p:nvSpPr>
          <p:spPr>
            <a:xfrm>
              <a:off x="113482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87" name="TextBox 186">
            <a:extLst>
              <a:ext uri="{FF2B5EF4-FFF2-40B4-BE49-F238E27FC236}">
                <a16:creationId xmlns:a16="http://schemas.microsoft.com/office/drawing/2014/main" id="{142F3EE4-96F4-7F81-BFAC-F786F635C80E}"/>
              </a:ext>
            </a:extLst>
          </p:cNvPr>
          <p:cNvSpPr txBox="1"/>
          <p:nvPr/>
        </p:nvSpPr>
        <p:spPr>
          <a:xfrm>
            <a:off x="2195090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tx2"/>
                </a:solidFill>
              </a:rPr>
              <a:t>Định hướng rõ ràng giúp đội ngũ thống nhất mục tiêu.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B52825CA-19B6-6A8D-3F2E-47DE3F5EF23A}"/>
              </a:ext>
            </a:extLst>
          </p:cNvPr>
          <p:cNvSpPr txBox="1"/>
          <p:nvPr/>
        </p:nvSpPr>
        <p:spPr>
          <a:xfrm flipH="1">
            <a:off x="2195089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Gobold" panose="02000500000000000000" pitchFamily="2" charset="0"/>
              </a:rPr>
              <a:t>CLARITY </a:t>
            </a:r>
            <a:endParaRPr lang="vi-VN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0E255E81-83BE-8264-F66C-7AFCB2510544}"/>
              </a:ext>
            </a:extLst>
          </p:cNvPr>
          <p:cNvSpPr/>
          <p:nvPr/>
        </p:nvSpPr>
        <p:spPr>
          <a:xfrm>
            <a:off x="2243521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tx2"/>
                </a:solidFill>
                <a:latin typeface="+mj-lt"/>
              </a:rPr>
              <a:t>1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61D662C4-B0CD-8008-7338-E331865504FF}"/>
              </a:ext>
            </a:extLst>
          </p:cNvPr>
          <p:cNvSpPr txBox="1"/>
          <p:nvPr/>
        </p:nvSpPr>
        <p:spPr>
          <a:xfrm flipH="1">
            <a:off x="1742181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98D9ACF3-580E-0EB0-4D08-4E535C7A35B6}"/>
              </a:ext>
            </a:extLst>
          </p:cNvPr>
          <p:cNvGrpSpPr/>
          <p:nvPr/>
        </p:nvGrpSpPr>
        <p:grpSpPr>
          <a:xfrm>
            <a:off x="-1500226" y="4749800"/>
            <a:ext cx="3644900" cy="6146800"/>
            <a:chOff x="-1347826" y="4749800"/>
            <a:chExt cx="3644900" cy="6146800"/>
          </a:xfrm>
        </p:grpSpPr>
        <p:sp>
          <p:nvSpPr>
            <p:cNvPr id="192" name="Arrow: Chevron 191">
              <a:extLst>
                <a:ext uri="{FF2B5EF4-FFF2-40B4-BE49-F238E27FC236}">
                  <a16:creationId xmlns:a16="http://schemas.microsoft.com/office/drawing/2014/main" id="{75F5172F-2113-A262-606D-EB8054C1C825}"/>
                </a:ext>
              </a:extLst>
            </p:cNvPr>
            <p:cNvSpPr/>
            <p:nvPr/>
          </p:nvSpPr>
          <p:spPr>
            <a:xfrm>
              <a:off x="565450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7E036234-3549-9491-F3EF-B07A1BE65C9D}"/>
                </a:ext>
              </a:extLst>
            </p:cNvPr>
            <p:cNvSpPr/>
            <p:nvPr/>
          </p:nvSpPr>
          <p:spPr>
            <a:xfrm>
              <a:off x="-1347825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2F71D1AB-242E-ACC1-5847-CEF4D034DA08}"/>
                </a:ext>
              </a:extLst>
            </p:cNvPr>
            <p:cNvSpPr/>
            <p:nvPr/>
          </p:nvSpPr>
          <p:spPr>
            <a:xfrm>
              <a:off x="-134782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744B096E-7602-B36A-F43A-C290806547A5}"/>
              </a:ext>
            </a:extLst>
          </p:cNvPr>
          <p:cNvSpPr/>
          <p:nvPr/>
        </p:nvSpPr>
        <p:spPr>
          <a:xfrm>
            <a:off x="21396761" y="6986177"/>
            <a:ext cx="950010" cy="1211270"/>
          </a:xfrm>
          <a:custGeom>
            <a:avLst/>
            <a:gdLst>
              <a:gd name="connsiteX0" fmla="*/ 241023 w 475396"/>
              <a:gd name="connsiteY0" fmla="*/ 385994 h 606133"/>
              <a:gd name="connsiteX1" fmla="*/ 165758 w 475396"/>
              <a:gd name="connsiteY1" fmla="*/ 461259 h 606133"/>
              <a:gd name="connsiteX2" fmla="*/ 241023 w 475396"/>
              <a:gd name="connsiteY2" fmla="*/ 536524 h 606133"/>
              <a:gd name="connsiteX3" fmla="*/ 316288 w 475396"/>
              <a:gd name="connsiteY3" fmla="*/ 461259 h 606133"/>
              <a:gd name="connsiteX4" fmla="*/ 241023 w 475396"/>
              <a:gd name="connsiteY4" fmla="*/ 385994 h 606133"/>
              <a:gd name="connsiteX5" fmla="*/ 241023 w 475396"/>
              <a:gd name="connsiteY5" fmla="*/ 372310 h 606133"/>
              <a:gd name="connsiteX6" fmla="*/ 329972 w 475396"/>
              <a:gd name="connsiteY6" fmla="*/ 461259 h 606133"/>
              <a:gd name="connsiteX7" fmla="*/ 241023 w 475396"/>
              <a:gd name="connsiteY7" fmla="*/ 550209 h 606133"/>
              <a:gd name="connsiteX8" fmla="*/ 152073 w 475396"/>
              <a:gd name="connsiteY8" fmla="*/ 461259 h 606133"/>
              <a:gd name="connsiteX9" fmla="*/ 241023 w 475396"/>
              <a:gd name="connsiteY9" fmla="*/ 372310 h 606133"/>
              <a:gd name="connsiteX10" fmla="*/ 368289 w 475396"/>
              <a:gd name="connsiteY10" fmla="*/ 212201 h 606133"/>
              <a:gd name="connsiteX11" fmla="*/ 365460 w 475396"/>
              <a:gd name="connsiteY11" fmla="*/ 219773 h 606133"/>
              <a:gd name="connsiteX12" fmla="*/ 322582 w 475396"/>
              <a:gd name="connsiteY12" fmla="*/ 277796 h 606133"/>
              <a:gd name="connsiteX13" fmla="*/ 316470 w 475396"/>
              <a:gd name="connsiteY13" fmla="*/ 282448 h 606133"/>
              <a:gd name="connsiteX14" fmla="*/ 308168 w 475396"/>
              <a:gd name="connsiteY14" fmla="*/ 288013 h 606133"/>
              <a:gd name="connsiteX15" fmla="*/ 300869 w 475396"/>
              <a:gd name="connsiteY15" fmla="*/ 292119 h 606133"/>
              <a:gd name="connsiteX16" fmla="*/ 268665 w 475396"/>
              <a:gd name="connsiteY16" fmla="*/ 304617 h 606133"/>
              <a:gd name="connsiteX17" fmla="*/ 255072 w 475396"/>
              <a:gd name="connsiteY17" fmla="*/ 307171 h 606133"/>
              <a:gd name="connsiteX18" fmla="*/ 235549 w 475396"/>
              <a:gd name="connsiteY18" fmla="*/ 308631 h 606133"/>
              <a:gd name="connsiteX19" fmla="*/ 203709 w 475396"/>
              <a:gd name="connsiteY19" fmla="*/ 304891 h 606133"/>
              <a:gd name="connsiteX20" fmla="*/ 203071 w 475396"/>
              <a:gd name="connsiteY20" fmla="*/ 304891 h 606133"/>
              <a:gd name="connsiteX21" fmla="*/ 189386 w 475396"/>
              <a:gd name="connsiteY21" fmla="*/ 300786 h 606133"/>
              <a:gd name="connsiteX22" fmla="*/ 151708 w 475396"/>
              <a:gd name="connsiteY22" fmla="*/ 280624 h 606133"/>
              <a:gd name="connsiteX23" fmla="*/ 148880 w 475396"/>
              <a:gd name="connsiteY23" fmla="*/ 278434 h 606133"/>
              <a:gd name="connsiteX24" fmla="*/ 138024 w 475396"/>
              <a:gd name="connsiteY24" fmla="*/ 269311 h 606133"/>
              <a:gd name="connsiteX25" fmla="*/ 134283 w 475396"/>
              <a:gd name="connsiteY25" fmla="*/ 265480 h 606133"/>
              <a:gd name="connsiteX26" fmla="*/ 102353 w 475396"/>
              <a:gd name="connsiteY26" fmla="*/ 212566 h 606133"/>
              <a:gd name="connsiteX27" fmla="*/ 17874 w 475396"/>
              <a:gd name="connsiteY27" fmla="*/ 212566 h 606133"/>
              <a:gd name="connsiteX28" fmla="*/ 64401 w 475396"/>
              <a:gd name="connsiteY28" fmla="*/ 592813 h 606133"/>
              <a:gd name="connsiteX29" fmla="*/ 406696 w 475396"/>
              <a:gd name="connsiteY29" fmla="*/ 592813 h 606133"/>
              <a:gd name="connsiteX30" fmla="*/ 453315 w 475396"/>
              <a:gd name="connsiteY30" fmla="*/ 212566 h 606133"/>
              <a:gd name="connsiteX31" fmla="*/ 452859 w 475396"/>
              <a:gd name="connsiteY31" fmla="*/ 212201 h 606133"/>
              <a:gd name="connsiteX32" fmla="*/ 424121 w 475396"/>
              <a:gd name="connsiteY32" fmla="*/ 63952 h 606133"/>
              <a:gd name="connsiteX33" fmla="*/ 394837 w 475396"/>
              <a:gd name="connsiteY33" fmla="*/ 198881 h 606133"/>
              <a:gd name="connsiteX34" fmla="*/ 433427 w 475396"/>
              <a:gd name="connsiteY34" fmla="*/ 198881 h 606133"/>
              <a:gd name="connsiteX35" fmla="*/ 460613 w 475396"/>
              <a:gd name="connsiteY35" fmla="*/ 71980 h 606133"/>
              <a:gd name="connsiteX36" fmla="*/ 151708 w 475396"/>
              <a:gd name="connsiteY36" fmla="*/ 53369 h 606133"/>
              <a:gd name="connsiteX37" fmla="*/ 151708 w 475396"/>
              <a:gd name="connsiteY37" fmla="*/ 263016 h 606133"/>
              <a:gd name="connsiteX38" fmla="*/ 189386 w 475396"/>
              <a:gd name="connsiteY38" fmla="*/ 286097 h 606133"/>
              <a:gd name="connsiteX39" fmla="*/ 189386 w 475396"/>
              <a:gd name="connsiteY39" fmla="*/ 53369 h 606133"/>
              <a:gd name="connsiteX40" fmla="*/ 291473 w 475396"/>
              <a:gd name="connsiteY40" fmla="*/ 52275 h 606133"/>
              <a:gd name="connsiteX41" fmla="*/ 270399 w 475396"/>
              <a:gd name="connsiteY41" fmla="*/ 290203 h 606133"/>
              <a:gd name="connsiteX42" fmla="*/ 304427 w 475396"/>
              <a:gd name="connsiteY42" fmla="*/ 274603 h 606133"/>
              <a:gd name="connsiteX43" fmla="*/ 315375 w 475396"/>
              <a:gd name="connsiteY43" fmla="*/ 210741 h 606133"/>
              <a:gd name="connsiteX44" fmla="*/ 329060 w 475396"/>
              <a:gd name="connsiteY44" fmla="*/ 55650 h 606133"/>
              <a:gd name="connsiteX45" fmla="*/ 50899 w 475396"/>
              <a:gd name="connsiteY45" fmla="*/ 51180 h 606133"/>
              <a:gd name="connsiteX46" fmla="*/ 13677 w 475396"/>
              <a:gd name="connsiteY46" fmla="*/ 57475 h 606133"/>
              <a:gd name="connsiteX47" fmla="*/ 37762 w 475396"/>
              <a:gd name="connsiteY47" fmla="*/ 198699 h 606133"/>
              <a:gd name="connsiteX48" fmla="*/ 75987 w 475396"/>
              <a:gd name="connsiteY48" fmla="*/ 198699 h 606133"/>
              <a:gd name="connsiteX49" fmla="*/ 118774 w 475396"/>
              <a:gd name="connsiteY49" fmla="*/ 26000 h 606133"/>
              <a:gd name="connsiteX50" fmla="*/ 81187 w 475396"/>
              <a:gd name="connsiteY50" fmla="*/ 28555 h 606133"/>
              <a:gd name="connsiteX51" fmla="*/ 92226 w 475396"/>
              <a:gd name="connsiteY51" fmla="*/ 198790 h 606133"/>
              <a:gd name="connsiteX52" fmla="*/ 112570 w 475396"/>
              <a:gd name="connsiteY52" fmla="*/ 198790 h 606133"/>
              <a:gd name="connsiteX53" fmla="*/ 113939 w 475396"/>
              <a:gd name="connsiteY53" fmla="*/ 203717 h 606133"/>
              <a:gd name="connsiteX54" fmla="*/ 132824 w 475396"/>
              <a:gd name="connsiteY54" fmla="*/ 242307 h 606133"/>
              <a:gd name="connsiteX55" fmla="*/ 361264 w 475396"/>
              <a:gd name="connsiteY55" fmla="*/ 24906 h 606133"/>
              <a:gd name="connsiteX56" fmla="*/ 328695 w 475396"/>
              <a:gd name="connsiteY56" fmla="*/ 214208 h 606133"/>
              <a:gd name="connsiteX57" fmla="*/ 324772 w 475396"/>
              <a:gd name="connsiteY57" fmla="*/ 258181 h 606133"/>
              <a:gd name="connsiteX58" fmla="*/ 357158 w 475396"/>
              <a:gd name="connsiteY58" fmla="*/ 203443 h 606133"/>
              <a:gd name="connsiteX59" fmla="*/ 358618 w 475396"/>
              <a:gd name="connsiteY59" fmla="*/ 198517 h 606133"/>
              <a:gd name="connsiteX60" fmla="*/ 369657 w 475396"/>
              <a:gd name="connsiteY60" fmla="*/ 198517 h 606133"/>
              <a:gd name="connsiteX61" fmla="*/ 398394 w 475396"/>
              <a:gd name="connsiteY61" fmla="*/ 31383 h 606133"/>
              <a:gd name="connsiteX62" fmla="*/ 217394 w 475396"/>
              <a:gd name="connsiteY62" fmla="*/ 13684 h 606133"/>
              <a:gd name="connsiteX63" fmla="*/ 217303 w 475396"/>
              <a:gd name="connsiteY63" fmla="*/ 293670 h 606133"/>
              <a:gd name="connsiteX64" fmla="*/ 235549 w 475396"/>
              <a:gd name="connsiteY64" fmla="*/ 295038 h 606133"/>
              <a:gd name="connsiteX65" fmla="*/ 255072 w 475396"/>
              <a:gd name="connsiteY65" fmla="*/ 293487 h 606133"/>
              <a:gd name="connsiteX66" fmla="*/ 255072 w 475396"/>
              <a:gd name="connsiteY66" fmla="*/ 13684 h 606133"/>
              <a:gd name="connsiteX67" fmla="*/ 216573 w 475396"/>
              <a:gd name="connsiteY67" fmla="*/ 0 h 606133"/>
              <a:gd name="connsiteX68" fmla="*/ 255984 w 475396"/>
              <a:gd name="connsiteY68" fmla="*/ 0 h 606133"/>
              <a:gd name="connsiteX69" fmla="*/ 268848 w 475396"/>
              <a:gd name="connsiteY69" fmla="*/ 12772 h 606133"/>
              <a:gd name="connsiteX70" fmla="*/ 268848 w 475396"/>
              <a:gd name="connsiteY70" fmla="*/ 153631 h 606133"/>
              <a:gd name="connsiteX71" fmla="*/ 277971 w 475396"/>
              <a:gd name="connsiteY71" fmla="*/ 50268 h 606133"/>
              <a:gd name="connsiteX72" fmla="*/ 277998 w 475396"/>
              <a:gd name="connsiteY72" fmla="*/ 49994 h 606133"/>
              <a:gd name="connsiteX73" fmla="*/ 291838 w 475396"/>
              <a:gd name="connsiteY73" fmla="*/ 38590 h 606133"/>
              <a:gd name="connsiteX74" fmla="*/ 331067 w 475396"/>
              <a:gd name="connsiteY74" fmla="*/ 42057 h 606133"/>
              <a:gd name="connsiteX75" fmla="*/ 342562 w 475396"/>
              <a:gd name="connsiteY75" fmla="*/ 52822 h 606133"/>
              <a:gd name="connsiteX76" fmla="*/ 347944 w 475396"/>
              <a:gd name="connsiteY76" fmla="*/ 21804 h 606133"/>
              <a:gd name="connsiteX77" fmla="*/ 347962 w 475396"/>
              <a:gd name="connsiteY77" fmla="*/ 21722 h 606133"/>
              <a:gd name="connsiteX78" fmla="*/ 362723 w 475396"/>
              <a:gd name="connsiteY78" fmla="*/ 11312 h 606133"/>
              <a:gd name="connsiteX79" fmla="*/ 401588 w 475396"/>
              <a:gd name="connsiteY79" fmla="*/ 17972 h 606133"/>
              <a:gd name="connsiteX80" fmla="*/ 412079 w 475396"/>
              <a:gd name="connsiteY80" fmla="*/ 32843 h 606133"/>
              <a:gd name="connsiteX81" fmla="*/ 393833 w 475396"/>
              <a:gd name="connsiteY81" fmla="*/ 138487 h 606133"/>
              <a:gd name="connsiteX82" fmla="*/ 410893 w 475396"/>
              <a:gd name="connsiteY82" fmla="*/ 59847 h 606133"/>
              <a:gd name="connsiteX83" fmla="*/ 426220 w 475396"/>
              <a:gd name="connsiteY83" fmla="*/ 50085 h 606133"/>
              <a:gd name="connsiteX84" fmla="*/ 464719 w 475396"/>
              <a:gd name="connsiteY84" fmla="*/ 58387 h 606133"/>
              <a:gd name="connsiteX85" fmla="*/ 465184 w 475396"/>
              <a:gd name="connsiteY85" fmla="*/ 58478 h 606133"/>
              <a:gd name="connsiteX86" fmla="*/ 475119 w 475396"/>
              <a:gd name="connsiteY86" fmla="*/ 73714 h 606133"/>
              <a:gd name="connsiteX87" fmla="*/ 447750 w 475396"/>
              <a:gd name="connsiteY87" fmla="*/ 198517 h 606133"/>
              <a:gd name="connsiteX88" fmla="*/ 469098 w 475396"/>
              <a:gd name="connsiteY88" fmla="*/ 198517 h 606133"/>
              <a:gd name="connsiteX89" fmla="*/ 418830 w 475396"/>
              <a:gd name="connsiteY89" fmla="*/ 606133 h 606133"/>
              <a:gd name="connsiteX90" fmla="*/ 52359 w 475396"/>
              <a:gd name="connsiteY90" fmla="*/ 606133 h 606133"/>
              <a:gd name="connsiteX91" fmla="*/ 2364 w 475396"/>
              <a:gd name="connsiteY91" fmla="*/ 198517 h 606133"/>
              <a:gd name="connsiteX92" fmla="*/ 23895 w 475396"/>
              <a:gd name="connsiteY92" fmla="*/ 198517 h 606133"/>
              <a:gd name="connsiteX93" fmla="*/ 175 w 475396"/>
              <a:gd name="connsiteY93" fmla="*/ 58569 h 606133"/>
              <a:gd name="connsiteX94" fmla="*/ 10666 w 475396"/>
              <a:gd name="connsiteY94" fmla="*/ 43790 h 606133"/>
              <a:gd name="connsiteX95" fmla="*/ 49530 w 475396"/>
              <a:gd name="connsiteY95" fmla="*/ 37222 h 606133"/>
              <a:gd name="connsiteX96" fmla="*/ 58653 w 475396"/>
              <a:gd name="connsiteY96" fmla="*/ 39320 h 606133"/>
              <a:gd name="connsiteX97" fmla="*/ 63854 w 475396"/>
              <a:gd name="connsiteY97" fmla="*/ 47713 h 606133"/>
              <a:gd name="connsiteX98" fmla="*/ 71061 w 475396"/>
              <a:gd name="connsiteY98" fmla="*/ 90226 h 606133"/>
              <a:gd name="connsiteX99" fmla="*/ 67047 w 475396"/>
              <a:gd name="connsiteY99" fmla="*/ 28099 h 606133"/>
              <a:gd name="connsiteX100" fmla="*/ 70240 w 475396"/>
              <a:gd name="connsiteY100" fmla="*/ 18976 h 606133"/>
              <a:gd name="connsiteX101" fmla="*/ 79363 w 475396"/>
              <a:gd name="connsiteY101" fmla="*/ 14688 h 606133"/>
              <a:gd name="connsiteX102" fmla="*/ 118683 w 475396"/>
              <a:gd name="connsiteY102" fmla="*/ 12133 h 606133"/>
              <a:gd name="connsiteX103" fmla="*/ 132367 w 475396"/>
              <a:gd name="connsiteY103" fmla="*/ 24084 h 606133"/>
              <a:gd name="connsiteX104" fmla="*/ 138024 w 475396"/>
              <a:gd name="connsiteY104" fmla="*/ 110753 h 606133"/>
              <a:gd name="connsiteX105" fmla="*/ 138024 w 475396"/>
              <a:gd name="connsiteY105" fmla="*/ 52457 h 606133"/>
              <a:gd name="connsiteX106" fmla="*/ 150796 w 475396"/>
              <a:gd name="connsiteY106" fmla="*/ 39685 h 606133"/>
              <a:gd name="connsiteX107" fmla="*/ 190207 w 475396"/>
              <a:gd name="connsiteY107" fmla="*/ 39685 h 606133"/>
              <a:gd name="connsiteX108" fmla="*/ 203071 w 475396"/>
              <a:gd name="connsiteY108" fmla="*/ 52457 h 606133"/>
              <a:gd name="connsiteX109" fmla="*/ 203071 w 475396"/>
              <a:gd name="connsiteY109" fmla="*/ 290842 h 606133"/>
              <a:gd name="connsiteX110" fmla="*/ 203709 w 475396"/>
              <a:gd name="connsiteY110" fmla="*/ 290842 h 606133"/>
              <a:gd name="connsiteX111" fmla="*/ 203709 w 475396"/>
              <a:gd name="connsiteY111" fmla="*/ 12772 h 606133"/>
              <a:gd name="connsiteX112" fmla="*/ 216573 w 475396"/>
              <a:gd name="connsiteY112" fmla="*/ 0 h 60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475396" h="606133">
                <a:moveTo>
                  <a:pt x="241023" y="385994"/>
                </a:moveTo>
                <a:cubicBezTo>
                  <a:pt x="199455" y="385994"/>
                  <a:pt x="165758" y="419695"/>
                  <a:pt x="165758" y="461259"/>
                </a:cubicBezTo>
                <a:cubicBezTo>
                  <a:pt x="165758" y="502824"/>
                  <a:pt x="199455" y="536524"/>
                  <a:pt x="241023" y="536524"/>
                </a:cubicBezTo>
                <a:cubicBezTo>
                  <a:pt x="282569" y="536469"/>
                  <a:pt x="316233" y="502805"/>
                  <a:pt x="316288" y="461259"/>
                </a:cubicBezTo>
                <a:cubicBezTo>
                  <a:pt x="316288" y="419695"/>
                  <a:pt x="282587" y="385994"/>
                  <a:pt x="241023" y="385994"/>
                </a:cubicBezTo>
                <a:close/>
                <a:moveTo>
                  <a:pt x="241023" y="372310"/>
                </a:moveTo>
                <a:cubicBezTo>
                  <a:pt x="290123" y="372365"/>
                  <a:pt x="329918" y="412159"/>
                  <a:pt x="329972" y="461259"/>
                </a:cubicBezTo>
                <a:cubicBezTo>
                  <a:pt x="329972" y="510387"/>
                  <a:pt x="290150" y="550209"/>
                  <a:pt x="241023" y="550209"/>
                </a:cubicBezTo>
                <a:cubicBezTo>
                  <a:pt x="191897" y="550209"/>
                  <a:pt x="152073" y="510387"/>
                  <a:pt x="152073" y="461259"/>
                </a:cubicBezTo>
                <a:cubicBezTo>
                  <a:pt x="152073" y="412132"/>
                  <a:pt x="191897" y="372310"/>
                  <a:pt x="241023" y="372310"/>
                </a:cubicBezTo>
                <a:close/>
                <a:moveTo>
                  <a:pt x="368289" y="212201"/>
                </a:moveTo>
                <a:cubicBezTo>
                  <a:pt x="367467" y="214756"/>
                  <a:pt x="366464" y="217310"/>
                  <a:pt x="365460" y="219773"/>
                </a:cubicBezTo>
                <a:cubicBezTo>
                  <a:pt x="356492" y="242535"/>
                  <a:pt x="341704" y="262542"/>
                  <a:pt x="322582" y="277796"/>
                </a:cubicBezTo>
                <a:cubicBezTo>
                  <a:pt x="320575" y="279346"/>
                  <a:pt x="319207" y="280441"/>
                  <a:pt x="316470" y="282448"/>
                </a:cubicBezTo>
                <a:cubicBezTo>
                  <a:pt x="313733" y="284455"/>
                  <a:pt x="310540" y="286554"/>
                  <a:pt x="308168" y="288013"/>
                </a:cubicBezTo>
                <a:cubicBezTo>
                  <a:pt x="305796" y="289473"/>
                  <a:pt x="303333" y="290750"/>
                  <a:pt x="300869" y="292119"/>
                </a:cubicBezTo>
                <a:cubicBezTo>
                  <a:pt x="290679" y="297583"/>
                  <a:pt x="279868" y="301780"/>
                  <a:pt x="268665" y="304617"/>
                </a:cubicBezTo>
                <a:cubicBezTo>
                  <a:pt x="264177" y="305694"/>
                  <a:pt x="259643" y="306551"/>
                  <a:pt x="255072" y="307171"/>
                </a:cubicBezTo>
                <a:cubicBezTo>
                  <a:pt x="248607" y="308120"/>
                  <a:pt x="242083" y="308613"/>
                  <a:pt x="235549" y="308631"/>
                </a:cubicBezTo>
                <a:cubicBezTo>
                  <a:pt x="224832" y="308531"/>
                  <a:pt x="214157" y="307281"/>
                  <a:pt x="203709" y="304891"/>
                </a:cubicBezTo>
                <a:lnTo>
                  <a:pt x="203071" y="304891"/>
                </a:lnTo>
                <a:cubicBezTo>
                  <a:pt x="198431" y="303796"/>
                  <a:pt x="193861" y="302428"/>
                  <a:pt x="189386" y="300786"/>
                </a:cubicBezTo>
                <a:cubicBezTo>
                  <a:pt x="175861" y="296051"/>
                  <a:pt x="163152" y="289245"/>
                  <a:pt x="151708" y="280624"/>
                </a:cubicBezTo>
                <a:cubicBezTo>
                  <a:pt x="150727" y="279949"/>
                  <a:pt x="149783" y="279219"/>
                  <a:pt x="148880" y="278434"/>
                </a:cubicBezTo>
                <a:cubicBezTo>
                  <a:pt x="145084" y="275606"/>
                  <a:pt x="141459" y="272568"/>
                  <a:pt x="138024" y="269311"/>
                </a:cubicBezTo>
                <a:lnTo>
                  <a:pt x="134283" y="265480"/>
                </a:lnTo>
                <a:cubicBezTo>
                  <a:pt x="119840" y="250436"/>
                  <a:pt x="108931" y="232354"/>
                  <a:pt x="102353" y="212566"/>
                </a:cubicBezTo>
                <a:lnTo>
                  <a:pt x="17874" y="212566"/>
                </a:lnTo>
                <a:lnTo>
                  <a:pt x="64401" y="592813"/>
                </a:lnTo>
                <a:lnTo>
                  <a:pt x="406696" y="592813"/>
                </a:lnTo>
                <a:lnTo>
                  <a:pt x="453315" y="212566"/>
                </a:lnTo>
                <a:lnTo>
                  <a:pt x="452859" y="212201"/>
                </a:lnTo>
                <a:close/>
                <a:moveTo>
                  <a:pt x="424121" y="63952"/>
                </a:moveTo>
                <a:lnTo>
                  <a:pt x="394837" y="198881"/>
                </a:lnTo>
                <a:lnTo>
                  <a:pt x="433427" y="198881"/>
                </a:lnTo>
                <a:lnTo>
                  <a:pt x="460613" y="71980"/>
                </a:lnTo>
                <a:close/>
                <a:moveTo>
                  <a:pt x="151708" y="53369"/>
                </a:moveTo>
                <a:lnTo>
                  <a:pt x="151708" y="263016"/>
                </a:lnTo>
                <a:cubicBezTo>
                  <a:pt x="162809" y="272869"/>
                  <a:pt x="175564" y="280688"/>
                  <a:pt x="189386" y="286097"/>
                </a:cubicBezTo>
                <a:lnTo>
                  <a:pt x="189386" y="53369"/>
                </a:lnTo>
                <a:close/>
                <a:moveTo>
                  <a:pt x="291473" y="52275"/>
                </a:moveTo>
                <a:lnTo>
                  <a:pt x="270399" y="290203"/>
                </a:lnTo>
                <a:cubicBezTo>
                  <a:pt x="282450" y="286700"/>
                  <a:pt x="293909" y="281445"/>
                  <a:pt x="304427" y="274603"/>
                </a:cubicBezTo>
                <a:lnTo>
                  <a:pt x="315375" y="210741"/>
                </a:lnTo>
                <a:lnTo>
                  <a:pt x="329060" y="55650"/>
                </a:lnTo>
                <a:close/>
                <a:moveTo>
                  <a:pt x="50899" y="51180"/>
                </a:moveTo>
                <a:lnTo>
                  <a:pt x="13677" y="57475"/>
                </a:lnTo>
                <a:lnTo>
                  <a:pt x="37762" y="198699"/>
                </a:lnTo>
                <a:lnTo>
                  <a:pt x="75987" y="198699"/>
                </a:lnTo>
                <a:close/>
                <a:moveTo>
                  <a:pt x="118774" y="26000"/>
                </a:moveTo>
                <a:lnTo>
                  <a:pt x="81187" y="28555"/>
                </a:lnTo>
                <a:lnTo>
                  <a:pt x="92226" y="198790"/>
                </a:lnTo>
                <a:lnTo>
                  <a:pt x="112570" y="198790"/>
                </a:lnTo>
                <a:lnTo>
                  <a:pt x="113939" y="203717"/>
                </a:lnTo>
                <a:cubicBezTo>
                  <a:pt x="117971" y="217565"/>
                  <a:pt x="124359" y="230620"/>
                  <a:pt x="132824" y="242307"/>
                </a:cubicBezTo>
                <a:close/>
                <a:moveTo>
                  <a:pt x="361264" y="24906"/>
                </a:moveTo>
                <a:lnTo>
                  <a:pt x="328695" y="214208"/>
                </a:lnTo>
                <a:lnTo>
                  <a:pt x="324772" y="258181"/>
                </a:lnTo>
                <a:cubicBezTo>
                  <a:pt x="340089" y="243019"/>
                  <a:pt x="351247" y="224170"/>
                  <a:pt x="357158" y="203443"/>
                </a:cubicBezTo>
                <a:lnTo>
                  <a:pt x="358618" y="198517"/>
                </a:lnTo>
                <a:lnTo>
                  <a:pt x="369657" y="198517"/>
                </a:lnTo>
                <a:lnTo>
                  <a:pt x="398394" y="31383"/>
                </a:lnTo>
                <a:close/>
                <a:moveTo>
                  <a:pt x="217394" y="13684"/>
                </a:moveTo>
                <a:lnTo>
                  <a:pt x="217303" y="293670"/>
                </a:lnTo>
                <a:cubicBezTo>
                  <a:pt x="223346" y="294546"/>
                  <a:pt x="229443" y="295002"/>
                  <a:pt x="235549" y="295038"/>
                </a:cubicBezTo>
                <a:cubicBezTo>
                  <a:pt x="242087" y="295029"/>
                  <a:pt x="248615" y="294509"/>
                  <a:pt x="255072" y="293487"/>
                </a:cubicBezTo>
                <a:lnTo>
                  <a:pt x="255072" y="13684"/>
                </a:lnTo>
                <a:close/>
                <a:moveTo>
                  <a:pt x="216573" y="0"/>
                </a:moveTo>
                <a:lnTo>
                  <a:pt x="255984" y="0"/>
                </a:lnTo>
                <a:cubicBezTo>
                  <a:pt x="263055" y="0"/>
                  <a:pt x="268802" y="5702"/>
                  <a:pt x="268848" y="12772"/>
                </a:cubicBezTo>
                <a:lnTo>
                  <a:pt x="268848" y="153631"/>
                </a:lnTo>
                <a:lnTo>
                  <a:pt x="277971" y="50268"/>
                </a:lnTo>
                <a:cubicBezTo>
                  <a:pt x="277980" y="50176"/>
                  <a:pt x="277989" y="50085"/>
                  <a:pt x="277998" y="49994"/>
                </a:cubicBezTo>
                <a:cubicBezTo>
                  <a:pt x="278673" y="43024"/>
                  <a:pt x="284868" y="37915"/>
                  <a:pt x="291838" y="38590"/>
                </a:cubicBezTo>
                <a:lnTo>
                  <a:pt x="331067" y="42057"/>
                </a:lnTo>
                <a:cubicBezTo>
                  <a:pt x="336915" y="42577"/>
                  <a:pt x="341658" y="47020"/>
                  <a:pt x="342562" y="52822"/>
                </a:cubicBezTo>
                <a:lnTo>
                  <a:pt x="347944" y="21804"/>
                </a:lnTo>
                <a:cubicBezTo>
                  <a:pt x="347953" y="21776"/>
                  <a:pt x="347953" y="21749"/>
                  <a:pt x="347962" y="21722"/>
                </a:cubicBezTo>
                <a:cubicBezTo>
                  <a:pt x="349167" y="14770"/>
                  <a:pt x="355772" y="10108"/>
                  <a:pt x="362723" y="11312"/>
                </a:cubicBezTo>
                <a:lnTo>
                  <a:pt x="401588" y="17972"/>
                </a:lnTo>
                <a:cubicBezTo>
                  <a:pt x="408567" y="19222"/>
                  <a:pt x="413238" y="25854"/>
                  <a:pt x="412079" y="32843"/>
                </a:cubicBezTo>
                <a:lnTo>
                  <a:pt x="393833" y="138487"/>
                </a:lnTo>
                <a:lnTo>
                  <a:pt x="410893" y="59847"/>
                </a:lnTo>
                <a:cubicBezTo>
                  <a:pt x="412480" y="52959"/>
                  <a:pt x="419304" y="48607"/>
                  <a:pt x="426220" y="50085"/>
                </a:cubicBezTo>
                <a:lnTo>
                  <a:pt x="464719" y="58387"/>
                </a:lnTo>
                <a:cubicBezTo>
                  <a:pt x="464874" y="58414"/>
                  <a:pt x="465029" y="58442"/>
                  <a:pt x="465184" y="58478"/>
                </a:cubicBezTo>
                <a:cubicBezTo>
                  <a:pt x="472136" y="59938"/>
                  <a:pt x="476579" y="66762"/>
                  <a:pt x="475119" y="73714"/>
                </a:cubicBezTo>
                <a:lnTo>
                  <a:pt x="447750" y="198517"/>
                </a:lnTo>
                <a:lnTo>
                  <a:pt x="469098" y="198517"/>
                </a:lnTo>
                <a:lnTo>
                  <a:pt x="418830" y="606133"/>
                </a:lnTo>
                <a:lnTo>
                  <a:pt x="52359" y="606133"/>
                </a:lnTo>
                <a:lnTo>
                  <a:pt x="2364" y="198517"/>
                </a:lnTo>
                <a:lnTo>
                  <a:pt x="23895" y="198517"/>
                </a:lnTo>
                <a:lnTo>
                  <a:pt x="175" y="58569"/>
                </a:lnTo>
                <a:cubicBezTo>
                  <a:pt x="-982" y="51600"/>
                  <a:pt x="3703" y="44995"/>
                  <a:pt x="10666" y="43790"/>
                </a:cubicBezTo>
                <a:lnTo>
                  <a:pt x="49530" y="37222"/>
                </a:lnTo>
                <a:cubicBezTo>
                  <a:pt x="52727" y="36738"/>
                  <a:pt x="55988" y="37495"/>
                  <a:pt x="58653" y="39320"/>
                </a:cubicBezTo>
                <a:cubicBezTo>
                  <a:pt x="61420" y="41327"/>
                  <a:pt x="63287" y="44347"/>
                  <a:pt x="63854" y="47713"/>
                </a:cubicBezTo>
                <a:lnTo>
                  <a:pt x="71061" y="90226"/>
                </a:lnTo>
                <a:lnTo>
                  <a:pt x="67047" y="28099"/>
                </a:lnTo>
                <a:cubicBezTo>
                  <a:pt x="66894" y="24760"/>
                  <a:pt x="68038" y="21494"/>
                  <a:pt x="70240" y="18976"/>
                </a:cubicBezTo>
                <a:cubicBezTo>
                  <a:pt x="72551" y="16339"/>
                  <a:pt x="75858" y="14788"/>
                  <a:pt x="79363" y="14688"/>
                </a:cubicBezTo>
                <a:lnTo>
                  <a:pt x="118683" y="12133"/>
                </a:lnTo>
                <a:cubicBezTo>
                  <a:pt x="125741" y="11714"/>
                  <a:pt x="131832" y="17033"/>
                  <a:pt x="132367" y="24084"/>
                </a:cubicBezTo>
                <a:lnTo>
                  <a:pt x="138024" y="110753"/>
                </a:lnTo>
                <a:lnTo>
                  <a:pt x="138024" y="52457"/>
                </a:lnTo>
                <a:cubicBezTo>
                  <a:pt x="138024" y="45405"/>
                  <a:pt x="143742" y="39685"/>
                  <a:pt x="150796" y="39685"/>
                </a:cubicBezTo>
                <a:lnTo>
                  <a:pt x="190207" y="39685"/>
                </a:lnTo>
                <a:cubicBezTo>
                  <a:pt x="197276" y="39685"/>
                  <a:pt x="203021" y="45387"/>
                  <a:pt x="203071" y="52457"/>
                </a:cubicBezTo>
                <a:lnTo>
                  <a:pt x="203071" y="290842"/>
                </a:lnTo>
                <a:lnTo>
                  <a:pt x="203709" y="290842"/>
                </a:lnTo>
                <a:lnTo>
                  <a:pt x="203709" y="12772"/>
                </a:lnTo>
                <a:cubicBezTo>
                  <a:pt x="203760" y="5702"/>
                  <a:pt x="209504" y="0"/>
                  <a:pt x="216573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D171E55B-9182-4D59-18D7-FE26FF4BC41B}"/>
              </a:ext>
            </a:extLst>
          </p:cNvPr>
          <p:cNvSpPr/>
          <p:nvPr/>
        </p:nvSpPr>
        <p:spPr>
          <a:xfrm>
            <a:off x="10665155" y="6992111"/>
            <a:ext cx="1216224" cy="1199402"/>
          </a:xfrm>
          <a:custGeom>
            <a:avLst/>
            <a:gdLst>
              <a:gd name="connsiteX0" fmla="*/ 606516 w 608610"/>
              <a:gd name="connsiteY0" fmla="*/ 485200 h 600193"/>
              <a:gd name="connsiteX1" fmla="*/ 460547 w 608610"/>
              <a:gd name="connsiteY1" fmla="*/ 339232 h 600193"/>
              <a:gd name="connsiteX2" fmla="*/ 449892 w 608610"/>
              <a:gd name="connsiteY2" fmla="*/ 227621 h 600193"/>
              <a:gd name="connsiteX3" fmla="*/ 370868 w 608610"/>
              <a:gd name="connsiteY3" fmla="*/ 214794 h 600193"/>
              <a:gd name="connsiteX4" fmla="*/ 325682 w 608610"/>
              <a:gd name="connsiteY4" fmla="*/ 112187 h 600193"/>
              <a:gd name="connsiteX5" fmla="*/ 268325 w 608610"/>
              <a:gd name="connsiteY5" fmla="*/ 112160 h 600193"/>
              <a:gd name="connsiteX6" fmla="*/ 273617 w 608610"/>
              <a:gd name="connsiteY6" fmla="*/ 83605 h 600193"/>
              <a:gd name="connsiteX7" fmla="*/ 194265 w 608610"/>
              <a:gd name="connsiteY7" fmla="*/ 4217 h 600193"/>
              <a:gd name="connsiteX8" fmla="*/ 143158 w 608610"/>
              <a:gd name="connsiteY8" fmla="*/ 22846 h 600193"/>
              <a:gd name="connsiteX9" fmla="*/ 122996 w 608610"/>
              <a:gd name="connsiteY9" fmla="*/ 1772 h 600193"/>
              <a:gd name="connsiteX10" fmla="*/ 113325 w 608610"/>
              <a:gd name="connsiteY10" fmla="*/ 1772 h 600193"/>
              <a:gd name="connsiteX11" fmla="*/ 113198 w 608610"/>
              <a:gd name="connsiteY11" fmla="*/ 11315 h 600193"/>
              <a:gd name="connsiteX12" fmla="*/ 113325 w 608610"/>
              <a:gd name="connsiteY12" fmla="*/ 11442 h 600193"/>
              <a:gd name="connsiteX13" fmla="*/ 133852 w 608610"/>
              <a:gd name="connsiteY13" fmla="*/ 32060 h 600193"/>
              <a:gd name="connsiteX14" fmla="*/ 123543 w 608610"/>
              <a:gd name="connsiteY14" fmla="*/ 118455 h 600193"/>
              <a:gd name="connsiteX15" fmla="*/ 35141 w 608610"/>
              <a:gd name="connsiteY15" fmla="*/ 122104 h 600193"/>
              <a:gd name="connsiteX16" fmla="*/ 11604 w 608610"/>
              <a:gd name="connsiteY16" fmla="*/ 98658 h 600193"/>
              <a:gd name="connsiteX17" fmla="*/ 2061 w 608610"/>
              <a:gd name="connsiteY17" fmla="*/ 98531 h 600193"/>
              <a:gd name="connsiteX18" fmla="*/ 1933 w 608610"/>
              <a:gd name="connsiteY18" fmla="*/ 98658 h 600193"/>
              <a:gd name="connsiteX19" fmla="*/ 1933 w 608610"/>
              <a:gd name="connsiteY19" fmla="*/ 108328 h 600193"/>
              <a:gd name="connsiteX20" fmla="*/ 24832 w 608610"/>
              <a:gd name="connsiteY20" fmla="*/ 131136 h 600193"/>
              <a:gd name="connsiteX21" fmla="*/ 26146 w 608610"/>
              <a:gd name="connsiteY21" fmla="*/ 243249 h 600193"/>
              <a:gd name="connsiteX22" fmla="*/ 110315 w 608610"/>
              <a:gd name="connsiteY22" fmla="*/ 260409 h 600193"/>
              <a:gd name="connsiteX23" fmla="*/ 104932 w 608610"/>
              <a:gd name="connsiteY23" fmla="*/ 289056 h 600193"/>
              <a:gd name="connsiteX24" fmla="*/ 184302 w 608610"/>
              <a:gd name="connsiteY24" fmla="*/ 368426 h 600193"/>
              <a:gd name="connsiteX25" fmla="*/ 212949 w 608610"/>
              <a:gd name="connsiteY25" fmla="*/ 363043 h 600193"/>
              <a:gd name="connsiteX26" fmla="*/ 259266 w 608610"/>
              <a:gd name="connsiteY26" fmla="*/ 465285 h 600193"/>
              <a:gd name="connsiteX27" fmla="*/ 338025 w 608610"/>
              <a:gd name="connsiteY27" fmla="*/ 451992 h 600193"/>
              <a:gd name="connsiteX28" fmla="*/ 483994 w 608610"/>
              <a:gd name="connsiteY28" fmla="*/ 597961 h 600193"/>
              <a:gd name="connsiteX29" fmla="*/ 488829 w 608610"/>
              <a:gd name="connsiteY29" fmla="*/ 599968 h 600193"/>
              <a:gd name="connsiteX30" fmla="*/ 493664 w 608610"/>
              <a:gd name="connsiteY30" fmla="*/ 597961 h 600193"/>
              <a:gd name="connsiteX31" fmla="*/ 493664 w 608610"/>
              <a:gd name="connsiteY31" fmla="*/ 588290 h 600193"/>
              <a:gd name="connsiteX32" fmla="*/ 347696 w 608610"/>
              <a:gd name="connsiteY32" fmla="*/ 442322 h 600193"/>
              <a:gd name="connsiteX33" fmla="*/ 357913 w 608610"/>
              <a:gd name="connsiteY33" fmla="*/ 355927 h 600193"/>
              <a:gd name="connsiteX34" fmla="*/ 399423 w 608610"/>
              <a:gd name="connsiteY34" fmla="*/ 367696 h 600193"/>
              <a:gd name="connsiteX35" fmla="*/ 450512 w 608610"/>
              <a:gd name="connsiteY35" fmla="*/ 349450 h 600193"/>
              <a:gd name="connsiteX36" fmla="*/ 596480 w 608610"/>
              <a:gd name="connsiteY36" fmla="*/ 495418 h 600193"/>
              <a:gd name="connsiteX37" fmla="*/ 601315 w 608610"/>
              <a:gd name="connsiteY37" fmla="*/ 497334 h 600193"/>
              <a:gd name="connsiteX38" fmla="*/ 606151 w 608610"/>
              <a:gd name="connsiteY38" fmla="*/ 495418 h 600193"/>
              <a:gd name="connsiteX39" fmla="*/ 606798 w 608610"/>
              <a:gd name="connsiteY39" fmla="*/ 485501 h 600193"/>
              <a:gd name="connsiteX40" fmla="*/ 606516 w 608610"/>
              <a:gd name="connsiteY40" fmla="*/ 485200 h 600193"/>
              <a:gd name="connsiteX41" fmla="*/ 297337 w 608610"/>
              <a:gd name="connsiteY41" fmla="*/ 120280 h 600193"/>
              <a:gd name="connsiteX42" fmla="*/ 362858 w 608610"/>
              <a:gd name="connsiteY42" fmla="*/ 186130 h 600193"/>
              <a:gd name="connsiteX43" fmla="*/ 297017 w 608610"/>
              <a:gd name="connsiteY43" fmla="*/ 251651 h 600193"/>
              <a:gd name="connsiteX44" fmla="*/ 231487 w 608610"/>
              <a:gd name="connsiteY44" fmla="*/ 185801 h 600193"/>
              <a:gd name="connsiteX45" fmla="*/ 250809 w 608610"/>
              <a:gd name="connsiteY45" fmla="*/ 139438 h 600193"/>
              <a:gd name="connsiteX46" fmla="*/ 296880 w 608610"/>
              <a:gd name="connsiteY46" fmla="*/ 120097 h 600193"/>
              <a:gd name="connsiteX47" fmla="*/ 325892 w 608610"/>
              <a:gd name="connsiteY47" fmla="*/ 259953 h 600193"/>
              <a:gd name="connsiteX48" fmla="*/ 328811 w 608610"/>
              <a:gd name="connsiteY48" fmla="*/ 323814 h 600193"/>
              <a:gd name="connsiteX49" fmla="*/ 258837 w 608610"/>
              <a:gd name="connsiteY49" fmla="*/ 317428 h 600193"/>
              <a:gd name="connsiteX50" fmla="*/ 255827 w 608610"/>
              <a:gd name="connsiteY50" fmla="*/ 253567 h 600193"/>
              <a:gd name="connsiteX51" fmla="*/ 297337 w 608610"/>
              <a:gd name="connsiteY51" fmla="*/ 265244 h 600193"/>
              <a:gd name="connsiteX52" fmla="*/ 325435 w 608610"/>
              <a:gd name="connsiteY52" fmla="*/ 259770 h 600193"/>
              <a:gd name="connsiteX53" fmla="*/ 226268 w 608610"/>
              <a:gd name="connsiteY53" fmla="*/ 221271 h 600193"/>
              <a:gd name="connsiteX54" fmla="*/ 156204 w 608610"/>
              <a:gd name="connsiteY54" fmla="*/ 214885 h 600193"/>
              <a:gd name="connsiteX55" fmla="*/ 153193 w 608610"/>
              <a:gd name="connsiteY55" fmla="*/ 151024 h 600193"/>
              <a:gd name="connsiteX56" fmla="*/ 223349 w 608610"/>
              <a:gd name="connsiteY56" fmla="*/ 157410 h 600193"/>
              <a:gd name="connsiteX57" fmla="*/ 225812 w 608610"/>
              <a:gd name="connsiteY57" fmla="*/ 221089 h 600193"/>
              <a:gd name="connsiteX58" fmla="*/ 148267 w 608610"/>
              <a:gd name="connsiteY58" fmla="*/ 36895 h 600193"/>
              <a:gd name="connsiteX59" fmla="*/ 241029 w 608610"/>
              <a:gd name="connsiteY59" fmla="*/ 36968 h 600193"/>
              <a:gd name="connsiteX60" fmla="*/ 240956 w 608610"/>
              <a:gd name="connsiteY60" fmla="*/ 129731 h 600193"/>
              <a:gd name="connsiteX61" fmla="*/ 148194 w 608610"/>
              <a:gd name="connsiteY61" fmla="*/ 129658 h 600193"/>
              <a:gd name="connsiteX62" fmla="*/ 129017 w 608610"/>
              <a:gd name="connsiteY62" fmla="*/ 83331 h 600193"/>
              <a:gd name="connsiteX63" fmla="*/ 147810 w 608610"/>
              <a:gd name="connsiteY63" fmla="*/ 36713 h 600193"/>
              <a:gd name="connsiteX64" fmla="*/ 35689 w 608610"/>
              <a:gd name="connsiteY64" fmla="*/ 232675 h 600193"/>
              <a:gd name="connsiteX65" fmla="*/ 35762 w 608610"/>
              <a:gd name="connsiteY65" fmla="*/ 139785 h 600193"/>
              <a:gd name="connsiteX66" fmla="*/ 128652 w 608610"/>
              <a:gd name="connsiteY66" fmla="*/ 139849 h 600193"/>
              <a:gd name="connsiteX67" fmla="*/ 128652 w 608610"/>
              <a:gd name="connsiteY67" fmla="*/ 232675 h 600193"/>
              <a:gd name="connsiteX68" fmla="*/ 35634 w 608610"/>
              <a:gd name="connsiteY68" fmla="*/ 232894 h 600193"/>
              <a:gd name="connsiteX69" fmla="*/ 35232 w 608610"/>
              <a:gd name="connsiteY69" fmla="*/ 232493 h 600193"/>
              <a:gd name="connsiteX70" fmla="*/ 138322 w 608610"/>
              <a:gd name="connsiteY70" fmla="*/ 335309 h 600193"/>
              <a:gd name="connsiteX71" fmla="*/ 138268 w 608610"/>
              <a:gd name="connsiteY71" fmla="*/ 242291 h 600193"/>
              <a:gd name="connsiteX72" fmla="*/ 231286 w 608610"/>
              <a:gd name="connsiteY72" fmla="*/ 242227 h 600193"/>
              <a:gd name="connsiteX73" fmla="*/ 231341 w 608610"/>
              <a:gd name="connsiteY73" fmla="*/ 335254 h 600193"/>
              <a:gd name="connsiteX74" fmla="*/ 231286 w 608610"/>
              <a:gd name="connsiteY74" fmla="*/ 335309 h 600193"/>
              <a:gd name="connsiteX75" fmla="*/ 138915 w 608610"/>
              <a:gd name="connsiteY75" fmla="*/ 336176 h 600193"/>
              <a:gd name="connsiteX76" fmla="*/ 137866 w 608610"/>
              <a:gd name="connsiteY76" fmla="*/ 335127 h 600193"/>
              <a:gd name="connsiteX77" fmla="*/ 333829 w 608610"/>
              <a:gd name="connsiteY77" fmla="*/ 437943 h 600193"/>
              <a:gd name="connsiteX78" fmla="*/ 240810 w 608610"/>
              <a:gd name="connsiteY78" fmla="*/ 437998 h 600193"/>
              <a:gd name="connsiteX79" fmla="*/ 240747 w 608610"/>
              <a:gd name="connsiteY79" fmla="*/ 344979 h 600193"/>
              <a:gd name="connsiteX80" fmla="*/ 333774 w 608610"/>
              <a:gd name="connsiteY80" fmla="*/ 344925 h 600193"/>
              <a:gd name="connsiteX81" fmla="*/ 333829 w 608610"/>
              <a:gd name="connsiteY81" fmla="*/ 344979 h 600193"/>
              <a:gd name="connsiteX82" fmla="*/ 333372 w 608610"/>
              <a:gd name="connsiteY82" fmla="*/ 437761 h 600193"/>
              <a:gd name="connsiteX83" fmla="*/ 353443 w 608610"/>
              <a:gd name="connsiteY83" fmla="*/ 335035 h 600193"/>
              <a:gd name="connsiteX84" fmla="*/ 353388 w 608610"/>
              <a:gd name="connsiteY84" fmla="*/ 242017 h 600193"/>
              <a:gd name="connsiteX85" fmla="*/ 446407 w 608610"/>
              <a:gd name="connsiteY85" fmla="*/ 241953 h 600193"/>
              <a:gd name="connsiteX86" fmla="*/ 446461 w 608610"/>
              <a:gd name="connsiteY86" fmla="*/ 334981 h 600193"/>
              <a:gd name="connsiteX87" fmla="*/ 446407 w 608610"/>
              <a:gd name="connsiteY87" fmla="*/ 335035 h 600193"/>
              <a:gd name="connsiteX88" fmla="*/ 353772 w 608610"/>
              <a:gd name="connsiteY88" fmla="*/ 335638 h 600193"/>
              <a:gd name="connsiteX89" fmla="*/ 352987 w 608610"/>
              <a:gd name="connsiteY89" fmla="*/ 334853 h 60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08610" h="600193">
                <a:moveTo>
                  <a:pt x="606516" y="485200"/>
                </a:moveTo>
                <a:lnTo>
                  <a:pt x="460547" y="339232"/>
                </a:lnTo>
                <a:cubicBezTo>
                  <a:pt x="488427" y="305468"/>
                  <a:pt x="483656" y="255501"/>
                  <a:pt x="449892" y="227621"/>
                </a:cubicBezTo>
                <a:cubicBezTo>
                  <a:pt x="427805" y="209384"/>
                  <a:pt x="397589" y="204476"/>
                  <a:pt x="370868" y="214794"/>
                </a:cubicBezTo>
                <a:cubicBezTo>
                  <a:pt x="386724" y="173978"/>
                  <a:pt x="366498" y="128043"/>
                  <a:pt x="325682" y="112187"/>
                </a:cubicBezTo>
                <a:cubicBezTo>
                  <a:pt x="307235" y="105017"/>
                  <a:pt x="286781" y="105008"/>
                  <a:pt x="268325" y="112160"/>
                </a:cubicBezTo>
                <a:cubicBezTo>
                  <a:pt x="271829" y="103046"/>
                  <a:pt x="273626" y="93367"/>
                  <a:pt x="273617" y="83605"/>
                </a:cubicBezTo>
                <a:cubicBezTo>
                  <a:pt x="273626" y="39769"/>
                  <a:pt x="238101" y="4226"/>
                  <a:pt x="194265" y="4217"/>
                </a:cubicBezTo>
                <a:cubicBezTo>
                  <a:pt x="175563" y="4217"/>
                  <a:pt x="157472" y="10813"/>
                  <a:pt x="143158" y="22846"/>
                </a:cubicBezTo>
                <a:lnTo>
                  <a:pt x="122996" y="1772"/>
                </a:lnTo>
                <a:cubicBezTo>
                  <a:pt x="120323" y="-892"/>
                  <a:pt x="115998" y="-892"/>
                  <a:pt x="113325" y="1772"/>
                </a:cubicBezTo>
                <a:cubicBezTo>
                  <a:pt x="110652" y="4372"/>
                  <a:pt x="110598" y="8650"/>
                  <a:pt x="113198" y="11315"/>
                </a:cubicBezTo>
                <a:cubicBezTo>
                  <a:pt x="113243" y="11360"/>
                  <a:pt x="113280" y="11406"/>
                  <a:pt x="113325" y="11442"/>
                </a:cubicBezTo>
                <a:lnTo>
                  <a:pt x="133852" y="32060"/>
                </a:lnTo>
                <a:cubicBezTo>
                  <a:pt x="113535" y="56245"/>
                  <a:pt x="109485" y="90174"/>
                  <a:pt x="123543" y="118455"/>
                </a:cubicBezTo>
                <a:cubicBezTo>
                  <a:pt x="96046" y="101687"/>
                  <a:pt x="61160" y="103129"/>
                  <a:pt x="35141" y="122104"/>
                </a:cubicBezTo>
                <a:lnTo>
                  <a:pt x="11604" y="98658"/>
                </a:lnTo>
                <a:cubicBezTo>
                  <a:pt x="9004" y="95985"/>
                  <a:pt x="4725" y="95930"/>
                  <a:pt x="2061" y="98531"/>
                </a:cubicBezTo>
                <a:cubicBezTo>
                  <a:pt x="2016" y="98576"/>
                  <a:pt x="1970" y="98613"/>
                  <a:pt x="1933" y="98658"/>
                </a:cubicBezTo>
                <a:cubicBezTo>
                  <a:pt x="-730" y="101331"/>
                  <a:pt x="-730" y="105655"/>
                  <a:pt x="1933" y="108328"/>
                </a:cubicBezTo>
                <a:lnTo>
                  <a:pt x="24832" y="131136"/>
                </a:lnTo>
                <a:cubicBezTo>
                  <a:pt x="-5766" y="162455"/>
                  <a:pt x="-5173" y="212650"/>
                  <a:pt x="26146" y="243249"/>
                </a:cubicBezTo>
                <a:cubicBezTo>
                  <a:pt x="48397" y="264989"/>
                  <a:pt x="81322" y="271704"/>
                  <a:pt x="110315" y="260409"/>
                </a:cubicBezTo>
                <a:cubicBezTo>
                  <a:pt x="106775" y="269551"/>
                  <a:pt x="104951" y="279257"/>
                  <a:pt x="104932" y="289056"/>
                </a:cubicBezTo>
                <a:cubicBezTo>
                  <a:pt x="104987" y="332873"/>
                  <a:pt x="140485" y="368371"/>
                  <a:pt x="184302" y="368426"/>
                </a:cubicBezTo>
                <a:cubicBezTo>
                  <a:pt x="194101" y="368416"/>
                  <a:pt x="203817" y="366592"/>
                  <a:pt x="212949" y="363043"/>
                </a:cubicBezTo>
                <a:cubicBezTo>
                  <a:pt x="197504" y="404069"/>
                  <a:pt x="218240" y="449839"/>
                  <a:pt x="259266" y="465285"/>
                </a:cubicBezTo>
                <a:cubicBezTo>
                  <a:pt x="285997" y="475347"/>
                  <a:pt x="316075" y="470275"/>
                  <a:pt x="338025" y="451992"/>
                </a:cubicBezTo>
                <a:lnTo>
                  <a:pt x="483994" y="597961"/>
                </a:lnTo>
                <a:cubicBezTo>
                  <a:pt x="485298" y="599210"/>
                  <a:pt x="487022" y="599931"/>
                  <a:pt x="488829" y="599968"/>
                </a:cubicBezTo>
                <a:cubicBezTo>
                  <a:pt x="490635" y="599949"/>
                  <a:pt x="492368" y="599229"/>
                  <a:pt x="493664" y="597961"/>
                </a:cubicBezTo>
                <a:cubicBezTo>
                  <a:pt x="496328" y="595288"/>
                  <a:pt x="496328" y="590963"/>
                  <a:pt x="493664" y="588290"/>
                </a:cubicBezTo>
                <a:lnTo>
                  <a:pt x="347696" y="442322"/>
                </a:lnTo>
                <a:cubicBezTo>
                  <a:pt x="367940" y="418100"/>
                  <a:pt x="371954" y="384199"/>
                  <a:pt x="357913" y="355927"/>
                </a:cubicBezTo>
                <a:cubicBezTo>
                  <a:pt x="370412" y="363581"/>
                  <a:pt x="384772" y="367650"/>
                  <a:pt x="399423" y="367696"/>
                </a:cubicBezTo>
                <a:cubicBezTo>
                  <a:pt x="418070" y="367842"/>
                  <a:pt x="436171" y="361383"/>
                  <a:pt x="450512" y="349450"/>
                </a:cubicBezTo>
                <a:lnTo>
                  <a:pt x="596480" y="495418"/>
                </a:lnTo>
                <a:cubicBezTo>
                  <a:pt x="597785" y="496659"/>
                  <a:pt x="599518" y="497343"/>
                  <a:pt x="601315" y="497334"/>
                </a:cubicBezTo>
                <a:cubicBezTo>
                  <a:pt x="603113" y="497334"/>
                  <a:pt x="604846" y="496649"/>
                  <a:pt x="606151" y="495418"/>
                </a:cubicBezTo>
                <a:cubicBezTo>
                  <a:pt x="609070" y="492864"/>
                  <a:pt x="609362" y="488421"/>
                  <a:pt x="606798" y="485501"/>
                </a:cubicBezTo>
                <a:cubicBezTo>
                  <a:pt x="606707" y="485401"/>
                  <a:pt x="606616" y="485301"/>
                  <a:pt x="606516" y="485200"/>
                </a:cubicBezTo>
                <a:close/>
                <a:moveTo>
                  <a:pt x="297337" y="120280"/>
                </a:moveTo>
                <a:cubicBezTo>
                  <a:pt x="333610" y="120371"/>
                  <a:pt x="362949" y="149847"/>
                  <a:pt x="362858" y="186130"/>
                </a:cubicBezTo>
                <a:cubicBezTo>
                  <a:pt x="362776" y="222403"/>
                  <a:pt x="333290" y="251742"/>
                  <a:pt x="297017" y="251651"/>
                </a:cubicBezTo>
                <a:cubicBezTo>
                  <a:pt x="260735" y="251560"/>
                  <a:pt x="231405" y="222083"/>
                  <a:pt x="231487" y="185801"/>
                </a:cubicBezTo>
                <a:cubicBezTo>
                  <a:pt x="231532" y="168404"/>
                  <a:pt x="238484" y="151727"/>
                  <a:pt x="250809" y="139438"/>
                </a:cubicBezTo>
                <a:cubicBezTo>
                  <a:pt x="263007" y="127159"/>
                  <a:pt x="279574" y="120207"/>
                  <a:pt x="296880" y="120097"/>
                </a:cubicBezTo>
                <a:close/>
                <a:moveTo>
                  <a:pt x="325892" y="259953"/>
                </a:moveTo>
                <a:cubicBezTo>
                  <a:pt x="317809" y="280699"/>
                  <a:pt x="318876" y="303889"/>
                  <a:pt x="328811" y="323814"/>
                </a:cubicBezTo>
                <a:cubicBezTo>
                  <a:pt x="307792" y="310805"/>
                  <a:pt x="281873" y="308442"/>
                  <a:pt x="258837" y="317428"/>
                </a:cubicBezTo>
                <a:cubicBezTo>
                  <a:pt x="266948" y="296682"/>
                  <a:pt x="265853" y="273464"/>
                  <a:pt x="255827" y="253567"/>
                </a:cubicBezTo>
                <a:cubicBezTo>
                  <a:pt x="268325" y="261203"/>
                  <a:pt x="282694" y="265244"/>
                  <a:pt x="297337" y="265244"/>
                </a:cubicBezTo>
                <a:cubicBezTo>
                  <a:pt x="306952" y="265098"/>
                  <a:pt x="316468" y="263246"/>
                  <a:pt x="325435" y="259770"/>
                </a:cubicBezTo>
                <a:close/>
                <a:moveTo>
                  <a:pt x="226268" y="221271"/>
                </a:moveTo>
                <a:cubicBezTo>
                  <a:pt x="205185" y="208326"/>
                  <a:pt x="179276" y="205963"/>
                  <a:pt x="156204" y="214885"/>
                </a:cubicBezTo>
                <a:cubicBezTo>
                  <a:pt x="164150" y="194112"/>
                  <a:pt x="163064" y="170958"/>
                  <a:pt x="153193" y="151024"/>
                </a:cubicBezTo>
                <a:cubicBezTo>
                  <a:pt x="174285" y="164034"/>
                  <a:pt x="200259" y="166406"/>
                  <a:pt x="223349" y="157410"/>
                </a:cubicBezTo>
                <a:cubicBezTo>
                  <a:pt x="215330" y="178065"/>
                  <a:pt x="216224" y="201119"/>
                  <a:pt x="225812" y="221089"/>
                </a:cubicBezTo>
                <a:close/>
                <a:moveTo>
                  <a:pt x="148267" y="36895"/>
                </a:moveTo>
                <a:cubicBezTo>
                  <a:pt x="173902" y="11296"/>
                  <a:pt x="215439" y="11333"/>
                  <a:pt x="241029" y="36968"/>
                </a:cubicBezTo>
                <a:cubicBezTo>
                  <a:pt x="266629" y="62604"/>
                  <a:pt x="266592" y="104141"/>
                  <a:pt x="240956" y="129731"/>
                </a:cubicBezTo>
                <a:cubicBezTo>
                  <a:pt x="215321" y="155330"/>
                  <a:pt x="173784" y="155294"/>
                  <a:pt x="148194" y="129658"/>
                </a:cubicBezTo>
                <a:cubicBezTo>
                  <a:pt x="135914" y="117370"/>
                  <a:pt x="129017" y="100702"/>
                  <a:pt x="129017" y="83331"/>
                </a:cubicBezTo>
                <a:cubicBezTo>
                  <a:pt x="128816" y="65906"/>
                  <a:pt x="135576" y="49120"/>
                  <a:pt x="147810" y="36713"/>
                </a:cubicBezTo>
                <a:close/>
                <a:moveTo>
                  <a:pt x="35689" y="232675"/>
                </a:moveTo>
                <a:cubicBezTo>
                  <a:pt x="10053" y="207003"/>
                  <a:pt x="10089" y="165411"/>
                  <a:pt x="35762" y="139785"/>
                </a:cubicBezTo>
                <a:cubicBezTo>
                  <a:pt x="61434" y="114149"/>
                  <a:pt x="103016" y="114176"/>
                  <a:pt x="128652" y="139849"/>
                </a:cubicBezTo>
                <a:cubicBezTo>
                  <a:pt x="154260" y="165493"/>
                  <a:pt x="154260" y="207030"/>
                  <a:pt x="128652" y="232675"/>
                </a:cubicBezTo>
                <a:cubicBezTo>
                  <a:pt x="103026" y="258420"/>
                  <a:pt x="61379" y="258521"/>
                  <a:pt x="35634" y="232894"/>
                </a:cubicBezTo>
                <a:cubicBezTo>
                  <a:pt x="35497" y="232757"/>
                  <a:pt x="35360" y="232629"/>
                  <a:pt x="35232" y="232493"/>
                </a:cubicBezTo>
                <a:close/>
                <a:moveTo>
                  <a:pt x="138322" y="335309"/>
                </a:moveTo>
                <a:cubicBezTo>
                  <a:pt x="112623" y="309637"/>
                  <a:pt x="112596" y="267990"/>
                  <a:pt x="138268" y="242291"/>
                </a:cubicBezTo>
                <a:cubicBezTo>
                  <a:pt x="163931" y="216582"/>
                  <a:pt x="205586" y="216555"/>
                  <a:pt x="231286" y="242227"/>
                </a:cubicBezTo>
                <a:cubicBezTo>
                  <a:pt x="256985" y="267899"/>
                  <a:pt x="257013" y="309546"/>
                  <a:pt x="231341" y="335254"/>
                </a:cubicBezTo>
                <a:cubicBezTo>
                  <a:pt x="231322" y="335273"/>
                  <a:pt x="231304" y="335291"/>
                  <a:pt x="231286" y="335309"/>
                </a:cubicBezTo>
                <a:cubicBezTo>
                  <a:pt x="206015" y="361054"/>
                  <a:pt x="164661" y="361447"/>
                  <a:pt x="138915" y="336176"/>
                </a:cubicBezTo>
                <a:cubicBezTo>
                  <a:pt x="138560" y="335829"/>
                  <a:pt x="138213" y="335482"/>
                  <a:pt x="137866" y="335127"/>
                </a:cubicBezTo>
                <a:close/>
                <a:moveTo>
                  <a:pt x="333829" y="437943"/>
                </a:moveTo>
                <a:cubicBezTo>
                  <a:pt x="308157" y="463643"/>
                  <a:pt x="266510" y="463670"/>
                  <a:pt x="240810" y="437998"/>
                </a:cubicBezTo>
                <a:cubicBezTo>
                  <a:pt x="215102" y="412335"/>
                  <a:pt x="215074" y="370679"/>
                  <a:pt x="240747" y="344979"/>
                </a:cubicBezTo>
                <a:cubicBezTo>
                  <a:pt x="266419" y="319280"/>
                  <a:pt x="308065" y="319253"/>
                  <a:pt x="333774" y="344925"/>
                </a:cubicBezTo>
                <a:cubicBezTo>
                  <a:pt x="333792" y="344943"/>
                  <a:pt x="333810" y="344961"/>
                  <a:pt x="333829" y="344979"/>
                </a:cubicBezTo>
                <a:cubicBezTo>
                  <a:pt x="359227" y="370761"/>
                  <a:pt x="359026" y="412225"/>
                  <a:pt x="333372" y="437761"/>
                </a:cubicBezTo>
                <a:close/>
                <a:moveTo>
                  <a:pt x="353443" y="335035"/>
                </a:moveTo>
                <a:cubicBezTo>
                  <a:pt x="327744" y="309363"/>
                  <a:pt x="327716" y="267717"/>
                  <a:pt x="353388" y="242017"/>
                </a:cubicBezTo>
                <a:cubicBezTo>
                  <a:pt x="379051" y="216308"/>
                  <a:pt x="420707" y="216281"/>
                  <a:pt x="446407" y="241953"/>
                </a:cubicBezTo>
                <a:cubicBezTo>
                  <a:pt x="472106" y="267625"/>
                  <a:pt x="472134" y="309272"/>
                  <a:pt x="446461" y="334981"/>
                </a:cubicBezTo>
                <a:cubicBezTo>
                  <a:pt x="446443" y="334999"/>
                  <a:pt x="446425" y="335017"/>
                  <a:pt x="446407" y="335035"/>
                </a:cubicBezTo>
                <a:cubicBezTo>
                  <a:pt x="420990" y="360781"/>
                  <a:pt x="379517" y="361054"/>
                  <a:pt x="353772" y="335638"/>
                </a:cubicBezTo>
                <a:cubicBezTo>
                  <a:pt x="353507" y="335382"/>
                  <a:pt x="353242" y="335117"/>
                  <a:pt x="352987" y="334853"/>
                </a:cubicBezTo>
                <a:close/>
              </a:path>
            </a:pathLst>
          </a:custGeom>
          <a:solidFill>
            <a:schemeClr val="accent1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00BFDF60-E481-3E6C-D626-C8470AB2EFCE}"/>
              </a:ext>
            </a:extLst>
          </p:cNvPr>
          <p:cNvSpPr/>
          <p:nvPr/>
        </p:nvSpPr>
        <p:spPr>
          <a:xfrm>
            <a:off x="2643664" y="7069324"/>
            <a:ext cx="1218208" cy="1044976"/>
          </a:xfrm>
          <a:custGeom>
            <a:avLst/>
            <a:gdLst>
              <a:gd name="connsiteX0" fmla="*/ 608298 w 609604"/>
              <a:gd name="connsiteY0" fmla="*/ 449706 h 522916"/>
              <a:gd name="connsiteX1" fmla="*/ 602915 w 609604"/>
              <a:gd name="connsiteY1" fmla="*/ 447061 h 522916"/>
              <a:gd name="connsiteX2" fmla="*/ 508310 w 609604"/>
              <a:gd name="connsiteY2" fmla="*/ 447061 h 522916"/>
              <a:gd name="connsiteX3" fmla="*/ 579287 w 609604"/>
              <a:gd name="connsiteY3" fmla="*/ 329921 h 522916"/>
              <a:gd name="connsiteX4" fmla="*/ 537229 w 609604"/>
              <a:gd name="connsiteY4" fmla="*/ 239512 h 522916"/>
              <a:gd name="connsiteX5" fmla="*/ 535587 w 609604"/>
              <a:gd name="connsiteY5" fmla="*/ 238509 h 522916"/>
              <a:gd name="connsiteX6" fmla="*/ 536956 w 609604"/>
              <a:gd name="connsiteY6" fmla="*/ 174191 h 522916"/>
              <a:gd name="connsiteX7" fmla="*/ 550093 w 609604"/>
              <a:gd name="connsiteY7" fmla="*/ 154029 h 522916"/>
              <a:gd name="connsiteX8" fmla="*/ 594714 w 609604"/>
              <a:gd name="connsiteY8" fmla="*/ 139798 h 522916"/>
              <a:gd name="connsiteX9" fmla="*/ 580482 w 609604"/>
              <a:gd name="connsiteY9" fmla="*/ 95177 h 522916"/>
              <a:gd name="connsiteX10" fmla="*/ 568339 w 609604"/>
              <a:gd name="connsiteY10" fmla="*/ 91628 h 522916"/>
              <a:gd name="connsiteX11" fmla="*/ 527395 w 609604"/>
              <a:gd name="connsiteY11" fmla="*/ 68884 h 522916"/>
              <a:gd name="connsiteX12" fmla="*/ 504651 w 609604"/>
              <a:gd name="connsiteY12" fmla="*/ 109828 h 522916"/>
              <a:gd name="connsiteX13" fmla="*/ 513601 w 609604"/>
              <a:gd name="connsiteY13" fmla="*/ 124653 h 522916"/>
              <a:gd name="connsiteX14" fmla="*/ 493439 w 609604"/>
              <a:gd name="connsiteY14" fmla="*/ 142352 h 522916"/>
              <a:gd name="connsiteX15" fmla="*/ 409051 w 609604"/>
              <a:gd name="connsiteY15" fmla="*/ 168444 h 522916"/>
              <a:gd name="connsiteX16" fmla="*/ 367815 w 609604"/>
              <a:gd name="connsiteY16" fmla="*/ 94639 h 522916"/>
              <a:gd name="connsiteX17" fmla="*/ 367815 w 609604"/>
              <a:gd name="connsiteY17" fmla="*/ 70189 h 522916"/>
              <a:gd name="connsiteX18" fmla="*/ 397739 w 609604"/>
              <a:gd name="connsiteY18" fmla="*/ 34162 h 522916"/>
              <a:gd name="connsiteX19" fmla="*/ 361712 w 609604"/>
              <a:gd name="connsiteY19" fmla="*/ 4239 h 522916"/>
              <a:gd name="connsiteX20" fmla="*/ 349569 w 609604"/>
              <a:gd name="connsiteY20" fmla="*/ 7788 h 522916"/>
              <a:gd name="connsiteX21" fmla="*/ 331323 w 609604"/>
              <a:gd name="connsiteY21" fmla="*/ 33 h 522916"/>
              <a:gd name="connsiteX22" fmla="*/ 306873 w 609604"/>
              <a:gd name="connsiteY22" fmla="*/ 6967 h 522916"/>
              <a:gd name="connsiteX23" fmla="*/ 294557 w 609604"/>
              <a:gd name="connsiteY23" fmla="*/ 29135 h 522916"/>
              <a:gd name="connsiteX24" fmla="*/ 301491 w 609604"/>
              <a:gd name="connsiteY24" fmla="*/ 53494 h 522916"/>
              <a:gd name="connsiteX25" fmla="*/ 321288 w 609604"/>
              <a:gd name="connsiteY25" fmla="*/ 65445 h 522916"/>
              <a:gd name="connsiteX26" fmla="*/ 314628 w 609604"/>
              <a:gd name="connsiteY26" fmla="*/ 91263 h 522916"/>
              <a:gd name="connsiteX27" fmla="*/ 251953 w 609604"/>
              <a:gd name="connsiteY27" fmla="*/ 173370 h 522916"/>
              <a:gd name="connsiteX28" fmla="*/ 169846 w 609604"/>
              <a:gd name="connsiteY28" fmla="*/ 209862 h 522916"/>
              <a:gd name="connsiteX29" fmla="*/ 60370 w 609604"/>
              <a:gd name="connsiteY29" fmla="*/ 356652 h 522916"/>
              <a:gd name="connsiteX30" fmla="*/ 92483 w 609604"/>
              <a:gd name="connsiteY30" fmla="*/ 445966 h 522916"/>
              <a:gd name="connsiteX31" fmla="*/ 6726 w 609604"/>
              <a:gd name="connsiteY31" fmla="*/ 445966 h 522916"/>
              <a:gd name="connsiteX32" fmla="*/ 1344 w 609604"/>
              <a:gd name="connsiteY32" fmla="*/ 448612 h 522916"/>
              <a:gd name="connsiteX33" fmla="*/ 158 w 609604"/>
              <a:gd name="connsiteY33" fmla="*/ 454542 h 522916"/>
              <a:gd name="connsiteX34" fmla="*/ 84728 w 609604"/>
              <a:gd name="connsiteY34" fmla="*/ 522690 h 522916"/>
              <a:gd name="connsiteX35" fmla="*/ 524913 w 609604"/>
              <a:gd name="connsiteY35" fmla="*/ 522690 h 522916"/>
              <a:gd name="connsiteX36" fmla="*/ 609484 w 609604"/>
              <a:gd name="connsiteY36" fmla="*/ 454542 h 522916"/>
              <a:gd name="connsiteX37" fmla="*/ 608298 w 609604"/>
              <a:gd name="connsiteY37" fmla="*/ 449706 h 522916"/>
              <a:gd name="connsiteX38" fmla="*/ 527924 w 609604"/>
              <a:gd name="connsiteY38" fmla="*/ 118085 h 522916"/>
              <a:gd name="connsiteX39" fmla="*/ 519604 w 609604"/>
              <a:gd name="connsiteY39" fmla="*/ 91893 h 522916"/>
              <a:gd name="connsiteX40" fmla="*/ 545796 w 609604"/>
              <a:gd name="connsiteY40" fmla="*/ 83573 h 522916"/>
              <a:gd name="connsiteX41" fmla="*/ 556205 w 609604"/>
              <a:gd name="connsiteY41" fmla="*/ 99018 h 522916"/>
              <a:gd name="connsiteX42" fmla="*/ 563595 w 609604"/>
              <a:gd name="connsiteY42" fmla="*/ 105221 h 522916"/>
              <a:gd name="connsiteX43" fmla="*/ 584760 w 609604"/>
              <a:gd name="connsiteY43" fmla="*/ 122829 h 522916"/>
              <a:gd name="connsiteX44" fmla="*/ 567153 w 609604"/>
              <a:gd name="connsiteY44" fmla="*/ 143994 h 522916"/>
              <a:gd name="connsiteX45" fmla="*/ 552647 w 609604"/>
              <a:gd name="connsiteY45" fmla="*/ 139250 h 522916"/>
              <a:gd name="connsiteX46" fmla="*/ 542877 w 609604"/>
              <a:gd name="connsiteY46" fmla="*/ 140108 h 522916"/>
              <a:gd name="connsiteX47" fmla="*/ 542430 w 609604"/>
              <a:gd name="connsiteY47" fmla="*/ 140710 h 522916"/>
              <a:gd name="connsiteX48" fmla="*/ 525734 w 609604"/>
              <a:gd name="connsiteY48" fmla="*/ 166346 h 522916"/>
              <a:gd name="connsiteX49" fmla="*/ 509587 w 609604"/>
              <a:gd name="connsiteY49" fmla="*/ 163426 h 522916"/>
              <a:gd name="connsiteX50" fmla="*/ 503657 w 609604"/>
              <a:gd name="connsiteY50" fmla="*/ 151749 h 522916"/>
              <a:gd name="connsiteX51" fmla="*/ 529292 w 609604"/>
              <a:gd name="connsiteY51" fmla="*/ 129306 h 522916"/>
              <a:gd name="connsiteX52" fmla="*/ 531573 w 609604"/>
              <a:gd name="connsiteY52" fmla="*/ 123376 h 522916"/>
              <a:gd name="connsiteX53" fmla="*/ 527924 w 609604"/>
              <a:gd name="connsiteY53" fmla="*/ 117720 h 522916"/>
              <a:gd name="connsiteX54" fmla="*/ 312530 w 609604"/>
              <a:gd name="connsiteY54" fmla="*/ 45101 h 522916"/>
              <a:gd name="connsiteX55" fmla="*/ 315677 w 609604"/>
              <a:gd name="connsiteY55" fmla="*/ 17777 h 522916"/>
              <a:gd name="connsiteX56" fmla="*/ 343001 w 609604"/>
              <a:gd name="connsiteY56" fmla="*/ 20925 h 522916"/>
              <a:gd name="connsiteX57" fmla="*/ 352124 w 609604"/>
              <a:gd name="connsiteY57" fmla="*/ 22019 h 522916"/>
              <a:gd name="connsiteX58" fmla="*/ 366538 w 609604"/>
              <a:gd name="connsiteY58" fmla="*/ 17914 h 522916"/>
              <a:gd name="connsiteX59" fmla="*/ 383534 w 609604"/>
              <a:gd name="connsiteY59" fmla="*/ 39672 h 522916"/>
              <a:gd name="connsiteX60" fmla="*/ 376300 w 609604"/>
              <a:gd name="connsiteY60" fmla="*/ 52582 h 522916"/>
              <a:gd name="connsiteX61" fmla="*/ 361611 w 609604"/>
              <a:gd name="connsiteY61" fmla="*/ 56504 h 522916"/>
              <a:gd name="connsiteX62" fmla="*/ 356138 w 609604"/>
              <a:gd name="connsiteY62" fmla="*/ 58147 h 522916"/>
              <a:gd name="connsiteX63" fmla="*/ 353857 w 609604"/>
              <a:gd name="connsiteY63" fmla="*/ 63347 h 522916"/>
              <a:gd name="connsiteX64" fmla="*/ 353857 w 609604"/>
              <a:gd name="connsiteY64" fmla="*/ 93909 h 522916"/>
              <a:gd name="connsiteX65" fmla="*/ 338804 w 609604"/>
              <a:gd name="connsiteY65" fmla="*/ 100295 h 522916"/>
              <a:gd name="connsiteX66" fmla="*/ 327400 w 609604"/>
              <a:gd name="connsiteY66" fmla="*/ 93818 h 522916"/>
              <a:gd name="connsiteX67" fmla="*/ 336523 w 609604"/>
              <a:gd name="connsiteY67" fmla="*/ 60975 h 522916"/>
              <a:gd name="connsiteX68" fmla="*/ 331579 w 609604"/>
              <a:gd name="connsiteY68" fmla="*/ 52509 h 522916"/>
              <a:gd name="connsiteX69" fmla="*/ 329225 w 609604"/>
              <a:gd name="connsiteY69" fmla="*/ 52308 h 522916"/>
              <a:gd name="connsiteX70" fmla="*/ 312530 w 609604"/>
              <a:gd name="connsiteY70" fmla="*/ 45009 h 522916"/>
              <a:gd name="connsiteX71" fmla="*/ 319098 w 609604"/>
              <a:gd name="connsiteY71" fmla="*/ 104583 h 522916"/>
              <a:gd name="connsiteX72" fmla="*/ 338530 w 609604"/>
              <a:gd name="connsiteY72" fmla="*/ 113706 h 522916"/>
              <a:gd name="connsiteX73" fmla="*/ 360425 w 609604"/>
              <a:gd name="connsiteY73" fmla="*/ 106225 h 522916"/>
              <a:gd name="connsiteX74" fmla="*/ 395640 w 609604"/>
              <a:gd name="connsiteY74" fmla="*/ 170086 h 522916"/>
              <a:gd name="connsiteX75" fmla="*/ 267918 w 609604"/>
              <a:gd name="connsiteY75" fmla="*/ 169539 h 522916"/>
              <a:gd name="connsiteX76" fmla="*/ 319098 w 609604"/>
              <a:gd name="connsiteY76" fmla="*/ 104492 h 522916"/>
              <a:gd name="connsiteX77" fmla="*/ 72777 w 609604"/>
              <a:gd name="connsiteY77" fmla="*/ 360575 h 522916"/>
              <a:gd name="connsiteX78" fmla="*/ 177783 w 609604"/>
              <a:gd name="connsiteY78" fmla="*/ 221631 h 522916"/>
              <a:gd name="connsiteX79" fmla="*/ 252774 w 609604"/>
              <a:gd name="connsiteY79" fmla="*/ 187420 h 522916"/>
              <a:gd name="connsiteX80" fmla="*/ 254051 w 609604"/>
              <a:gd name="connsiteY80" fmla="*/ 188150 h 522916"/>
              <a:gd name="connsiteX81" fmla="*/ 256241 w 609604"/>
              <a:gd name="connsiteY81" fmla="*/ 188150 h 522916"/>
              <a:gd name="connsiteX82" fmla="*/ 262171 w 609604"/>
              <a:gd name="connsiteY82" fmla="*/ 184500 h 522916"/>
              <a:gd name="connsiteX83" fmla="*/ 388889 w 609604"/>
              <a:gd name="connsiteY83" fmla="*/ 182037 h 522916"/>
              <a:gd name="connsiteX84" fmla="*/ 340264 w 609604"/>
              <a:gd name="connsiteY84" fmla="*/ 272264 h 522916"/>
              <a:gd name="connsiteX85" fmla="*/ 347106 w 609604"/>
              <a:gd name="connsiteY85" fmla="*/ 279106 h 522916"/>
              <a:gd name="connsiteX86" fmla="*/ 353948 w 609604"/>
              <a:gd name="connsiteY86" fmla="*/ 272264 h 522916"/>
              <a:gd name="connsiteX87" fmla="*/ 407227 w 609604"/>
              <a:gd name="connsiteY87" fmla="*/ 184774 h 522916"/>
              <a:gd name="connsiteX88" fmla="*/ 409325 w 609604"/>
              <a:gd name="connsiteY88" fmla="*/ 183223 h 522916"/>
              <a:gd name="connsiteX89" fmla="*/ 490793 w 609604"/>
              <a:gd name="connsiteY89" fmla="*/ 155033 h 522916"/>
              <a:gd name="connsiteX90" fmla="*/ 501923 w 609604"/>
              <a:gd name="connsiteY90" fmla="*/ 173279 h 522916"/>
              <a:gd name="connsiteX91" fmla="*/ 524275 w 609604"/>
              <a:gd name="connsiteY91" fmla="*/ 179027 h 522916"/>
              <a:gd name="connsiteX92" fmla="*/ 485684 w 609604"/>
              <a:gd name="connsiteY92" fmla="*/ 318609 h 522916"/>
              <a:gd name="connsiteX93" fmla="*/ 433227 w 609604"/>
              <a:gd name="connsiteY93" fmla="*/ 346525 h 522916"/>
              <a:gd name="connsiteX94" fmla="*/ 426385 w 609604"/>
              <a:gd name="connsiteY94" fmla="*/ 353367 h 522916"/>
              <a:gd name="connsiteX95" fmla="*/ 433227 w 609604"/>
              <a:gd name="connsiteY95" fmla="*/ 360210 h 522916"/>
              <a:gd name="connsiteX96" fmla="*/ 496085 w 609604"/>
              <a:gd name="connsiteY96" fmla="*/ 327549 h 522916"/>
              <a:gd name="connsiteX97" fmla="*/ 532577 w 609604"/>
              <a:gd name="connsiteY97" fmla="*/ 252741 h 522916"/>
              <a:gd name="connsiteX98" fmla="*/ 565876 w 609604"/>
              <a:gd name="connsiteY98" fmla="*/ 327823 h 522916"/>
              <a:gd name="connsiteX99" fmla="*/ 487418 w 609604"/>
              <a:gd name="connsiteY99" fmla="*/ 445145 h 522916"/>
              <a:gd name="connsiteX100" fmla="*/ 486688 w 609604"/>
              <a:gd name="connsiteY100" fmla="*/ 445875 h 522916"/>
              <a:gd name="connsiteX101" fmla="*/ 282971 w 609604"/>
              <a:gd name="connsiteY101" fmla="*/ 445875 h 522916"/>
              <a:gd name="connsiteX102" fmla="*/ 302677 w 609604"/>
              <a:gd name="connsiteY102" fmla="*/ 404091 h 522916"/>
              <a:gd name="connsiteX103" fmla="*/ 224949 w 609604"/>
              <a:gd name="connsiteY103" fmla="*/ 339592 h 522916"/>
              <a:gd name="connsiteX104" fmla="*/ 242556 w 609604"/>
              <a:gd name="connsiteY104" fmla="*/ 232031 h 522916"/>
              <a:gd name="connsiteX105" fmla="*/ 238451 w 609604"/>
              <a:gd name="connsiteY105" fmla="*/ 226649 h 522916"/>
              <a:gd name="connsiteX106" fmla="*/ 231700 w 609604"/>
              <a:gd name="connsiteY106" fmla="*/ 227470 h 522916"/>
              <a:gd name="connsiteX107" fmla="*/ 144392 w 609604"/>
              <a:gd name="connsiteY107" fmla="*/ 353550 h 522916"/>
              <a:gd name="connsiteX108" fmla="*/ 144392 w 609604"/>
              <a:gd name="connsiteY108" fmla="*/ 354644 h 522916"/>
              <a:gd name="connsiteX109" fmla="*/ 199131 w 609604"/>
              <a:gd name="connsiteY109" fmla="*/ 446878 h 522916"/>
              <a:gd name="connsiteX110" fmla="*/ 119213 w 609604"/>
              <a:gd name="connsiteY110" fmla="*/ 446878 h 522916"/>
              <a:gd name="connsiteX111" fmla="*/ 73142 w 609604"/>
              <a:gd name="connsiteY111" fmla="*/ 360483 h 522916"/>
              <a:gd name="connsiteX112" fmla="*/ 219566 w 609604"/>
              <a:gd name="connsiteY112" fmla="*/ 446787 h 522916"/>
              <a:gd name="connsiteX113" fmla="*/ 157621 w 609604"/>
              <a:gd name="connsiteY113" fmla="*/ 354553 h 522916"/>
              <a:gd name="connsiteX114" fmla="*/ 229237 w 609604"/>
              <a:gd name="connsiteY114" fmla="*/ 246811 h 522916"/>
              <a:gd name="connsiteX115" fmla="*/ 208983 w 609604"/>
              <a:gd name="connsiteY115" fmla="*/ 343697 h 522916"/>
              <a:gd name="connsiteX116" fmla="*/ 208983 w 609604"/>
              <a:gd name="connsiteY116" fmla="*/ 344700 h 522916"/>
              <a:gd name="connsiteX117" fmla="*/ 208983 w 609604"/>
              <a:gd name="connsiteY117" fmla="*/ 345704 h 522916"/>
              <a:gd name="connsiteX118" fmla="*/ 208983 w 609604"/>
              <a:gd name="connsiteY118" fmla="*/ 345704 h 522916"/>
              <a:gd name="connsiteX119" fmla="*/ 208983 w 609604"/>
              <a:gd name="connsiteY119" fmla="*/ 347072 h 522916"/>
              <a:gd name="connsiteX120" fmla="*/ 208983 w 609604"/>
              <a:gd name="connsiteY120" fmla="*/ 348259 h 522916"/>
              <a:gd name="connsiteX121" fmla="*/ 209713 w 609604"/>
              <a:gd name="connsiteY121" fmla="*/ 349353 h 522916"/>
              <a:gd name="connsiteX122" fmla="*/ 210534 w 609604"/>
              <a:gd name="connsiteY122" fmla="*/ 350357 h 522916"/>
              <a:gd name="connsiteX123" fmla="*/ 211538 w 609604"/>
              <a:gd name="connsiteY123" fmla="*/ 351087 h 522916"/>
              <a:gd name="connsiteX124" fmla="*/ 212815 w 609604"/>
              <a:gd name="connsiteY124" fmla="*/ 351725 h 522916"/>
              <a:gd name="connsiteX125" fmla="*/ 212815 w 609604"/>
              <a:gd name="connsiteY125" fmla="*/ 351725 h 522916"/>
              <a:gd name="connsiteX126" fmla="*/ 213819 w 609604"/>
              <a:gd name="connsiteY126" fmla="*/ 351725 h 522916"/>
              <a:gd name="connsiteX127" fmla="*/ 214913 w 609604"/>
              <a:gd name="connsiteY127" fmla="*/ 351725 h 522916"/>
              <a:gd name="connsiteX128" fmla="*/ 287898 w 609604"/>
              <a:gd name="connsiteY128" fmla="*/ 403179 h 522916"/>
              <a:gd name="connsiteX129" fmla="*/ 245111 w 609604"/>
              <a:gd name="connsiteY129" fmla="*/ 445966 h 522916"/>
              <a:gd name="connsiteX130" fmla="*/ 524549 w 609604"/>
              <a:gd name="connsiteY130" fmla="*/ 509827 h 522916"/>
              <a:gd name="connsiteX131" fmla="*/ 84728 w 609604"/>
              <a:gd name="connsiteY131" fmla="*/ 509827 h 522916"/>
              <a:gd name="connsiteX132" fmla="*/ 16397 w 609604"/>
              <a:gd name="connsiteY132" fmla="*/ 460471 h 522916"/>
              <a:gd name="connsiteX133" fmla="*/ 593245 w 609604"/>
              <a:gd name="connsiteY133" fmla="*/ 460471 h 522916"/>
              <a:gd name="connsiteX134" fmla="*/ 524913 w 609604"/>
              <a:gd name="connsiteY134" fmla="*/ 509736 h 522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609604" h="522916">
                <a:moveTo>
                  <a:pt x="608298" y="449706"/>
                </a:moveTo>
                <a:cubicBezTo>
                  <a:pt x="607002" y="448046"/>
                  <a:pt x="605023" y="447070"/>
                  <a:pt x="602915" y="447061"/>
                </a:cubicBezTo>
                <a:lnTo>
                  <a:pt x="508310" y="447061"/>
                </a:lnTo>
                <a:cubicBezTo>
                  <a:pt x="531208" y="427629"/>
                  <a:pt x="576002" y="383200"/>
                  <a:pt x="579287" y="329921"/>
                </a:cubicBezTo>
                <a:cubicBezTo>
                  <a:pt x="581294" y="297170"/>
                  <a:pt x="567153" y="266790"/>
                  <a:pt x="537229" y="239512"/>
                </a:cubicBezTo>
                <a:cubicBezTo>
                  <a:pt x="536737" y="239092"/>
                  <a:pt x="536180" y="238755"/>
                  <a:pt x="535587" y="238509"/>
                </a:cubicBezTo>
                <a:cubicBezTo>
                  <a:pt x="539273" y="217261"/>
                  <a:pt x="539738" y="195576"/>
                  <a:pt x="536956" y="174191"/>
                </a:cubicBezTo>
                <a:lnTo>
                  <a:pt x="550093" y="154029"/>
                </a:lnTo>
                <a:cubicBezTo>
                  <a:pt x="566341" y="162423"/>
                  <a:pt x="586320" y="156046"/>
                  <a:pt x="594714" y="139798"/>
                </a:cubicBezTo>
                <a:cubicBezTo>
                  <a:pt x="603107" y="123540"/>
                  <a:pt x="596730" y="103570"/>
                  <a:pt x="580482" y="95177"/>
                </a:cubicBezTo>
                <a:cubicBezTo>
                  <a:pt x="576696" y="93225"/>
                  <a:pt x="572572" y="92020"/>
                  <a:pt x="568339" y="91628"/>
                </a:cubicBezTo>
                <a:cubicBezTo>
                  <a:pt x="563312" y="74039"/>
                  <a:pt x="544984" y="63858"/>
                  <a:pt x="527395" y="68884"/>
                </a:cubicBezTo>
                <a:cubicBezTo>
                  <a:pt x="509815" y="73911"/>
                  <a:pt x="499634" y="92239"/>
                  <a:pt x="504651" y="109828"/>
                </a:cubicBezTo>
                <a:cubicBezTo>
                  <a:pt x="506266" y="115476"/>
                  <a:pt x="509359" y="120594"/>
                  <a:pt x="513601" y="124653"/>
                </a:cubicBezTo>
                <a:lnTo>
                  <a:pt x="493439" y="142352"/>
                </a:lnTo>
                <a:cubicBezTo>
                  <a:pt x="463525" y="143593"/>
                  <a:pt x="434441" y="152579"/>
                  <a:pt x="409051" y="168444"/>
                </a:cubicBezTo>
                <a:cubicBezTo>
                  <a:pt x="400302" y="141367"/>
                  <a:pt x="386289" y="116278"/>
                  <a:pt x="367815" y="94639"/>
                </a:cubicBezTo>
                <a:lnTo>
                  <a:pt x="367815" y="70189"/>
                </a:lnTo>
                <a:cubicBezTo>
                  <a:pt x="386025" y="68501"/>
                  <a:pt x="399426" y="52372"/>
                  <a:pt x="397739" y="34162"/>
                </a:cubicBezTo>
                <a:cubicBezTo>
                  <a:pt x="396051" y="15953"/>
                  <a:pt x="379921" y="2551"/>
                  <a:pt x="361712" y="4239"/>
                </a:cubicBezTo>
                <a:cubicBezTo>
                  <a:pt x="357470" y="4631"/>
                  <a:pt x="353346" y="5835"/>
                  <a:pt x="349569" y="7788"/>
                </a:cubicBezTo>
                <a:cubicBezTo>
                  <a:pt x="344433" y="3381"/>
                  <a:pt x="338056" y="672"/>
                  <a:pt x="331323" y="33"/>
                </a:cubicBezTo>
                <a:cubicBezTo>
                  <a:pt x="322569" y="-1080"/>
                  <a:pt x="313738" y="1420"/>
                  <a:pt x="306873" y="6967"/>
                </a:cubicBezTo>
                <a:cubicBezTo>
                  <a:pt x="299950" y="12395"/>
                  <a:pt x="295509" y="20386"/>
                  <a:pt x="294557" y="29135"/>
                </a:cubicBezTo>
                <a:cubicBezTo>
                  <a:pt x="293540" y="37857"/>
                  <a:pt x="296034" y="46615"/>
                  <a:pt x="301491" y="53494"/>
                </a:cubicBezTo>
                <a:cubicBezTo>
                  <a:pt x="306412" y="59761"/>
                  <a:pt x="313452" y="64013"/>
                  <a:pt x="321288" y="65445"/>
                </a:cubicBezTo>
                <a:lnTo>
                  <a:pt x="314628" y="91263"/>
                </a:lnTo>
                <a:cubicBezTo>
                  <a:pt x="286102" y="111863"/>
                  <a:pt x="264298" y="140427"/>
                  <a:pt x="251953" y="173370"/>
                </a:cubicBezTo>
                <a:cubicBezTo>
                  <a:pt x="222757" y="180915"/>
                  <a:pt x="195012" y="193249"/>
                  <a:pt x="169846" y="209862"/>
                </a:cubicBezTo>
                <a:cubicBezTo>
                  <a:pt x="94307" y="261407"/>
                  <a:pt x="72959" y="301092"/>
                  <a:pt x="60370" y="356652"/>
                </a:cubicBezTo>
                <a:cubicBezTo>
                  <a:pt x="50865" y="390224"/>
                  <a:pt x="63774" y="426132"/>
                  <a:pt x="92483" y="445966"/>
                </a:cubicBezTo>
                <a:lnTo>
                  <a:pt x="6726" y="445966"/>
                </a:lnTo>
                <a:cubicBezTo>
                  <a:pt x="4621" y="445975"/>
                  <a:pt x="2635" y="446951"/>
                  <a:pt x="1344" y="448612"/>
                </a:cubicBezTo>
                <a:cubicBezTo>
                  <a:pt x="62" y="450299"/>
                  <a:pt x="-375" y="452489"/>
                  <a:pt x="158" y="454542"/>
                </a:cubicBezTo>
                <a:cubicBezTo>
                  <a:pt x="158" y="455271"/>
                  <a:pt x="18404" y="522690"/>
                  <a:pt x="84728" y="522690"/>
                </a:cubicBezTo>
                <a:lnTo>
                  <a:pt x="524913" y="522690"/>
                </a:lnTo>
                <a:cubicBezTo>
                  <a:pt x="590782" y="522690"/>
                  <a:pt x="609301" y="455271"/>
                  <a:pt x="609484" y="454542"/>
                </a:cubicBezTo>
                <a:cubicBezTo>
                  <a:pt x="609703" y="452835"/>
                  <a:pt x="609274" y="451111"/>
                  <a:pt x="608298" y="449706"/>
                </a:cubicBezTo>
                <a:close/>
                <a:moveTo>
                  <a:pt x="527924" y="118085"/>
                </a:moveTo>
                <a:cubicBezTo>
                  <a:pt x="518390" y="113149"/>
                  <a:pt x="514668" y="101426"/>
                  <a:pt x="519604" y="91893"/>
                </a:cubicBezTo>
                <a:cubicBezTo>
                  <a:pt x="524539" y="82368"/>
                  <a:pt x="536262" y="78637"/>
                  <a:pt x="545796" y="83573"/>
                </a:cubicBezTo>
                <a:cubicBezTo>
                  <a:pt x="551662" y="86610"/>
                  <a:pt x="555585" y="92431"/>
                  <a:pt x="556205" y="99018"/>
                </a:cubicBezTo>
                <a:cubicBezTo>
                  <a:pt x="556543" y="102767"/>
                  <a:pt x="559845" y="105541"/>
                  <a:pt x="563595" y="105221"/>
                </a:cubicBezTo>
                <a:cubicBezTo>
                  <a:pt x="574305" y="104236"/>
                  <a:pt x="583775" y="112118"/>
                  <a:pt x="584760" y="122829"/>
                </a:cubicBezTo>
                <a:cubicBezTo>
                  <a:pt x="585746" y="133539"/>
                  <a:pt x="577863" y="143009"/>
                  <a:pt x="567153" y="143994"/>
                </a:cubicBezTo>
                <a:cubicBezTo>
                  <a:pt x="561862" y="144523"/>
                  <a:pt x="556598" y="142799"/>
                  <a:pt x="552647" y="139250"/>
                </a:cubicBezTo>
                <a:cubicBezTo>
                  <a:pt x="549710" y="136787"/>
                  <a:pt x="545340" y="137179"/>
                  <a:pt x="542877" y="140108"/>
                </a:cubicBezTo>
                <a:cubicBezTo>
                  <a:pt x="542722" y="140299"/>
                  <a:pt x="542566" y="140500"/>
                  <a:pt x="542430" y="140710"/>
                </a:cubicBezTo>
                <a:lnTo>
                  <a:pt x="525734" y="166346"/>
                </a:lnTo>
                <a:cubicBezTo>
                  <a:pt x="520179" y="167331"/>
                  <a:pt x="514449" y="166300"/>
                  <a:pt x="509587" y="163426"/>
                </a:cubicBezTo>
                <a:cubicBezTo>
                  <a:pt x="506147" y="160470"/>
                  <a:pt x="504013" y="156274"/>
                  <a:pt x="503657" y="151749"/>
                </a:cubicBezTo>
                <a:lnTo>
                  <a:pt x="529292" y="129306"/>
                </a:lnTo>
                <a:cubicBezTo>
                  <a:pt x="531008" y="127846"/>
                  <a:pt x="531865" y="125611"/>
                  <a:pt x="531573" y="123376"/>
                </a:cubicBezTo>
                <a:cubicBezTo>
                  <a:pt x="531418" y="120986"/>
                  <a:pt x="530031" y="118851"/>
                  <a:pt x="527924" y="117720"/>
                </a:cubicBezTo>
                <a:close/>
                <a:moveTo>
                  <a:pt x="312530" y="45101"/>
                </a:moveTo>
                <a:cubicBezTo>
                  <a:pt x="305853" y="36689"/>
                  <a:pt x="307263" y="24455"/>
                  <a:pt x="315677" y="17777"/>
                </a:cubicBezTo>
                <a:cubicBezTo>
                  <a:pt x="324089" y="11099"/>
                  <a:pt x="336322" y="12513"/>
                  <a:pt x="343001" y="20925"/>
                </a:cubicBezTo>
                <a:cubicBezTo>
                  <a:pt x="345309" y="23580"/>
                  <a:pt x="349250" y="24054"/>
                  <a:pt x="352124" y="22019"/>
                </a:cubicBezTo>
                <a:cubicBezTo>
                  <a:pt x="356211" y="18836"/>
                  <a:pt x="361383" y="17358"/>
                  <a:pt x="366538" y="17914"/>
                </a:cubicBezTo>
                <a:cubicBezTo>
                  <a:pt x="377239" y="19228"/>
                  <a:pt x="384848" y="28971"/>
                  <a:pt x="383534" y="39672"/>
                </a:cubicBezTo>
                <a:cubicBezTo>
                  <a:pt x="382914" y="44754"/>
                  <a:pt x="380314" y="49398"/>
                  <a:pt x="376300" y="52582"/>
                </a:cubicBezTo>
                <a:cubicBezTo>
                  <a:pt x="372176" y="55902"/>
                  <a:pt x="366839" y="57326"/>
                  <a:pt x="361611" y="56504"/>
                </a:cubicBezTo>
                <a:cubicBezTo>
                  <a:pt x="359641" y="56295"/>
                  <a:pt x="357670" y="56888"/>
                  <a:pt x="356138" y="58147"/>
                </a:cubicBezTo>
                <a:cubicBezTo>
                  <a:pt x="354651" y="59460"/>
                  <a:pt x="353811" y="61358"/>
                  <a:pt x="353857" y="63347"/>
                </a:cubicBezTo>
                <a:lnTo>
                  <a:pt x="353857" y="93909"/>
                </a:lnTo>
                <a:cubicBezTo>
                  <a:pt x="349806" y="97841"/>
                  <a:pt x="344442" y="100122"/>
                  <a:pt x="338804" y="100295"/>
                </a:cubicBezTo>
                <a:cubicBezTo>
                  <a:pt x="334297" y="99720"/>
                  <a:pt x="330201" y="97394"/>
                  <a:pt x="327400" y="93818"/>
                </a:cubicBezTo>
                <a:lnTo>
                  <a:pt x="336523" y="60975"/>
                </a:lnTo>
                <a:cubicBezTo>
                  <a:pt x="337490" y="57271"/>
                  <a:pt x="335282" y="53485"/>
                  <a:pt x="331579" y="52509"/>
                </a:cubicBezTo>
                <a:cubicBezTo>
                  <a:pt x="330812" y="52308"/>
                  <a:pt x="330018" y="52244"/>
                  <a:pt x="329225" y="52308"/>
                </a:cubicBezTo>
                <a:cubicBezTo>
                  <a:pt x="322788" y="52828"/>
                  <a:pt x="316518" y="50091"/>
                  <a:pt x="312530" y="45009"/>
                </a:cubicBezTo>
                <a:close/>
                <a:moveTo>
                  <a:pt x="319098" y="104583"/>
                </a:moveTo>
                <a:cubicBezTo>
                  <a:pt x="324180" y="109993"/>
                  <a:pt x="331131" y="113250"/>
                  <a:pt x="338530" y="113706"/>
                </a:cubicBezTo>
                <a:cubicBezTo>
                  <a:pt x="346467" y="113760"/>
                  <a:pt x="354185" y="111124"/>
                  <a:pt x="360425" y="106225"/>
                </a:cubicBezTo>
                <a:cubicBezTo>
                  <a:pt x="375916" y="125219"/>
                  <a:pt x="387849" y="146850"/>
                  <a:pt x="395640" y="170086"/>
                </a:cubicBezTo>
                <a:cubicBezTo>
                  <a:pt x="353611" y="160662"/>
                  <a:pt x="310030" y="160479"/>
                  <a:pt x="267918" y="169539"/>
                </a:cubicBezTo>
                <a:cubicBezTo>
                  <a:pt x="279264" y="143912"/>
                  <a:pt x="296863" y="121552"/>
                  <a:pt x="319098" y="104492"/>
                </a:cubicBezTo>
                <a:close/>
                <a:moveTo>
                  <a:pt x="72777" y="360575"/>
                </a:moveTo>
                <a:cubicBezTo>
                  <a:pt x="85367" y="308391"/>
                  <a:pt x="105528" y="270895"/>
                  <a:pt x="177783" y="221631"/>
                </a:cubicBezTo>
                <a:cubicBezTo>
                  <a:pt x="200791" y="206295"/>
                  <a:pt x="226109" y="194745"/>
                  <a:pt x="252774" y="187420"/>
                </a:cubicBezTo>
                <a:cubicBezTo>
                  <a:pt x="253154" y="187739"/>
                  <a:pt x="253587" y="187985"/>
                  <a:pt x="254051" y="188150"/>
                </a:cubicBezTo>
                <a:cubicBezTo>
                  <a:pt x="254775" y="188277"/>
                  <a:pt x="255517" y="188277"/>
                  <a:pt x="256241" y="188150"/>
                </a:cubicBezTo>
                <a:cubicBezTo>
                  <a:pt x="258747" y="188150"/>
                  <a:pt x="261038" y="186736"/>
                  <a:pt x="262171" y="184500"/>
                </a:cubicBezTo>
                <a:cubicBezTo>
                  <a:pt x="303693" y="174200"/>
                  <a:pt x="346996" y="173361"/>
                  <a:pt x="388889" y="182037"/>
                </a:cubicBezTo>
                <a:cubicBezTo>
                  <a:pt x="360243" y="205574"/>
                  <a:pt x="340264" y="236775"/>
                  <a:pt x="340264" y="272264"/>
                </a:cubicBezTo>
                <a:cubicBezTo>
                  <a:pt x="340264" y="276041"/>
                  <a:pt x="343329" y="279106"/>
                  <a:pt x="347106" y="279106"/>
                </a:cubicBezTo>
                <a:cubicBezTo>
                  <a:pt x="350883" y="279106"/>
                  <a:pt x="353948" y="276041"/>
                  <a:pt x="353948" y="272264"/>
                </a:cubicBezTo>
                <a:cubicBezTo>
                  <a:pt x="353948" y="237414"/>
                  <a:pt x="376391" y="206213"/>
                  <a:pt x="407227" y="184774"/>
                </a:cubicBezTo>
                <a:cubicBezTo>
                  <a:pt x="408020" y="184391"/>
                  <a:pt x="408732" y="183871"/>
                  <a:pt x="409325" y="183223"/>
                </a:cubicBezTo>
                <a:cubicBezTo>
                  <a:pt x="433483" y="166738"/>
                  <a:pt x="461609" y="157004"/>
                  <a:pt x="490793" y="155033"/>
                </a:cubicBezTo>
                <a:cubicBezTo>
                  <a:pt x="491979" y="162331"/>
                  <a:pt x="495975" y="168882"/>
                  <a:pt x="501923" y="173279"/>
                </a:cubicBezTo>
                <a:cubicBezTo>
                  <a:pt x="508492" y="177704"/>
                  <a:pt x="516383" y="179738"/>
                  <a:pt x="524275" y="179027"/>
                </a:cubicBezTo>
                <a:cubicBezTo>
                  <a:pt x="529840" y="228656"/>
                  <a:pt x="514422" y="285127"/>
                  <a:pt x="485684" y="318609"/>
                </a:cubicBezTo>
                <a:cubicBezTo>
                  <a:pt x="473086" y="335094"/>
                  <a:pt x="453936" y="345275"/>
                  <a:pt x="433227" y="346525"/>
                </a:cubicBezTo>
                <a:cubicBezTo>
                  <a:pt x="429450" y="346525"/>
                  <a:pt x="426385" y="349590"/>
                  <a:pt x="426385" y="353367"/>
                </a:cubicBezTo>
                <a:cubicBezTo>
                  <a:pt x="426385" y="357144"/>
                  <a:pt x="429450" y="360210"/>
                  <a:pt x="433227" y="360210"/>
                </a:cubicBezTo>
                <a:cubicBezTo>
                  <a:pt x="457987" y="359197"/>
                  <a:pt x="481023" y="347228"/>
                  <a:pt x="496085" y="327549"/>
                </a:cubicBezTo>
                <a:cubicBezTo>
                  <a:pt x="513847" y="305754"/>
                  <a:pt x="526337" y="280155"/>
                  <a:pt x="532577" y="252741"/>
                </a:cubicBezTo>
                <a:cubicBezTo>
                  <a:pt x="556205" y="275822"/>
                  <a:pt x="567518" y="301092"/>
                  <a:pt x="565876" y="327823"/>
                </a:cubicBezTo>
                <a:cubicBezTo>
                  <a:pt x="562044" y="391684"/>
                  <a:pt x="488148" y="444689"/>
                  <a:pt x="487418" y="445145"/>
                </a:cubicBezTo>
                <a:lnTo>
                  <a:pt x="486688" y="445875"/>
                </a:lnTo>
                <a:lnTo>
                  <a:pt x="282971" y="445875"/>
                </a:lnTo>
                <a:cubicBezTo>
                  <a:pt x="295197" y="435392"/>
                  <a:pt x="302366" y="420194"/>
                  <a:pt x="302677" y="404091"/>
                </a:cubicBezTo>
                <a:cubicBezTo>
                  <a:pt x="302677" y="360210"/>
                  <a:pt x="254416" y="342602"/>
                  <a:pt x="224949" y="339592"/>
                </a:cubicBezTo>
                <a:cubicBezTo>
                  <a:pt x="231244" y="318152"/>
                  <a:pt x="246753" y="261499"/>
                  <a:pt x="242556" y="232031"/>
                </a:cubicBezTo>
                <a:cubicBezTo>
                  <a:pt x="242216" y="229650"/>
                  <a:pt x="240661" y="227607"/>
                  <a:pt x="238451" y="226649"/>
                </a:cubicBezTo>
                <a:cubicBezTo>
                  <a:pt x="236207" y="225764"/>
                  <a:pt x="233665" y="226065"/>
                  <a:pt x="231700" y="227470"/>
                </a:cubicBezTo>
                <a:cubicBezTo>
                  <a:pt x="228507" y="229933"/>
                  <a:pt x="152968" y="286952"/>
                  <a:pt x="144392" y="353550"/>
                </a:cubicBezTo>
                <a:cubicBezTo>
                  <a:pt x="144348" y="353915"/>
                  <a:pt x="144348" y="354280"/>
                  <a:pt x="144392" y="354644"/>
                </a:cubicBezTo>
                <a:cubicBezTo>
                  <a:pt x="144392" y="356652"/>
                  <a:pt x="146673" y="400260"/>
                  <a:pt x="199131" y="446878"/>
                </a:cubicBezTo>
                <a:lnTo>
                  <a:pt x="119213" y="446878"/>
                </a:lnTo>
                <a:cubicBezTo>
                  <a:pt x="111094" y="443594"/>
                  <a:pt x="59184" y="420969"/>
                  <a:pt x="73142" y="360483"/>
                </a:cubicBezTo>
                <a:close/>
                <a:moveTo>
                  <a:pt x="219566" y="446787"/>
                </a:moveTo>
                <a:cubicBezTo>
                  <a:pt x="163551" y="402814"/>
                  <a:pt x="158077" y="359389"/>
                  <a:pt x="157621" y="354553"/>
                </a:cubicBezTo>
                <a:cubicBezTo>
                  <a:pt x="164007" y="307935"/>
                  <a:pt x="208619" y="264600"/>
                  <a:pt x="229237" y="246811"/>
                </a:cubicBezTo>
                <a:cubicBezTo>
                  <a:pt x="228051" y="283303"/>
                  <a:pt x="209166" y="342967"/>
                  <a:pt x="208983" y="343697"/>
                </a:cubicBezTo>
                <a:cubicBezTo>
                  <a:pt x="208933" y="344025"/>
                  <a:pt x="208933" y="344372"/>
                  <a:pt x="208983" y="344700"/>
                </a:cubicBezTo>
                <a:cubicBezTo>
                  <a:pt x="208941" y="345038"/>
                  <a:pt x="208941" y="345366"/>
                  <a:pt x="208983" y="345704"/>
                </a:cubicBezTo>
                <a:lnTo>
                  <a:pt x="208983" y="345704"/>
                </a:lnTo>
                <a:cubicBezTo>
                  <a:pt x="208941" y="346160"/>
                  <a:pt x="208941" y="346616"/>
                  <a:pt x="208983" y="347072"/>
                </a:cubicBezTo>
                <a:cubicBezTo>
                  <a:pt x="208983" y="347529"/>
                  <a:pt x="208983" y="347894"/>
                  <a:pt x="208983" y="348259"/>
                </a:cubicBezTo>
                <a:lnTo>
                  <a:pt x="209713" y="349353"/>
                </a:lnTo>
                <a:cubicBezTo>
                  <a:pt x="209936" y="349727"/>
                  <a:pt x="210212" y="350065"/>
                  <a:pt x="210534" y="350357"/>
                </a:cubicBezTo>
                <a:lnTo>
                  <a:pt x="211538" y="351087"/>
                </a:lnTo>
                <a:lnTo>
                  <a:pt x="212815" y="351725"/>
                </a:lnTo>
                <a:lnTo>
                  <a:pt x="212815" y="351725"/>
                </a:lnTo>
                <a:lnTo>
                  <a:pt x="213819" y="351725"/>
                </a:lnTo>
                <a:lnTo>
                  <a:pt x="214913" y="351725"/>
                </a:lnTo>
                <a:cubicBezTo>
                  <a:pt x="240367" y="351725"/>
                  <a:pt x="287898" y="366870"/>
                  <a:pt x="287898" y="403179"/>
                </a:cubicBezTo>
                <a:cubicBezTo>
                  <a:pt x="287847" y="426789"/>
                  <a:pt x="268720" y="445920"/>
                  <a:pt x="245111" y="445966"/>
                </a:cubicBezTo>
                <a:close/>
                <a:moveTo>
                  <a:pt x="524549" y="509827"/>
                </a:moveTo>
                <a:lnTo>
                  <a:pt x="84728" y="509827"/>
                </a:lnTo>
                <a:cubicBezTo>
                  <a:pt x="42032" y="509827"/>
                  <a:pt x="23148" y="476619"/>
                  <a:pt x="16397" y="460471"/>
                </a:cubicBezTo>
                <a:lnTo>
                  <a:pt x="593245" y="460471"/>
                </a:lnTo>
                <a:cubicBezTo>
                  <a:pt x="586585" y="476528"/>
                  <a:pt x="567609" y="509736"/>
                  <a:pt x="524913" y="509736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DCB1DD88-89D8-0AAC-8C93-7A6120D0A85A}"/>
              </a:ext>
            </a:extLst>
          </p:cNvPr>
          <p:cNvSpPr/>
          <p:nvPr/>
        </p:nvSpPr>
        <p:spPr>
          <a:xfrm>
            <a:off x="15957093" y="6991145"/>
            <a:ext cx="1217024" cy="1201332"/>
          </a:xfrm>
          <a:custGeom>
            <a:avLst/>
            <a:gdLst>
              <a:gd name="connsiteX0" fmla="*/ 580562 w 609014"/>
              <a:gd name="connsiteY0" fmla="*/ 222500 h 601160"/>
              <a:gd name="connsiteX1" fmla="*/ 563684 w 609014"/>
              <a:gd name="connsiteY1" fmla="*/ 208268 h 601160"/>
              <a:gd name="connsiteX2" fmla="*/ 572260 w 609014"/>
              <a:gd name="connsiteY2" fmla="*/ 190022 h 601160"/>
              <a:gd name="connsiteX3" fmla="*/ 511136 w 609014"/>
              <a:gd name="connsiteY3" fmla="*/ 87115 h 601160"/>
              <a:gd name="connsiteX4" fmla="*/ 405491 w 609014"/>
              <a:gd name="connsiteY4" fmla="*/ 31099 h 601160"/>
              <a:gd name="connsiteX5" fmla="*/ 387245 w 609014"/>
              <a:gd name="connsiteY5" fmla="*/ 40222 h 601160"/>
              <a:gd name="connsiteX6" fmla="*/ 372283 w 609014"/>
              <a:gd name="connsiteY6" fmla="*/ 23983 h 601160"/>
              <a:gd name="connsiteX7" fmla="*/ 248484 w 609014"/>
              <a:gd name="connsiteY7" fmla="*/ 4369 h 601160"/>
              <a:gd name="connsiteX8" fmla="*/ 200406 w 609014"/>
              <a:gd name="connsiteY8" fmla="*/ 34748 h 601160"/>
              <a:gd name="connsiteX9" fmla="*/ 156 w 609014"/>
              <a:gd name="connsiteY9" fmla="*/ 153348 h 601160"/>
              <a:gd name="connsiteX10" fmla="*/ 52795 w 609014"/>
              <a:gd name="connsiteY10" fmla="*/ 223504 h 601160"/>
              <a:gd name="connsiteX11" fmla="*/ 189641 w 609014"/>
              <a:gd name="connsiteY11" fmla="*/ 265287 h 601160"/>
              <a:gd name="connsiteX12" fmla="*/ 235256 w 609014"/>
              <a:gd name="connsiteY12" fmla="*/ 323218 h 601160"/>
              <a:gd name="connsiteX13" fmla="*/ 244926 w 609014"/>
              <a:gd name="connsiteY13" fmla="*/ 366005 h 601160"/>
              <a:gd name="connsiteX14" fmla="*/ 270926 w 609014"/>
              <a:gd name="connsiteY14" fmla="*/ 376132 h 601160"/>
              <a:gd name="connsiteX15" fmla="*/ 288260 w 609014"/>
              <a:gd name="connsiteY15" fmla="*/ 373669 h 601160"/>
              <a:gd name="connsiteX16" fmla="*/ 348381 w 609014"/>
              <a:gd name="connsiteY16" fmla="*/ 416273 h 601160"/>
              <a:gd name="connsiteX17" fmla="*/ 396733 w 609014"/>
              <a:gd name="connsiteY17" fmla="*/ 551202 h 601160"/>
              <a:gd name="connsiteX18" fmla="*/ 461415 w 609014"/>
              <a:gd name="connsiteY18" fmla="*/ 600832 h 601160"/>
              <a:gd name="connsiteX19" fmla="*/ 469261 w 609014"/>
              <a:gd name="connsiteY19" fmla="*/ 600832 h 601160"/>
              <a:gd name="connsiteX20" fmla="*/ 577916 w 609014"/>
              <a:gd name="connsiteY20" fmla="*/ 395107 h 601160"/>
              <a:gd name="connsiteX21" fmla="*/ 606015 w 609014"/>
              <a:gd name="connsiteY21" fmla="*/ 345570 h 601160"/>
              <a:gd name="connsiteX22" fmla="*/ 580562 w 609014"/>
              <a:gd name="connsiteY22" fmla="*/ 222500 h 601160"/>
              <a:gd name="connsiteX23" fmla="*/ 55532 w 609014"/>
              <a:gd name="connsiteY23" fmla="*/ 209910 h 601160"/>
              <a:gd name="connsiteX24" fmla="*/ 13840 w 609014"/>
              <a:gd name="connsiteY24" fmla="*/ 154078 h 601160"/>
              <a:gd name="connsiteX25" fmla="*/ 191556 w 609014"/>
              <a:gd name="connsiteY25" fmla="*/ 49437 h 601160"/>
              <a:gd name="connsiteX26" fmla="*/ 175409 w 609014"/>
              <a:gd name="connsiteY26" fmla="*/ 197777 h 601160"/>
              <a:gd name="connsiteX27" fmla="*/ 183711 w 609014"/>
              <a:gd name="connsiteY27" fmla="*/ 247497 h 601160"/>
              <a:gd name="connsiteX28" fmla="*/ 55532 w 609014"/>
              <a:gd name="connsiteY28" fmla="*/ 209910 h 601160"/>
              <a:gd name="connsiteX29" fmla="*/ 189093 w 609014"/>
              <a:gd name="connsiteY29" fmla="*/ 196956 h 601160"/>
              <a:gd name="connsiteX30" fmla="*/ 251677 w 609014"/>
              <a:gd name="connsiteY30" fmla="*/ 17688 h 601160"/>
              <a:gd name="connsiteX31" fmla="*/ 364073 w 609014"/>
              <a:gd name="connsiteY31" fmla="*/ 34931 h 601160"/>
              <a:gd name="connsiteX32" fmla="*/ 376662 w 609014"/>
              <a:gd name="connsiteY32" fmla="*/ 50805 h 601160"/>
              <a:gd name="connsiteX33" fmla="*/ 272660 w 609014"/>
              <a:gd name="connsiteY33" fmla="*/ 237735 h 601160"/>
              <a:gd name="connsiteX34" fmla="*/ 249670 w 609014"/>
              <a:gd name="connsiteY34" fmla="*/ 285358 h 601160"/>
              <a:gd name="connsiteX35" fmla="*/ 239361 w 609014"/>
              <a:gd name="connsiteY35" fmla="*/ 309169 h 601160"/>
              <a:gd name="connsiteX36" fmla="*/ 189093 w 609014"/>
              <a:gd name="connsiteY36" fmla="*/ 196956 h 601160"/>
              <a:gd name="connsiteX37" fmla="*/ 255509 w 609014"/>
              <a:gd name="connsiteY37" fmla="*/ 356973 h 601160"/>
              <a:gd name="connsiteX38" fmla="*/ 253775 w 609014"/>
              <a:gd name="connsiteY38" fmla="*/ 355423 h 601160"/>
              <a:gd name="connsiteX39" fmla="*/ 253775 w 609014"/>
              <a:gd name="connsiteY39" fmla="*/ 355423 h 601160"/>
              <a:gd name="connsiteX40" fmla="*/ 248849 w 609014"/>
              <a:gd name="connsiteY40" fmla="*/ 327415 h 601160"/>
              <a:gd name="connsiteX41" fmla="*/ 252133 w 609014"/>
              <a:gd name="connsiteY41" fmla="*/ 324039 h 601160"/>
              <a:gd name="connsiteX42" fmla="*/ 251312 w 609014"/>
              <a:gd name="connsiteY42" fmla="*/ 317288 h 601160"/>
              <a:gd name="connsiteX43" fmla="*/ 261986 w 609014"/>
              <a:gd name="connsiteY43" fmla="*/ 291744 h 601160"/>
              <a:gd name="connsiteX44" fmla="*/ 285250 w 609014"/>
              <a:gd name="connsiteY44" fmla="*/ 243848 h 601160"/>
              <a:gd name="connsiteX45" fmla="*/ 407224 w 609014"/>
              <a:gd name="connsiteY45" fmla="*/ 44510 h 601160"/>
              <a:gd name="connsiteX46" fmla="*/ 501465 w 609014"/>
              <a:gd name="connsiteY46" fmla="*/ 96511 h 601160"/>
              <a:gd name="connsiteX47" fmla="*/ 501921 w 609014"/>
              <a:gd name="connsiteY47" fmla="*/ 96511 h 601160"/>
              <a:gd name="connsiteX48" fmla="*/ 501921 w 609014"/>
              <a:gd name="connsiteY48" fmla="*/ 96511 h 601160"/>
              <a:gd name="connsiteX49" fmla="*/ 558484 w 609014"/>
              <a:gd name="connsiteY49" fmla="*/ 187741 h 601160"/>
              <a:gd name="connsiteX50" fmla="*/ 365167 w 609014"/>
              <a:gd name="connsiteY50" fmla="*/ 319204 h 601160"/>
              <a:gd name="connsiteX51" fmla="*/ 318458 w 609014"/>
              <a:gd name="connsiteY51" fmla="*/ 344748 h 601160"/>
              <a:gd name="connsiteX52" fmla="*/ 293552 w 609014"/>
              <a:gd name="connsiteY52" fmla="*/ 356608 h 601160"/>
              <a:gd name="connsiteX53" fmla="*/ 286709 w 609014"/>
              <a:gd name="connsiteY53" fmla="*/ 356152 h 601160"/>
              <a:gd name="connsiteX54" fmla="*/ 283516 w 609014"/>
              <a:gd name="connsiteY54" fmla="*/ 359619 h 601160"/>
              <a:gd name="connsiteX55" fmla="*/ 255509 w 609014"/>
              <a:gd name="connsiteY55" fmla="*/ 356973 h 601160"/>
              <a:gd name="connsiteX56" fmla="*/ 467984 w 609014"/>
              <a:gd name="connsiteY56" fmla="*/ 586508 h 601160"/>
              <a:gd name="connsiteX57" fmla="*/ 410144 w 609014"/>
              <a:gd name="connsiteY57" fmla="*/ 547553 h 601160"/>
              <a:gd name="connsiteX58" fmla="*/ 366444 w 609014"/>
              <a:gd name="connsiteY58" fmla="*/ 421382 h 601160"/>
              <a:gd name="connsiteX59" fmla="*/ 416530 w 609014"/>
              <a:gd name="connsiteY59" fmla="*/ 427221 h 601160"/>
              <a:gd name="connsiteX60" fmla="*/ 425653 w 609014"/>
              <a:gd name="connsiteY60" fmla="*/ 427221 h 601160"/>
              <a:gd name="connsiteX61" fmla="*/ 563775 w 609014"/>
              <a:gd name="connsiteY61" fmla="*/ 403866 h 601160"/>
              <a:gd name="connsiteX62" fmla="*/ 467984 w 609014"/>
              <a:gd name="connsiteY62" fmla="*/ 586508 h 601160"/>
              <a:gd name="connsiteX63" fmla="*/ 592695 w 609014"/>
              <a:gd name="connsiteY63" fmla="*/ 342285 h 601160"/>
              <a:gd name="connsiteX64" fmla="*/ 416712 w 609014"/>
              <a:gd name="connsiteY64" fmla="*/ 413536 h 601160"/>
              <a:gd name="connsiteX65" fmla="*/ 302127 w 609014"/>
              <a:gd name="connsiteY65" fmla="*/ 368833 h 601160"/>
              <a:gd name="connsiteX66" fmla="*/ 325482 w 609014"/>
              <a:gd name="connsiteY66" fmla="*/ 357338 h 601160"/>
              <a:gd name="connsiteX67" fmla="*/ 371827 w 609014"/>
              <a:gd name="connsiteY67" fmla="*/ 331976 h 601160"/>
              <a:gd name="connsiteX68" fmla="*/ 553558 w 609014"/>
              <a:gd name="connsiteY68" fmla="*/ 219125 h 601160"/>
              <a:gd name="connsiteX69" fmla="*/ 569979 w 609014"/>
              <a:gd name="connsiteY69" fmla="*/ 230893 h 601160"/>
              <a:gd name="connsiteX70" fmla="*/ 592695 w 609014"/>
              <a:gd name="connsiteY70" fmla="*/ 342559 h 60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9014" h="601160">
                <a:moveTo>
                  <a:pt x="580562" y="222500"/>
                </a:moveTo>
                <a:cubicBezTo>
                  <a:pt x="576028" y="216598"/>
                  <a:pt x="570271" y="211744"/>
                  <a:pt x="563684" y="208268"/>
                </a:cubicBezTo>
                <a:cubicBezTo>
                  <a:pt x="568246" y="203141"/>
                  <a:pt x="571220" y="196800"/>
                  <a:pt x="572260" y="190022"/>
                </a:cubicBezTo>
                <a:cubicBezTo>
                  <a:pt x="575544" y="140575"/>
                  <a:pt x="516427" y="91402"/>
                  <a:pt x="511136" y="87115"/>
                </a:cubicBezTo>
                <a:cubicBezTo>
                  <a:pt x="505844" y="82827"/>
                  <a:pt x="454573" y="25443"/>
                  <a:pt x="405491" y="31099"/>
                </a:cubicBezTo>
                <a:cubicBezTo>
                  <a:pt x="398640" y="32276"/>
                  <a:pt x="392299" y="35451"/>
                  <a:pt x="387245" y="40222"/>
                </a:cubicBezTo>
                <a:cubicBezTo>
                  <a:pt x="383468" y="33809"/>
                  <a:pt x="378368" y="28271"/>
                  <a:pt x="372283" y="23983"/>
                </a:cubicBezTo>
                <a:cubicBezTo>
                  <a:pt x="348016" y="5737"/>
                  <a:pt x="299299" y="-7674"/>
                  <a:pt x="248484" y="4369"/>
                </a:cubicBezTo>
                <a:cubicBezTo>
                  <a:pt x="229326" y="8374"/>
                  <a:pt x="212247" y="19166"/>
                  <a:pt x="200406" y="34748"/>
                </a:cubicBezTo>
                <a:cubicBezTo>
                  <a:pt x="57539" y="46152"/>
                  <a:pt x="3257" y="103262"/>
                  <a:pt x="156" y="153348"/>
                </a:cubicBezTo>
                <a:cubicBezTo>
                  <a:pt x="-2554" y="186674"/>
                  <a:pt x="20035" y="216789"/>
                  <a:pt x="52795" y="223504"/>
                </a:cubicBezTo>
                <a:cubicBezTo>
                  <a:pt x="99815" y="232316"/>
                  <a:pt x="145713" y="246329"/>
                  <a:pt x="189641" y="265287"/>
                </a:cubicBezTo>
                <a:cubicBezTo>
                  <a:pt x="198736" y="288715"/>
                  <a:pt x="214619" y="308886"/>
                  <a:pt x="235256" y="323218"/>
                </a:cubicBezTo>
                <a:cubicBezTo>
                  <a:pt x="229417" y="351408"/>
                  <a:pt x="240729" y="362812"/>
                  <a:pt x="244926" y="366005"/>
                </a:cubicBezTo>
                <a:cubicBezTo>
                  <a:pt x="251604" y="373158"/>
                  <a:pt x="261174" y="376880"/>
                  <a:pt x="270926" y="376132"/>
                </a:cubicBezTo>
                <a:cubicBezTo>
                  <a:pt x="276783" y="376050"/>
                  <a:pt x="282613" y="375219"/>
                  <a:pt x="288260" y="373669"/>
                </a:cubicBezTo>
                <a:cubicBezTo>
                  <a:pt x="303614" y="393538"/>
                  <a:pt x="324543" y="408372"/>
                  <a:pt x="348381" y="416273"/>
                </a:cubicBezTo>
                <a:cubicBezTo>
                  <a:pt x="369373" y="459352"/>
                  <a:pt x="385585" y="504593"/>
                  <a:pt x="396733" y="551202"/>
                </a:cubicBezTo>
                <a:cubicBezTo>
                  <a:pt x="404177" y="580743"/>
                  <a:pt x="430953" y="601288"/>
                  <a:pt x="461415" y="600832"/>
                </a:cubicBezTo>
                <a:cubicBezTo>
                  <a:pt x="464024" y="600968"/>
                  <a:pt x="466652" y="600968"/>
                  <a:pt x="469261" y="600832"/>
                </a:cubicBezTo>
                <a:cubicBezTo>
                  <a:pt x="518981" y="595358"/>
                  <a:pt x="573355" y="538247"/>
                  <a:pt x="577916" y="395107"/>
                </a:cubicBezTo>
                <a:cubicBezTo>
                  <a:pt x="592933" y="382509"/>
                  <a:pt x="602913" y="364929"/>
                  <a:pt x="606015" y="345570"/>
                </a:cubicBezTo>
                <a:cubicBezTo>
                  <a:pt x="615777" y="294572"/>
                  <a:pt x="599629" y="245764"/>
                  <a:pt x="580562" y="222500"/>
                </a:cubicBezTo>
                <a:close/>
                <a:moveTo>
                  <a:pt x="55532" y="209910"/>
                </a:moveTo>
                <a:cubicBezTo>
                  <a:pt x="29495" y="204555"/>
                  <a:pt x="11587" y="180562"/>
                  <a:pt x="13840" y="154078"/>
                </a:cubicBezTo>
                <a:cubicBezTo>
                  <a:pt x="16486" y="111017"/>
                  <a:pt x="65020" y="61844"/>
                  <a:pt x="191556" y="49437"/>
                </a:cubicBezTo>
                <a:cubicBezTo>
                  <a:pt x="174131" y="83922"/>
                  <a:pt x="171851" y="135102"/>
                  <a:pt x="175409" y="197777"/>
                </a:cubicBezTo>
                <a:cubicBezTo>
                  <a:pt x="176248" y="214618"/>
                  <a:pt x="179040" y="231295"/>
                  <a:pt x="183711" y="247497"/>
                </a:cubicBezTo>
                <a:cubicBezTo>
                  <a:pt x="142274" y="230930"/>
                  <a:pt x="99359" y="218340"/>
                  <a:pt x="55532" y="209910"/>
                </a:cubicBezTo>
                <a:close/>
                <a:moveTo>
                  <a:pt x="189093" y="196956"/>
                </a:moveTo>
                <a:cubicBezTo>
                  <a:pt x="183528" y="99613"/>
                  <a:pt x="192012" y="31920"/>
                  <a:pt x="251677" y="17688"/>
                </a:cubicBezTo>
                <a:cubicBezTo>
                  <a:pt x="295832" y="7197"/>
                  <a:pt x="341721" y="18418"/>
                  <a:pt x="364073" y="34931"/>
                </a:cubicBezTo>
                <a:cubicBezTo>
                  <a:pt x="369948" y="38644"/>
                  <a:pt x="374391" y="44236"/>
                  <a:pt x="376662" y="50805"/>
                </a:cubicBezTo>
                <a:cubicBezTo>
                  <a:pt x="346648" y="85016"/>
                  <a:pt x="310338" y="158456"/>
                  <a:pt x="272660" y="237735"/>
                </a:cubicBezTo>
                <a:cubicBezTo>
                  <a:pt x="263537" y="257167"/>
                  <a:pt x="255509" y="274227"/>
                  <a:pt x="249670" y="285358"/>
                </a:cubicBezTo>
                <a:cubicBezTo>
                  <a:pt x="245592" y="293003"/>
                  <a:pt x="242143" y="300967"/>
                  <a:pt x="239361" y="309169"/>
                </a:cubicBezTo>
                <a:cubicBezTo>
                  <a:pt x="223669" y="297765"/>
                  <a:pt x="193016" y="266655"/>
                  <a:pt x="189093" y="196956"/>
                </a:cubicBezTo>
                <a:close/>
                <a:moveTo>
                  <a:pt x="255509" y="356973"/>
                </a:moveTo>
                <a:cubicBezTo>
                  <a:pt x="255043" y="356344"/>
                  <a:pt x="254460" y="355815"/>
                  <a:pt x="253775" y="355423"/>
                </a:cubicBezTo>
                <a:cubicBezTo>
                  <a:pt x="253775" y="355423"/>
                  <a:pt x="253775" y="355423"/>
                  <a:pt x="253775" y="355423"/>
                </a:cubicBezTo>
                <a:cubicBezTo>
                  <a:pt x="253775" y="355423"/>
                  <a:pt x="244652" y="348763"/>
                  <a:pt x="248849" y="327415"/>
                </a:cubicBezTo>
                <a:cubicBezTo>
                  <a:pt x="250281" y="326676"/>
                  <a:pt x="251440" y="325490"/>
                  <a:pt x="252133" y="324039"/>
                </a:cubicBezTo>
                <a:cubicBezTo>
                  <a:pt x="253073" y="321804"/>
                  <a:pt x="252763" y="319231"/>
                  <a:pt x="251312" y="317288"/>
                </a:cubicBezTo>
                <a:cubicBezTo>
                  <a:pt x="254104" y="308475"/>
                  <a:pt x="257671" y="299927"/>
                  <a:pt x="261986" y="291744"/>
                </a:cubicBezTo>
                <a:cubicBezTo>
                  <a:pt x="268007" y="280158"/>
                  <a:pt x="275944" y="263280"/>
                  <a:pt x="285250" y="243848"/>
                </a:cubicBezTo>
                <a:cubicBezTo>
                  <a:pt x="317728" y="175334"/>
                  <a:pt x="378305" y="47794"/>
                  <a:pt x="407224" y="44510"/>
                </a:cubicBezTo>
                <a:cubicBezTo>
                  <a:pt x="450559" y="39401"/>
                  <a:pt x="500918" y="95873"/>
                  <a:pt x="501465" y="96511"/>
                </a:cubicBezTo>
                <a:lnTo>
                  <a:pt x="501921" y="96511"/>
                </a:lnTo>
                <a:cubicBezTo>
                  <a:pt x="501921" y="96511"/>
                  <a:pt x="501921" y="96511"/>
                  <a:pt x="501921" y="96511"/>
                </a:cubicBezTo>
                <a:cubicBezTo>
                  <a:pt x="501921" y="96511"/>
                  <a:pt x="561312" y="144681"/>
                  <a:pt x="558484" y="187741"/>
                </a:cubicBezTo>
                <a:cubicBezTo>
                  <a:pt x="556477" y="216753"/>
                  <a:pt x="432039" y="283350"/>
                  <a:pt x="365167" y="319204"/>
                </a:cubicBezTo>
                <a:cubicBezTo>
                  <a:pt x="346191" y="329331"/>
                  <a:pt x="329770" y="338180"/>
                  <a:pt x="318458" y="344748"/>
                </a:cubicBezTo>
                <a:cubicBezTo>
                  <a:pt x="310511" y="349419"/>
                  <a:pt x="302182" y="353379"/>
                  <a:pt x="293552" y="356608"/>
                </a:cubicBezTo>
                <a:cubicBezTo>
                  <a:pt x="291526" y="355222"/>
                  <a:pt x="288899" y="355048"/>
                  <a:pt x="286709" y="356152"/>
                </a:cubicBezTo>
                <a:cubicBezTo>
                  <a:pt x="285250" y="356873"/>
                  <a:pt x="284119" y="358104"/>
                  <a:pt x="283516" y="359619"/>
                </a:cubicBezTo>
                <a:cubicBezTo>
                  <a:pt x="262898" y="365367"/>
                  <a:pt x="255874" y="357430"/>
                  <a:pt x="255509" y="356973"/>
                </a:cubicBezTo>
                <a:close/>
                <a:moveTo>
                  <a:pt x="467984" y="586508"/>
                </a:moveTo>
                <a:cubicBezTo>
                  <a:pt x="441636" y="589984"/>
                  <a:pt x="416822" y="573280"/>
                  <a:pt x="410144" y="547553"/>
                </a:cubicBezTo>
                <a:cubicBezTo>
                  <a:pt x="399670" y="504191"/>
                  <a:pt x="385037" y="461934"/>
                  <a:pt x="366444" y="421382"/>
                </a:cubicBezTo>
                <a:cubicBezTo>
                  <a:pt x="382866" y="425223"/>
                  <a:pt x="399670" y="427184"/>
                  <a:pt x="416530" y="427221"/>
                </a:cubicBezTo>
                <a:lnTo>
                  <a:pt x="425653" y="427221"/>
                </a:lnTo>
                <a:cubicBezTo>
                  <a:pt x="484132" y="427221"/>
                  <a:pt x="531845" y="421929"/>
                  <a:pt x="563775" y="403866"/>
                </a:cubicBezTo>
                <a:cubicBezTo>
                  <a:pt x="557663" y="531223"/>
                  <a:pt x="510862" y="582038"/>
                  <a:pt x="467984" y="586508"/>
                </a:cubicBezTo>
                <a:close/>
                <a:moveTo>
                  <a:pt x="592695" y="342285"/>
                </a:moveTo>
                <a:cubicBezTo>
                  <a:pt x="581383" y="402588"/>
                  <a:pt x="513781" y="414357"/>
                  <a:pt x="416712" y="413536"/>
                </a:cubicBezTo>
                <a:cubicBezTo>
                  <a:pt x="346921" y="412897"/>
                  <a:pt x="314352" y="383886"/>
                  <a:pt x="302127" y="368833"/>
                </a:cubicBezTo>
                <a:cubicBezTo>
                  <a:pt x="310165" y="365549"/>
                  <a:pt x="317974" y="361708"/>
                  <a:pt x="325482" y="357338"/>
                </a:cubicBezTo>
                <a:cubicBezTo>
                  <a:pt x="336612" y="350861"/>
                  <a:pt x="352851" y="342103"/>
                  <a:pt x="371827" y="331976"/>
                </a:cubicBezTo>
                <a:cubicBezTo>
                  <a:pt x="449282" y="290558"/>
                  <a:pt x="520806" y="250690"/>
                  <a:pt x="553558" y="219125"/>
                </a:cubicBezTo>
                <a:cubicBezTo>
                  <a:pt x="560226" y="221031"/>
                  <a:pt x="566029" y="225191"/>
                  <a:pt x="569979" y="230893"/>
                </a:cubicBezTo>
                <a:cubicBezTo>
                  <a:pt x="587678" y="252697"/>
                  <a:pt x="601180" y="297947"/>
                  <a:pt x="592695" y="342559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434D9B3B-D3A7-4249-539F-CE483574F35C}"/>
              </a:ext>
            </a:extLst>
          </p:cNvPr>
          <p:cNvSpPr/>
          <p:nvPr/>
        </p:nvSpPr>
        <p:spPr>
          <a:xfrm>
            <a:off x="5362683" y="6993786"/>
            <a:ext cx="1101808" cy="1196052"/>
          </a:xfrm>
          <a:custGeom>
            <a:avLst/>
            <a:gdLst>
              <a:gd name="connsiteX0" fmla="*/ 549842 w 551357"/>
              <a:gd name="connsiteY0" fmla="*/ 350237 h 598517"/>
              <a:gd name="connsiteX1" fmla="*/ 531596 w 551357"/>
              <a:gd name="connsiteY1" fmla="*/ 204268 h 598517"/>
              <a:gd name="connsiteX2" fmla="*/ 531049 w 551357"/>
              <a:gd name="connsiteY2" fmla="*/ 203356 h 598517"/>
              <a:gd name="connsiteX3" fmla="*/ 531049 w 551357"/>
              <a:gd name="connsiteY3" fmla="*/ 202718 h 598517"/>
              <a:gd name="connsiteX4" fmla="*/ 357712 w 551357"/>
              <a:gd name="connsiteY4" fmla="*/ 90961 h 598517"/>
              <a:gd name="connsiteX5" fmla="*/ 300328 w 551357"/>
              <a:gd name="connsiteY5" fmla="*/ 51367 h 598517"/>
              <a:gd name="connsiteX6" fmla="*/ 347494 w 551357"/>
              <a:gd name="connsiteY6" fmla="*/ 13232 h 598517"/>
              <a:gd name="connsiteX7" fmla="*/ 352420 w 551357"/>
              <a:gd name="connsiteY7" fmla="*/ 4931 h 598517"/>
              <a:gd name="connsiteX8" fmla="*/ 344264 w 551357"/>
              <a:gd name="connsiteY8" fmla="*/ -32 h 598517"/>
              <a:gd name="connsiteX9" fmla="*/ 344119 w 551357"/>
              <a:gd name="connsiteY9" fmla="*/ 4 h 598517"/>
              <a:gd name="connsiteX10" fmla="*/ 286187 w 551357"/>
              <a:gd name="connsiteY10" fmla="*/ 50272 h 598517"/>
              <a:gd name="connsiteX11" fmla="*/ 227891 w 551357"/>
              <a:gd name="connsiteY11" fmla="*/ 75999 h 598517"/>
              <a:gd name="connsiteX12" fmla="*/ 154907 w 551357"/>
              <a:gd name="connsiteY12" fmla="*/ 80652 h 598517"/>
              <a:gd name="connsiteX13" fmla="*/ 149798 w 551357"/>
              <a:gd name="connsiteY13" fmla="*/ 84392 h 598517"/>
              <a:gd name="connsiteX14" fmla="*/ -2 w 551357"/>
              <a:gd name="connsiteY14" fmla="*/ 393662 h 598517"/>
              <a:gd name="connsiteX15" fmla="*/ -2 w 551357"/>
              <a:gd name="connsiteY15" fmla="*/ 393662 h 598517"/>
              <a:gd name="connsiteX16" fmla="*/ -2 w 551357"/>
              <a:gd name="connsiteY16" fmla="*/ 394210 h 598517"/>
              <a:gd name="connsiteX17" fmla="*/ -2 w 551357"/>
              <a:gd name="connsiteY17" fmla="*/ 396126 h 598517"/>
              <a:gd name="connsiteX18" fmla="*/ -2 w 551357"/>
              <a:gd name="connsiteY18" fmla="*/ 591449 h 598517"/>
              <a:gd name="connsiteX19" fmla="*/ 6841 w 551357"/>
              <a:gd name="connsiteY19" fmla="*/ 598291 h 598517"/>
              <a:gd name="connsiteX20" fmla="*/ 8757 w 551357"/>
              <a:gd name="connsiteY20" fmla="*/ 598291 h 598517"/>
              <a:gd name="connsiteX21" fmla="*/ 527765 w 551357"/>
              <a:gd name="connsiteY21" fmla="*/ 444751 h 598517"/>
              <a:gd name="connsiteX22" fmla="*/ 532235 w 551357"/>
              <a:gd name="connsiteY22" fmla="*/ 440646 h 598517"/>
              <a:gd name="connsiteX23" fmla="*/ 549842 w 551357"/>
              <a:gd name="connsiteY23" fmla="*/ 358539 h 598517"/>
              <a:gd name="connsiteX24" fmla="*/ 549842 w 551357"/>
              <a:gd name="connsiteY24" fmla="*/ 350237 h 598517"/>
              <a:gd name="connsiteX25" fmla="*/ 535702 w 551357"/>
              <a:gd name="connsiteY25" fmla="*/ 351787 h 598517"/>
              <a:gd name="connsiteX26" fmla="*/ 468191 w 551357"/>
              <a:gd name="connsiteY26" fmla="*/ 342664 h 598517"/>
              <a:gd name="connsiteX27" fmla="*/ 416373 w 551357"/>
              <a:gd name="connsiteY27" fmla="*/ 314292 h 598517"/>
              <a:gd name="connsiteX28" fmla="*/ 365740 w 551357"/>
              <a:gd name="connsiteY28" fmla="*/ 371037 h 598517"/>
              <a:gd name="connsiteX29" fmla="*/ 318483 w 551357"/>
              <a:gd name="connsiteY29" fmla="*/ 434168 h 598517"/>
              <a:gd name="connsiteX30" fmla="*/ 281078 w 551357"/>
              <a:gd name="connsiteY30" fmla="*/ 427326 h 598517"/>
              <a:gd name="connsiteX31" fmla="*/ 260369 w 551357"/>
              <a:gd name="connsiteY31" fmla="*/ 415558 h 598517"/>
              <a:gd name="connsiteX32" fmla="*/ 187385 w 551357"/>
              <a:gd name="connsiteY32" fmla="*/ 389739 h 598517"/>
              <a:gd name="connsiteX33" fmla="*/ 132191 w 551357"/>
              <a:gd name="connsiteY33" fmla="*/ 463910 h 598517"/>
              <a:gd name="connsiteX34" fmla="*/ 84113 w 551357"/>
              <a:gd name="connsiteY34" fmla="*/ 506605 h 598517"/>
              <a:gd name="connsiteX35" fmla="*/ 12679 w 551357"/>
              <a:gd name="connsiteY35" fmla="*/ 465187 h 598517"/>
              <a:gd name="connsiteX36" fmla="*/ 12679 w 551357"/>
              <a:gd name="connsiteY36" fmla="*/ 401326 h 598517"/>
              <a:gd name="connsiteX37" fmla="*/ 520466 w 551357"/>
              <a:gd name="connsiteY37" fmla="*/ 215581 h 598517"/>
              <a:gd name="connsiteX38" fmla="*/ 535702 w 551357"/>
              <a:gd name="connsiteY38" fmla="*/ 351787 h 598517"/>
              <a:gd name="connsiteX39" fmla="*/ 281717 w 551357"/>
              <a:gd name="connsiteY39" fmla="*/ 64322 h 598517"/>
              <a:gd name="connsiteX40" fmla="*/ 280166 w 551357"/>
              <a:gd name="connsiteY40" fmla="*/ 106835 h 598517"/>
              <a:gd name="connsiteX41" fmla="*/ 286826 w 551357"/>
              <a:gd name="connsiteY41" fmla="*/ 112491 h 598517"/>
              <a:gd name="connsiteX42" fmla="*/ 288012 w 551357"/>
              <a:gd name="connsiteY42" fmla="*/ 112491 h 598517"/>
              <a:gd name="connsiteX43" fmla="*/ 293577 w 551357"/>
              <a:gd name="connsiteY43" fmla="*/ 104581 h 598517"/>
              <a:gd name="connsiteX44" fmla="*/ 293577 w 551357"/>
              <a:gd name="connsiteY44" fmla="*/ 104554 h 598517"/>
              <a:gd name="connsiteX45" fmla="*/ 295402 w 551357"/>
              <a:gd name="connsiteY45" fmla="*/ 64686 h 598517"/>
              <a:gd name="connsiteX46" fmla="*/ 346947 w 551357"/>
              <a:gd name="connsiteY46" fmla="*/ 100448 h 598517"/>
              <a:gd name="connsiteX47" fmla="*/ 346947 w 551357"/>
              <a:gd name="connsiteY47" fmla="*/ 100448 h 598517"/>
              <a:gd name="connsiteX48" fmla="*/ 318310 w 551357"/>
              <a:gd name="connsiteY48" fmla="*/ 192071 h 598517"/>
              <a:gd name="connsiteX49" fmla="*/ 226689 w 551357"/>
              <a:gd name="connsiteY49" fmla="*/ 163425 h 598517"/>
              <a:gd name="connsiteX50" fmla="*/ 235281 w 551357"/>
              <a:gd name="connsiteY50" fmla="*/ 87767 h 598517"/>
              <a:gd name="connsiteX51" fmla="*/ 235281 w 551357"/>
              <a:gd name="connsiteY51" fmla="*/ 87767 h 598517"/>
              <a:gd name="connsiteX52" fmla="*/ 281717 w 551357"/>
              <a:gd name="connsiteY52" fmla="*/ 64322 h 598517"/>
              <a:gd name="connsiteX53" fmla="*/ 160199 w 551357"/>
              <a:gd name="connsiteY53" fmla="*/ 93789 h 598517"/>
              <a:gd name="connsiteX54" fmla="*/ 217126 w 551357"/>
              <a:gd name="connsiteY54" fmla="*/ 89866 h 598517"/>
              <a:gd name="connsiteX55" fmla="*/ 205358 w 551357"/>
              <a:gd name="connsiteY55" fmla="*/ 131923 h 598517"/>
              <a:gd name="connsiteX56" fmla="*/ 286844 w 551357"/>
              <a:gd name="connsiteY56" fmla="*/ 213556 h 598517"/>
              <a:gd name="connsiteX57" fmla="*/ 368477 w 551357"/>
              <a:gd name="connsiteY57" fmla="*/ 132069 h 598517"/>
              <a:gd name="connsiteX58" fmla="*/ 364645 w 551357"/>
              <a:gd name="connsiteY58" fmla="*/ 107291 h 598517"/>
              <a:gd name="connsiteX59" fmla="*/ 514354 w 551357"/>
              <a:gd name="connsiteY59" fmla="*/ 203265 h 598517"/>
              <a:gd name="connsiteX60" fmla="*/ 19887 w 551357"/>
              <a:gd name="connsiteY60" fmla="*/ 384539 h 598517"/>
              <a:gd name="connsiteX61" fmla="*/ 519919 w 551357"/>
              <a:gd name="connsiteY61" fmla="*/ 432344 h 598517"/>
              <a:gd name="connsiteX62" fmla="*/ 13044 w 551357"/>
              <a:gd name="connsiteY62" fmla="*/ 582235 h 598517"/>
              <a:gd name="connsiteX63" fmla="*/ 13044 w 551357"/>
              <a:gd name="connsiteY63" fmla="*/ 484892 h 598517"/>
              <a:gd name="connsiteX64" fmla="*/ 80555 w 551357"/>
              <a:gd name="connsiteY64" fmla="*/ 519834 h 598517"/>
              <a:gd name="connsiteX65" fmla="*/ 85664 w 551357"/>
              <a:gd name="connsiteY65" fmla="*/ 519834 h 598517"/>
              <a:gd name="connsiteX66" fmla="*/ 144781 w 551357"/>
              <a:gd name="connsiteY66" fmla="*/ 469748 h 598517"/>
              <a:gd name="connsiteX67" fmla="*/ 191673 w 551357"/>
              <a:gd name="connsiteY67" fmla="*/ 402511 h 598517"/>
              <a:gd name="connsiteX68" fmla="*/ 253527 w 551357"/>
              <a:gd name="connsiteY68" fmla="*/ 427052 h 598517"/>
              <a:gd name="connsiteX69" fmla="*/ 274419 w 551357"/>
              <a:gd name="connsiteY69" fmla="*/ 439277 h 598517"/>
              <a:gd name="connsiteX70" fmla="*/ 322771 w 551357"/>
              <a:gd name="connsiteY70" fmla="*/ 447214 h 598517"/>
              <a:gd name="connsiteX71" fmla="*/ 378147 w 551357"/>
              <a:gd name="connsiteY71" fmla="*/ 376785 h 598517"/>
              <a:gd name="connsiteX72" fmla="*/ 415825 w 551357"/>
              <a:gd name="connsiteY72" fmla="*/ 327976 h 598517"/>
              <a:gd name="connsiteX73" fmla="*/ 459068 w 551357"/>
              <a:gd name="connsiteY73" fmla="*/ 352883 h 598517"/>
              <a:gd name="connsiteX74" fmla="*/ 533695 w 551357"/>
              <a:gd name="connsiteY74" fmla="*/ 371129 h 598517"/>
              <a:gd name="connsiteX75" fmla="*/ 519919 w 551357"/>
              <a:gd name="connsiteY75" fmla="*/ 432344 h 59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551357" h="598517">
                <a:moveTo>
                  <a:pt x="549842" y="350237"/>
                </a:moveTo>
                <a:cubicBezTo>
                  <a:pt x="553939" y="300845"/>
                  <a:pt x="547726" y="251134"/>
                  <a:pt x="531596" y="204268"/>
                </a:cubicBezTo>
                <a:cubicBezTo>
                  <a:pt x="531469" y="203931"/>
                  <a:pt x="531286" y="203621"/>
                  <a:pt x="531049" y="203356"/>
                </a:cubicBezTo>
                <a:cubicBezTo>
                  <a:pt x="531049" y="203356"/>
                  <a:pt x="531049" y="203356"/>
                  <a:pt x="531049" y="202718"/>
                </a:cubicBezTo>
                <a:cubicBezTo>
                  <a:pt x="493645" y="147980"/>
                  <a:pt x="435257" y="110575"/>
                  <a:pt x="357712" y="90961"/>
                </a:cubicBezTo>
                <a:cubicBezTo>
                  <a:pt x="345487" y="69832"/>
                  <a:pt x="324422" y="55299"/>
                  <a:pt x="300328" y="51367"/>
                </a:cubicBezTo>
                <a:cubicBezTo>
                  <a:pt x="308940" y="31761"/>
                  <a:pt x="326520" y="17548"/>
                  <a:pt x="347494" y="13232"/>
                </a:cubicBezTo>
                <a:cubicBezTo>
                  <a:pt x="351143" y="12293"/>
                  <a:pt x="353342" y="8580"/>
                  <a:pt x="352420" y="4931"/>
                </a:cubicBezTo>
                <a:cubicBezTo>
                  <a:pt x="351536" y="1309"/>
                  <a:pt x="347886" y="-917"/>
                  <a:pt x="344264" y="-32"/>
                </a:cubicBezTo>
                <a:cubicBezTo>
                  <a:pt x="344219" y="-23"/>
                  <a:pt x="344164" y="-5"/>
                  <a:pt x="344119" y="4"/>
                </a:cubicBezTo>
                <a:cubicBezTo>
                  <a:pt x="317370" y="5524"/>
                  <a:pt x="295420" y="24563"/>
                  <a:pt x="286187" y="50272"/>
                </a:cubicBezTo>
                <a:cubicBezTo>
                  <a:pt x="264069" y="50582"/>
                  <a:pt x="243025" y="59860"/>
                  <a:pt x="227891" y="75999"/>
                </a:cubicBezTo>
                <a:cubicBezTo>
                  <a:pt x="203491" y="76045"/>
                  <a:pt x="179116" y="77605"/>
                  <a:pt x="154907" y="80652"/>
                </a:cubicBezTo>
                <a:cubicBezTo>
                  <a:pt x="152689" y="80971"/>
                  <a:pt x="150775" y="82376"/>
                  <a:pt x="149798" y="84392"/>
                </a:cubicBezTo>
                <a:lnTo>
                  <a:pt x="-2" y="393662"/>
                </a:lnTo>
                <a:lnTo>
                  <a:pt x="-2" y="393662"/>
                </a:lnTo>
                <a:cubicBezTo>
                  <a:pt x="-2" y="393662"/>
                  <a:pt x="-2" y="393662"/>
                  <a:pt x="-2" y="394210"/>
                </a:cubicBezTo>
                <a:cubicBezTo>
                  <a:pt x="-85" y="394848"/>
                  <a:pt x="-85" y="395487"/>
                  <a:pt x="-2" y="396126"/>
                </a:cubicBezTo>
                <a:lnTo>
                  <a:pt x="-2" y="591449"/>
                </a:lnTo>
                <a:cubicBezTo>
                  <a:pt x="-2" y="595226"/>
                  <a:pt x="3062" y="598291"/>
                  <a:pt x="6841" y="598291"/>
                </a:cubicBezTo>
                <a:lnTo>
                  <a:pt x="8757" y="598291"/>
                </a:lnTo>
                <a:lnTo>
                  <a:pt x="527765" y="444751"/>
                </a:lnTo>
                <a:cubicBezTo>
                  <a:pt x="529808" y="444140"/>
                  <a:pt x="531450" y="442625"/>
                  <a:pt x="532235" y="440646"/>
                </a:cubicBezTo>
                <a:cubicBezTo>
                  <a:pt x="541449" y="414098"/>
                  <a:pt x="547361" y="386528"/>
                  <a:pt x="549842" y="358539"/>
                </a:cubicBezTo>
                <a:cubicBezTo>
                  <a:pt x="551777" y="356112"/>
                  <a:pt x="551777" y="352663"/>
                  <a:pt x="549842" y="350237"/>
                </a:cubicBezTo>
                <a:close/>
                <a:moveTo>
                  <a:pt x="535702" y="351787"/>
                </a:moveTo>
                <a:cubicBezTo>
                  <a:pt x="506964" y="376694"/>
                  <a:pt x="490087" y="362096"/>
                  <a:pt x="468191" y="342664"/>
                </a:cubicBezTo>
                <a:cubicBezTo>
                  <a:pt x="453047" y="329162"/>
                  <a:pt x="437447" y="315295"/>
                  <a:pt x="416373" y="314292"/>
                </a:cubicBezTo>
                <a:cubicBezTo>
                  <a:pt x="392379" y="313380"/>
                  <a:pt x="379881" y="341661"/>
                  <a:pt x="365740" y="371037"/>
                </a:cubicBezTo>
                <a:cubicBezTo>
                  <a:pt x="353606" y="397402"/>
                  <a:pt x="339739" y="427235"/>
                  <a:pt x="318483" y="434168"/>
                </a:cubicBezTo>
                <a:cubicBezTo>
                  <a:pt x="305610" y="437279"/>
                  <a:pt x="292016" y="434798"/>
                  <a:pt x="281078" y="427326"/>
                </a:cubicBezTo>
                <a:lnTo>
                  <a:pt x="260369" y="415558"/>
                </a:lnTo>
                <a:cubicBezTo>
                  <a:pt x="225154" y="395396"/>
                  <a:pt x="205631" y="384357"/>
                  <a:pt x="187385" y="389739"/>
                </a:cubicBezTo>
                <a:cubicBezTo>
                  <a:pt x="169139" y="395122"/>
                  <a:pt x="155637" y="417747"/>
                  <a:pt x="132191" y="463910"/>
                </a:cubicBezTo>
                <a:cubicBezTo>
                  <a:pt x="118780" y="490549"/>
                  <a:pt x="102541" y="504872"/>
                  <a:pt x="84113" y="506605"/>
                </a:cubicBezTo>
                <a:cubicBezTo>
                  <a:pt x="51543" y="509525"/>
                  <a:pt x="19522" y="473397"/>
                  <a:pt x="12679" y="465187"/>
                </a:cubicBezTo>
                <a:lnTo>
                  <a:pt x="12679" y="401326"/>
                </a:lnTo>
                <a:lnTo>
                  <a:pt x="520466" y="215581"/>
                </a:lnTo>
                <a:cubicBezTo>
                  <a:pt x="534507" y="259527"/>
                  <a:pt x="539689" y="305826"/>
                  <a:pt x="535702" y="351787"/>
                </a:cubicBezTo>
                <a:close/>
                <a:moveTo>
                  <a:pt x="281717" y="64322"/>
                </a:moveTo>
                <a:cubicBezTo>
                  <a:pt x="278774" y="78298"/>
                  <a:pt x="278249" y="92676"/>
                  <a:pt x="280166" y="106835"/>
                </a:cubicBezTo>
                <a:cubicBezTo>
                  <a:pt x="280736" y="110073"/>
                  <a:pt x="283534" y="112455"/>
                  <a:pt x="286826" y="112491"/>
                </a:cubicBezTo>
                <a:lnTo>
                  <a:pt x="288012" y="112491"/>
                </a:lnTo>
                <a:cubicBezTo>
                  <a:pt x="291735" y="111843"/>
                  <a:pt x="294225" y="108304"/>
                  <a:pt x="293577" y="104581"/>
                </a:cubicBezTo>
                <a:cubicBezTo>
                  <a:pt x="293577" y="104572"/>
                  <a:pt x="293577" y="104563"/>
                  <a:pt x="293577" y="104554"/>
                </a:cubicBezTo>
                <a:cubicBezTo>
                  <a:pt x="291754" y="91262"/>
                  <a:pt x="292372" y="77751"/>
                  <a:pt x="295402" y="64686"/>
                </a:cubicBezTo>
                <a:cubicBezTo>
                  <a:pt x="317379" y="67523"/>
                  <a:pt x="336601" y="80862"/>
                  <a:pt x="346947" y="100448"/>
                </a:cubicBezTo>
                <a:lnTo>
                  <a:pt x="346947" y="100448"/>
                </a:lnTo>
                <a:cubicBezTo>
                  <a:pt x="364335" y="133656"/>
                  <a:pt x="351517" y="174673"/>
                  <a:pt x="318310" y="192071"/>
                </a:cubicBezTo>
                <a:cubicBezTo>
                  <a:pt x="285099" y="209460"/>
                  <a:pt x="244080" y="196633"/>
                  <a:pt x="226689" y="163425"/>
                </a:cubicBezTo>
                <a:cubicBezTo>
                  <a:pt x="213804" y="138820"/>
                  <a:pt x="217208" y="108851"/>
                  <a:pt x="235281" y="87767"/>
                </a:cubicBezTo>
                <a:lnTo>
                  <a:pt x="235281" y="87767"/>
                </a:lnTo>
                <a:cubicBezTo>
                  <a:pt x="247031" y="74092"/>
                  <a:pt x="263739" y="65663"/>
                  <a:pt x="281717" y="64322"/>
                </a:cubicBezTo>
                <a:close/>
                <a:moveTo>
                  <a:pt x="160199" y="93789"/>
                </a:moveTo>
                <a:cubicBezTo>
                  <a:pt x="179089" y="91444"/>
                  <a:pt x="198093" y="90139"/>
                  <a:pt x="217126" y="89866"/>
                </a:cubicBezTo>
                <a:cubicBezTo>
                  <a:pt x="209405" y="102538"/>
                  <a:pt x="205333" y="117089"/>
                  <a:pt x="205358" y="131923"/>
                </a:cubicBezTo>
                <a:cubicBezTo>
                  <a:pt x="205317" y="176963"/>
                  <a:pt x="241800" y="213519"/>
                  <a:pt x="286844" y="213556"/>
                </a:cubicBezTo>
                <a:cubicBezTo>
                  <a:pt x="331885" y="213592"/>
                  <a:pt x="368440" y="177109"/>
                  <a:pt x="368477" y="132069"/>
                </a:cubicBezTo>
                <a:cubicBezTo>
                  <a:pt x="368486" y="123657"/>
                  <a:pt x="367191" y="115301"/>
                  <a:pt x="364645" y="107291"/>
                </a:cubicBezTo>
                <a:cubicBezTo>
                  <a:pt x="430240" y="125537"/>
                  <a:pt x="480690" y="157833"/>
                  <a:pt x="514354" y="203265"/>
                </a:cubicBezTo>
                <a:lnTo>
                  <a:pt x="19887" y="384539"/>
                </a:lnTo>
                <a:close/>
                <a:moveTo>
                  <a:pt x="519919" y="432344"/>
                </a:moveTo>
                <a:lnTo>
                  <a:pt x="13044" y="582235"/>
                </a:lnTo>
                <a:lnTo>
                  <a:pt x="13044" y="484892"/>
                </a:lnTo>
                <a:cubicBezTo>
                  <a:pt x="27367" y="499307"/>
                  <a:pt x="52638" y="519834"/>
                  <a:pt x="80555" y="519834"/>
                </a:cubicBezTo>
                <a:cubicBezTo>
                  <a:pt x="82256" y="519925"/>
                  <a:pt x="83962" y="519925"/>
                  <a:pt x="85664" y="519834"/>
                </a:cubicBezTo>
                <a:cubicBezTo>
                  <a:pt x="109110" y="517735"/>
                  <a:pt x="128998" y="500858"/>
                  <a:pt x="144781" y="469748"/>
                </a:cubicBezTo>
                <a:cubicBezTo>
                  <a:pt x="166767" y="426414"/>
                  <a:pt x="178718" y="406435"/>
                  <a:pt x="191673" y="402511"/>
                </a:cubicBezTo>
                <a:cubicBezTo>
                  <a:pt x="204628" y="398588"/>
                  <a:pt x="221688" y="408806"/>
                  <a:pt x="253527" y="427052"/>
                </a:cubicBezTo>
                <a:lnTo>
                  <a:pt x="274419" y="439277"/>
                </a:lnTo>
                <a:cubicBezTo>
                  <a:pt x="288686" y="448646"/>
                  <a:pt x="306258" y="451530"/>
                  <a:pt x="322771" y="447214"/>
                </a:cubicBezTo>
                <a:cubicBezTo>
                  <a:pt x="350140" y="438091"/>
                  <a:pt x="364828" y="405705"/>
                  <a:pt x="378147" y="376785"/>
                </a:cubicBezTo>
                <a:cubicBezTo>
                  <a:pt x="389916" y="351423"/>
                  <a:pt x="400864" y="327064"/>
                  <a:pt x="415825" y="327976"/>
                </a:cubicBezTo>
                <a:cubicBezTo>
                  <a:pt x="430787" y="328889"/>
                  <a:pt x="445202" y="340384"/>
                  <a:pt x="459068" y="352883"/>
                </a:cubicBezTo>
                <a:cubicBezTo>
                  <a:pt x="479322" y="371129"/>
                  <a:pt x="501764" y="390834"/>
                  <a:pt x="533695" y="371129"/>
                </a:cubicBezTo>
                <a:cubicBezTo>
                  <a:pt x="530967" y="391910"/>
                  <a:pt x="526360" y="412401"/>
                  <a:pt x="519919" y="432344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62496BC3-24A0-462D-7D26-703886B3B4C6}"/>
              </a:ext>
            </a:extLst>
          </p:cNvPr>
          <p:cNvSpPr/>
          <p:nvPr/>
        </p:nvSpPr>
        <p:spPr>
          <a:xfrm>
            <a:off x="7965542" y="7197831"/>
            <a:ext cx="1216692" cy="787962"/>
          </a:xfrm>
          <a:custGeom>
            <a:avLst/>
            <a:gdLst>
              <a:gd name="connsiteX0" fmla="*/ 608721 w 608846"/>
              <a:gd name="connsiteY0" fmla="*/ 94744 h 394304"/>
              <a:gd name="connsiteX1" fmla="*/ 601149 w 608846"/>
              <a:gd name="connsiteY1" fmla="*/ 86899 h 394304"/>
              <a:gd name="connsiteX2" fmla="*/ 585275 w 608846"/>
              <a:gd name="connsiteY2" fmla="*/ 74765 h 394304"/>
              <a:gd name="connsiteX3" fmla="*/ 577703 w 608846"/>
              <a:gd name="connsiteY3" fmla="*/ 67466 h 394304"/>
              <a:gd name="connsiteX4" fmla="*/ 569036 w 608846"/>
              <a:gd name="connsiteY4" fmla="*/ 66372 h 394304"/>
              <a:gd name="connsiteX5" fmla="*/ 557815 w 608846"/>
              <a:gd name="connsiteY5" fmla="*/ 90822 h 394304"/>
              <a:gd name="connsiteX6" fmla="*/ 466584 w 608846"/>
              <a:gd name="connsiteY6" fmla="*/ 96660 h 394304"/>
              <a:gd name="connsiteX7" fmla="*/ 365319 w 608846"/>
              <a:gd name="connsiteY7" fmla="*/ 169644 h 394304"/>
              <a:gd name="connsiteX8" fmla="*/ 325999 w 608846"/>
              <a:gd name="connsiteY8" fmla="*/ 153770 h 394304"/>
              <a:gd name="connsiteX9" fmla="*/ 325999 w 608846"/>
              <a:gd name="connsiteY9" fmla="*/ 153770 h 394304"/>
              <a:gd name="connsiteX10" fmla="*/ 325999 w 608846"/>
              <a:gd name="connsiteY10" fmla="*/ 153770 h 394304"/>
              <a:gd name="connsiteX11" fmla="*/ 297626 w 608846"/>
              <a:gd name="connsiteY11" fmla="*/ 138079 h 394304"/>
              <a:gd name="connsiteX12" fmla="*/ 292791 w 608846"/>
              <a:gd name="connsiteY12" fmla="*/ 135068 h 394304"/>
              <a:gd name="connsiteX13" fmla="*/ 181673 w 608846"/>
              <a:gd name="connsiteY13" fmla="*/ 40006 h 394304"/>
              <a:gd name="connsiteX14" fmla="*/ 96008 w 608846"/>
              <a:gd name="connsiteY14" fmla="*/ 25136 h 394304"/>
              <a:gd name="connsiteX15" fmla="*/ 87614 w 608846"/>
              <a:gd name="connsiteY15" fmla="*/ 869 h 394304"/>
              <a:gd name="connsiteX16" fmla="*/ 78948 w 608846"/>
              <a:gd name="connsiteY16" fmla="*/ 869 h 394304"/>
              <a:gd name="connsiteX17" fmla="*/ 71011 w 608846"/>
              <a:gd name="connsiteY17" fmla="*/ 7163 h 394304"/>
              <a:gd name="connsiteX18" fmla="*/ 54863 w 608846"/>
              <a:gd name="connsiteY18" fmla="*/ 16925 h 394304"/>
              <a:gd name="connsiteX19" fmla="*/ 46561 w 608846"/>
              <a:gd name="connsiteY19" fmla="*/ 23858 h 394304"/>
              <a:gd name="connsiteX20" fmla="*/ 66449 w 608846"/>
              <a:gd name="connsiteY20" fmla="*/ 45206 h 394304"/>
              <a:gd name="connsiteX21" fmla="*/ 57326 w 608846"/>
              <a:gd name="connsiteY21" fmla="*/ 139447 h 394304"/>
              <a:gd name="connsiteX22" fmla="*/ 139433 w 608846"/>
              <a:gd name="connsiteY22" fmla="*/ 223835 h 394304"/>
              <a:gd name="connsiteX23" fmla="*/ 112064 w 608846"/>
              <a:gd name="connsiteY23" fmla="*/ 223835 h 394304"/>
              <a:gd name="connsiteX24" fmla="*/ 38350 w 608846"/>
              <a:gd name="connsiteY24" fmla="*/ 277296 h 394304"/>
              <a:gd name="connsiteX25" fmla="*/ 13901 w 608846"/>
              <a:gd name="connsiteY25" fmla="*/ 265436 h 394304"/>
              <a:gd name="connsiteX26" fmla="*/ 7970 w 608846"/>
              <a:gd name="connsiteY26" fmla="*/ 271822 h 394304"/>
              <a:gd name="connsiteX27" fmla="*/ 6784 w 608846"/>
              <a:gd name="connsiteY27" fmla="*/ 282314 h 394304"/>
              <a:gd name="connsiteX28" fmla="*/ 2223 w 608846"/>
              <a:gd name="connsiteY28" fmla="*/ 301745 h 394304"/>
              <a:gd name="connsiteX29" fmla="*/ 1311 w 608846"/>
              <a:gd name="connsiteY29" fmla="*/ 312602 h 394304"/>
              <a:gd name="connsiteX30" fmla="*/ 11164 w 608846"/>
              <a:gd name="connsiteY30" fmla="*/ 316707 h 394304"/>
              <a:gd name="connsiteX31" fmla="*/ 31964 w 608846"/>
              <a:gd name="connsiteY31" fmla="*/ 313240 h 394304"/>
              <a:gd name="connsiteX32" fmla="*/ 95825 w 608846"/>
              <a:gd name="connsiteY32" fmla="*/ 389053 h 394304"/>
              <a:gd name="connsiteX33" fmla="*/ 150563 w 608846"/>
              <a:gd name="connsiteY33" fmla="*/ 393979 h 394304"/>
              <a:gd name="connsiteX34" fmla="*/ 361305 w 608846"/>
              <a:gd name="connsiteY34" fmla="*/ 354020 h 394304"/>
              <a:gd name="connsiteX35" fmla="*/ 362582 w 608846"/>
              <a:gd name="connsiteY35" fmla="*/ 353291 h 394304"/>
              <a:gd name="connsiteX36" fmla="*/ 584363 w 608846"/>
              <a:gd name="connsiteY36" fmla="*/ 214165 h 394304"/>
              <a:gd name="connsiteX37" fmla="*/ 585366 w 608846"/>
              <a:gd name="connsiteY37" fmla="*/ 115089 h 394304"/>
              <a:gd name="connsiteX38" fmla="*/ 608721 w 608846"/>
              <a:gd name="connsiteY38" fmla="*/ 94744 h 394304"/>
              <a:gd name="connsiteX39" fmla="*/ 79586 w 608846"/>
              <a:gd name="connsiteY39" fmla="*/ 17290 h 394304"/>
              <a:gd name="connsiteX40" fmla="*/ 80590 w 608846"/>
              <a:gd name="connsiteY40" fmla="*/ 16469 h 394304"/>
              <a:gd name="connsiteX41" fmla="*/ 82232 w 608846"/>
              <a:gd name="connsiteY41" fmla="*/ 32434 h 394304"/>
              <a:gd name="connsiteX42" fmla="*/ 79221 w 608846"/>
              <a:gd name="connsiteY42" fmla="*/ 34259 h 394304"/>
              <a:gd name="connsiteX43" fmla="*/ 77123 w 608846"/>
              <a:gd name="connsiteY43" fmla="*/ 35810 h 394304"/>
              <a:gd name="connsiteX44" fmla="*/ 64807 w 608846"/>
              <a:gd name="connsiteY44" fmla="*/ 27873 h 394304"/>
              <a:gd name="connsiteX45" fmla="*/ 79495 w 608846"/>
              <a:gd name="connsiteY45" fmla="*/ 17290 h 394304"/>
              <a:gd name="connsiteX46" fmla="*/ 69003 w 608846"/>
              <a:gd name="connsiteY46" fmla="*/ 132879 h 394304"/>
              <a:gd name="connsiteX47" fmla="*/ 87249 w 608846"/>
              <a:gd name="connsiteY47" fmla="*/ 45389 h 394304"/>
              <a:gd name="connsiteX48" fmla="*/ 171364 w 608846"/>
              <a:gd name="connsiteY48" fmla="*/ 49220 h 394304"/>
              <a:gd name="connsiteX49" fmla="*/ 205210 w 608846"/>
              <a:gd name="connsiteY49" fmla="*/ 83523 h 394304"/>
              <a:gd name="connsiteX50" fmla="*/ 153665 w 608846"/>
              <a:gd name="connsiteY50" fmla="*/ 138261 h 394304"/>
              <a:gd name="connsiteX51" fmla="*/ 156311 w 608846"/>
              <a:gd name="connsiteY51" fmla="*/ 147384 h 394304"/>
              <a:gd name="connsiteX52" fmla="*/ 159595 w 608846"/>
              <a:gd name="connsiteY52" fmla="*/ 148205 h 394304"/>
              <a:gd name="connsiteX53" fmla="*/ 165616 w 608846"/>
              <a:gd name="connsiteY53" fmla="*/ 144738 h 394304"/>
              <a:gd name="connsiteX54" fmla="*/ 216249 w 608846"/>
              <a:gd name="connsiteY54" fmla="*/ 93650 h 394304"/>
              <a:gd name="connsiteX55" fmla="*/ 277738 w 608846"/>
              <a:gd name="connsiteY55" fmla="*/ 141728 h 394304"/>
              <a:gd name="connsiteX56" fmla="*/ 229751 w 608846"/>
              <a:gd name="connsiteY56" fmla="*/ 197013 h 394304"/>
              <a:gd name="connsiteX57" fmla="*/ 232123 w 608846"/>
              <a:gd name="connsiteY57" fmla="*/ 206136 h 394304"/>
              <a:gd name="connsiteX58" fmla="*/ 235590 w 608846"/>
              <a:gd name="connsiteY58" fmla="*/ 207140 h 394304"/>
              <a:gd name="connsiteX59" fmla="*/ 241520 w 608846"/>
              <a:gd name="connsiteY59" fmla="*/ 203764 h 394304"/>
              <a:gd name="connsiteX60" fmla="*/ 290419 w 608846"/>
              <a:gd name="connsiteY60" fmla="*/ 149756 h 394304"/>
              <a:gd name="connsiteX61" fmla="*/ 319886 w 608846"/>
              <a:gd name="connsiteY61" fmla="*/ 165904 h 394304"/>
              <a:gd name="connsiteX62" fmla="*/ 349354 w 608846"/>
              <a:gd name="connsiteY62" fmla="*/ 178402 h 394304"/>
              <a:gd name="connsiteX63" fmla="*/ 304377 w 608846"/>
              <a:gd name="connsiteY63" fmla="*/ 198473 h 394304"/>
              <a:gd name="connsiteX64" fmla="*/ 303830 w 608846"/>
              <a:gd name="connsiteY64" fmla="*/ 198473 h 394304"/>
              <a:gd name="connsiteX65" fmla="*/ 161693 w 608846"/>
              <a:gd name="connsiteY65" fmla="*/ 222831 h 394304"/>
              <a:gd name="connsiteX66" fmla="*/ 69003 w 608846"/>
              <a:gd name="connsiteY66" fmla="*/ 132879 h 394304"/>
              <a:gd name="connsiteX67" fmla="*/ 20925 w 608846"/>
              <a:gd name="connsiteY67" fmla="*/ 282587 h 394304"/>
              <a:gd name="connsiteX68" fmla="*/ 20925 w 608846"/>
              <a:gd name="connsiteY68" fmla="*/ 280580 h 394304"/>
              <a:gd name="connsiteX69" fmla="*/ 34610 w 608846"/>
              <a:gd name="connsiteY69" fmla="*/ 291619 h 394304"/>
              <a:gd name="connsiteX70" fmla="*/ 33789 w 608846"/>
              <a:gd name="connsiteY70" fmla="*/ 295359 h 394304"/>
              <a:gd name="connsiteX71" fmla="*/ 33789 w 608846"/>
              <a:gd name="connsiteY71" fmla="*/ 298279 h 394304"/>
              <a:gd name="connsiteX72" fmla="*/ 18006 w 608846"/>
              <a:gd name="connsiteY72" fmla="*/ 301837 h 394304"/>
              <a:gd name="connsiteX73" fmla="*/ 20925 w 608846"/>
              <a:gd name="connsiteY73" fmla="*/ 282587 h 394304"/>
              <a:gd name="connsiteX74" fmla="*/ 573141 w 608846"/>
              <a:gd name="connsiteY74" fmla="*/ 205954 h 394304"/>
              <a:gd name="connsiteX75" fmla="*/ 352547 w 608846"/>
              <a:gd name="connsiteY75" fmla="*/ 341978 h 394304"/>
              <a:gd name="connsiteX76" fmla="*/ 352091 w 608846"/>
              <a:gd name="connsiteY76" fmla="*/ 341978 h 394304"/>
              <a:gd name="connsiteX77" fmla="*/ 99839 w 608846"/>
              <a:gd name="connsiteY77" fmla="*/ 375186 h 394304"/>
              <a:gd name="connsiteX78" fmla="*/ 47382 w 608846"/>
              <a:gd name="connsiteY78" fmla="*/ 297275 h 394304"/>
              <a:gd name="connsiteX79" fmla="*/ 112338 w 608846"/>
              <a:gd name="connsiteY79" fmla="*/ 236790 h 394304"/>
              <a:gd name="connsiteX80" fmla="*/ 146823 w 608846"/>
              <a:gd name="connsiteY80" fmla="*/ 236790 h 394304"/>
              <a:gd name="connsiteX81" fmla="*/ 152935 w 608846"/>
              <a:gd name="connsiteY81" fmla="*/ 328932 h 394304"/>
              <a:gd name="connsiteX82" fmla="*/ 159139 w 608846"/>
              <a:gd name="connsiteY82" fmla="*/ 332764 h 394304"/>
              <a:gd name="connsiteX83" fmla="*/ 162149 w 608846"/>
              <a:gd name="connsiteY83" fmla="*/ 332034 h 394304"/>
              <a:gd name="connsiteX84" fmla="*/ 165251 w 608846"/>
              <a:gd name="connsiteY84" fmla="*/ 322911 h 394304"/>
              <a:gd name="connsiteX85" fmla="*/ 162879 w 608846"/>
              <a:gd name="connsiteY85" fmla="*/ 236334 h 394304"/>
              <a:gd name="connsiteX86" fmla="*/ 247085 w 608846"/>
              <a:gd name="connsiteY86" fmla="*/ 227211 h 394304"/>
              <a:gd name="connsiteX87" fmla="*/ 263689 w 608846"/>
              <a:gd name="connsiteY87" fmla="*/ 311598 h 394304"/>
              <a:gd name="connsiteX88" fmla="*/ 269892 w 608846"/>
              <a:gd name="connsiteY88" fmla="*/ 315613 h 394304"/>
              <a:gd name="connsiteX89" fmla="*/ 272720 w 608846"/>
              <a:gd name="connsiteY89" fmla="*/ 314974 h 394304"/>
              <a:gd name="connsiteX90" fmla="*/ 276123 w 608846"/>
              <a:gd name="connsiteY90" fmla="*/ 305915 h 394304"/>
              <a:gd name="connsiteX91" fmla="*/ 276096 w 608846"/>
              <a:gd name="connsiteY91" fmla="*/ 305851 h 394304"/>
              <a:gd name="connsiteX92" fmla="*/ 260769 w 608846"/>
              <a:gd name="connsiteY92" fmla="*/ 224473 h 394304"/>
              <a:gd name="connsiteX93" fmla="*/ 308483 w 608846"/>
              <a:gd name="connsiteY93" fmla="*/ 210972 h 394304"/>
              <a:gd name="connsiteX94" fmla="*/ 343606 w 608846"/>
              <a:gd name="connsiteY94" fmla="*/ 196192 h 394304"/>
              <a:gd name="connsiteX95" fmla="*/ 380919 w 608846"/>
              <a:gd name="connsiteY95" fmla="*/ 261878 h 394304"/>
              <a:gd name="connsiteX96" fmla="*/ 389404 w 608846"/>
              <a:gd name="connsiteY96" fmla="*/ 266439 h 394304"/>
              <a:gd name="connsiteX97" fmla="*/ 394056 w 608846"/>
              <a:gd name="connsiteY97" fmla="*/ 257955 h 394304"/>
              <a:gd name="connsiteX98" fmla="*/ 356652 w 608846"/>
              <a:gd name="connsiteY98" fmla="*/ 189624 h 394304"/>
              <a:gd name="connsiteX99" fmla="*/ 423706 w 608846"/>
              <a:gd name="connsiteY99" fmla="*/ 147749 h 394304"/>
              <a:gd name="connsiteX100" fmla="*/ 472423 w 608846"/>
              <a:gd name="connsiteY100" fmla="*/ 211610 h 394304"/>
              <a:gd name="connsiteX101" fmla="*/ 479083 w 608846"/>
              <a:gd name="connsiteY101" fmla="*/ 216901 h 394304"/>
              <a:gd name="connsiteX102" fmla="*/ 480634 w 608846"/>
              <a:gd name="connsiteY102" fmla="*/ 216901 h 394304"/>
              <a:gd name="connsiteX103" fmla="*/ 485779 w 608846"/>
              <a:gd name="connsiteY103" fmla="*/ 208864 h 394304"/>
              <a:gd name="connsiteX104" fmla="*/ 485743 w 608846"/>
              <a:gd name="connsiteY104" fmla="*/ 208691 h 394304"/>
              <a:gd name="connsiteX105" fmla="*/ 436752 w 608846"/>
              <a:gd name="connsiteY105" fmla="*/ 138079 h 394304"/>
              <a:gd name="connsiteX106" fmla="*/ 475434 w 608846"/>
              <a:gd name="connsiteY106" fmla="*/ 106513 h 394304"/>
              <a:gd name="connsiteX107" fmla="*/ 564201 w 608846"/>
              <a:gd name="connsiteY107" fmla="*/ 111804 h 394304"/>
              <a:gd name="connsiteX108" fmla="*/ 573141 w 608846"/>
              <a:gd name="connsiteY108" fmla="*/ 205954 h 394304"/>
              <a:gd name="connsiteX109" fmla="*/ 575331 w 608846"/>
              <a:gd name="connsiteY109" fmla="*/ 104141 h 394304"/>
              <a:gd name="connsiteX110" fmla="*/ 573232 w 608846"/>
              <a:gd name="connsiteY110" fmla="*/ 102225 h 394304"/>
              <a:gd name="connsiteX111" fmla="*/ 570222 w 608846"/>
              <a:gd name="connsiteY111" fmla="*/ 99671 h 394304"/>
              <a:gd name="connsiteX112" fmla="*/ 573871 w 608846"/>
              <a:gd name="connsiteY112" fmla="*/ 82611 h 394304"/>
              <a:gd name="connsiteX113" fmla="*/ 575148 w 608846"/>
              <a:gd name="connsiteY113" fmla="*/ 83979 h 394304"/>
              <a:gd name="connsiteX114" fmla="*/ 589836 w 608846"/>
              <a:gd name="connsiteY114" fmla="*/ 96934 h 394304"/>
              <a:gd name="connsiteX115" fmla="*/ 575331 w 608846"/>
              <a:gd name="connsiteY115" fmla="*/ 104141 h 394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608846" h="394304">
                <a:moveTo>
                  <a:pt x="608721" y="94744"/>
                </a:moveTo>
                <a:cubicBezTo>
                  <a:pt x="608210" y="90739"/>
                  <a:pt x="605127" y="87555"/>
                  <a:pt x="601149" y="86899"/>
                </a:cubicBezTo>
                <a:cubicBezTo>
                  <a:pt x="594817" y="84435"/>
                  <a:pt x="589316" y="80230"/>
                  <a:pt x="585275" y="74765"/>
                </a:cubicBezTo>
                <a:cubicBezTo>
                  <a:pt x="582958" y="72119"/>
                  <a:pt x="580431" y="69683"/>
                  <a:pt x="577703" y="67466"/>
                </a:cubicBezTo>
                <a:cubicBezTo>
                  <a:pt x="575230" y="65551"/>
                  <a:pt x="571910" y="65131"/>
                  <a:pt x="569036" y="66372"/>
                </a:cubicBezTo>
                <a:cubicBezTo>
                  <a:pt x="566938" y="67284"/>
                  <a:pt x="561737" y="69474"/>
                  <a:pt x="557815" y="90822"/>
                </a:cubicBezTo>
                <a:cubicBezTo>
                  <a:pt x="509919" y="62266"/>
                  <a:pt x="467223" y="96113"/>
                  <a:pt x="466584" y="96660"/>
                </a:cubicBezTo>
                <a:cubicBezTo>
                  <a:pt x="435356" y="124321"/>
                  <a:pt x="401428" y="148771"/>
                  <a:pt x="365319" y="169644"/>
                </a:cubicBezTo>
                <a:cubicBezTo>
                  <a:pt x="351817" y="165384"/>
                  <a:pt x="338671" y="160074"/>
                  <a:pt x="325999" y="153770"/>
                </a:cubicBezTo>
                <a:lnTo>
                  <a:pt x="325999" y="153770"/>
                </a:lnTo>
                <a:lnTo>
                  <a:pt x="325999" y="153770"/>
                </a:lnTo>
                <a:cubicBezTo>
                  <a:pt x="316201" y="149172"/>
                  <a:pt x="306731" y="143927"/>
                  <a:pt x="297626" y="138079"/>
                </a:cubicBezTo>
                <a:cubicBezTo>
                  <a:pt x="296531" y="136418"/>
                  <a:pt x="294762" y="135324"/>
                  <a:pt x="292791" y="135068"/>
                </a:cubicBezTo>
                <a:cubicBezTo>
                  <a:pt x="251801" y="108310"/>
                  <a:pt x="214452" y="76352"/>
                  <a:pt x="181673" y="40006"/>
                </a:cubicBezTo>
                <a:cubicBezTo>
                  <a:pt x="181673" y="40006"/>
                  <a:pt x="144268" y="3514"/>
                  <a:pt x="96008" y="25136"/>
                </a:cubicBezTo>
                <a:cubicBezTo>
                  <a:pt x="94365" y="4609"/>
                  <a:pt x="89621" y="1963"/>
                  <a:pt x="87614" y="869"/>
                </a:cubicBezTo>
                <a:cubicBezTo>
                  <a:pt x="84914" y="-591"/>
                  <a:pt x="81648" y="-591"/>
                  <a:pt x="78948" y="869"/>
                </a:cubicBezTo>
                <a:cubicBezTo>
                  <a:pt x="76129" y="2730"/>
                  <a:pt x="73465" y="4837"/>
                  <a:pt x="71011" y="7163"/>
                </a:cubicBezTo>
                <a:cubicBezTo>
                  <a:pt x="66632" y="11843"/>
                  <a:pt x="61048" y="15228"/>
                  <a:pt x="54863" y="16925"/>
                </a:cubicBezTo>
                <a:cubicBezTo>
                  <a:pt x="50876" y="17171"/>
                  <a:pt x="47510" y="19981"/>
                  <a:pt x="46561" y="23858"/>
                </a:cubicBezTo>
                <a:cubicBezTo>
                  <a:pt x="46013" y="27052"/>
                  <a:pt x="45101" y="32252"/>
                  <a:pt x="66449" y="45206"/>
                </a:cubicBezTo>
                <a:cubicBezTo>
                  <a:pt x="40448" y="70477"/>
                  <a:pt x="37438" y="102134"/>
                  <a:pt x="57326" y="139447"/>
                </a:cubicBezTo>
                <a:cubicBezTo>
                  <a:pt x="62526" y="149118"/>
                  <a:pt x="88253" y="183511"/>
                  <a:pt x="139433" y="223835"/>
                </a:cubicBezTo>
                <a:cubicBezTo>
                  <a:pt x="130310" y="223835"/>
                  <a:pt x="121826" y="223835"/>
                  <a:pt x="112064" y="223835"/>
                </a:cubicBezTo>
                <a:cubicBezTo>
                  <a:pt x="111517" y="223835"/>
                  <a:pt x="57326" y="224930"/>
                  <a:pt x="38350" y="277296"/>
                </a:cubicBezTo>
                <a:cubicBezTo>
                  <a:pt x="21655" y="263246"/>
                  <a:pt x="16181" y="264797"/>
                  <a:pt x="13901" y="265436"/>
                </a:cubicBezTo>
                <a:cubicBezTo>
                  <a:pt x="10972" y="266421"/>
                  <a:pt x="8737" y="268830"/>
                  <a:pt x="7970" y="271822"/>
                </a:cubicBezTo>
                <a:cubicBezTo>
                  <a:pt x="7222" y="275271"/>
                  <a:pt x="6821" y="278783"/>
                  <a:pt x="6784" y="282314"/>
                </a:cubicBezTo>
                <a:cubicBezTo>
                  <a:pt x="7104" y="289092"/>
                  <a:pt x="5516" y="295815"/>
                  <a:pt x="2223" y="301745"/>
                </a:cubicBezTo>
                <a:cubicBezTo>
                  <a:pt x="-450" y="304765"/>
                  <a:pt x="-815" y="309181"/>
                  <a:pt x="1311" y="312602"/>
                </a:cubicBezTo>
                <a:cubicBezTo>
                  <a:pt x="2497" y="314335"/>
                  <a:pt x="4139" y="316707"/>
                  <a:pt x="11164" y="316707"/>
                </a:cubicBezTo>
                <a:cubicBezTo>
                  <a:pt x="18207" y="316342"/>
                  <a:pt x="25186" y="315184"/>
                  <a:pt x="31964" y="313240"/>
                </a:cubicBezTo>
                <a:cubicBezTo>
                  <a:pt x="31964" y="351284"/>
                  <a:pt x="52947" y="377102"/>
                  <a:pt x="95825" y="389053"/>
                </a:cubicBezTo>
                <a:cubicBezTo>
                  <a:pt x="113807" y="392866"/>
                  <a:pt x="132189" y="394517"/>
                  <a:pt x="150563" y="393979"/>
                </a:cubicBezTo>
                <a:cubicBezTo>
                  <a:pt x="222571" y="392702"/>
                  <a:pt x="293831" y="379191"/>
                  <a:pt x="361305" y="354020"/>
                </a:cubicBezTo>
                <a:lnTo>
                  <a:pt x="362582" y="353291"/>
                </a:lnTo>
                <a:cubicBezTo>
                  <a:pt x="501708" y="302110"/>
                  <a:pt x="575513" y="227028"/>
                  <a:pt x="584363" y="214165"/>
                </a:cubicBezTo>
                <a:cubicBezTo>
                  <a:pt x="609451" y="177673"/>
                  <a:pt x="609816" y="144282"/>
                  <a:pt x="585366" y="115089"/>
                </a:cubicBezTo>
                <a:cubicBezTo>
                  <a:pt x="609360" y="103502"/>
                  <a:pt x="608995" y="98029"/>
                  <a:pt x="608721" y="94744"/>
                </a:cubicBezTo>
                <a:close/>
                <a:moveTo>
                  <a:pt x="79586" y="17290"/>
                </a:moveTo>
                <a:lnTo>
                  <a:pt x="80590" y="16469"/>
                </a:lnTo>
                <a:cubicBezTo>
                  <a:pt x="81465" y="21751"/>
                  <a:pt x="82013" y="27079"/>
                  <a:pt x="82232" y="32434"/>
                </a:cubicBezTo>
                <a:cubicBezTo>
                  <a:pt x="81228" y="33073"/>
                  <a:pt x="80225" y="33529"/>
                  <a:pt x="79221" y="34259"/>
                </a:cubicBezTo>
                <a:lnTo>
                  <a:pt x="77123" y="35810"/>
                </a:lnTo>
                <a:cubicBezTo>
                  <a:pt x="72561" y="33073"/>
                  <a:pt x="68000" y="30245"/>
                  <a:pt x="64807" y="27873"/>
                </a:cubicBezTo>
                <a:cubicBezTo>
                  <a:pt x="70208" y="25099"/>
                  <a:pt x="75152" y="21532"/>
                  <a:pt x="79495" y="17290"/>
                </a:cubicBezTo>
                <a:close/>
                <a:moveTo>
                  <a:pt x="69003" y="132879"/>
                </a:moveTo>
                <a:cubicBezTo>
                  <a:pt x="61796" y="119468"/>
                  <a:pt x="39901" y="78870"/>
                  <a:pt x="87249" y="45389"/>
                </a:cubicBezTo>
                <a:cubicBezTo>
                  <a:pt x="112274" y="25382"/>
                  <a:pt x="148255" y="27024"/>
                  <a:pt x="171364" y="49220"/>
                </a:cubicBezTo>
                <a:cubicBezTo>
                  <a:pt x="182950" y="61901"/>
                  <a:pt x="194262" y="73214"/>
                  <a:pt x="205210" y="83523"/>
                </a:cubicBezTo>
                <a:cubicBezTo>
                  <a:pt x="193350" y="89270"/>
                  <a:pt x="172823" y="103594"/>
                  <a:pt x="153665" y="138261"/>
                </a:cubicBezTo>
                <a:cubicBezTo>
                  <a:pt x="151996" y="141527"/>
                  <a:pt x="153154" y="145523"/>
                  <a:pt x="156311" y="147384"/>
                </a:cubicBezTo>
                <a:cubicBezTo>
                  <a:pt x="157323" y="147922"/>
                  <a:pt x="158445" y="148205"/>
                  <a:pt x="159595" y="148205"/>
                </a:cubicBezTo>
                <a:cubicBezTo>
                  <a:pt x="162076" y="148214"/>
                  <a:pt x="164375" y="146891"/>
                  <a:pt x="165616" y="144738"/>
                </a:cubicBezTo>
                <a:cubicBezTo>
                  <a:pt x="187238" y="105783"/>
                  <a:pt x="210136" y="95748"/>
                  <a:pt x="216249" y="93650"/>
                </a:cubicBezTo>
                <a:cubicBezTo>
                  <a:pt x="235517" y="111184"/>
                  <a:pt x="256071" y="127259"/>
                  <a:pt x="277738" y="141728"/>
                </a:cubicBezTo>
                <a:cubicBezTo>
                  <a:pt x="258598" y="157173"/>
                  <a:pt x="242350" y="175884"/>
                  <a:pt x="229751" y="197013"/>
                </a:cubicBezTo>
                <a:cubicBezTo>
                  <a:pt x="227990" y="200197"/>
                  <a:pt x="229030" y="204211"/>
                  <a:pt x="232123" y="206136"/>
                </a:cubicBezTo>
                <a:cubicBezTo>
                  <a:pt x="233154" y="206812"/>
                  <a:pt x="234358" y="207158"/>
                  <a:pt x="235590" y="207140"/>
                </a:cubicBezTo>
                <a:cubicBezTo>
                  <a:pt x="238025" y="207149"/>
                  <a:pt x="240288" y="205863"/>
                  <a:pt x="241520" y="203764"/>
                </a:cubicBezTo>
                <a:cubicBezTo>
                  <a:pt x="241520" y="203764"/>
                  <a:pt x="265604" y="163714"/>
                  <a:pt x="290419" y="149756"/>
                </a:cubicBezTo>
                <a:cubicBezTo>
                  <a:pt x="299916" y="155723"/>
                  <a:pt x="309751" y="161114"/>
                  <a:pt x="319886" y="165904"/>
                </a:cubicBezTo>
                <a:cubicBezTo>
                  <a:pt x="329475" y="170602"/>
                  <a:pt x="339309" y="174780"/>
                  <a:pt x="349354" y="178402"/>
                </a:cubicBezTo>
                <a:cubicBezTo>
                  <a:pt x="334903" y="186248"/>
                  <a:pt x="319868" y="192963"/>
                  <a:pt x="304377" y="198473"/>
                </a:cubicBezTo>
                <a:lnTo>
                  <a:pt x="303830" y="198473"/>
                </a:lnTo>
                <a:cubicBezTo>
                  <a:pt x="303191" y="198473"/>
                  <a:pt x="251281" y="219274"/>
                  <a:pt x="161693" y="222831"/>
                </a:cubicBezTo>
                <a:cubicBezTo>
                  <a:pt x="101481" y="179223"/>
                  <a:pt x="73291" y="140816"/>
                  <a:pt x="69003" y="132879"/>
                </a:cubicBezTo>
                <a:close/>
                <a:moveTo>
                  <a:pt x="20925" y="282587"/>
                </a:moveTo>
                <a:cubicBezTo>
                  <a:pt x="20880" y="281921"/>
                  <a:pt x="20880" y="281246"/>
                  <a:pt x="20925" y="280580"/>
                </a:cubicBezTo>
                <a:cubicBezTo>
                  <a:pt x="25724" y="283956"/>
                  <a:pt x="30295" y="287641"/>
                  <a:pt x="34610" y="291619"/>
                </a:cubicBezTo>
                <a:cubicBezTo>
                  <a:pt x="34610" y="292896"/>
                  <a:pt x="34062" y="293991"/>
                  <a:pt x="33789" y="295359"/>
                </a:cubicBezTo>
                <a:cubicBezTo>
                  <a:pt x="33515" y="296728"/>
                  <a:pt x="33789" y="297275"/>
                  <a:pt x="33789" y="298279"/>
                </a:cubicBezTo>
                <a:cubicBezTo>
                  <a:pt x="28041" y="299830"/>
                  <a:pt x="22385" y="301107"/>
                  <a:pt x="18006" y="301837"/>
                </a:cubicBezTo>
                <a:cubicBezTo>
                  <a:pt x="19940" y="295606"/>
                  <a:pt x="20925" y="289110"/>
                  <a:pt x="20925" y="282587"/>
                </a:cubicBezTo>
                <a:close/>
                <a:moveTo>
                  <a:pt x="573141" y="205954"/>
                </a:moveTo>
                <a:cubicBezTo>
                  <a:pt x="565113" y="217723"/>
                  <a:pt x="490122" y="292714"/>
                  <a:pt x="352547" y="341978"/>
                </a:cubicBezTo>
                <a:lnTo>
                  <a:pt x="352091" y="341978"/>
                </a:lnTo>
                <a:cubicBezTo>
                  <a:pt x="214698" y="390147"/>
                  <a:pt x="118359" y="380568"/>
                  <a:pt x="99839" y="375186"/>
                </a:cubicBezTo>
                <a:cubicBezTo>
                  <a:pt x="84513" y="370716"/>
                  <a:pt x="37894" y="356940"/>
                  <a:pt x="47382" y="297275"/>
                </a:cubicBezTo>
                <a:cubicBezTo>
                  <a:pt x="50949" y="263748"/>
                  <a:pt x="78647" y="237966"/>
                  <a:pt x="112338" y="236790"/>
                </a:cubicBezTo>
                <a:cubicBezTo>
                  <a:pt x="124380" y="237246"/>
                  <a:pt x="135784" y="237246"/>
                  <a:pt x="146823" y="236790"/>
                </a:cubicBezTo>
                <a:cubicBezTo>
                  <a:pt x="139068" y="252481"/>
                  <a:pt x="130949" y="283773"/>
                  <a:pt x="152935" y="328932"/>
                </a:cubicBezTo>
                <a:cubicBezTo>
                  <a:pt x="154094" y="331295"/>
                  <a:pt x="156502" y="332782"/>
                  <a:pt x="159139" y="332764"/>
                </a:cubicBezTo>
                <a:cubicBezTo>
                  <a:pt x="160188" y="332782"/>
                  <a:pt x="161228" y="332536"/>
                  <a:pt x="162149" y="332034"/>
                </a:cubicBezTo>
                <a:cubicBezTo>
                  <a:pt x="165516" y="330364"/>
                  <a:pt x="166893" y="326286"/>
                  <a:pt x="165251" y="322911"/>
                </a:cubicBezTo>
                <a:cubicBezTo>
                  <a:pt x="141075" y="273373"/>
                  <a:pt x="157405" y="244088"/>
                  <a:pt x="162879" y="236334"/>
                </a:cubicBezTo>
                <a:cubicBezTo>
                  <a:pt x="191133" y="235303"/>
                  <a:pt x="219269" y="232256"/>
                  <a:pt x="247085" y="227211"/>
                </a:cubicBezTo>
                <a:cubicBezTo>
                  <a:pt x="247222" y="256139"/>
                  <a:pt x="252850" y="284777"/>
                  <a:pt x="263689" y="311598"/>
                </a:cubicBezTo>
                <a:cubicBezTo>
                  <a:pt x="264829" y="314007"/>
                  <a:pt x="267228" y="315558"/>
                  <a:pt x="269892" y="315613"/>
                </a:cubicBezTo>
                <a:cubicBezTo>
                  <a:pt x="270868" y="315585"/>
                  <a:pt x="271826" y="315366"/>
                  <a:pt x="272720" y="314974"/>
                </a:cubicBezTo>
                <a:cubicBezTo>
                  <a:pt x="276160" y="313414"/>
                  <a:pt x="277683" y="309354"/>
                  <a:pt x="276123" y="305915"/>
                </a:cubicBezTo>
                <a:cubicBezTo>
                  <a:pt x="276114" y="305897"/>
                  <a:pt x="276105" y="305869"/>
                  <a:pt x="276096" y="305851"/>
                </a:cubicBezTo>
                <a:cubicBezTo>
                  <a:pt x="265878" y="279942"/>
                  <a:pt x="260678" y="252326"/>
                  <a:pt x="260769" y="224473"/>
                </a:cubicBezTo>
                <a:cubicBezTo>
                  <a:pt x="277008" y="221262"/>
                  <a:pt x="292964" y="216746"/>
                  <a:pt x="308483" y="210972"/>
                </a:cubicBezTo>
                <a:cubicBezTo>
                  <a:pt x="320516" y="206866"/>
                  <a:pt x="332257" y="201931"/>
                  <a:pt x="343606" y="196192"/>
                </a:cubicBezTo>
                <a:cubicBezTo>
                  <a:pt x="366687" y="215350"/>
                  <a:pt x="380828" y="261422"/>
                  <a:pt x="380919" y="261878"/>
                </a:cubicBezTo>
                <a:cubicBezTo>
                  <a:pt x="382014" y="265472"/>
                  <a:pt x="385800" y="267507"/>
                  <a:pt x="389404" y="266439"/>
                </a:cubicBezTo>
                <a:cubicBezTo>
                  <a:pt x="393035" y="265381"/>
                  <a:pt x="395115" y="261586"/>
                  <a:pt x="394056" y="257955"/>
                </a:cubicBezTo>
                <a:cubicBezTo>
                  <a:pt x="393418" y="255948"/>
                  <a:pt x="380281" y="212887"/>
                  <a:pt x="356652" y="189624"/>
                </a:cubicBezTo>
                <a:cubicBezTo>
                  <a:pt x="379961" y="177262"/>
                  <a:pt x="402367" y="163267"/>
                  <a:pt x="423706" y="147749"/>
                </a:cubicBezTo>
                <a:cubicBezTo>
                  <a:pt x="430001" y="149300"/>
                  <a:pt x="460198" y="159244"/>
                  <a:pt x="472423" y="211610"/>
                </a:cubicBezTo>
                <a:cubicBezTo>
                  <a:pt x="473144" y="214703"/>
                  <a:pt x="475899" y="216901"/>
                  <a:pt x="479083" y="216901"/>
                </a:cubicBezTo>
                <a:lnTo>
                  <a:pt x="480634" y="216901"/>
                </a:lnTo>
                <a:cubicBezTo>
                  <a:pt x="484274" y="216099"/>
                  <a:pt x="486582" y="212504"/>
                  <a:pt x="485779" y="208864"/>
                </a:cubicBezTo>
                <a:cubicBezTo>
                  <a:pt x="485770" y="208800"/>
                  <a:pt x="485761" y="208745"/>
                  <a:pt x="485743" y="208691"/>
                </a:cubicBezTo>
                <a:cubicBezTo>
                  <a:pt x="474886" y="163076"/>
                  <a:pt x="451258" y="144830"/>
                  <a:pt x="436752" y="138079"/>
                </a:cubicBezTo>
                <a:cubicBezTo>
                  <a:pt x="449159" y="128956"/>
                  <a:pt x="462023" y="118282"/>
                  <a:pt x="475434" y="106513"/>
                </a:cubicBezTo>
                <a:cubicBezTo>
                  <a:pt x="502192" y="85868"/>
                  <a:pt x="540079" y="88130"/>
                  <a:pt x="564201" y="111804"/>
                </a:cubicBezTo>
                <a:cubicBezTo>
                  <a:pt x="609633" y="152767"/>
                  <a:pt x="582173" y="192817"/>
                  <a:pt x="573141" y="205954"/>
                </a:cubicBezTo>
                <a:close/>
                <a:moveTo>
                  <a:pt x="575331" y="104141"/>
                </a:moveTo>
                <a:lnTo>
                  <a:pt x="573232" y="102225"/>
                </a:lnTo>
                <a:lnTo>
                  <a:pt x="570222" y="99671"/>
                </a:lnTo>
                <a:cubicBezTo>
                  <a:pt x="571061" y="93914"/>
                  <a:pt x="572274" y="88212"/>
                  <a:pt x="573871" y="82611"/>
                </a:cubicBezTo>
                <a:lnTo>
                  <a:pt x="575148" y="83979"/>
                </a:lnTo>
                <a:cubicBezTo>
                  <a:pt x="579345" y="89024"/>
                  <a:pt x="584308" y="93394"/>
                  <a:pt x="589836" y="96934"/>
                </a:cubicBezTo>
                <a:cubicBezTo>
                  <a:pt x="585129" y="99589"/>
                  <a:pt x="580294" y="101997"/>
                  <a:pt x="575331" y="104141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9FE9B9CE-EEFB-CF12-5C43-F5756FC6B77E}"/>
              </a:ext>
            </a:extLst>
          </p:cNvPr>
          <p:cNvSpPr/>
          <p:nvPr/>
        </p:nvSpPr>
        <p:spPr>
          <a:xfrm>
            <a:off x="13389049" y="6978610"/>
            <a:ext cx="1060498" cy="1226402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09476A49-1DDE-B65E-796E-F16BF31D0F1C}"/>
              </a:ext>
            </a:extLst>
          </p:cNvPr>
          <p:cNvSpPr/>
          <p:nvPr/>
        </p:nvSpPr>
        <p:spPr>
          <a:xfrm>
            <a:off x="18657363" y="7208225"/>
            <a:ext cx="1213840" cy="767172"/>
          </a:xfrm>
          <a:custGeom>
            <a:avLst/>
            <a:gdLst>
              <a:gd name="connsiteX0" fmla="*/ 114233 w 537865"/>
              <a:gd name="connsiteY0" fmla="*/ 211980 h 339942"/>
              <a:gd name="connsiteX1" fmla="*/ 62774 w 537865"/>
              <a:gd name="connsiteY1" fmla="*/ 238962 h 339942"/>
              <a:gd name="connsiteX2" fmla="*/ 59462 w 537865"/>
              <a:gd name="connsiteY2" fmla="*/ 238962 h 339942"/>
              <a:gd name="connsiteX3" fmla="*/ 107932 w 537865"/>
              <a:gd name="connsiteY3" fmla="*/ 327824 h 339942"/>
              <a:gd name="connsiteX4" fmla="*/ 430099 w 537865"/>
              <a:gd name="connsiteY4" fmla="*/ 327824 h 339942"/>
              <a:gd name="connsiteX5" fmla="*/ 478246 w 537865"/>
              <a:gd name="connsiteY5" fmla="*/ 238962 h 339942"/>
              <a:gd name="connsiteX6" fmla="*/ 474934 w 537865"/>
              <a:gd name="connsiteY6" fmla="*/ 238962 h 339942"/>
              <a:gd name="connsiteX7" fmla="*/ 423475 w 537865"/>
              <a:gd name="connsiteY7" fmla="*/ 211980 h 339942"/>
              <a:gd name="connsiteX8" fmla="*/ 407616 w 537865"/>
              <a:gd name="connsiteY8" fmla="*/ 227838 h 339942"/>
              <a:gd name="connsiteX9" fmla="*/ 320394 w 537865"/>
              <a:gd name="connsiteY9" fmla="*/ 211980 h 339942"/>
              <a:gd name="connsiteX10" fmla="*/ 304536 w 537865"/>
              <a:gd name="connsiteY10" fmla="*/ 227838 h 339942"/>
              <a:gd name="connsiteX11" fmla="*/ 217314 w 537865"/>
              <a:gd name="connsiteY11" fmla="*/ 211980 h 339942"/>
              <a:gd name="connsiteX12" fmla="*/ 201456 w 537865"/>
              <a:gd name="connsiteY12" fmla="*/ 227838 h 339942"/>
              <a:gd name="connsiteX13" fmla="*/ 114233 w 537865"/>
              <a:gd name="connsiteY13" fmla="*/ 211980 h 339942"/>
              <a:gd name="connsiteX14" fmla="*/ 335905 w 537865"/>
              <a:gd name="connsiteY14" fmla="*/ 43950 h 339942"/>
              <a:gd name="connsiteX15" fmla="*/ 389868 w 537865"/>
              <a:gd name="connsiteY15" fmla="*/ 117947 h 339942"/>
              <a:gd name="connsiteX16" fmla="*/ 385668 w 537865"/>
              <a:gd name="connsiteY16" fmla="*/ 125461 h 339942"/>
              <a:gd name="connsiteX17" fmla="*/ 384052 w 537865"/>
              <a:gd name="connsiteY17" fmla="*/ 125461 h 339942"/>
              <a:gd name="connsiteX18" fmla="*/ 378235 w 537865"/>
              <a:gd name="connsiteY18" fmla="*/ 121017 h 339942"/>
              <a:gd name="connsiteX19" fmla="*/ 329200 w 537865"/>
              <a:gd name="connsiteY19" fmla="*/ 53805 h 339942"/>
              <a:gd name="connsiteX20" fmla="*/ 327827 w 537865"/>
              <a:gd name="connsiteY20" fmla="*/ 45323 h 339942"/>
              <a:gd name="connsiteX21" fmla="*/ 335905 w 537865"/>
              <a:gd name="connsiteY21" fmla="*/ 43950 h 339942"/>
              <a:gd name="connsiteX22" fmla="*/ 202741 w 537865"/>
              <a:gd name="connsiteY22" fmla="*/ 43465 h 339942"/>
              <a:gd name="connsiteX23" fmla="*/ 211119 w 537865"/>
              <a:gd name="connsiteY23" fmla="*/ 45266 h 339942"/>
              <a:gd name="connsiteX24" fmla="*/ 209317 w 537865"/>
              <a:gd name="connsiteY24" fmla="*/ 53644 h 339942"/>
              <a:gd name="connsiteX25" fmla="*/ 160362 w 537865"/>
              <a:gd name="connsiteY25" fmla="*/ 120856 h 339942"/>
              <a:gd name="connsiteX26" fmla="*/ 154545 w 537865"/>
              <a:gd name="connsiteY26" fmla="*/ 125299 h 339942"/>
              <a:gd name="connsiteX27" fmla="*/ 152930 w 537865"/>
              <a:gd name="connsiteY27" fmla="*/ 125299 h 339942"/>
              <a:gd name="connsiteX28" fmla="*/ 148647 w 537865"/>
              <a:gd name="connsiteY28" fmla="*/ 117786 h 339942"/>
              <a:gd name="connsiteX29" fmla="*/ 202288 w 537865"/>
              <a:gd name="connsiteY29" fmla="*/ 43950 h 339942"/>
              <a:gd name="connsiteX30" fmla="*/ 202288 w 537865"/>
              <a:gd name="connsiteY30" fmla="*/ 43789 h 339942"/>
              <a:gd name="connsiteX31" fmla="*/ 202741 w 537865"/>
              <a:gd name="connsiteY31" fmla="*/ 43465 h 339942"/>
              <a:gd name="connsiteX32" fmla="*/ 268450 w 537865"/>
              <a:gd name="connsiteY32" fmla="*/ 42819 h 339942"/>
              <a:gd name="connsiteX33" fmla="*/ 274508 w 537865"/>
              <a:gd name="connsiteY33" fmla="*/ 48878 h 339942"/>
              <a:gd name="connsiteX34" fmla="*/ 274508 w 537865"/>
              <a:gd name="connsiteY34" fmla="*/ 119402 h 339942"/>
              <a:gd name="connsiteX35" fmla="*/ 268450 w 537865"/>
              <a:gd name="connsiteY35" fmla="*/ 125461 h 339942"/>
              <a:gd name="connsiteX36" fmla="*/ 262390 w 537865"/>
              <a:gd name="connsiteY36" fmla="*/ 119402 h 339942"/>
              <a:gd name="connsiteX37" fmla="*/ 262390 w 537865"/>
              <a:gd name="connsiteY37" fmla="*/ 48878 h 339942"/>
              <a:gd name="connsiteX38" fmla="*/ 268450 w 537865"/>
              <a:gd name="connsiteY38" fmla="*/ 42819 h 339942"/>
              <a:gd name="connsiteX39" fmla="*/ 276683 w 537865"/>
              <a:gd name="connsiteY39" fmla="*/ 12142 h 339942"/>
              <a:gd name="connsiteX40" fmla="*/ 51222 w 537865"/>
              <a:gd name="connsiteY40" fmla="*/ 125461 h 339942"/>
              <a:gd name="connsiteX41" fmla="*/ 48152 w 537865"/>
              <a:gd name="connsiteY41" fmla="*/ 127722 h 339942"/>
              <a:gd name="connsiteX42" fmla="*/ 16622 w 537865"/>
              <a:gd name="connsiteY42" fmla="*/ 155327 h 339942"/>
              <a:gd name="connsiteX43" fmla="*/ 41867 w 537865"/>
              <a:gd name="connsiteY43" fmla="*/ 222360 h 339942"/>
              <a:gd name="connsiteX44" fmla="*/ 108902 w 537865"/>
              <a:gd name="connsiteY44" fmla="*/ 197116 h 339942"/>
              <a:gd name="connsiteX45" fmla="*/ 114395 w 537865"/>
              <a:gd name="connsiteY45" fmla="*/ 193561 h 339942"/>
              <a:gd name="connsiteX46" fmla="*/ 119969 w 537865"/>
              <a:gd name="connsiteY46" fmla="*/ 197116 h 339942"/>
              <a:gd name="connsiteX47" fmla="*/ 144980 w 537865"/>
              <a:gd name="connsiteY47" fmla="*/ 222127 h 339942"/>
              <a:gd name="connsiteX48" fmla="*/ 211981 w 537865"/>
              <a:gd name="connsiteY48" fmla="*/ 197116 h 339942"/>
              <a:gd name="connsiteX49" fmla="*/ 214389 w 537865"/>
              <a:gd name="connsiteY49" fmla="*/ 194708 h 339942"/>
              <a:gd name="connsiteX50" fmla="*/ 222969 w 537865"/>
              <a:gd name="connsiteY50" fmla="*/ 197116 h 339942"/>
              <a:gd name="connsiteX51" fmla="*/ 247915 w 537865"/>
              <a:gd name="connsiteY51" fmla="*/ 222062 h 339942"/>
              <a:gd name="connsiteX52" fmla="*/ 315062 w 537865"/>
              <a:gd name="connsiteY52" fmla="*/ 197116 h 339942"/>
              <a:gd name="connsiteX53" fmla="*/ 317470 w 537865"/>
              <a:gd name="connsiteY53" fmla="*/ 194708 h 339942"/>
              <a:gd name="connsiteX54" fmla="*/ 326048 w 537865"/>
              <a:gd name="connsiteY54" fmla="*/ 197116 h 339942"/>
              <a:gd name="connsiteX55" fmla="*/ 351060 w 537865"/>
              <a:gd name="connsiteY55" fmla="*/ 222127 h 339942"/>
              <a:gd name="connsiteX56" fmla="*/ 418061 w 537865"/>
              <a:gd name="connsiteY56" fmla="*/ 197116 h 339942"/>
              <a:gd name="connsiteX57" fmla="*/ 423636 w 537865"/>
              <a:gd name="connsiteY57" fmla="*/ 193561 h 339942"/>
              <a:gd name="connsiteX58" fmla="*/ 429129 w 537865"/>
              <a:gd name="connsiteY58" fmla="*/ 197116 h 339942"/>
              <a:gd name="connsiteX59" fmla="*/ 475095 w 537865"/>
              <a:gd name="connsiteY59" fmla="*/ 226683 h 339942"/>
              <a:gd name="connsiteX60" fmla="*/ 475419 w 537865"/>
              <a:gd name="connsiteY60" fmla="*/ 226683 h 339942"/>
              <a:gd name="connsiteX61" fmla="*/ 522596 w 537865"/>
              <a:gd name="connsiteY61" fmla="*/ 194046 h 339942"/>
              <a:gd name="connsiteX62" fmla="*/ 493271 w 537865"/>
              <a:gd name="connsiteY62" fmla="*/ 128692 h 339942"/>
              <a:gd name="connsiteX63" fmla="*/ 490445 w 537865"/>
              <a:gd name="connsiteY63" fmla="*/ 126511 h 339942"/>
              <a:gd name="connsiteX64" fmla="*/ 425793 w 537865"/>
              <a:gd name="connsiteY64" fmla="*/ 61545 h 339942"/>
              <a:gd name="connsiteX65" fmla="*/ 276683 w 537865"/>
              <a:gd name="connsiteY65" fmla="*/ 12142 h 339942"/>
              <a:gd name="connsiteX66" fmla="*/ 263052 w 537865"/>
              <a:gd name="connsiteY66" fmla="*/ 83 h 339942"/>
              <a:gd name="connsiteX67" fmla="*/ 499007 w 537865"/>
              <a:gd name="connsiteY67" fmla="*/ 118029 h 339942"/>
              <a:gd name="connsiteX68" fmla="*/ 537865 w 537865"/>
              <a:gd name="connsiteY68" fmla="*/ 176031 h 339942"/>
              <a:gd name="connsiteX69" fmla="*/ 493595 w 537865"/>
              <a:gd name="connsiteY69" fmla="*/ 236054 h 339942"/>
              <a:gd name="connsiteX70" fmla="*/ 439065 w 537865"/>
              <a:gd name="connsiteY70" fmla="*/ 336791 h 339942"/>
              <a:gd name="connsiteX71" fmla="*/ 433734 w 537865"/>
              <a:gd name="connsiteY71" fmla="*/ 339942 h 339942"/>
              <a:gd name="connsiteX72" fmla="*/ 104297 w 537865"/>
              <a:gd name="connsiteY72" fmla="*/ 339942 h 339942"/>
              <a:gd name="connsiteX73" fmla="*/ 98966 w 537865"/>
              <a:gd name="connsiteY73" fmla="*/ 336791 h 339942"/>
              <a:gd name="connsiteX74" fmla="*/ 44355 w 537865"/>
              <a:gd name="connsiteY74" fmla="*/ 236054 h 339942"/>
              <a:gd name="connsiteX75" fmla="*/ 3470 w 537865"/>
              <a:gd name="connsiteY75" fmla="*/ 196583 h 339942"/>
              <a:gd name="connsiteX76" fmla="*/ 42255 w 537865"/>
              <a:gd name="connsiteY76" fmla="*/ 116736 h 339942"/>
              <a:gd name="connsiteX77" fmla="*/ 107286 w 537865"/>
              <a:gd name="connsiteY77" fmla="*/ 52068 h 339942"/>
              <a:gd name="connsiteX78" fmla="*/ 263052 w 537865"/>
              <a:gd name="connsiteY78" fmla="*/ 83 h 339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37865" h="339942">
                <a:moveTo>
                  <a:pt x="114233" y="211980"/>
                </a:moveTo>
                <a:cubicBezTo>
                  <a:pt x="102536" y="228864"/>
                  <a:pt x="83309" y="238938"/>
                  <a:pt x="62774" y="238962"/>
                </a:cubicBezTo>
                <a:lnTo>
                  <a:pt x="59462" y="238962"/>
                </a:lnTo>
                <a:lnTo>
                  <a:pt x="107932" y="327824"/>
                </a:lnTo>
                <a:lnTo>
                  <a:pt x="430099" y="327824"/>
                </a:lnTo>
                <a:lnTo>
                  <a:pt x="478246" y="238962"/>
                </a:lnTo>
                <a:lnTo>
                  <a:pt x="474934" y="238962"/>
                </a:lnTo>
                <a:cubicBezTo>
                  <a:pt x="454399" y="238938"/>
                  <a:pt x="435172" y="228864"/>
                  <a:pt x="423475" y="211980"/>
                </a:cubicBezTo>
                <a:cubicBezTo>
                  <a:pt x="419185" y="218176"/>
                  <a:pt x="413813" y="223548"/>
                  <a:pt x="407616" y="227838"/>
                </a:cubicBezTo>
                <a:cubicBezTo>
                  <a:pt x="379156" y="247541"/>
                  <a:pt x="340106" y="240448"/>
                  <a:pt x="320394" y="211980"/>
                </a:cubicBezTo>
                <a:cubicBezTo>
                  <a:pt x="316104" y="218176"/>
                  <a:pt x="310732" y="223548"/>
                  <a:pt x="304536" y="227838"/>
                </a:cubicBezTo>
                <a:cubicBezTo>
                  <a:pt x="276075" y="247541"/>
                  <a:pt x="237025" y="240448"/>
                  <a:pt x="217314" y="211980"/>
                </a:cubicBezTo>
                <a:cubicBezTo>
                  <a:pt x="213024" y="218176"/>
                  <a:pt x="207651" y="223548"/>
                  <a:pt x="201456" y="227838"/>
                </a:cubicBezTo>
                <a:cubicBezTo>
                  <a:pt x="172996" y="247541"/>
                  <a:pt x="133945" y="240448"/>
                  <a:pt x="114233" y="211980"/>
                </a:cubicBezTo>
                <a:close/>
                <a:moveTo>
                  <a:pt x="335905" y="43950"/>
                </a:moveTo>
                <a:cubicBezTo>
                  <a:pt x="337601" y="45162"/>
                  <a:pt x="377751" y="74163"/>
                  <a:pt x="389868" y="117947"/>
                </a:cubicBezTo>
                <a:cubicBezTo>
                  <a:pt x="390749" y="121179"/>
                  <a:pt x="388882" y="124523"/>
                  <a:pt x="385668" y="125461"/>
                </a:cubicBezTo>
                <a:lnTo>
                  <a:pt x="384052" y="125461"/>
                </a:lnTo>
                <a:cubicBezTo>
                  <a:pt x="381338" y="125453"/>
                  <a:pt x="378963" y="123635"/>
                  <a:pt x="378235" y="121017"/>
                </a:cubicBezTo>
                <a:cubicBezTo>
                  <a:pt x="367491" y="81514"/>
                  <a:pt x="329604" y="53805"/>
                  <a:pt x="329200" y="53805"/>
                </a:cubicBezTo>
                <a:cubicBezTo>
                  <a:pt x="326509" y="51826"/>
                  <a:pt x="325903" y="48054"/>
                  <a:pt x="327827" y="45323"/>
                </a:cubicBezTo>
                <a:cubicBezTo>
                  <a:pt x="329733" y="42803"/>
                  <a:pt x="333271" y="42197"/>
                  <a:pt x="335905" y="43950"/>
                </a:cubicBezTo>
                <a:close/>
                <a:moveTo>
                  <a:pt x="202741" y="43465"/>
                </a:moveTo>
                <a:cubicBezTo>
                  <a:pt x="205552" y="41647"/>
                  <a:pt x="209301" y="42455"/>
                  <a:pt x="211119" y="45266"/>
                </a:cubicBezTo>
                <a:cubicBezTo>
                  <a:pt x="212936" y="48078"/>
                  <a:pt x="212128" y="51826"/>
                  <a:pt x="209317" y="53644"/>
                </a:cubicBezTo>
                <a:cubicBezTo>
                  <a:pt x="208832" y="53886"/>
                  <a:pt x="171025" y="81433"/>
                  <a:pt x="160362" y="120856"/>
                </a:cubicBezTo>
                <a:cubicBezTo>
                  <a:pt x="159635" y="123473"/>
                  <a:pt x="157260" y="125291"/>
                  <a:pt x="154545" y="125299"/>
                </a:cubicBezTo>
                <a:lnTo>
                  <a:pt x="152930" y="125299"/>
                </a:lnTo>
                <a:cubicBezTo>
                  <a:pt x="149682" y="124394"/>
                  <a:pt x="147767" y="121042"/>
                  <a:pt x="148647" y="117786"/>
                </a:cubicBezTo>
                <a:cubicBezTo>
                  <a:pt x="160523" y="74163"/>
                  <a:pt x="200592" y="45161"/>
                  <a:pt x="202288" y="43950"/>
                </a:cubicBezTo>
                <a:lnTo>
                  <a:pt x="202288" y="43789"/>
                </a:lnTo>
                <a:cubicBezTo>
                  <a:pt x="202434" y="43675"/>
                  <a:pt x="202588" y="43570"/>
                  <a:pt x="202741" y="43465"/>
                </a:cubicBezTo>
                <a:close/>
                <a:moveTo>
                  <a:pt x="268450" y="42819"/>
                </a:moveTo>
                <a:cubicBezTo>
                  <a:pt x="271794" y="42819"/>
                  <a:pt x="274508" y="45533"/>
                  <a:pt x="274508" y="48878"/>
                </a:cubicBezTo>
                <a:lnTo>
                  <a:pt x="274508" y="119402"/>
                </a:lnTo>
                <a:cubicBezTo>
                  <a:pt x="274508" y="122747"/>
                  <a:pt x="271794" y="125461"/>
                  <a:pt x="268450" y="125461"/>
                </a:cubicBezTo>
                <a:cubicBezTo>
                  <a:pt x="265105" y="125461"/>
                  <a:pt x="262390" y="122747"/>
                  <a:pt x="262390" y="119402"/>
                </a:cubicBezTo>
                <a:lnTo>
                  <a:pt x="262390" y="48878"/>
                </a:lnTo>
                <a:cubicBezTo>
                  <a:pt x="262390" y="45533"/>
                  <a:pt x="265105" y="42819"/>
                  <a:pt x="268450" y="42819"/>
                </a:cubicBezTo>
                <a:close/>
                <a:moveTo>
                  <a:pt x="276683" y="12142"/>
                </a:moveTo>
                <a:cubicBezTo>
                  <a:pt x="190450" y="10224"/>
                  <a:pt x="104837" y="49781"/>
                  <a:pt x="51222" y="125461"/>
                </a:cubicBezTo>
                <a:cubicBezTo>
                  <a:pt x="50463" y="126519"/>
                  <a:pt x="49389" y="127310"/>
                  <a:pt x="48152" y="127722"/>
                </a:cubicBezTo>
                <a:cubicBezTo>
                  <a:pt x="34152" y="131940"/>
                  <a:pt x="22648" y="142005"/>
                  <a:pt x="16622" y="155327"/>
                </a:cubicBezTo>
                <a:cubicBezTo>
                  <a:pt x="5078" y="180814"/>
                  <a:pt x="16380" y="210825"/>
                  <a:pt x="41867" y="222360"/>
                </a:cubicBezTo>
                <a:cubicBezTo>
                  <a:pt x="67346" y="233905"/>
                  <a:pt x="97366" y="222595"/>
                  <a:pt x="108902" y="197116"/>
                </a:cubicBezTo>
                <a:cubicBezTo>
                  <a:pt x="109879" y="194959"/>
                  <a:pt x="112028" y="193569"/>
                  <a:pt x="114395" y="193561"/>
                </a:cubicBezTo>
                <a:cubicBezTo>
                  <a:pt x="116786" y="193561"/>
                  <a:pt x="118959" y="194943"/>
                  <a:pt x="119969" y="197116"/>
                </a:cubicBezTo>
                <a:cubicBezTo>
                  <a:pt x="125026" y="208192"/>
                  <a:pt x="133904" y="217070"/>
                  <a:pt x="144980" y="222127"/>
                </a:cubicBezTo>
                <a:cubicBezTo>
                  <a:pt x="170386" y="233719"/>
                  <a:pt x="200389" y="222522"/>
                  <a:pt x="211981" y="197116"/>
                </a:cubicBezTo>
                <a:cubicBezTo>
                  <a:pt x="212547" y="196106"/>
                  <a:pt x="213380" y="195274"/>
                  <a:pt x="214389" y="194708"/>
                </a:cubicBezTo>
                <a:cubicBezTo>
                  <a:pt x="217418" y="193004"/>
                  <a:pt x="221264" y="194079"/>
                  <a:pt x="222969" y="197116"/>
                </a:cubicBezTo>
                <a:cubicBezTo>
                  <a:pt x="228026" y="208151"/>
                  <a:pt x="236880" y="217005"/>
                  <a:pt x="247915" y="222062"/>
                </a:cubicBezTo>
                <a:cubicBezTo>
                  <a:pt x="273345" y="233719"/>
                  <a:pt x="303404" y="222546"/>
                  <a:pt x="315062" y="197116"/>
                </a:cubicBezTo>
                <a:cubicBezTo>
                  <a:pt x="315628" y="196106"/>
                  <a:pt x="316459" y="195274"/>
                  <a:pt x="317470" y="194708"/>
                </a:cubicBezTo>
                <a:cubicBezTo>
                  <a:pt x="320499" y="193004"/>
                  <a:pt x="324344" y="194079"/>
                  <a:pt x="326048" y="197116"/>
                </a:cubicBezTo>
                <a:cubicBezTo>
                  <a:pt x="331106" y="208192"/>
                  <a:pt x="339985" y="217070"/>
                  <a:pt x="351060" y="222127"/>
                </a:cubicBezTo>
                <a:cubicBezTo>
                  <a:pt x="376466" y="233719"/>
                  <a:pt x="406469" y="222522"/>
                  <a:pt x="418061" y="197116"/>
                </a:cubicBezTo>
                <a:cubicBezTo>
                  <a:pt x="419072" y="194943"/>
                  <a:pt x="421245" y="193561"/>
                  <a:pt x="423636" y="193561"/>
                </a:cubicBezTo>
                <a:cubicBezTo>
                  <a:pt x="426003" y="193569"/>
                  <a:pt x="428152" y="194959"/>
                  <a:pt x="429129" y="197116"/>
                </a:cubicBezTo>
                <a:cubicBezTo>
                  <a:pt x="437361" y="215098"/>
                  <a:pt x="455312" y="226651"/>
                  <a:pt x="475095" y="226683"/>
                </a:cubicBezTo>
                <a:lnTo>
                  <a:pt x="475419" y="226683"/>
                </a:lnTo>
                <a:cubicBezTo>
                  <a:pt x="496382" y="226618"/>
                  <a:pt x="515140" y="213645"/>
                  <a:pt x="522596" y="194046"/>
                </a:cubicBezTo>
                <a:cubicBezTo>
                  <a:pt x="532549" y="167904"/>
                  <a:pt x="519413" y="138645"/>
                  <a:pt x="493271" y="128692"/>
                </a:cubicBezTo>
                <a:cubicBezTo>
                  <a:pt x="492132" y="128255"/>
                  <a:pt x="491156" y="127496"/>
                  <a:pt x="490445" y="126511"/>
                </a:cubicBezTo>
                <a:cubicBezTo>
                  <a:pt x="472769" y="101314"/>
                  <a:pt x="450900" y="79341"/>
                  <a:pt x="425793" y="61545"/>
                </a:cubicBezTo>
                <a:cubicBezTo>
                  <a:pt x="380385" y="29375"/>
                  <a:pt x="328423" y="13293"/>
                  <a:pt x="276683" y="12142"/>
                </a:cubicBezTo>
                <a:close/>
                <a:moveTo>
                  <a:pt x="263052" y="83"/>
                </a:moveTo>
                <a:cubicBezTo>
                  <a:pt x="353196" y="-2119"/>
                  <a:pt x="442787" y="39037"/>
                  <a:pt x="499007" y="118029"/>
                </a:cubicBezTo>
                <a:cubicBezTo>
                  <a:pt x="522451" y="127779"/>
                  <a:pt x="537767" y="150641"/>
                  <a:pt x="537865" y="176031"/>
                </a:cubicBezTo>
                <a:cubicBezTo>
                  <a:pt x="537833" y="203570"/>
                  <a:pt x="519898" y="227887"/>
                  <a:pt x="493595" y="236054"/>
                </a:cubicBezTo>
                <a:lnTo>
                  <a:pt x="439065" y="336791"/>
                </a:lnTo>
                <a:cubicBezTo>
                  <a:pt x="437983" y="338730"/>
                  <a:pt x="435948" y="339934"/>
                  <a:pt x="433734" y="339942"/>
                </a:cubicBezTo>
                <a:lnTo>
                  <a:pt x="104297" y="339942"/>
                </a:lnTo>
                <a:cubicBezTo>
                  <a:pt x="102076" y="339950"/>
                  <a:pt x="100032" y="338739"/>
                  <a:pt x="98966" y="336791"/>
                </a:cubicBezTo>
                <a:lnTo>
                  <a:pt x="44355" y="236054"/>
                </a:lnTo>
                <a:cubicBezTo>
                  <a:pt x="25209" y="230172"/>
                  <a:pt x="10022" y="215510"/>
                  <a:pt x="3470" y="196583"/>
                </a:cubicBezTo>
                <a:cubicBezTo>
                  <a:pt x="-7871" y="163825"/>
                  <a:pt x="9497" y="128078"/>
                  <a:pt x="42255" y="116736"/>
                </a:cubicBezTo>
                <a:cubicBezTo>
                  <a:pt x="60246" y="91766"/>
                  <a:pt x="82219" y="69913"/>
                  <a:pt x="107286" y="52068"/>
                </a:cubicBezTo>
                <a:cubicBezTo>
                  <a:pt x="154681" y="18335"/>
                  <a:pt x="208966" y="1405"/>
                  <a:pt x="263052" y="83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50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57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50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2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7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9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1" dur="500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2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2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6" dur="500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7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6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500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2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8" dur="10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1" dur="75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2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4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6" dur="500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7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8" grpId="0"/>
          <p:bldP spid="129" grpId="0"/>
          <p:bldP spid="130" grpId="0" animBg="1"/>
          <p:bldP spid="131" grpId="0"/>
          <p:bldP spid="136" grpId="0"/>
          <p:bldP spid="137" grpId="0"/>
          <p:bldP spid="138" grpId="0" animBg="1"/>
          <p:bldP spid="139" grpId="0"/>
          <p:bldP spid="144" grpId="0"/>
          <p:bldP spid="145" grpId="0"/>
          <p:bldP spid="146" grpId="0" animBg="1"/>
          <p:bldP spid="147" grpId="0"/>
          <p:bldP spid="152" grpId="0"/>
          <p:bldP spid="153" grpId="0"/>
          <p:bldP spid="154" grpId="0" animBg="1"/>
          <p:bldP spid="155" grpId="0"/>
          <p:bldP spid="160" grpId="0"/>
          <p:bldP spid="161" grpId="0"/>
          <p:bldP spid="162" grpId="0" animBg="1"/>
          <p:bldP spid="163" grpId="0"/>
          <p:bldP spid="168" grpId="0"/>
          <p:bldP spid="169" grpId="0"/>
          <p:bldP spid="170" grpId="0" animBg="1"/>
          <p:bldP spid="171" grpId="0"/>
          <p:bldP spid="176" grpId="0"/>
          <p:bldP spid="177" grpId="0"/>
          <p:bldP spid="178" grpId="0" animBg="1"/>
          <p:bldP spid="179" grpId="0"/>
          <p:bldP spid="180" grpId="0"/>
          <p:bldP spid="181" grpId="0"/>
          <p:bldP spid="187" grpId="0"/>
          <p:bldP spid="188" grpId="0"/>
          <p:bldP spid="189" grpId="0" animBg="1"/>
          <p:bldP spid="190" grpId="0"/>
          <p:bldP spid="195" grpId="0" animBg="1"/>
          <p:bldP spid="196" grpId="0" animBg="1"/>
          <p:bldP spid="197" grpId="0" animBg="1"/>
          <p:bldP spid="198" grpId="0" animBg="1"/>
          <p:bldP spid="199" grpId="0" animBg="1"/>
          <p:bldP spid="200" grpId="0" animBg="1"/>
          <p:bldP spid="201" grpId="0" animBg="1"/>
          <p:bldP spid="20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50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57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50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2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7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9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1" dur="500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2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2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6" dur="500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7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6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500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2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8" dur="10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1" dur="75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2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4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6" dur="500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7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8" grpId="0"/>
          <p:bldP spid="129" grpId="0"/>
          <p:bldP spid="130" grpId="0" animBg="1"/>
          <p:bldP spid="131" grpId="0"/>
          <p:bldP spid="136" grpId="0"/>
          <p:bldP spid="137" grpId="0"/>
          <p:bldP spid="138" grpId="0" animBg="1"/>
          <p:bldP spid="139" grpId="0"/>
          <p:bldP spid="144" grpId="0"/>
          <p:bldP spid="145" grpId="0"/>
          <p:bldP spid="146" grpId="0" animBg="1"/>
          <p:bldP spid="147" grpId="0"/>
          <p:bldP spid="152" grpId="0"/>
          <p:bldP spid="153" grpId="0"/>
          <p:bldP spid="154" grpId="0" animBg="1"/>
          <p:bldP spid="155" grpId="0"/>
          <p:bldP spid="160" grpId="0"/>
          <p:bldP spid="161" grpId="0"/>
          <p:bldP spid="162" grpId="0" animBg="1"/>
          <p:bldP spid="163" grpId="0"/>
          <p:bldP spid="168" grpId="0"/>
          <p:bldP spid="169" grpId="0"/>
          <p:bldP spid="170" grpId="0" animBg="1"/>
          <p:bldP spid="171" grpId="0"/>
          <p:bldP spid="176" grpId="0"/>
          <p:bldP spid="177" grpId="0"/>
          <p:bldP spid="178" grpId="0" animBg="1"/>
          <p:bldP spid="179" grpId="0"/>
          <p:bldP spid="180" grpId="0"/>
          <p:bldP spid="181" grpId="0"/>
          <p:bldP spid="187" grpId="0"/>
          <p:bldP spid="188" grpId="0"/>
          <p:bldP spid="189" grpId="0" animBg="1"/>
          <p:bldP spid="190" grpId="0"/>
          <p:bldP spid="195" grpId="0" animBg="1"/>
          <p:bldP spid="196" grpId="0" animBg="1"/>
          <p:bldP spid="197" grpId="0" animBg="1"/>
          <p:bldP spid="198" grpId="0" animBg="1"/>
          <p:bldP spid="199" grpId="0" animBg="1"/>
          <p:bldP spid="200" grpId="0" animBg="1"/>
          <p:bldP spid="201" grpId="0" animBg="1"/>
          <p:bldP spid="202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015BAF4-1224-F400-E8EA-79A9B5FA52AC}"/>
              </a:ext>
            </a:extLst>
          </p:cNvPr>
          <p:cNvGrpSpPr/>
          <p:nvPr/>
        </p:nvGrpSpPr>
        <p:grpSpPr>
          <a:xfrm>
            <a:off x="19580191" y="4749800"/>
            <a:ext cx="3644900" cy="6146800"/>
            <a:chOff x="19580191" y="4749800"/>
            <a:chExt cx="3644900" cy="6146800"/>
          </a:xfrm>
        </p:grpSpPr>
        <p:sp>
          <p:nvSpPr>
            <p:cNvPr id="3" name="Arrow: Chevron 2">
              <a:extLst>
                <a:ext uri="{FF2B5EF4-FFF2-40B4-BE49-F238E27FC236}">
                  <a16:creationId xmlns:a16="http://schemas.microsoft.com/office/drawing/2014/main" id="{E4D3BE5C-3452-DEA2-C013-05C24B012DEE}"/>
                </a:ext>
              </a:extLst>
            </p:cNvPr>
            <p:cNvSpPr/>
            <p:nvPr/>
          </p:nvSpPr>
          <p:spPr>
            <a:xfrm>
              <a:off x="21493467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D33DC864-E0FD-59C9-3103-EEFC93B0654B}"/>
                </a:ext>
              </a:extLst>
            </p:cNvPr>
            <p:cNvSpPr/>
            <p:nvPr/>
          </p:nvSpPr>
          <p:spPr>
            <a:xfrm>
              <a:off x="19580192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C623368-3DDA-1F5F-2EE6-97147AEFFA5D}"/>
                </a:ext>
              </a:extLst>
            </p:cNvPr>
            <p:cNvSpPr/>
            <p:nvPr/>
          </p:nvSpPr>
          <p:spPr>
            <a:xfrm>
              <a:off x="19580191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DB5765A-554C-675F-5462-CA357B4507D1}"/>
              </a:ext>
            </a:extLst>
          </p:cNvPr>
          <p:cNvSpPr txBox="1"/>
          <p:nvPr/>
        </p:nvSpPr>
        <p:spPr>
          <a:xfrm>
            <a:off x="20640455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bg2"/>
                </a:solidFill>
              </a:rPr>
              <a:t>Tôn </a:t>
            </a:r>
            <a:r>
              <a:rPr lang="en-US" sz="1600" i="1" dirty="0" err="1">
                <a:solidFill>
                  <a:schemeClr val="bg2"/>
                </a:solidFill>
              </a:rPr>
              <a:t>vinh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nỗ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lực</a:t>
            </a:r>
            <a:r>
              <a:rPr lang="en-US" sz="1600" i="1" dirty="0">
                <a:solidFill>
                  <a:schemeClr val="bg2"/>
                </a:solidFill>
              </a:rPr>
              <a:t>, </a:t>
            </a:r>
            <a:r>
              <a:rPr lang="en-US" sz="1600" i="1" dirty="0" err="1">
                <a:solidFill>
                  <a:schemeClr val="bg2"/>
                </a:solidFill>
              </a:rPr>
              <a:t>củng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cố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tinh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thần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gắn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kết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nội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bộ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F0AD9F-5AD3-5903-D643-DC642F4BF17B}"/>
              </a:ext>
            </a:extLst>
          </p:cNvPr>
          <p:cNvSpPr txBox="1"/>
          <p:nvPr/>
        </p:nvSpPr>
        <p:spPr>
          <a:xfrm flipH="1">
            <a:off x="20640454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CELEBRATION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9A57D07-BFFC-7551-B2F8-4AEC60200B9B}"/>
              </a:ext>
            </a:extLst>
          </p:cNvPr>
          <p:cNvSpPr/>
          <p:nvPr/>
        </p:nvSpPr>
        <p:spPr>
          <a:xfrm>
            <a:off x="20688886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564F3A-ABF4-9A86-428C-2C9F1D071A6D}"/>
              </a:ext>
            </a:extLst>
          </p:cNvPr>
          <p:cNvSpPr txBox="1"/>
          <p:nvPr/>
        </p:nvSpPr>
        <p:spPr>
          <a:xfrm flipH="1">
            <a:off x="20187546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B274B37-FFF0-A859-E1D6-F34FBB940C63}"/>
              </a:ext>
            </a:extLst>
          </p:cNvPr>
          <p:cNvGrpSpPr/>
          <p:nvPr/>
        </p:nvGrpSpPr>
        <p:grpSpPr>
          <a:xfrm>
            <a:off x="16945138" y="4749800"/>
            <a:ext cx="3644900" cy="6146800"/>
            <a:chOff x="16945138" y="4749800"/>
            <a:chExt cx="3644900" cy="6146800"/>
          </a:xfrm>
        </p:grpSpPr>
        <p:sp>
          <p:nvSpPr>
            <p:cNvPr id="11" name="Arrow: Chevron 10">
              <a:extLst>
                <a:ext uri="{FF2B5EF4-FFF2-40B4-BE49-F238E27FC236}">
                  <a16:creationId xmlns:a16="http://schemas.microsoft.com/office/drawing/2014/main" id="{6242767C-7483-25B3-CE44-FD85906053B7}"/>
                </a:ext>
              </a:extLst>
            </p:cNvPr>
            <p:cNvSpPr/>
            <p:nvPr/>
          </p:nvSpPr>
          <p:spPr>
            <a:xfrm>
              <a:off x="18858414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29A87B6-DD74-6981-CC01-507BF24F0263}"/>
                </a:ext>
              </a:extLst>
            </p:cNvPr>
            <p:cNvSpPr/>
            <p:nvPr/>
          </p:nvSpPr>
          <p:spPr>
            <a:xfrm>
              <a:off x="16945139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BB04FA6-AD28-15C1-9A80-EEE2327E2564}"/>
                </a:ext>
              </a:extLst>
            </p:cNvPr>
            <p:cNvSpPr/>
            <p:nvPr/>
          </p:nvSpPr>
          <p:spPr>
            <a:xfrm>
              <a:off x="16945138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4976A00-44A3-47A3-6F94-F075481AE5AE}"/>
              </a:ext>
            </a:extLst>
          </p:cNvPr>
          <p:cNvSpPr txBox="1"/>
          <p:nvPr/>
        </p:nvSpPr>
        <p:spPr>
          <a:xfrm>
            <a:off x="18005402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Nuôi dưỡng giá trị đổi mới và tinh thần học hỏi.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AD6FF1-B1E8-592A-EE6D-9B51634892F8}"/>
              </a:ext>
            </a:extLst>
          </p:cNvPr>
          <p:cNvSpPr txBox="1"/>
          <p:nvPr/>
        </p:nvSpPr>
        <p:spPr>
          <a:xfrm flipH="1">
            <a:off x="18005401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CULTURE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FF64D6A-DA21-3687-39A9-3C16BDD5C0FE}"/>
              </a:ext>
            </a:extLst>
          </p:cNvPr>
          <p:cNvSpPr/>
          <p:nvPr/>
        </p:nvSpPr>
        <p:spPr>
          <a:xfrm>
            <a:off x="18053833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F6D0BC-B941-CC86-A048-2BD12784EE14}"/>
              </a:ext>
            </a:extLst>
          </p:cNvPr>
          <p:cNvSpPr txBox="1"/>
          <p:nvPr/>
        </p:nvSpPr>
        <p:spPr>
          <a:xfrm flipH="1">
            <a:off x="17552493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EE291AF-0221-7C92-D1D0-EC85C3C86B99}"/>
              </a:ext>
            </a:extLst>
          </p:cNvPr>
          <p:cNvGrpSpPr/>
          <p:nvPr/>
        </p:nvGrpSpPr>
        <p:grpSpPr>
          <a:xfrm>
            <a:off x="14310086" y="4749800"/>
            <a:ext cx="3644900" cy="6146800"/>
            <a:chOff x="14310086" y="4749800"/>
            <a:chExt cx="3644900" cy="6146800"/>
          </a:xfrm>
        </p:grpSpPr>
        <p:sp>
          <p:nvSpPr>
            <p:cNvPr id="20" name="Arrow: Chevron 19">
              <a:extLst>
                <a:ext uri="{FF2B5EF4-FFF2-40B4-BE49-F238E27FC236}">
                  <a16:creationId xmlns:a16="http://schemas.microsoft.com/office/drawing/2014/main" id="{CA1FEF62-116A-F1AF-CB5C-72D1E5B2749F}"/>
                </a:ext>
              </a:extLst>
            </p:cNvPr>
            <p:cNvSpPr/>
            <p:nvPr/>
          </p:nvSpPr>
          <p:spPr>
            <a:xfrm>
              <a:off x="16223362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CAF8CF3-6E1C-8129-02E2-C9DA067A902B}"/>
                </a:ext>
              </a:extLst>
            </p:cNvPr>
            <p:cNvSpPr/>
            <p:nvPr/>
          </p:nvSpPr>
          <p:spPr>
            <a:xfrm>
              <a:off x="14310087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0EA1E1E-C3BD-C762-C0AA-71C66AAF7C7E}"/>
                </a:ext>
              </a:extLst>
            </p:cNvPr>
            <p:cNvSpPr/>
            <p:nvPr/>
          </p:nvSpPr>
          <p:spPr>
            <a:xfrm>
              <a:off x="1431008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245E2AB-2690-F708-CC13-57D74D4CA4FF}"/>
              </a:ext>
            </a:extLst>
          </p:cNvPr>
          <p:cNvSpPr txBox="1"/>
          <p:nvPr/>
        </p:nvSpPr>
        <p:spPr>
          <a:xfrm>
            <a:off x="15370350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Hành động bền bỉ để đảm bảo tiến độ và chất lượng.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828535-428B-39F6-2B49-7F840BEF6DCC}"/>
              </a:ext>
            </a:extLst>
          </p:cNvPr>
          <p:cNvSpPr txBox="1"/>
          <p:nvPr/>
        </p:nvSpPr>
        <p:spPr>
          <a:xfrm flipH="1">
            <a:off x="15370349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CONSISTENCY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E666D00-EBC1-A52E-735F-371F93CFB2CF}"/>
              </a:ext>
            </a:extLst>
          </p:cNvPr>
          <p:cNvSpPr/>
          <p:nvPr/>
        </p:nvSpPr>
        <p:spPr>
          <a:xfrm>
            <a:off x="15418781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6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994E3B5-8D1D-CD0D-162B-2DBDB67D5745}"/>
              </a:ext>
            </a:extLst>
          </p:cNvPr>
          <p:cNvSpPr txBox="1"/>
          <p:nvPr/>
        </p:nvSpPr>
        <p:spPr>
          <a:xfrm flipH="1">
            <a:off x="14917441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B12DC6A-236B-E5CD-4DCD-B3374DE06E0D}"/>
              </a:ext>
            </a:extLst>
          </p:cNvPr>
          <p:cNvGrpSpPr/>
          <p:nvPr/>
        </p:nvGrpSpPr>
        <p:grpSpPr>
          <a:xfrm>
            <a:off x="11675034" y="4749800"/>
            <a:ext cx="3644900" cy="6146800"/>
            <a:chOff x="11675034" y="4749800"/>
            <a:chExt cx="3644900" cy="6146800"/>
          </a:xfrm>
        </p:grpSpPr>
        <p:sp>
          <p:nvSpPr>
            <p:cNvPr id="28" name="Arrow: Chevron 27">
              <a:extLst>
                <a:ext uri="{FF2B5EF4-FFF2-40B4-BE49-F238E27FC236}">
                  <a16:creationId xmlns:a16="http://schemas.microsoft.com/office/drawing/2014/main" id="{35D08B52-4C43-8351-BDE4-25E4BCE5AC83}"/>
                </a:ext>
              </a:extLst>
            </p:cNvPr>
            <p:cNvSpPr/>
            <p:nvPr/>
          </p:nvSpPr>
          <p:spPr>
            <a:xfrm>
              <a:off x="13588310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1A67E66-C1F4-F4ED-E9B8-DF023781AEE8}"/>
                </a:ext>
              </a:extLst>
            </p:cNvPr>
            <p:cNvSpPr/>
            <p:nvPr/>
          </p:nvSpPr>
          <p:spPr>
            <a:xfrm>
              <a:off x="11675035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1F85A7C-5783-396D-D312-E17180BA0560}"/>
                </a:ext>
              </a:extLst>
            </p:cNvPr>
            <p:cNvSpPr/>
            <p:nvPr/>
          </p:nvSpPr>
          <p:spPr>
            <a:xfrm>
              <a:off x="11675034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F5EB26C-E9D8-E4B2-9AAA-9465A3CFD3AF}"/>
              </a:ext>
            </a:extLst>
          </p:cNvPr>
          <p:cNvSpPr txBox="1"/>
          <p:nvPr/>
        </p:nvSpPr>
        <p:spPr>
          <a:xfrm>
            <a:off x="12735298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 err="1">
                <a:solidFill>
                  <a:schemeClr val="bg2"/>
                </a:solidFill>
              </a:rPr>
              <a:t>Gắn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kết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đội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nhóm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cùng</a:t>
            </a:r>
            <a:r>
              <a:rPr lang="en-US" sz="1600" i="1" dirty="0">
                <a:solidFill>
                  <a:schemeClr val="bg2"/>
                </a:solidFill>
              </a:rPr>
              <a:t> chia </a:t>
            </a:r>
            <a:r>
              <a:rPr lang="en-US" sz="1600" i="1" dirty="0" err="1">
                <a:solidFill>
                  <a:schemeClr val="bg2"/>
                </a:solidFill>
              </a:rPr>
              <a:t>sẻ</a:t>
            </a:r>
            <a:r>
              <a:rPr lang="en-US" sz="1600" i="1" dirty="0">
                <a:solidFill>
                  <a:schemeClr val="bg2"/>
                </a:solidFill>
              </a:rPr>
              <a:t> tri </a:t>
            </a:r>
            <a:r>
              <a:rPr lang="en-US" sz="1600" i="1" dirty="0" err="1">
                <a:solidFill>
                  <a:schemeClr val="bg2"/>
                </a:solidFill>
              </a:rPr>
              <a:t>thức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và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nguồn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lực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CC54AF5-BFDB-B6AC-9704-39D83A2EC866}"/>
              </a:ext>
            </a:extLst>
          </p:cNvPr>
          <p:cNvSpPr txBox="1"/>
          <p:nvPr/>
        </p:nvSpPr>
        <p:spPr>
          <a:xfrm flipH="1">
            <a:off x="12735297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COLLABORATION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582B7BF-54EF-B6BA-4BB9-AD1FC6B6633A}"/>
              </a:ext>
            </a:extLst>
          </p:cNvPr>
          <p:cNvSpPr/>
          <p:nvPr/>
        </p:nvSpPr>
        <p:spPr>
          <a:xfrm>
            <a:off x="12783729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8BF9859-6FD9-ED19-DCE3-BB5E5FCBF128}"/>
              </a:ext>
            </a:extLst>
          </p:cNvPr>
          <p:cNvSpPr txBox="1"/>
          <p:nvPr/>
        </p:nvSpPr>
        <p:spPr>
          <a:xfrm flipH="1">
            <a:off x="12282389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6EF8A78-42EE-0099-825E-8167500D9AFF}"/>
              </a:ext>
            </a:extLst>
          </p:cNvPr>
          <p:cNvGrpSpPr/>
          <p:nvPr/>
        </p:nvGrpSpPr>
        <p:grpSpPr>
          <a:xfrm>
            <a:off x="9039982" y="4749800"/>
            <a:ext cx="3644900" cy="6146800"/>
            <a:chOff x="9039982" y="4749800"/>
            <a:chExt cx="3644900" cy="6146800"/>
          </a:xfrm>
        </p:grpSpPr>
        <p:sp>
          <p:nvSpPr>
            <p:cNvPr id="37" name="Arrow: Chevron 36">
              <a:extLst>
                <a:ext uri="{FF2B5EF4-FFF2-40B4-BE49-F238E27FC236}">
                  <a16:creationId xmlns:a16="http://schemas.microsoft.com/office/drawing/2014/main" id="{2A008B46-1CA4-A65C-B955-4986CA53D8DA}"/>
                </a:ext>
              </a:extLst>
            </p:cNvPr>
            <p:cNvSpPr/>
            <p:nvPr/>
          </p:nvSpPr>
          <p:spPr>
            <a:xfrm>
              <a:off x="10953258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23ABC4C-817C-C3DA-C0D1-DF807ECCC29C}"/>
                </a:ext>
              </a:extLst>
            </p:cNvPr>
            <p:cNvSpPr/>
            <p:nvPr/>
          </p:nvSpPr>
          <p:spPr>
            <a:xfrm>
              <a:off x="9039983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62B729EC-AB19-74E0-C82E-5E181A1315D0}"/>
                </a:ext>
              </a:extLst>
            </p:cNvPr>
            <p:cNvSpPr/>
            <p:nvPr/>
          </p:nvSpPr>
          <p:spPr>
            <a:xfrm>
              <a:off x="9039982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E0940375-D908-FC59-F215-321D4E17B9D3}"/>
              </a:ext>
            </a:extLst>
          </p:cNvPr>
          <p:cNvSpPr txBox="1"/>
          <p:nvPr/>
        </p:nvSpPr>
        <p:spPr>
          <a:xfrm>
            <a:off x="10100246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bg2"/>
                </a:solidFill>
              </a:rPr>
              <a:t>Đào </a:t>
            </a:r>
            <a:r>
              <a:rPr lang="en-US" sz="1600" i="1" dirty="0" err="1">
                <a:solidFill>
                  <a:schemeClr val="bg2"/>
                </a:solidFill>
              </a:rPr>
              <a:t>tạo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kỹ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năng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mới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đáp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ứng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nhu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cầu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chuyển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đổi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993A804-551D-51D7-93AA-C5E66F733B61}"/>
              </a:ext>
            </a:extLst>
          </p:cNvPr>
          <p:cNvSpPr txBox="1"/>
          <p:nvPr/>
        </p:nvSpPr>
        <p:spPr>
          <a:xfrm flipH="1">
            <a:off x="10100245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CAPABILITY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528CC-D617-1105-99F4-30CDEAEF4D81}"/>
              </a:ext>
            </a:extLst>
          </p:cNvPr>
          <p:cNvSpPr/>
          <p:nvPr/>
        </p:nvSpPr>
        <p:spPr>
          <a:xfrm>
            <a:off x="10148677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3"/>
              </a:gs>
              <a:gs pos="100000">
                <a:schemeClr val="accent3">
                  <a:lumMod val="1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4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C1205C9-C6A4-32A2-E3B6-47CB50478106}"/>
              </a:ext>
            </a:extLst>
          </p:cNvPr>
          <p:cNvSpPr txBox="1"/>
          <p:nvPr/>
        </p:nvSpPr>
        <p:spPr>
          <a:xfrm flipH="1">
            <a:off x="9647337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834044B-9E16-3D8D-9056-F1D1DAEDAC53}"/>
              </a:ext>
            </a:extLst>
          </p:cNvPr>
          <p:cNvGrpSpPr/>
          <p:nvPr/>
        </p:nvGrpSpPr>
        <p:grpSpPr>
          <a:xfrm>
            <a:off x="6404930" y="4749800"/>
            <a:ext cx="3644900" cy="6146800"/>
            <a:chOff x="6404930" y="4749800"/>
            <a:chExt cx="3644900" cy="6146800"/>
          </a:xfrm>
        </p:grpSpPr>
        <p:sp>
          <p:nvSpPr>
            <p:cNvPr id="45" name="Arrow: Chevron 44">
              <a:extLst>
                <a:ext uri="{FF2B5EF4-FFF2-40B4-BE49-F238E27FC236}">
                  <a16:creationId xmlns:a16="http://schemas.microsoft.com/office/drawing/2014/main" id="{761FBEAE-891B-8DFA-264E-6F434B9FD96B}"/>
                </a:ext>
              </a:extLst>
            </p:cNvPr>
            <p:cNvSpPr/>
            <p:nvPr/>
          </p:nvSpPr>
          <p:spPr>
            <a:xfrm>
              <a:off x="8318206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DF6AD5D-83CC-EC57-2876-B249E24B3EEC}"/>
                </a:ext>
              </a:extLst>
            </p:cNvPr>
            <p:cNvSpPr/>
            <p:nvPr/>
          </p:nvSpPr>
          <p:spPr>
            <a:xfrm>
              <a:off x="6404931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F66EB49-72C2-9398-E440-7B4BA4E6B5F9}"/>
                </a:ext>
              </a:extLst>
            </p:cNvPr>
            <p:cNvSpPr/>
            <p:nvPr/>
          </p:nvSpPr>
          <p:spPr>
            <a:xfrm>
              <a:off x="6404930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9E6D6E0E-FB6B-5BC0-E451-A05B52BD233B}"/>
              </a:ext>
            </a:extLst>
          </p:cNvPr>
          <p:cNvSpPr txBox="1"/>
          <p:nvPr/>
        </p:nvSpPr>
        <p:spPr>
          <a:xfrm>
            <a:off x="7465194" y="9143506"/>
            <a:ext cx="152437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solidFill>
                  <a:schemeClr val="bg2"/>
                </a:solidFill>
              </a:rPr>
              <a:t>Giao </a:t>
            </a:r>
            <a:r>
              <a:rPr lang="en-US" sz="1600" i="1" dirty="0" err="1">
                <a:solidFill>
                  <a:schemeClr val="bg2"/>
                </a:solidFill>
              </a:rPr>
              <a:t>tiếp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rõ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ràng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giúp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giảm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hiểu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lầm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và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tăng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đồng</a:t>
            </a:r>
            <a:r>
              <a:rPr lang="en-US" sz="1600" i="1" dirty="0">
                <a:solidFill>
                  <a:schemeClr val="bg2"/>
                </a:solidFill>
              </a:rPr>
              <a:t> </a:t>
            </a:r>
            <a:r>
              <a:rPr lang="en-US" sz="1600" i="1" dirty="0" err="1">
                <a:solidFill>
                  <a:schemeClr val="bg2"/>
                </a:solidFill>
              </a:rPr>
              <a:t>thuận</a:t>
            </a:r>
            <a:r>
              <a:rPr lang="en-US" sz="1600" i="1" dirty="0">
                <a:solidFill>
                  <a:schemeClr val="bg2"/>
                </a:solidFill>
              </a:rPr>
              <a:t>.</a:t>
            </a:r>
            <a:endParaRPr lang="vi-VN" sz="1600" i="1" dirty="0">
              <a:solidFill>
                <a:schemeClr val="bg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6469F29-006D-F14E-19E2-A3573BA8C9CB}"/>
              </a:ext>
            </a:extLst>
          </p:cNvPr>
          <p:cNvSpPr txBox="1"/>
          <p:nvPr/>
        </p:nvSpPr>
        <p:spPr>
          <a:xfrm flipH="1">
            <a:off x="7465193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COMMUNICATION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7094E4BB-4461-B1FE-916E-7DD9ECDF9F67}"/>
              </a:ext>
            </a:extLst>
          </p:cNvPr>
          <p:cNvSpPr/>
          <p:nvPr/>
        </p:nvSpPr>
        <p:spPr>
          <a:xfrm>
            <a:off x="7513625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3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C2CC689-A299-5069-CB2C-084B0B44FCF1}"/>
              </a:ext>
            </a:extLst>
          </p:cNvPr>
          <p:cNvSpPr txBox="1"/>
          <p:nvPr/>
        </p:nvSpPr>
        <p:spPr>
          <a:xfrm flipH="1">
            <a:off x="7012285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AA7B8E18-A8C5-A24D-1FAB-B819F82CF3D7}"/>
              </a:ext>
            </a:extLst>
          </p:cNvPr>
          <p:cNvGrpSpPr/>
          <p:nvPr/>
        </p:nvGrpSpPr>
        <p:grpSpPr>
          <a:xfrm>
            <a:off x="3769878" y="4749800"/>
            <a:ext cx="3644900" cy="6146800"/>
            <a:chOff x="3769878" y="4749800"/>
            <a:chExt cx="3644900" cy="6146800"/>
          </a:xfrm>
        </p:grpSpPr>
        <p:sp>
          <p:nvSpPr>
            <p:cNvPr id="220" name="Arrow: Chevron 219">
              <a:extLst>
                <a:ext uri="{FF2B5EF4-FFF2-40B4-BE49-F238E27FC236}">
                  <a16:creationId xmlns:a16="http://schemas.microsoft.com/office/drawing/2014/main" id="{43234D91-B57B-566E-F5B9-24EAA7B50B16}"/>
                </a:ext>
              </a:extLst>
            </p:cNvPr>
            <p:cNvSpPr/>
            <p:nvPr/>
          </p:nvSpPr>
          <p:spPr>
            <a:xfrm>
              <a:off x="5683154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6097C614-3CA9-151C-DA0E-B2964B6195AE}"/>
                </a:ext>
              </a:extLst>
            </p:cNvPr>
            <p:cNvSpPr/>
            <p:nvPr/>
          </p:nvSpPr>
          <p:spPr>
            <a:xfrm>
              <a:off x="3769879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B5E95C89-CD63-549E-FA3E-31FB47CB6485}"/>
                </a:ext>
              </a:extLst>
            </p:cNvPr>
            <p:cNvSpPr/>
            <p:nvPr/>
          </p:nvSpPr>
          <p:spPr>
            <a:xfrm>
              <a:off x="3769878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25" name="TextBox 224">
            <a:extLst>
              <a:ext uri="{FF2B5EF4-FFF2-40B4-BE49-F238E27FC236}">
                <a16:creationId xmlns:a16="http://schemas.microsoft.com/office/drawing/2014/main" id="{CCAD3DB4-6AF5-0466-2DEE-CD55D187D46B}"/>
              </a:ext>
            </a:extLst>
          </p:cNvPr>
          <p:cNvSpPr txBox="1"/>
          <p:nvPr/>
        </p:nvSpPr>
        <p:spPr>
          <a:xfrm>
            <a:off x="4830142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Lãnh đạo kiên định, dẫn dắt và truyền cảm hứng chung.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DC15083A-80C2-4E7A-E77A-82B2F1214C08}"/>
              </a:ext>
            </a:extLst>
          </p:cNvPr>
          <p:cNvSpPr txBox="1"/>
          <p:nvPr/>
        </p:nvSpPr>
        <p:spPr>
          <a:xfrm flipH="1">
            <a:off x="4830141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COMMITMENT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7" name="Oval 226">
            <a:extLst>
              <a:ext uri="{FF2B5EF4-FFF2-40B4-BE49-F238E27FC236}">
                <a16:creationId xmlns:a16="http://schemas.microsoft.com/office/drawing/2014/main" id="{93886D6D-0BBF-1BBE-F812-AD140F8B5333}"/>
              </a:ext>
            </a:extLst>
          </p:cNvPr>
          <p:cNvSpPr/>
          <p:nvPr/>
        </p:nvSpPr>
        <p:spPr>
          <a:xfrm>
            <a:off x="4878573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1"/>
              </a:gs>
              <a:gs pos="100000">
                <a:schemeClr val="accent1">
                  <a:lumMod val="50000"/>
                  <a:alpha val="8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2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F550C309-4F0F-263C-79D5-8BFB625FA49A}"/>
              </a:ext>
            </a:extLst>
          </p:cNvPr>
          <p:cNvSpPr txBox="1"/>
          <p:nvPr/>
        </p:nvSpPr>
        <p:spPr>
          <a:xfrm flipH="1">
            <a:off x="4377233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229" name="!!SubTitle">
            <a:extLst>
              <a:ext uri="{FF2B5EF4-FFF2-40B4-BE49-F238E27FC236}">
                <a16:creationId xmlns:a16="http://schemas.microsoft.com/office/drawing/2014/main" id="{CFFC277E-1F4B-CC18-ACBF-B5008B321AEB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30" name="!!MainTitle1">
            <a:extLst>
              <a:ext uri="{FF2B5EF4-FFF2-40B4-BE49-F238E27FC236}">
                <a16:creationId xmlns:a16="http://schemas.microsoft.com/office/drawing/2014/main" id="{0C4AE08F-6DD3-54D6-443B-7C61A1D8B745}"/>
              </a:ext>
            </a:extLst>
          </p:cNvPr>
          <p:cNvSpPr txBox="1"/>
          <p:nvPr/>
        </p:nvSpPr>
        <p:spPr>
          <a:xfrm>
            <a:off x="6266743" y="1190307"/>
            <a:ext cx="1185061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8C Transformation 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31" name="!!SlideOcean">
            <a:extLst>
              <a:ext uri="{FF2B5EF4-FFF2-40B4-BE49-F238E27FC236}">
                <a16:creationId xmlns:a16="http://schemas.microsoft.com/office/drawing/2014/main" id="{51D311FF-A824-2212-DBE8-02C0CEAEF0F9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1F1ED532-7A60-96DD-CF7B-089BC834C3C7}"/>
              </a:ext>
            </a:extLst>
          </p:cNvPr>
          <p:cNvGrpSpPr/>
          <p:nvPr/>
        </p:nvGrpSpPr>
        <p:grpSpPr>
          <a:xfrm>
            <a:off x="1134826" y="4749800"/>
            <a:ext cx="3644900" cy="6146800"/>
            <a:chOff x="1134826" y="4749800"/>
            <a:chExt cx="3644900" cy="6146800"/>
          </a:xfrm>
        </p:grpSpPr>
        <p:sp>
          <p:nvSpPr>
            <p:cNvPr id="233" name="Arrow: Chevron 232">
              <a:extLst>
                <a:ext uri="{FF2B5EF4-FFF2-40B4-BE49-F238E27FC236}">
                  <a16:creationId xmlns:a16="http://schemas.microsoft.com/office/drawing/2014/main" id="{11420EF6-4668-44CE-E3EF-EBFBDD27E59A}"/>
                </a:ext>
              </a:extLst>
            </p:cNvPr>
            <p:cNvSpPr/>
            <p:nvPr/>
          </p:nvSpPr>
          <p:spPr>
            <a:xfrm>
              <a:off x="3048102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8421627D-F1F2-39D3-1841-C005CD5EA851}"/>
                </a:ext>
              </a:extLst>
            </p:cNvPr>
            <p:cNvSpPr/>
            <p:nvPr/>
          </p:nvSpPr>
          <p:spPr>
            <a:xfrm>
              <a:off x="1134827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448E4036-3B0A-AC5C-AAF1-40EF023EEA0F}"/>
                </a:ext>
              </a:extLst>
            </p:cNvPr>
            <p:cNvSpPr/>
            <p:nvPr/>
          </p:nvSpPr>
          <p:spPr>
            <a:xfrm>
              <a:off x="113482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36" name="TextBox 235">
            <a:extLst>
              <a:ext uri="{FF2B5EF4-FFF2-40B4-BE49-F238E27FC236}">
                <a16:creationId xmlns:a16="http://schemas.microsoft.com/office/drawing/2014/main" id="{84CF258E-5523-C66D-330F-2EB5F9388D7D}"/>
              </a:ext>
            </a:extLst>
          </p:cNvPr>
          <p:cNvSpPr txBox="1"/>
          <p:nvPr/>
        </p:nvSpPr>
        <p:spPr>
          <a:xfrm>
            <a:off x="2195090" y="9143506"/>
            <a:ext cx="152437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vi-VN" sz="1600" i="1" dirty="0">
                <a:solidFill>
                  <a:schemeClr val="bg2"/>
                </a:solidFill>
              </a:rPr>
              <a:t>Định hướng rõ ràng giúp đội ngũ thống nhất mục tiêu.</a:t>
            </a: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173CAD09-E645-322C-B7B9-EA8A646108A2}"/>
              </a:ext>
            </a:extLst>
          </p:cNvPr>
          <p:cNvSpPr txBox="1"/>
          <p:nvPr/>
        </p:nvSpPr>
        <p:spPr>
          <a:xfrm flipH="1">
            <a:off x="2195089" y="8636450"/>
            <a:ext cx="19836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Gobold" panose="02000500000000000000" pitchFamily="2" charset="0"/>
              </a:rPr>
              <a:t>CLARITY </a:t>
            </a:r>
            <a:endParaRPr lang="vi-VN" sz="20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8" name="Oval 237">
            <a:extLst>
              <a:ext uri="{FF2B5EF4-FFF2-40B4-BE49-F238E27FC236}">
                <a16:creationId xmlns:a16="http://schemas.microsoft.com/office/drawing/2014/main" id="{B6736C0F-4D4D-2F92-8D00-F0F3214F715F}"/>
              </a:ext>
            </a:extLst>
          </p:cNvPr>
          <p:cNvSpPr/>
          <p:nvPr/>
        </p:nvSpPr>
        <p:spPr>
          <a:xfrm>
            <a:off x="2243521" y="5089835"/>
            <a:ext cx="958230" cy="958230"/>
          </a:xfrm>
          <a:prstGeom prst="ellipse">
            <a:avLst/>
          </a:prstGeom>
          <a:gradFill>
            <a:gsLst>
              <a:gs pos="48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27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latin typeface="+mj-lt"/>
              </a:rPr>
              <a:t>1</a:t>
            </a: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F21E5727-34B4-A8CA-F750-0CBBD058147F}"/>
              </a:ext>
            </a:extLst>
          </p:cNvPr>
          <p:cNvSpPr txBox="1"/>
          <p:nvPr/>
        </p:nvSpPr>
        <p:spPr>
          <a:xfrm flipH="1">
            <a:off x="1742181" y="4612077"/>
            <a:ext cx="14422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STEP</a:t>
            </a:r>
            <a:endParaRPr lang="vi-VN" sz="2400" i="1" dirty="0">
              <a:solidFill>
                <a:schemeClr val="tx2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40952543-AEB4-2C24-B87F-7B24B35D39D7}"/>
              </a:ext>
            </a:extLst>
          </p:cNvPr>
          <p:cNvGrpSpPr/>
          <p:nvPr/>
        </p:nvGrpSpPr>
        <p:grpSpPr>
          <a:xfrm>
            <a:off x="-1500226" y="4749800"/>
            <a:ext cx="3644900" cy="6146800"/>
            <a:chOff x="-1347826" y="4749800"/>
            <a:chExt cx="3644900" cy="6146800"/>
          </a:xfrm>
        </p:grpSpPr>
        <p:sp>
          <p:nvSpPr>
            <p:cNvPr id="241" name="Arrow: Chevron 240">
              <a:extLst>
                <a:ext uri="{FF2B5EF4-FFF2-40B4-BE49-F238E27FC236}">
                  <a16:creationId xmlns:a16="http://schemas.microsoft.com/office/drawing/2014/main" id="{A10B1BF4-1789-8073-3E25-6059A8220889}"/>
                </a:ext>
              </a:extLst>
            </p:cNvPr>
            <p:cNvSpPr/>
            <p:nvPr/>
          </p:nvSpPr>
          <p:spPr>
            <a:xfrm>
              <a:off x="565450" y="5073742"/>
              <a:ext cx="1731624" cy="5498916"/>
            </a:xfrm>
            <a:prstGeom prst="chevron">
              <a:avLst>
                <a:gd name="adj" fmla="val 6425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1905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2F3670F9-4504-BE85-AAF9-7AA21F2FC12E}"/>
                </a:ext>
              </a:extLst>
            </p:cNvPr>
            <p:cNvSpPr/>
            <p:nvPr/>
          </p:nvSpPr>
          <p:spPr>
            <a:xfrm>
              <a:off x="-1347825" y="4749800"/>
              <a:ext cx="3175619" cy="1638300"/>
            </a:xfrm>
            <a:custGeom>
              <a:avLst/>
              <a:gdLst>
                <a:gd name="connsiteX0" fmla="*/ 0 w 3175619"/>
                <a:gd name="connsiteY0" fmla="*/ 0 h 1638300"/>
                <a:gd name="connsiteX1" fmla="*/ 2639892 w 3175619"/>
                <a:gd name="connsiteY1" fmla="*/ 0 h 1638300"/>
                <a:gd name="connsiteX2" fmla="*/ 3175619 w 3175619"/>
                <a:gd name="connsiteY2" fmla="*/ 1638300 h 1638300"/>
                <a:gd name="connsiteX3" fmla="*/ 535727 w 3175619"/>
                <a:gd name="connsiteY3" fmla="*/ 1638300 h 1638300"/>
                <a:gd name="connsiteX4" fmla="*/ 0 w 3175619"/>
                <a:gd name="connsiteY4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619" h="1638300">
                  <a:moveTo>
                    <a:pt x="0" y="0"/>
                  </a:moveTo>
                  <a:lnTo>
                    <a:pt x="2639892" y="0"/>
                  </a:lnTo>
                  <a:lnTo>
                    <a:pt x="3175619" y="1638300"/>
                  </a:lnTo>
                  <a:lnTo>
                    <a:pt x="535727" y="163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0B37B2E9-F0BA-D0A0-EE2A-3CED3691DFD3}"/>
                </a:ext>
              </a:extLst>
            </p:cNvPr>
            <p:cNvSpPr/>
            <p:nvPr/>
          </p:nvSpPr>
          <p:spPr>
            <a:xfrm>
              <a:off x="-1347826" y="6388100"/>
              <a:ext cx="3644900" cy="4508500"/>
            </a:xfrm>
            <a:custGeom>
              <a:avLst/>
              <a:gdLst>
                <a:gd name="connsiteX0" fmla="*/ 535727 w 3644900"/>
                <a:gd name="connsiteY0" fmla="*/ 0 h 4508500"/>
                <a:gd name="connsiteX1" fmla="*/ 3175619 w 3644900"/>
                <a:gd name="connsiteY1" fmla="*/ 0 h 4508500"/>
                <a:gd name="connsiteX2" fmla="*/ 3644900 w 3644900"/>
                <a:gd name="connsiteY2" fmla="*/ 1435100 h 4508500"/>
                <a:gd name="connsiteX3" fmla="*/ 2639892 w 3644900"/>
                <a:gd name="connsiteY3" fmla="*/ 4508500 h 4508500"/>
                <a:gd name="connsiteX4" fmla="*/ 0 w 3644900"/>
                <a:gd name="connsiteY4" fmla="*/ 4508500 h 4508500"/>
                <a:gd name="connsiteX5" fmla="*/ 1005008 w 3644900"/>
                <a:gd name="connsiteY5" fmla="*/ 1435100 h 4508500"/>
                <a:gd name="connsiteX6" fmla="*/ 535727 w 3644900"/>
                <a:gd name="connsiteY6" fmla="*/ 0 h 450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900" h="4508500">
                  <a:moveTo>
                    <a:pt x="535727" y="0"/>
                  </a:moveTo>
                  <a:lnTo>
                    <a:pt x="3175619" y="0"/>
                  </a:lnTo>
                  <a:lnTo>
                    <a:pt x="3644900" y="1435100"/>
                  </a:lnTo>
                  <a:lnTo>
                    <a:pt x="2639892" y="4508500"/>
                  </a:lnTo>
                  <a:lnTo>
                    <a:pt x="0" y="4508500"/>
                  </a:lnTo>
                  <a:lnTo>
                    <a:pt x="1005008" y="1435100"/>
                  </a:lnTo>
                  <a:lnTo>
                    <a:pt x="53572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0D6AB747-E0AB-5CD4-2474-A31DEA122E07}"/>
              </a:ext>
            </a:extLst>
          </p:cNvPr>
          <p:cNvSpPr/>
          <p:nvPr/>
        </p:nvSpPr>
        <p:spPr>
          <a:xfrm>
            <a:off x="21396761" y="6986177"/>
            <a:ext cx="950010" cy="1211270"/>
          </a:xfrm>
          <a:custGeom>
            <a:avLst/>
            <a:gdLst>
              <a:gd name="connsiteX0" fmla="*/ 241023 w 475396"/>
              <a:gd name="connsiteY0" fmla="*/ 385994 h 606133"/>
              <a:gd name="connsiteX1" fmla="*/ 165758 w 475396"/>
              <a:gd name="connsiteY1" fmla="*/ 461259 h 606133"/>
              <a:gd name="connsiteX2" fmla="*/ 241023 w 475396"/>
              <a:gd name="connsiteY2" fmla="*/ 536524 h 606133"/>
              <a:gd name="connsiteX3" fmla="*/ 316288 w 475396"/>
              <a:gd name="connsiteY3" fmla="*/ 461259 h 606133"/>
              <a:gd name="connsiteX4" fmla="*/ 241023 w 475396"/>
              <a:gd name="connsiteY4" fmla="*/ 385994 h 606133"/>
              <a:gd name="connsiteX5" fmla="*/ 241023 w 475396"/>
              <a:gd name="connsiteY5" fmla="*/ 372310 h 606133"/>
              <a:gd name="connsiteX6" fmla="*/ 329972 w 475396"/>
              <a:gd name="connsiteY6" fmla="*/ 461259 h 606133"/>
              <a:gd name="connsiteX7" fmla="*/ 241023 w 475396"/>
              <a:gd name="connsiteY7" fmla="*/ 550209 h 606133"/>
              <a:gd name="connsiteX8" fmla="*/ 152073 w 475396"/>
              <a:gd name="connsiteY8" fmla="*/ 461259 h 606133"/>
              <a:gd name="connsiteX9" fmla="*/ 241023 w 475396"/>
              <a:gd name="connsiteY9" fmla="*/ 372310 h 606133"/>
              <a:gd name="connsiteX10" fmla="*/ 368289 w 475396"/>
              <a:gd name="connsiteY10" fmla="*/ 212201 h 606133"/>
              <a:gd name="connsiteX11" fmla="*/ 365460 w 475396"/>
              <a:gd name="connsiteY11" fmla="*/ 219773 h 606133"/>
              <a:gd name="connsiteX12" fmla="*/ 322582 w 475396"/>
              <a:gd name="connsiteY12" fmla="*/ 277796 h 606133"/>
              <a:gd name="connsiteX13" fmla="*/ 316470 w 475396"/>
              <a:gd name="connsiteY13" fmla="*/ 282448 h 606133"/>
              <a:gd name="connsiteX14" fmla="*/ 308168 w 475396"/>
              <a:gd name="connsiteY14" fmla="*/ 288013 h 606133"/>
              <a:gd name="connsiteX15" fmla="*/ 300869 w 475396"/>
              <a:gd name="connsiteY15" fmla="*/ 292119 h 606133"/>
              <a:gd name="connsiteX16" fmla="*/ 268665 w 475396"/>
              <a:gd name="connsiteY16" fmla="*/ 304617 h 606133"/>
              <a:gd name="connsiteX17" fmla="*/ 255072 w 475396"/>
              <a:gd name="connsiteY17" fmla="*/ 307171 h 606133"/>
              <a:gd name="connsiteX18" fmla="*/ 235549 w 475396"/>
              <a:gd name="connsiteY18" fmla="*/ 308631 h 606133"/>
              <a:gd name="connsiteX19" fmla="*/ 203709 w 475396"/>
              <a:gd name="connsiteY19" fmla="*/ 304891 h 606133"/>
              <a:gd name="connsiteX20" fmla="*/ 203071 w 475396"/>
              <a:gd name="connsiteY20" fmla="*/ 304891 h 606133"/>
              <a:gd name="connsiteX21" fmla="*/ 189386 w 475396"/>
              <a:gd name="connsiteY21" fmla="*/ 300786 h 606133"/>
              <a:gd name="connsiteX22" fmla="*/ 151708 w 475396"/>
              <a:gd name="connsiteY22" fmla="*/ 280624 h 606133"/>
              <a:gd name="connsiteX23" fmla="*/ 148880 w 475396"/>
              <a:gd name="connsiteY23" fmla="*/ 278434 h 606133"/>
              <a:gd name="connsiteX24" fmla="*/ 138024 w 475396"/>
              <a:gd name="connsiteY24" fmla="*/ 269311 h 606133"/>
              <a:gd name="connsiteX25" fmla="*/ 134283 w 475396"/>
              <a:gd name="connsiteY25" fmla="*/ 265480 h 606133"/>
              <a:gd name="connsiteX26" fmla="*/ 102353 w 475396"/>
              <a:gd name="connsiteY26" fmla="*/ 212566 h 606133"/>
              <a:gd name="connsiteX27" fmla="*/ 17874 w 475396"/>
              <a:gd name="connsiteY27" fmla="*/ 212566 h 606133"/>
              <a:gd name="connsiteX28" fmla="*/ 64401 w 475396"/>
              <a:gd name="connsiteY28" fmla="*/ 592813 h 606133"/>
              <a:gd name="connsiteX29" fmla="*/ 406696 w 475396"/>
              <a:gd name="connsiteY29" fmla="*/ 592813 h 606133"/>
              <a:gd name="connsiteX30" fmla="*/ 453315 w 475396"/>
              <a:gd name="connsiteY30" fmla="*/ 212566 h 606133"/>
              <a:gd name="connsiteX31" fmla="*/ 452859 w 475396"/>
              <a:gd name="connsiteY31" fmla="*/ 212201 h 606133"/>
              <a:gd name="connsiteX32" fmla="*/ 424121 w 475396"/>
              <a:gd name="connsiteY32" fmla="*/ 63952 h 606133"/>
              <a:gd name="connsiteX33" fmla="*/ 394837 w 475396"/>
              <a:gd name="connsiteY33" fmla="*/ 198881 h 606133"/>
              <a:gd name="connsiteX34" fmla="*/ 433427 w 475396"/>
              <a:gd name="connsiteY34" fmla="*/ 198881 h 606133"/>
              <a:gd name="connsiteX35" fmla="*/ 460613 w 475396"/>
              <a:gd name="connsiteY35" fmla="*/ 71980 h 606133"/>
              <a:gd name="connsiteX36" fmla="*/ 151708 w 475396"/>
              <a:gd name="connsiteY36" fmla="*/ 53369 h 606133"/>
              <a:gd name="connsiteX37" fmla="*/ 151708 w 475396"/>
              <a:gd name="connsiteY37" fmla="*/ 263016 h 606133"/>
              <a:gd name="connsiteX38" fmla="*/ 189386 w 475396"/>
              <a:gd name="connsiteY38" fmla="*/ 286097 h 606133"/>
              <a:gd name="connsiteX39" fmla="*/ 189386 w 475396"/>
              <a:gd name="connsiteY39" fmla="*/ 53369 h 606133"/>
              <a:gd name="connsiteX40" fmla="*/ 291473 w 475396"/>
              <a:gd name="connsiteY40" fmla="*/ 52275 h 606133"/>
              <a:gd name="connsiteX41" fmla="*/ 270399 w 475396"/>
              <a:gd name="connsiteY41" fmla="*/ 290203 h 606133"/>
              <a:gd name="connsiteX42" fmla="*/ 304427 w 475396"/>
              <a:gd name="connsiteY42" fmla="*/ 274603 h 606133"/>
              <a:gd name="connsiteX43" fmla="*/ 315375 w 475396"/>
              <a:gd name="connsiteY43" fmla="*/ 210741 h 606133"/>
              <a:gd name="connsiteX44" fmla="*/ 329060 w 475396"/>
              <a:gd name="connsiteY44" fmla="*/ 55650 h 606133"/>
              <a:gd name="connsiteX45" fmla="*/ 50899 w 475396"/>
              <a:gd name="connsiteY45" fmla="*/ 51180 h 606133"/>
              <a:gd name="connsiteX46" fmla="*/ 13677 w 475396"/>
              <a:gd name="connsiteY46" fmla="*/ 57475 h 606133"/>
              <a:gd name="connsiteX47" fmla="*/ 37762 w 475396"/>
              <a:gd name="connsiteY47" fmla="*/ 198699 h 606133"/>
              <a:gd name="connsiteX48" fmla="*/ 75987 w 475396"/>
              <a:gd name="connsiteY48" fmla="*/ 198699 h 606133"/>
              <a:gd name="connsiteX49" fmla="*/ 118774 w 475396"/>
              <a:gd name="connsiteY49" fmla="*/ 26000 h 606133"/>
              <a:gd name="connsiteX50" fmla="*/ 81187 w 475396"/>
              <a:gd name="connsiteY50" fmla="*/ 28555 h 606133"/>
              <a:gd name="connsiteX51" fmla="*/ 92226 w 475396"/>
              <a:gd name="connsiteY51" fmla="*/ 198790 h 606133"/>
              <a:gd name="connsiteX52" fmla="*/ 112570 w 475396"/>
              <a:gd name="connsiteY52" fmla="*/ 198790 h 606133"/>
              <a:gd name="connsiteX53" fmla="*/ 113939 w 475396"/>
              <a:gd name="connsiteY53" fmla="*/ 203717 h 606133"/>
              <a:gd name="connsiteX54" fmla="*/ 132824 w 475396"/>
              <a:gd name="connsiteY54" fmla="*/ 242307 h 606133"/>
              <a:gd name="connsiteX55" fmla="*/ 361264 w 475396"/>
              <a:gd name="connsiteY55" fmla="*/ 24906 h 606133"/>
              <a:gd name="connsiteX56" fmla="*/ 328695 w 475396"/>
              <a:gd name="connsiteY56" fmla="*/ 214208 h 606133"/>
              <a:gd name="connsiteX57" fmla="*/ 324772 w 475396"/>
              <a:gd name="connsiteY57" fmla="*/ 258181 h 606133"/>
              <a:gd name="connsiteX58" fmla="*/ 357158 w 475396"/>
              <a:gd name="connsiteY58" fmla="*/ 203443 h 606133"/>
              <a:gd name="connsiteX59" fmla="*/ 358618 w 475396"/>
              <a:gd name="connsiteY59" fmla="*/ 198517 h 606133"/>
              <a:gd name="connsiteX60" fmla="*/ 369657 w 475396"/>
              <a:gd name="connsiteY60" fmla="*/ 198517 h 606133"/>
              <a:gd name="connsiteX61" fmla="*/ 398394 w 475396"/>
              <a:gd name="connsiteY61" fmla="*/ 31383 h 606133"/>
              <a:gd name="connsiteX62" fmla="*/ 217394 w 475396"/>
              <a:gd name="connsiteY62" fmla="*/ 13684 h 606133"/>
              <a:gd name="connsiteX63" fmla="*/ 217303 w 475396"/>
              <a:gd name="connsiteY63" fmla="*/ 293670 h 606133"/>
              <a:gd name="connsiteX64" fmla="*/ 235549 w 475396"/>
              <a:gd name="connsiteY64" fmla="*/ 295038 h 606133"/>
              <a:gd name="connsiteX65" fmla="*/ 255072 w 475396"/>
              <a:gd name="connsiteY65" fmla="*/ 293487 h 606133"/>
              <a:gd name="connsiteX66" fmla="*/ 255072 w 475396"/>
              <a:gd name="connsiteY66" fmla="*/ 13684 h 606133"/>
              <a:gd name="connsiteX67" fmla="*/ 216573 w 475396"/>
              <a:gd name="connsiteY67" fmla="*/ 0 h 606133"/>
              <a:gd name="connsiteX68" fmla="*/ 255984 w 475396"/>
              <a:gd name="connsiteY68" fmla="*/ 0 h 606133"/>
              <a:gd name="connsiteX69" fmla="*/ 268848 w 475396"/>
              <a:gd name="connsiteY69" fmla="*/ 12772 h 606133"/>
              <a:gd name="connsiteX70" fmla="*/ 268848 w 475396"/>
              <a:gd name="connsiteY70" fmla="*/ 153631 h 606133"/>
              <a:gd name="connsiteX71" fmla="*/ 277971 w 475396"/>
              <a:gd name="connsiteY71" fmla="*/ 50268 h 606133"/>
              <a:gd name="connsiteX72" fmla="*/ 277998 w 475396"/>
              <a:gd name="connsiteY72" fmla="*/ 49994 h 606133"/>
              <a:gd name="connsiteX73" fmla="*/ 291838 w 475396"/>
              <a:gd name="connsiteY73" fmla="*/ 38590 h 606133"/>
              <a:gd name="connsiteX74" fmla="*/ 331067 w 475396"/>
              <a:gd name="connsiteY74" fmla="*/ 42057 h 606133"/>
              <a:gd name="connsiteX75" fmla="*/ 342562 w 475396"/>
              <a:gd name="connsiteY75" fmla="*/ 52822 h 606133"/>
              <a:gd name="connsiteX76" fmla="*/ 347944 w 475396"/>
              <a:gd name="connsiteY76" fmla="*/ 21804 h 606133"/>
              <a:gd name="connsiteX77" fmla="*/ 347962 w 475396"/>
              <a:gd name="connsiteY77" fmla="*/ 21722 h 606133"/>
              <a:gd name="connsiteX78" fmla="*/ 362723 w 475396"/>
              <a:gd name="connsiteY78" fmla="*/ 11312 h 606133"/>
              <a:gd name="connsiteX79" fmla="*/ 401588 w 475396"/>
              <a:gd name="connsiteY79" fmla="*/ 17972 h 606133"/>
              <a:gd name="connsiteX80" fmla="*/ 412079 w 475396"/>
              <a:gd name="connsiteY80" fmla="*/ 32843 h 606133"/>
              <a:gd name="connsiteX81" fmla="*/ 393833 w 475396"/>
              <a:gd name="connsiteY81" fmla="*/ 138487 h 606133"/>
              <a:gd name="connsiteX82" fmla="*/ 410893 w 475396"/>
              <a:gd name="connsiteY82" fmla="*/ 59847 h 606133"/>
              <a:gd name="connsiteX83" fmla="*/ 426220 w 475396"/>
              <a:gd name="connsiteY83" fmla="*/ 50085 h 606133"/>
              <a:gd name="connsiteX84" fmla="*/ 464719 w 475396"/>
              <a:gd name="connsiteY84" fmla="*/ 58387 h 606133"/>
              <a:gd name="connsiteX85" fmla="*/ 465184 w 475396"/>
              <a:gd name="connsiteY85" fmla="*/ 58478 h 606133"/>
              <a:gd name="connsiteX86" fmla="*/ 475119 w 475396"/>
              <a:gd name="connsiteY86" fmla="*/ 73714 h 606133"/>
              <a:gd name="connsiteX87" fmla="*/ 447750 w 475396"/>
              <a:gd name="connsiteY87" fmla="*/ 198517 h 606133"/>
              <a:gd name="connsiteX88" fmla="*/ 469098 w 475396"/>
              <a:gd name="connsiteY88" fmla="*/ 198517 h 606133"/>
              <a:gd name="connsiteX89" fmla="*/ 418830 w 475396"/>
              <a:gd name="connsiteY89" fmla="*/ 606133 h 606133"/>
              <a:gd name="connsiteX90" fmla="*/ 52359 w 475396"/>
              <a:gd name="connsiteY90" fmla="*/ 606133 h 606133"/>
              <a:gd name="connsiteX91" fmla="*/ 2364 w 475396"/>
              <a:gd name="connsiteY91" fmla="*/ 198517 h 606133"/>
              <a:gd name="connsiteX92" fmla="*/ 23895 w 475396"/>
              <a:gd name="connsiteY92" fmla="*/ 198517 h 606133"/>
              <a:gd name="connsiteX93" fmla="*/ 175 w 475396"/>
              <a:gd name="connsiteY93" fmla="*/ 58569 h 606133"/>
              <a:gd name="connsiteX94" fmla="*/ 10666 w 475396"/>
              <a:gd name="connsiteY94" fmla="*/ 43790 h 606133"/>
              <a:gd name="connsiteX95" fmla="*/ 49530 w 475396"/>
              <a:gd name="connsiteY95" fmla="*/ 37222 h 606133"/>
              <a:gd name="connsiteX96" fmla="*/ 58653 w 475396"/>
              <a:gd name="connsiteY96" fmla="*/ 39320 h 606133"/>
              <a:gd name="connsiteX97" fmla="*/ 63854 w 475396"/>
              <a:gd name="connsiteY97" fmla="*/ 47713 h 606133"/>
              <a:gd name="connsiteX98" fmla="*/ 71061 w 475396"/>
              <a:gd name="connsiteY98" fmla="*/ 90226 h 606133"/>
              <a:gd name="connsiteX99" fmla="*/ 67047 w 475396"/>
              <a:gd name="connsiteY99" fmla="*/ 28099 h 606133"/>
              <a:gd name="connsiteX100" fmla="*/ 70240 w 475396"/>
              <a:gd name="connsiteY100" fmla="*/ 18976 h 606133"/>
              <a:gd name="connsiteX101" fmla="*/ 79363 w 475396"/>
              <a:gd name="connsiteY101" fmla="*/ 14688 h 606133"/>
              <a:gd name="connsiteX102" fmla="*/ 118683 w 475396"/>
              <a:gd name="connsiteY102" fmla="*/ 12133 h 606133"/>
              <a:gd name="connsiteX103" fmla="*/ 132367 w 475396"/>
              <a:gd name="connsiteY103" fmla="*/ 24084 h 606133"/>
              <a:gd name="connsiteX104" fmla="*/ 138024 w 475396"/>
              <a:gd name="connsiteY104" fmla="*/ 110753 h 606133"/>
              <a:gd name="connsiteX105" fmla="*/ 138024 w 475396"/>
              <a:gd name="connsiteY105" fmla="*/ 52457 h 606133"/>
              <a:gd name="connsiteX106" fmla="*/ 150796 w 475396"/>
              <a:gd name="connsiteY106" fmla="*/ 39685 h 606133"/>
              <a:gd name="connsiteX107" fmla="*/ 190207 w 475396"/>
              <a:gd name="connsiteY107" fmla="*/ 39685 h 606133"/>
              <a:gd name="connsiteX108" fmla="*/ 203071 w 475396"/>
              <a:gd name="connsiteY108" fmla="*/ 52457 h 606133"/>
              <a:gd name="connsiteX109" fmla="*/ 203071 w 475396"/>
              <a:gd name="connsiteY109" fmla="*/ 290842 h 606133"/>
              <a:gd name="connsiteX110" fmla="*/ 203709 w 475396"/>
              <a:gd name="connsiteY110" fmla="*/ 290842 h 606133"/>
              <a:gd name="connsiteX111" fmla="*/ 203709 w 475396"/>
              <a:gd name="connsiteY111" fmla="*/ 12772 h 606133"/>
              <a:gd name="connsiteX112" fmla="*/ 216573 w 475396"/>
              <a:gd name="connsiteY112" fmla="*/ 0 h 60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475396" h="606133">
                <a:moveTo>
                  <a:pt x="241023" y="385994"/>
                </a:moveTo>
                <a:cubicBezTo>
                  <a:pt x="199455" y="385994"/>
                  <a:pt x="165758" y="419695"/>
                  <a:pt x="165758" y="461259"/>
                </a:cubicBezTo>
                <a:cubicBezTo>
                  <a:pt x="165758" y="502824"/>
                  <a:pt x="199455" y="536524"/>
                  <a:pt x="241023" y="536524"/>
                </a:cubicBezTo>
                <a:cubicBezTo>
                  <a:pt x="282569" y="536469"/>
                  <a:pt x="316233" y="502805"/>
                  <a:pt x="316288" y="461259"/>
                </a:cubicBezTo>
                <a:cubicBezTo>
                  <a:pt x="316288" y="419695"/>
                  <a:pt x="282587" y="385994"/>
                  <a:pt x="241023" y="385994"/>
                </a:cubicBezTo>
                <a:close/>
                <a:moveTo>
                  <a:pt x="241023" y="372310"/>
                </a:moveTo>
                <a:cubicBezTo>
                  <a:pt x="290123" y="372365"/>
                  <a:pt x="329918" y="412159"/>
                  <a:pt x="329972" y="461259"/>
                </a:cubicBezTo>
                <a:cubicBezTo>
                  <a:pt x="329972" y="510387"/>
                  <a:pt x="290150" y="550209"/>
                  <a:pt x="241023" y="550209"/>
                </a:cubicBezTo>
                <a:cubicBezTo>
                  <a:pt x="191897" y="550209"/>
                  <a:pt x="152073" y="510387"/>
                  <a:pt x="152073" y="461259"/>
                </a:cubicBezTo>
                <a:cubicBezTo>
                  <a:pt x="152073" y="412132"/>
                  <a:pt x="191897" y="372310"/>
                  <a:pt x="241023" y="372310"/>
                </a:cubicBezTo>
                <a:close/>
                <a:moveTo>
                  <a:pt x="368289" y="212201"/>
                </a:moveTo>
                <a:cubicBezTo>
                  <a:pt x="367467" y="214756"/>
                  <a:pt x="366464" y="217310"/>
                  <a:pt x="365460" y="219773"/>
                </a:cubicBezTo>
                <a:cubicBezTo>
                  <a:pt x="356492" y="242535"/>
                  <a:pt x="341704" y="262542"/>
                  <a:pt x="322582" y="277796"/>
                </a:cubicBezTo>
                <a:cubicBezTo>
                  <a:pt x="320575" y="279346"/>
                  <a:pt x="319207" y="280441"/>
                  <a:pt x="316470" y="282448"/>
                </a:cubicBezTo>
                <a:cubicBezTo>
                  <a:pt x="313733" y="284455"/>
                  <a:pt x="310540" y="286554"/>
                  <a:pt x="308168" y="288013"/>
                </a:cubicBezTo>
                <a:cubicBezTo>
                  <a:pt x="305796" y="289473"/>
                  <a:pt x="303333" y="290750"/>
                  <a:pt x="300869" y="292119"/>
                </a:cubicBezTo>
                <a:cubicBezTo>
                  <a:pt x="290679" y="297583"/>
                  <a:pt x="279868" y="301780"/>
                  <a:pt x="268665" y="304617"/>
                </a:cubicBezTo>
                <a:cubicBezTo>
                  <a:pt x="264177" y="305694"/>
                  <a:pt x="259643" y="306551"/>
                  <a:pt x="255072" y="307171"/>
                </a:cubicBezTo>
                <a:cubicBezTo>
                  <a:pt x="248607" y="308120"/>
                  <a:pt x="242083" y="308613"/>
                  <a:pt x="235549" y="308631"/>
                </a:cubicBezTo>
                <a:cubicBezTo>
                  <a:pt x="224832" y="308531"/>
                  <a:pt x="214157" y="307281"/>
                  <a:pt x="203709" y="304891"/>
                </a:cubicBezTo>
                <a:lnTo>
                  <a:pt x="203071" y="304891"/>
                </a:lnTo>
                <a:cubicBezTo>
                  <a:pt x="198431" y="303796"/>
                  <a:pt x="193861" y="302428"/>
                  <a:pt x="189386" y="300786"/>
                </a:cubicBezTo>
                <a:cubicBezTo>
                  <a:pt x="175861" y="296051"/>
                  <a:pt x="163152" y="289245"/>
                  <a:pt x="151708" y="280624"/>
                </a:cubicBezTo>
                <a:cubicBezTo>
                  <a:pt x="150727" y="279949"/>
                  <a:pt x="149783" y="279219"/>
                  <a:pt x="148880" y="278434"/>
                </a:cubicBezTo>
                <a:cubicBezTo>
                  <a:pt x="145084" y="275606"/>
                  <a:pt x="141459" y="272568"/>
                  <a:pt x="138024" y="269311"/>
                </a:cubicBezTo>
                <a:lnTo>
                  <a:pt x="134283" y="265480"/>
                </a:lnTo>
                <a:cubicBezTo>
                  <a:pt x="119840" y="250436"/>
                  <a:pt x="108931" y="232354"/>
                  <a:pt x="102353" y="212566"/>
                </a:cubicBezTo>
                <a:lnTo>
                  <a:pt x="17874" y="212566"/>
                </a:lnTo>
                <a:lnTo>
                  <a:pt x="64401" y="592813"/>
                </a:lnTo>
                <a:lnTo>
                  <a:pt x="406696" y="592813"/>
                </a:lnTo>
                <a:lnTo>
                  <a:pt x="453315" y="212566"/>
                </a:lnTo>
                <a:lnTo>
                  <a:pt x="452859" y="212201"/>
                </a:lnTo>
                <a:close/>
                <a:moveTo>
                  <a:pt x="424121" y="63952"/>
                </a:moveTo>
                <a:lnTo>
                  <a:pt x="394837" y="198881"/>
                </a:lnTo>
                <a:lnTo>
                  <a:pt x="433427" y="198881"/>
                </a:lnTo>
                <a:lnTo>
                  <a:pt x="460613" y="71980"/>
                </a:lnTo>
                <a:close/>
                <a:moveTo>
                  <a:pt x="151708" y="53369"/>
                </a:moveTo>
                <a:lnTo>
                  <a:pt x="151708" y="263016"/>
                </a:lnTo>
                <a:cubicBezTo>
                  <a:pt x="162809" y="272869"/>
                  <a:pt x="175564" y="280688"/>
                  <a:pt x="189386" y="286097"/>
                </a:cubicBezTo>
                <a:lnTo>
                  <a:pt x="189386" y="53369"/>
                </a:lnTo>
                <a:close/>
                <a:moveTo>
                  <a:pt x="291473" y="52275"/>
                </a:moveTo>
                <a:lnTo>
                  <a:pt x="270399" y="290203"/>
                </a:lnTo>
                <a:cubicBezTo>
                  <a:pt x="282450" y="286700"/>
                  <a:pt x="293909" y="281445"/>
                  <a:pt x="304427" y="274603"/>
                </a:cubicBezTo>
                <a:lnTo>
                  <a:pt x="315375" y="210741"/>
                </a:lnTo>
                <a:lnTo>
                  <a:pt x="329060" y="55650"/>
                </a:lnTo>
                <a:close/>
                <a:moveTo>
                  <a:pt x="50899" y="51180"/>
                </a:moveTo>
                <a:lnTo>
                  <a:pt x="13677" y="57475"/>
                </a:lnTo>
                <a:lnTo>
                  <a:pt x="37762" y="198699"/>
                </a:lnTo>
                <a:lnTo>
                  <a:pt x="75987" y="198699"/>
                </a:lnTo>
                <a:close/>
                <a:moveTo>
                  <a:pt x="118774" y="26000"/>
                </a:moveTo>
                <a:lnTo>
                  <a:pt x="81187" y="28555"/>
                </a:lnTo>
                <a:lnTo>
                  <a:pt x="92226" y="198790"/>
                </a:lnTo>
                <a:lnTo>
                  <a:pt x="112570" y="198790"/>
                </a:lnTo>
                <a:lnTo>
                  <a:pt x="113939" y="203717"/>
                </a:lnTo>
                <a:cubicBezTo>
                  <a:pt x="117971" y="217565"/>
                  <a:pt x="124359" y="230620"/>
                  <a:pt x="132824" y="242307"/>
                </a:cubicBezTo>
                <a:close/>
                <a:moveTo>
                  <a:pt x="361264" y="24906"/>
                </a:moveTo>
                <a:lnTo>
                  <a:pt x="328695" y="214208"/>
                </a:lnTo>
                <a:lnTo>
                  <a:pt x="324772" y="258181"/>
                </a:lnTo>
                <a:cubicBezTo>
                  <a:pt x="340089" y="243019"/>
                  <a:pt x="351247" y="224170"/>
                  <a:pt x="357158" y="203443"/>
                </a:cubicBezTo>
                <a:lnTo>
                  <a:pt x="358618" y="198517"/>
                </a:lnTo>
                <a:lnTo>
                  <a:pt x="369657" y="198517"/>
                </a:lnTo>
                <a:lnTo>
                  <a:pt x="398394" y="31383"/>
                </a:lnTo>
                <a:close/>
                <a:moveTo>
                  <a:pt x="217394" y="13684"/>
                </a:moveTo>
                <a:lnTo>
                  <a:pt x="217303" y="293670"/>
                </a:lnTo>
                <a:cubicBezTo>
                  <a:pt x="223346" y="294546"/>
                  <a:pt x="229443" y="295002"/>
                  <a:pt x="235549" y="295038"/>
                </a:cubicBezTo>
                <a:cubicBezTo>
                  <a:pt x="242087" y="295029"/>
                  <a:pt x="248615" y="294509"/>
                  <a:pt x="255072" y="293487"/>
                </a:cubicBezTo>
                <a:lnTo>
                  <a:pt x="255072" y="13684"/>
                </a:lnTo>
                <a:close/>
                <a:moveTo>
                  <a:pt x="216573" y="0"/>
                </a:moveTo>
                <a:lnTo>
                  <a:pt x="255984" y="0"/>
                </a:lnTo>
                <a:cubicBezTo>
                  <a:pt x="263055" y="0"/>
                  <a:pt x="268802" y="5702"/>
                  <a:pt x="268848" y="12772"/>
                </a:cubicBezTo>
                <a:lnTo>
                  <a:pt x="268848" y="153631"/>
                </a:lnTo>
                <a:lnTo>
                  <a:pt x="277971" y="50268"/>
                </a:lnTo>
                <a:cubicBezTo>
                  <a:pt x="277980" y="50176"/>
                  <a:pt x="277989" y="50085"/>
                  <a:pt x="277998" y="49994"/>
                </a:cubicBezTo>
                <a:cubicBezTo>
                  <a:pt x="278673" y="43024"/>
                  <a:pt x="284868" y="37915"/>
                  <a:pt x="291838" y="38590"/>
                </a:cubicBezTo>
                <a:lnTo>
                  <a:pt x="331067" y="42057"/>
                </a:lnTo>
                <a:cubicBezTo>
                  <a:pt x="336915" y="42577"/>
                  <a:pt x="341658" y="47020"/>
                  <a:pt x="342562" y="52822"/>
                </a:cubicBezTo>
                <a:lnTo>
                  <a:pt x="347944" y="21804"/>
                </a:lnTo>
                <a:cubicBezTo>
                  <a:pt x="347953" y="21776"/>
                  <a:pt x="347953" y="21749"/>
                  <a:pt x="347962" y="21722"/>
                </a:cubicBezTo>
                <a:cubicBezTo>
                  <a:pt x="349167" y="14770"/>
                  <a:pt x="355772" y="10108"/>
                  <a:pt x="362723" y="11312"/>
                </a:cubicBezTo>
                <a:lnTo>
                  <a:pt x="401588" y="17972"/>
                </a:lnTo>
                <a:cubicBezTo>
                  <a:pt x="408567" y="19222"/>
                  <a:pt x="413238" y="25854"/>
                  <a:pt x="412079" y="32843"/>
                </a:cubicBezTo>
                <a:lnTo>
                  <a:pt x="393833" y="138487"/>
                </a:lnTo>
                <a:lnTo>
                  <a:pt x="410893" y="59847"/>
                </a:lnTo>
                <a:cubicBezTo>
                  <a:pt x="412480" y="52959"/>
                  <a:pt x="419304" y="48607"/>
                  <a:pt x="426220" y="50085"/>
                </a:cubicBezTo>
                <a:lnTo>
                  <a:pt x="464719" y="58387"/>
                </a:lnTo>
                <a:cubicBezTo>
                  <a:pt x="464874" y="58414"/>
                  <a:pt x="465029" y="58442"/>
                  <a:pt x="465184" y="58478"/>
                </a:cubicBezTo>
                <a:cubicBezTo>
                  <a:pt x="472136" y="59938"/>
                  <a:pt x="476579" y="66762"/>
                  <a:pt x="475119" y="73714"/>
                </a:cubicBezTo>
                <a:lnTo>
                  <a:pt x="447750" y="198517"/>
                </a:lnTo>
                <a:lnTo>
                  <a:pt x="469098" y="198517"/>
                </a:lnTo>
                <a:lnTo>
                  <a:pt x="418830" y="606133"/>
                </a:lnTo>
                <a:lnTo>
                  <a:pt x="52359" y="606133"/>
                </a:lnTo>
                <a:lnTo>
                  <a:pt x="2364" y="198517"/>
                </a:lnTo>
                <a:lnTo>
                  <a:pt x="23895" y="198517"/>
                </a:lnTo>
                <a:lnTo>
                  <a:pt x="175" y="58569"/>
                </a:lnTo>
                <a:cubicBezTo>
                  <a:pt x="-982" y="51600"/>
                  <a:pt x="3703" y="44995"/>
                  <a:pt x="10666" y="43790"/>
                </a:cubicBezTo>
                <a:lnTo>
                  <a:pt x="49530" y="37222"/>
                </a:lnTo>
                <a:cubicBezTo>
                  <a:pt x="52727" y="36738"/>
                  <a:pt x="55988" y="37495"/>
                  <a:pt x="58653" y="39320"/>
                </a:cubicBezTo>
                <a:cubicBezTo>
                  <a:pt x="61420" y="41327"/>
                  <a:pt x="63287" y="44347"/>
                  <a:pt x="63854" y="47713"/>
                </a:cubicBezTo>
                <a:lnTo>
                  <a:pt x="71061" y="90226"/>
                </a:lnTo>
                <a:lnTo>
                  <a:pt x="67047" y="28099"/>
                </a:lnTo>
                <a:cubicBezTo>
                  <a:pt x="66894" y="24760"/>
                  <a:pt x="68038" y="21494"/>
                  <a:pt x="70240" y="18976"/>
                </a:cubicBezTo>
                <a:cubicBezTo>
                  <a:pt x="72551" y="16339"/>
                  <a:pt x="75858" y="14788"/>
                  <a:pt x="79363" y="14688"/>
                </a:cubicBezTo>
                <a:lnTo>
                  <a:pt x="118683" y="12133"/>
                </a:lnTo>
                <a:cubicBezTo>
                  <a:pt x="125741" y="11714"/>
                  <a:pt x="131832" y="17033"/>
                  <a:pt x="132367" y="24084"/>
                </a:cubicBezTo>
                <a:lnTo>
                  <a:pt x="138024" y="110753"/>
                </a:lnTo>
                <a:lnTo>
                  <a:pt x="138024" y="52457"/>
                </a:lnTo>
                <a:cubicBezTo>
                  <a:pt x="138024" y="45405"/>
                  <a:pt x="143742" y="39685"/>
                  <a:pt x="150796" y="39685"/>
                </a:cubicBezTo>
                <a:lnTo>
                  <a:pt x="190207" y="39685"/>
                </a:lnTo>
                <a:cubicBezTo>
                  <a:pt x="197276" y="39685"/>
                  <a:pt x="203021" y="45387"/>
                  <a:pt x="203071" y="52457"/>
                </a:cubicBezTo>
                <a:lnTo>
                  <a:pt x="203071" y="290842"/>
                </a:lnTo>
                <a:lnTo>
                  <a:pt x="203709" y="290842"/>
                </a:lnTo>
                <a:lnTo>
                  <a:pt x="203709" y="12772"/>
                </a:lnTo>
                <a:cubicBezTo>
                  <a:pt x="203760" y="5702"/>
                  <a:pt x="209504" y="0"/>
                  <a:pt x="216573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043F3CD0-B5B0-D2AE-DD2B-4886B0CECFD8}"/>
              </a:ext>
            </a:extLst>
          </p:cNvPr>
          <p:cNvSpPr/>
          <p:nvPr/>
        </p:nvSpPr>
        <p:spPr>
          <a:xfrm>
            <a:off x="10665155" y="6992111"/>
            <a:ext cx="1216224" cy="1199402"/>
          </a:xfrm>
          <a:custGeom>
            <a:avLst/>
            <a:gdLst>
              <a:gd name="connsiteX0" fmla="*/ 606516 w 608610"/>
              <a:gd name="connsiteY0" fmla="*/ 485200 h 600193"/>
              <a:gd name="connsiteX1" fmla="*/ 460547 w 608610"/>
              <a:gd name="connsiteY1" fmla="*/ 339232 h 600193"/>
              <a:gd name="connsiteX2" fmla="*/ 449892 w 608610"/>
              <a:gd name="connsiteY2" fmla="*/ 227621 h 600193"/>
              <a:gd name="connsiteX3" fmla="*/ 370868 w 608610"/>
              <a:gd name="connsiteY3" fmla="*/ 214794 h 600193"/>
              <a:gd name="connsiteX4" fmla="*/ 325682 w 608610"/>
              <a:gd name="connsiteY4" fmla="*/ 112187 h 600193"/>
              <a:gd name="connsiteX5" fmla="*/ 268325 w 608610"/>
              <a:gd name="connsiteY5" fmla="*/ 112160 h 600193"/>
              <a:gd name="connsiteX6" fmla="*/ 273617 w 608610"/>
              <a:gd name="connsiteY6" fmla="*/ 83605 h 600193"/>
              <a:gd name="connsiteX7" fmla="*/ 194265 w 608610"/>
              <a:gd name="connsiteY7" fmla="*/ 4217 h 600193"/>
              <a:gd name="connsiteX8" fmla="*/ 143158 w 608610"/>
              <a:gd name="connsiteY8" fmla="*/ 22846 h 600193"/>
              <a:gd name="connsiteX9" fmla="*/ 122996 w 608610"/>
              <a:gd name="connsiteY9" fmla="*/ 1772 h 600193"/>
              <a:gd name="connsiteX10" fmla="*/ 113325 w 608610"/>
              <a:gd name="connsiteY10" fmla="*/ 1772 h 600193"/>
              <a:gd name="connsiteX11" fmla="*/ 113198 w 608610"/>
              <a:gd name="connsiteY11" fmla="*/ 11315 h 600193"/>
              <a:gd name="connsiteX12" fmla="*/ 113325 w 608610"/>
              <a:gd name="connsiteY12" fmla="*/ 11442 h 600193"/>
              <a:gd name="connsiteX13" fmla="*/ 133852 w 608610"/>
              <a:gd name="connsiteY13" fmla="*/ 32060 h 600193"/>
              <a:gd name="connsiteX14" fmla="*/ 123543 w 608610"/>
              <a:gd name="connsiteY14" fmla="*/ 118455 h 600193"/>
              <a:gd name="connsiteX15" fmla="*/ 35141 w 608610"/>
              <a:gd name="connsiteY15" fmla="*/ 122104 h 600193"/>
              <a:gd name="connsiteX16" fmla="*/ 11604 w 608610"/>
              <a:gd name="connsiteY16" fmla="*/ 98658 h 600193"/>
              <a:gd name="connsiteX17" fmla="*/ 2061 w 608610"/>
              <a:gd name="connsiteY17" fmla="*/ 98531 h 600193"/>
              <a:gd name="connsiteX18" fmla="*/ 1933 w 608610"/>
              <a:gd name="connsiteY18" fmla="*/ 98658 h 600193"/>
              <a:gd name="connsiteX19" fmla="*/ 1933 w 608610"/>
              <a:gd name="connsiteY19" fmla="*/ 108328 h 600193"/>
              <a:gd name="connsiteX20" fmla="*/ 24832 w 608610"/>
              <a:gd name="connsiteY20" fmla="*/ 131136 h 600193"/>
              <a:gd name="connsiteX21" fmla="*/ 26146 w 608610"/>
              <a:gd name="connsiteY21" fmla="*/ 243249 h 600193"/>
              <a:gd name="connsiteX22" fmla="*/ 110315 w 608610"/>
              <a:gd name="connsiteY22" fmla="*/ 260409 h 600193"/>
              <a:gd name="connsiteX23" fmla="*/ 104932 w 608610"/>
              <a:gd name="connsiteY23" fmla="*/ 289056 h 600193"/>
              <a:gd name="connsiteX24" fmla="*/ 184302 w 608610"/>
              <a:gd name="connsiteY24" fmla="*/ 368426 h 600193"/>
              <a:gd name="connsiteX25" fmla="*/ 212949 w 608610"/>
              <a:gd name="connsiteY25" fmla="*/ 363043 h 600193"/>
              <a:gd name="connsiteX26" fmla="*/ 259266 w 608610"/>
              <a:gd name="connsiteY26" fmla="*/ 465285 h 600193"/>
              <a:gd name="connsiteX27" fmla="*/ 338025 w 608610"/>
              <a:gd name="connsiteY27" fmla="*/ 451992 h 600193"/>
              <a:gd name="connsiteX28" fmla="*/ 483994 w 608610"/>
              <a:gd name="connsiteY28" fmla="*/ 597961 h 600193"/>
              <a:gd name="connsiteX29" fmla="*/ 488829 w 608610"/>
              <a:gd name="connsiteY29" fmla="*/ 599968 h 600193"/>
              <a:gd name="connsiteX30" fmla="*/ 493664 w 608610"/>
              <a:gd name="connsiteY30" fmla="*/ 597961 h 600193"/>
              <a:gd name="connsiteX31" fmla="*/ 493664 w 608610"/>
              <a:gd name="connsiteY31" fmla="*/ 588290 h 600193"/>
              <a:gd name="connsiteX32" fmla="*/ 347696 w 608610"/>
              <a:gd name="connsiteY32" fmla="*/ 442322 h 600193"/>
              <a:gd name="connsiteX33" fmla="*/ 357913 w 608610"/>
              <a:gd name="connsiteY33" fmla="*/ 355927 h 600193"/>
              <a:gd name="connsiteX34" fmla="*/ 399423 w 608610"/>
              <a:gd name="connsiteY34" fmla="*/ 367696 h 600193"/>
              <a:gd name="connsiteX35" fmla="*/ 450512 w 608610"/>
              <a:gd name="connsiteY35" fmla="*/ 349450 h 600193"/>
              <a:gd name="connsiteX36" fmla="*/ 596480 w 608610"/>
              <a:gd name="connsiteY36" fmla="*/ 495418 h 600193"/>
              <a:gd name="connsiteX37" fmla="*/ 601315 w 608610"/>
              <a:gd name="connsiteY37" fmla="*/ 497334 h 600193"/>
              <a:gd name="connsiteX38" fmla="*/ 606151 w 608610"/>
              <a:gd name="connsiteY38" fmla="*/ 495418 h 600193"/>
              <a:gd name="connsiteX39" fmla="*/ 606798 w 608610"/>
              <a:gd name="connsiteY39" fmla="*/ 485501 h 600193"/>
              <a:gd name="connsiteX40" fmla="*/ 606516 w 608610"/>
              <a:gd name="connsiteY40" fmla="*/ 485200 h 600193"/>
              <a:gd name="connsiteX41" fmla="*/ 297337 w 608610"/>
              <a:gd name="connsiteY41" fmla="*/ 120280 h 600193"/>
              <a:gd name="connsiteX42" fmla="*/ 362858 w 608610"/>
              <a:gd name="connsiteY42" fmla="*/ 186130 h 600193"/>
              <a:gd name="connsiteX43" fmla="*/ 297017 w 608610"/>
              <a:gd name="connsiteY43" fmla="*/ 251651 h 600193"/>
              <a:gd name="connsiteX44" fmla="*/ 231487 w 608610"/>
              <a:gd name="connsiteY44" fmla="*/ 185801 h 600193"/>
              <a:gd name="connsiteX45" fmla="*/ 250809 w 608610"/>
              <a:gd name="connsiteY45" fmla="*/ 139438 h 600193"/>
              <a:gd name="connsiteX46" fmla="*/ 296880 w 608610"/>
              <a:gd name="connsiteY46" fmla="*/ 120097 h 600193"/>
              <a:gd name="connsiteX47" fmla="*/ 325892 w 608610"/>
              <a:gd name="connsiteY47" fmla="*/ 259953 h 600193"/>
              <a:gd name="connsiteX48" fmla="*/ 328811 w 608610"/>
              <a:gd name="connsiteY48" fmla="*/ 323814 h 600193"/>
              <a:gd name="connsiteX49" fmla="*/ 258837 w 608610"/>
              <a:gd name="connsiteY49" fmla="*/ 317428 h 600193"/>
              <a:gd name="connsiteX50" fmla="*/ 255827 w 608610"/>
              <a:gd name="connsiteY50" fmla="*/ 253567 h 600193"/>
              <a:gd name="connsiteX51" fmla="*/ 297337 w 608610"/>
              <a:gd name="connsiteY51" fmla="*/ 265244 h 600193"/>
              <a:gd name="connsiteX52" fmla="*/ 325435 w 608610"/>
              <a:gd name="connsiteY52" fmla="*/ 259770 h 600193"/>
              <a:gd name="connsiteX53" fmla="*/ 226268 w 608610"/>
              <a:gd name="connsiteY53" fmla="*/ 221271 h 600193"/>
              <a:gd name="connsiteX54" fmla="*/ 156204 w 608610"/>
              <a:gd name="connsiteY54" fmla="*/ 214885 h 600193"/>
              <a:gd name="connsiteX55" fmla="*/ 153193 w 608610"/>
              <a:gd name="connsiteY55" fmla="*/ 151024 h 600193"/>
              <a:gd name="connsiteX56" fmla="*/ 223349 w 608610"/>
              <a:gd name="connsiteY56" fmla="*/ 157410 h 600193"/>
              <a:gd name="connsiteX57" fmla="*/ 225812 w 608610"/>
              <a:gd name="connsiteY57" fmla="*/ 221089 h 600193"/>
              <a:gd name="connsiteX58" fmla="*/ 148267 w 608610"/>
              <a:gd name="connsiteY58" fmla="*/ 36895 h 600193"/>
              <a:gd name="connsiteX59" fmla="*/ 241029 w 608610"/>
              <a:gd name="connsiteY59" fmla="*/ 36968 h 600193"/>
              <a:gd name="connsiteX60" fmla="*/ 240956 w 608610"/>
              <a:gd name="connsiteY60" fmla="*/ 129731 h 600193"/>
              <a:gd name="connsiteX61" fmla="*/ 148194 w 608610"/>
              <a:gd name="connsiteY61" fmla="*/ 129658 h 600193"/>
              <a:gd name="connsiteX62" fmla="*/ 129017 w 608610"/>
              <a:gd name="connsiteY62" fmla="*/ 83331 h 600193"/>
              <a:gd name="connsiteX63" fmla="*/ 147810 w 608610"/>
              <a:gd name="connsiteY63" fmla="*/ 36713 h 600193"/>
              <a:gd name="connsiteX64" fmla="*/ 35689 w 608610"/>
              <a:gd name="connsiteY64" fmla="*/ 232675 h 600193"/>
              <a:gd name="connsiteX65" fmla="*/ 35762 w 608610"/>
              <a:gd name="connsiteY65" fmla="*/ 139785 h 600193"/>
              <a:gd name="connsiteX66" fmla="*/ 128652 w 608610"/>
              <a:gd name="connsiteY66" fmla="*/ 139849 h 600193"/>
              <a:gd name="connsiteX67" fmla="*/ 128652 w 608610"/>
              <a:gd name="connsiteY67" fmla="*/ 232675 h 600193"/>
              <a:gd name="connsiteX68" fmla="*/ 35634 w 608610"/>
              <a:gd name="connsiteY68" fmla="*/ 232894 h 600193"/>
              <a:gd name="connsiteX69" fmla="*/ 35232 w 608610"/>
              <a:gd name="connsiteY69" fmla="*/ 232493 h 600193"/>
              <a:gd name="connsiteX70" fmla="*/ 138322 w 608610"/>
              <a:gd name="connsiteY70" fmla="*/ 335309 h 600193"/>
              <a:gd name="connsiteX71" fmla="*/ 138268 w 608610"/>
              <a:gd name="connsiteY71" fmla="*/ 242291 h 600193"/>
              <a:gd name="connsiteX72" fmla="*/ 231286 w 608610"/>
              <a:gd name="connsiteY72" fmla="*/ 242227 h 600193"/>
              <a:gd name="connsiteX73" fmla="*/ 231341 w 608610"/>
              <a:gd name="connsiteY73" fmla="*/ 335254 h 600193"/>
              <a:gd name="connsiteX74" fmla="*/ 231286 w 608610"/>
              <a:gd name="connsiteY74" fmla="*/ 335309 h 600193"/>
              <a:gd name="connsiteX75" fmla="*/ 138915 w 608610"/>
              <a:gd name="connsiteY75" fmla="*/ 336176 h 600193"/>
              <a:gd name="connsiteX76" fmla="*/ 137866 w 608610"/>
              <a:gd name="connsiteY76" fmla="*/ 335127 h 600193"/>
              <a:gd name="connsiteX77" fmla="*/ 333829 w 608610"/>
              <a:gd name="connsiteY77" fmla="*/ 437943 h 600193"/>
              <a:gd name="connsiteX78" fmla="*/ 240810 w 608610"/>
              <a:gd name="connsiteY78" fmla="*/ 437998 h 600193"/>
              <a:gd name="connsiteX79" fmla="*/ 240747 w 608610"/>
              <a:gd name="connsiteY79" fmla="*/ 344979 h 600193"/>
              <a:gd name="connsiteX80" fmla="*/ 333774 w 608610"/>
              <a:gd name="connsiteY80" fmla="*/ 344925 h 600193"/>
              <a:gd name="connsiteX81" fmla="*/ 333829 w 608610"/>
              <a:gd name="connsiteY81" fmla="*/ 344979 h 600193"/>
              <a:gd name="connsiteX82" fmla="*/ 333372 w 608610"/>
              <a:gd name="connsiteY82" fmla="*/ 437761 h 600193"/>
              <a:gd name="connsiteX83" fmla="*/ 353443 w 608610"/>
              <a:gd name="connsiteY83" fmla="*/ 335035 h 600193"/>
              <a:gd name="connsiteX84" fmla="*/ 353388 w 608610"/>
              <a:gd name="connsiteY84" fmla="*/ 242017 h 600193"/>
              <a:gd name="connsiteX85" fmla="*/ 446407 w 608610"/>
              <a:gd name="connsiteY85" fmla="*/ 241953 h 600193"/>
              <a:gd name="connsiteX86" fmla="*/ 446461 w 608610"/>
              <a:gd name="connsiteY86" fmla="*/ 334981 h 600193"/>
              <a:gd name="connsiteX87" fmla="*/ 446407 w 608610"/>
              <a:gd name="connsiteY87" fmla="*/ 335035 h 600193"/>
              <a:gd name="connsiteX88" fmla="*/ 353772 w 608610"/>
              <a:gd name="connsiteY88" fmla="*/ 335638 h 600193"/>
              <a:gd name="connsiteX89" fmla="*/ 352987 w 608610"/>
              <a:gd name="connsiteY89" fmla="*/ 334853 h 60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08610" h="600193">
                <a:moveTo>
                  <a:pt x="606516" y="485200"/>
                </a:moveTo>
                <a:lnTo>
                  <a:pt x="460547" y="339232"/>
                </a:lnTo>
                <a:cubicBezTo>
                  <a:pt x="488427" y="305468"/>
                  <a:pt x="483656" y="255501"/>
                  <a:pt x="449892" y="227621"/>
                </a:cubicBezTo>
                <a:cubicBezTo>
                  <a:pt x="427805" y="209384"/>
                  <a:pt x="397589" y="204476"/>
                  <a:pt x="370868" y="214794"/>
                </a:cubicBezTo>
                <a:cubicBezTo>
                  <a:pt x="386724" y="173978"/>
                  <a:pt x="366498" y="128043"/>
                  <a:pt x="325682" y="112187"/>
                </a:cubicBezTo>
                <a:cubicBezTo>
                  <a:pt x="307235" y="105017"/>
                  <a:pt x="286781" y="105008"/>
                  <a:pt x="268325" y="112160"/>
                </a:cubicBezTo>
                <a:cubicBezTo>
                  <a:pt x="271829" y="103046"/>
                  <a:pt x="273626" y="93367"/>
                  <a:pt x="273617" y="83605"/>
                </a:cubicBezTo>
                <a:cubicBezTo>
                  <a:pt x="273626" y="39769"/>
                  <a:pt x="238101" y="4226"/>
                  <a:pt x="194265" y="4217"/>
                </a:cubicBezTo>
                <a:cubicBezTo>
                  <a:pt x="175563" y="4217"/>
                  <a:pt x="157472" y="10813"/>
                  <a:pt x="143158" y="22846"/>
                </a:cubicBezTo>
                <a:lnTo>
                  <a:pt x="122996" y="1772"/>
                </a:lnTo>
                <a:cubicBezTo>
                  <a:pt x="120323" y="-892"/>
                  <a:pt x="115998" y="-892"/>
                  <a:pt x="113325" y="1772"/>
                </a:cubicBezTo>
                <a:cubicBezTo>
                  <a:pt x="110652" y="4372"/>
                  <a:pt x="110598" y="8650"/>
                  <a:pt x="113198" y="11315"/>
                </a:cubicBezTo>
                <a:cubicBezTo>
                  <a:pt x="113243" y="11360"/>
                  <a:pt x="113280" y="11406"/>
                  <a:pt x="113325" y="11442"/>
                </a:cubicBezTo>
                <a:lnTo>
                  <a:pt x="133852" y="32060"/>
                </a:lnTo>
                <a:cubicBezTo>
                  <a:pt x="113535" y="56245"/>
                  <a:pt x="109485" y="90174"/>
                  <a:pt x="123543" y="118455"/>
                </a:cubicBezTo>
                <a:cubicBezTo>
                  <a:pt x="96046" y="101687"/>
                  <a:pt x="61160" y="103129"/>
                  <a:pt x="35141" y="122104"/>
                </a:cubicBezTo>
                <a:lnTo>
                  <a:pt x="11604" y="98658"/>
                </a:lnTo>
                <a:cubicBezTo>
                  <a:pt x="9004" y="95985"/>
                  <a:pt x="4725" y="95930"/>
                  <a:pt x="2061" y="98531"/>
                </a:cubicBezTo>
                <a:cubicBezTo>
                  <a:pt x="2016" y="98576"/>
                  <a:pt x="1970" y="98613"/>
                  <a:pt x="1933" y="98658"/>
                </a:cubicBezTo>
                <a:cubicBezTo>
                  <a:pt x="-730" y="101331"/>
                  <a:pt x="-730" y="105655"/>
                  <a:pt x="1933" y="108328"/>
                </a:cubicBezTo>
                <a:lnTo>
                  <a:pt x="24832" y="131136"/>
                </a:lnTo>
                <a:cubicBezTo>
                  <a:pt x="-5766" y="162455"/>
                  <a:pt x="-5173" y="212650"/>
                  <a:pt x="26146" y="243249"/>
                </a:cubicBezTo>
                <a:cubicBezTo>
                  <a:pt x="48397" y="264989"/>
                  <a:pt x="81322" y="271704"/>
                  <a:pt x="110315" y="260409"/>
                </a:cubicBezTo>
                <a:cubicBezTo>
                  <a:pt x="106775" y="269551"/>
                  <a:pt x="104951" y="279257"/>
                  <a:pt x="104932" y="289056"/>
                </a:cubicBezTo>
                <a:cubicBezTo>
                  <a:pt x="104987" y="332873"/>
                  <a:pt x="140485" y="368371"/>
                  <a:pt x="184302" y="368426"/>
                </a:cubicBezTo>
                <a:cubicBezTo>
                  <a:pt x="194101" y="368416"/>
                  <a:pt x="203817" y="366592"/>
                  <a:pt x="212949" y="363043"/>
                </a:cubicBezTo>
                <a:cubicBezTo>
                  <a:pt x="197504" y="404069"/>
                  <a:pt x="218240" y="449839"/>
                  <a:pt x="259266" y="465285"/>
                </a:cubicBezTo>
                <a:cubicBezTo>
                  <a:pt x="285997" y="475347"/>
                  <a:pt x="316075" y="470275"/>
                  <a:pt x="338025" y="451992"/>
                </a:cubicBezTo>
                <a:lnTo>
                  <a:pt x="483994" y="597961"/>
                </a:lnTo>
                <a:cubicBezTo>
                  <a:pt x="485298" y="599210"/>
                  <a:pt x="487022" y="599931"/>
                  <a:pt x="488829" y="599968"/>
                </a:cubicBezTo>
                <a:cubicBezTo>
                  <a:pt x="490635" y="599949"/>
                  <a:pt x="492368" y="599229"/>
                  <a:pt x="493664" y="597961"/>
                </a:cubicBezTo>
                <a:cubicBezTo>
                  <a:pt x="496328" y="595288"/>
                  <a:pt x="496328" y="590963"/>
                  <a:pt x="493664" y="588290"/>
                </a:cubicBezTo>
                <a:lnTo>
                  <a:pt x="347696" y="442322"/>
                </a:lnTo>
                <a:cubicBezTo>
                  <a:pt x="367940" y="418100"/>
                  <a:pt x="371954" y="384199"/>
                  <a:pt x="357913" y="355927"/>
                </a:cubicBezTo>
                <a:cubicBezTo>
                  <a:pt x="370412" y="363581"/>
                  <a:pt x="384772" y="367650"/>
                  <a:pt x="399423" y="367696"/>
                </a:cubicBezTo>
                <a:cubicBezTo>
                  <a:pt x="418070" y="367842"/>
                  <a:pt x="436171" y="361383"/>
                  <a:pt x="450512" y="349450"/>
                </a:cubicBezTo>
                <a:lnTo>
                  <a:pt x="596480" y="495418"/>
                </a:lnTo>
                <a:cubicBezTo>
                  <a:pt x="597785" y="496659"/>
                  <a:pt x="599518" y="497343"/>
                  <a:pt x="601315" y="497334"/>
                </a:cubicBezTo>
                <a:cubicBezTo>
                  <a:pt x="603113" y="497334"/>
                  <a:pt x="604846" y="496649"/>
                  <a:pt x="606151" y="495418"/>
                </a:cubicBezTo>
                <a:cubicBezTo>
                  <a:pt x="609070" y="492864"/>
                  <a:pt x="609362" y="488421"/>
                  <a:pt x="606798" y="485501"/>
                </a:cubicBezTo>
                <a:cubicBezTo>
                  <a:pt x="606707" y="485401"/>
                  <a:pt x="606616" y="485301"/>
                  <a:pt x="606516" y="485200"/>
                </a:cubicBezTo>
                <a:close/>
                <a:moveTo>
                  <a:pt x="297337" y="120280"/>
                </a:moveTo>
                <a:cubicBezTo>
                  <a:pt x="333610" y="120371"/>
                  <a:pt x="362949" y="149847"/>
                  <a:pt x="362858" y="186130"/>
                </a:cubicBezTo>
                <a:cubicBezTo>
                  <a:pt x="362776" y="222403"/>
                  <a:pt x="333290" y="251742"/>
                  <a:pt x="297017" y="251651"/>
                </a:cubicBezTo>
                <a:cubicBezTo>
                  <a:pt x="260735" y="251560"/>
                  <a:pt x="231405" y="222083"/>
                  <a:pt x="231487" y="185801"/>
                </a:cubicBezTo>
                <a:cubicBezTo>
                  <a:pt x="231532" y="168404"/>
                  <a:pt x="238484" y="151727"/>
                  <a:pt x="250809" y="139438"/>
                </a:cubicBezTo>
                <a:cubicBezTo>
                  <a:pt x="263007" y="127159"/>
                  <a:pt x="279574" y="120207"/>
                  <a:pt x="296880" y="120097"/>
                </a:cubicBezTo>
                <a:close/>
                <a:moveTo>
                  <a:pt x="325892" y="259953"/>
                </a:moveTo>
                <a:cubicBezTo>
                  <a:pt x="317809" y="280699"/>
                  <a:pt x="318876" y="303889"/>
                  <a:pt x="328811" y="323814"/>
                </a:cubicBezTo>
                <a:cubicBezTo>
                  <a:pt x="307792" y="310805"/>
                  <a:pt x="281873" y="308442"/>
                  <a:pt x="258837" y="317428"/>
                </a:cubicBezTo>
                <a:cubicBezTo>
                  <a:pt x="266948" y="296682"/>
                  <a:pt x="265853" y="273464"/>
                  <a:pt x="255827" y="253567"/>
                </a:cubicBezTo>
                <a:cubicBezTo>
                  <a:pt x="268325" y="261203"/>
                  <a:pt x="282694" y="265244"/>
                  <a:pt x="297337" y="265244"/>
                </a:cubicBezTo>
                <a:cubicBezTo>
                  <a:pt x="306952" y="265098"/>
                  <a:pt x="316468" y="263246"/>
                  <a:pt x="325435" y="259770"/>
                </a:cubicBezTo>
                <a:close/>
                <a:moveTo>
                  <a:pt x="226268" y="221271"/>
                </a:moveTo>
                <a:cubicBezTo>
                  <a:pt x="205185" y="208326"/>
                  <a:pt x="179276" y="205963"/>
                  <a:pt x="156204" y="214885"/>
                </a:cubicBezTo>
                <a:cubicBezTo>
                  <a:pt x="164150" y="194112"/>
                  <a:pt x="163064" y="170958"/>
                  <a:pt x="153193" y="151024"/>
                </a:cubicBezTo>
                <a:cubicBezTo>
                  <a:pt x="174285" y="164034"/>
                  <a:pt x="200259" y="166406"/>
                  <a:pt x="223349" y="157410"/>
                </a:cubicBezTo>
                <a:cubicBezTo>
                  <a:pt x="215330" y="178065"/>
                  <a:pt x="216224" y="201119"/>
                  <a:pt x="225812" y="221089"/>
                </a:cubicBezTo>
                <a:close/>
                <a:moveTo>
                  <a:pt x="148267" y="36895"/>
                </a:moveTo>
                <a:cubicBezTo>
                  <a:pt x="173902" y="11296"/>
                  <a:pt x="215439" y="11333"/>
                  <a:pt x="241029" y="36968"/>
                </a:cubicBezTo>
                <a:cubicBezTo>
                  <a:pt x="266629" y="62604"/>
                  <a:pt x="266592" y="104141"/>
                  <a:pt x="240956" y="129731"/>
                </a:cubicBezTo>
                <a:cubicBezTo>
                  <a:pt x="215321" y="155330"/>
                  <a:pt x="173784" y="155294"/>
                  <a:pt x="148194" y="129658"/>
                </a:cubicBezTo>
                <a:cubicBezTo>
                  <a:pt x="135914" y="117370"/>
                  <a:pt x="129017" y="100702"/>
                  <a:pt x="129017" y="83331"/>
                </a:cubicBezTo>
                <a:cubicBezTo>
                  <a:pt x="128816" y="65906"/>
                  <a:pt x="135576" y="49120"/>
                  <a:pt x="147810" y="36713"/>
                </a:cubicBezTo>
                <a:close/>
                <a:moveTo>
                  <a:pt x="35689" y="232675"/>
                </a:moveTo>
                <a:cubicBezTo>
                  <a:pt x="10053" y="207003"/>
                  <a:pt x="10089" y="165411"/>
                  <a:pt x="35762" y="139785"/>
                </a:cubicBezTo>
                <a:cubicBezTo>
                  <a:pt x="61434" y="114149"/>
                  <a:pt x="103016" y="114176"/>
                  <a:pt x="128652" y="139849"/>
                </a:cubicBezTo>
                <a:cubicBezTo>
                  <a:pt x="154260" y="165493"/>
                  <a:pt x="154260" y="207030"/>
                  <a:pt x="128652" y="232675"/>
                </a:cubicBezTo>
                <a:cubicBezTo>
                  <a:pt x="103026" y="258420"/>
                  <a:pt x="61379" y="258521"/>
                  <a:pt x="35634" y="232894"/>
                </a:cubicBezTo>
                <a:cubicBezTo>
                  <a:pt x="35497" y="232757"/>
                  <a:pt x="35360" y="232629"/>
                  <a:pt x="35232" y="232493"/>
                </a:cubicBezTo>
                <a:close/>
                <a:moveTo>
                  <a:pt x="138322" y="335309"/>
                </a:moveTo>
                <a:cubicBezTo>
                  <a:pt x="112623" y="309637"/>
                  <a:pt x="112596" y="267990"/>
                  <a:pt x="138268" y="242291"/>
                </a:cubicBezTo>
                <a:cubicBezTo>
                  <a:pt x="163931" y="216582"/>
                  <a:pt x="205586" y="216555"/>
                  <a:pt x="231286" y="242227"/>
                </a:cubicBezTo>
                <a:cubicBezTo>
                  <a:pt x="256985" y="267899"/>
                  <a:pt x="257013" y="309546"/>
                  <a:pt x="231341" y="335254"/>
                </a:cubicBezTo>
                <a:cubicBezTo>
                  <a:pt x="231322" y="335273"/>
                  <a:pt x="231304" y="335291"/>
                  <a:pt x="231286" y="335309"/>
                </a:cubicBezTo>
                <a:cubicBezTo>
                  <a:pt x="206015" y="361054"/>
                  <a:pt x="164661" y="361447"/>
                  <a:pt x="138915" y="336176"/>
                </a:cubicBezTo>
                <a:cubicBezTo>
                  <a:pt x="138560" y="335829"/>
                  <a:pt x="138213" y="335482"/>
                  <a:pt x="137866" y="335127"/>
                </a:cubicBezTo>
                <a:close/>
                <a:moveTo>
                  <a:pt x="333829" y="437943"/>
                </a:moveTo>
                <a:cubicBezTo>
                  <a:pt x="308157" y="463643"/>
                  <a:pt x="266510" y="463670"/>
                  <a:pt x="240810" y="437998"/>
                </a:cubicBezTo>
                <a:cubicBezTo>
                  <a:pt x="215102" y="412335"/>
                  <a:pt x="215074" y="370679"/>
                  <a:pt x="240747" y="344979"/>
                </a:cubicBezTo>
                <a:cubicBezTo>
                  <a:pt x="266419" y="319280"/>
                  <a:pt x="308065" y="319253"/>
                  <a:pt x="333774" y="344925"/>
                </a:cubicBezTo>
                <a:cubicBezTo>
                  <a:pt x="333792" y="344943"/>
                  <a:pt x="333810" y="344961"/>
                  <a:pt x="333829" y="344979"/>
                </a:cubicBezTo>
                <a:cubicBezTo>
                  <a:pt x="359227" y="370761"/>
                  <a:pt x="359026" y="412225"/>
                  <a:pt x="333372" y="437761"/>
                </a:cubicBezTo>
                <a:close/>
                <a:moveTo>
                  <a:pt x="353443" y="335035"/>
                </a:moveTo>
                <a:cubicBezTo>
                  <a:pt x="327744" y="309363"/>
                  <a:pt x="327716" y="267717"/>
                  <a:pt x="353388" y="242017"/>
                </a:cubicBezTo>
                <a:cubicBezTo>
                  <a:pt x="379051" y="216308"/>
                  <a:pt x="420707" y="216281"/>
                  <a:pt x="446407" y="241953"/>
                </a:cubicBezTo>
                <a:cubicBezTo>
                  <a:pt x="472106" y="267625"/>
                  <a:pt x="472134" y="309272"/>
                  <a:pt x="446461" y="334981"/>
                </a:cubicBezTo>
                <a:cubicBezTo>
                  <a:pt x="446443" y="334999"/>
                  <a:pt x="446425" y="335017"/>
                  <a:pt x="446407" y="335035"/>
                </a:cubicBezTo>
                <a:cubicBezTo>
                  <a:pt x="420990" y="360781"/>
                  <a:pt x="379517" y="361054"/>
                  <a:pt x="353772" y="335638"/>
                </a:cubicBezTo>
                <a:cubicBezTo>
                  <a:pt x="353507" y="335382"/>
                  <a:pt x="353242" y="335117"/>
                  <a:pt x="352987" y="334853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97582DEF-7785-A535-2ECB-E61B731F27C3}"/>
              </a:ext>
            </a:extLst>
          </p:cNvPr>
          <p:cNvSpPr/>
          <p:nvPr/>
        </p:nvSpPr>
        <p:spPr>
          <a:xfrm>
            <a:off x="2643664" y="7069324"/>
            <a:ext cx="1218208" cy="1044976"/>
          </a:xfrm>
          <a:custGeom>
            <a:avLst/>
            <a:gdLst>
              <a:gd name="connsiteX0" fmla="*/ 608298 w 609604"/>
              <a:gd name="connsiteY0" fmla="*/ 449706 h 522916"/>
              <a:gd name="connsiteX1" fmla="*/ 602915 w 609604"/>
              <a:gd name="connsiteY1" fmla="*/ 447061 h 522916"/>
              <a:gd name="connsiteX2" fmla="*/ 508310 w 609604"/>
              <a:gd name="connsiteY2" fmla="*/ 447061 h 522916"/>
              <a:gd name="connsiteX3" fmla="*/ 579287 w 609604"/>
              <a:gd name="connsiteY3" fmla="*/ 329921 h 522916"/>
              <a:gd name="connsiteX4" fmla="*/ 537229 w 609604"/>
              <a:gd name="connsiteY4" fmla="*/ 239512 h 522916"/>
              <a:gd name="connsiteX5" fmla="*/ 535587 w 609604"/>
              <a:gd name="connsiteY5" fmla="*/ 238509 h 522916"/>
              <a:gd name="connsiteX6" fmla="*/ 536956 w 609604"/>
              <a:gd name="connsiteY6" fmla="*/ 174191 h 522916"/>
              <a:gd name="connsiteX7" fmla="*/ 550093 w 609604"/>
              <a:gd name="connsiteY7" fmla="*/ 154029 h 522916"/>
              <a:gd name="connsiteX8" fmla="*/ 594714 w 609604"/>
              <a:gd name="connsiteY8" fmla="*/ 139798 h 522916"/>
              <a:gd name="connsiteX9" fmla="*/ 580482 w 609604"/>
              <a:gd name="connsiteY9" fmla="*/ 95177 h 522916"/>
              <a:gd name="connsiteX10" fmla="*/ 568339 w 609604"/>
              <a:gd name="connsiteY10" fmla="*/ 91628 h 522916"/>
              <a:gd name="connsiteX11" fmla="*/ 527395 w 609604"/>
              <a:gd name="connsiteY11" fmla="*/ 68884 h 522916"/>
              <a:gd name="connsiteX12" fmla="*/ 504651 w 609604"/>
              <a:gd name="connsiteY12" fmla="*/ 109828 h 522916"/>
              <a:gd name="connsiteX13" fmla="*/ 513601 w 609604"/>
              <a:gd name="connsiteY13" fmla="*/ 124653 h 522916"/>
              <a:gd name="connsiteX14" fmla="*/ 493439 w 609604"/>
              <a:gd name="connsiteY14" fmla="*/ 142352 h 522916"/>
              <a:gd name="connsiteX15" fmla="*/ 409051 w 609604"/>
              <a:gd name="connsiteY15" fmla="*/ 168444 h 522916"/>
              <a:gd name="connsiteX16" fmla="*/ 367815 w 609604"/>
              <a:gd name="connsiteY16" fmla="*/ 94639 h 522916"/>
              <a:gd name="connsiteX17" fmla="*/ 367815 w 609604"/>
              <a:gd name="connsiteY17" fmla="*/ 70189 h 522916"/>
              <a:gd name="connsiteX18" fmla="*/ 397739 w 609604"/>
              <a:gd name="connsiteY18" fmla="*/ 34162 h 522916"/>
              <a:gd name="connsiteX19" fmla="*/ 361712 w 609604"/>
              <a:gd name="connsiteY19" fmla="*/ 4239 h 522916"/>
              <a:gd name="connsiteX20" fmla="*/ 349569 w 609604"/>
              <a:gd name="connsiteY20" fmla="*/ 7788 h 522916"/>
              <a:gd name="connsiteX21" fmla="*/ 331323 w 609604"/>
              <a:gd name="connsiteY21" fmla="*/ 33 h 522916"/>
              <a:gd name="connsiteX22" fmla="*/ 306873 w 609604"/>
              <a:gd name="connsiteY22" fmla="*/ 6967 h 522916"/>
              <a:gd name="connsiteX23" fmla="*/ 294557 w 609604"/>
              <a:gd name="connsiteY23" fmla="*/ 29135 h 522916"/>
              <a:gd name="connsiteX24" fmla="*/ 301491 w 609604"/>
              <a:gd name="connsiteY24" fmla="*/ 53494 h 522916"/>
              <a:gd name="connsiteX25" fmla="*/ 321288 w 609604"/>
              <a:gd name="connsiteY25" fmla="*/ 65445 h 522916"/>
              <a:gd name="connsiteX26" fmla="*/ 314628 w 609604"/>
              <a:gd name="connsiteY26" fmla="*/ 91263 h 522916"/>
              <a:gd name="connsiteX27" fmla="*/ 251953 w 609604"/>
              <a:gd name="connsiteY27" fmla="*/ 173370 h 522916"/>
              <a:gd name="connsiteX28" fmla="*/ 169846 w 609604"/>
              <a:gd name="connsiteY28" fmla="*/ 209862 h 522916"/>
              <a:gd name="connsiteX29" fmla="*/ 60370 w 609604"/>
              <a:gd name="connsiteY29" fmla="*/ 356652 h 522916"/>
              <a:gd name="connsiteX30" fmla="*/ 92483 w 609604"/>
              <a:gd name="connsiteY30" fmla="*/ 445966 h 522916"/>
              <a:gd name="connsiteX31" fmla="*/ 6726 w 609604"/>
              <a:gd name="connsiteY31" fmla="*/ 445966 h 522916"/>
              <a:gd name="connsiteX32" fmla="*/ 1344 w 609604"/>
              <a:gd name="connsiteY32" fmla="*/ 448612 h 522916"/>
              <a:gd name="connsiteX33" fmla="*/ 158 w 609604"/>
              <a:gd name="connsiteY33" fmla="*/ 454542 h 522916"/>
              <a:gd name="connsiteX34" fmla="*/ 84728 w 609604"/>
              <a:gd name="connsiteY34" fmla="*/ 522690 h 522916"/>
              <a:gd name="connsiteX35" fmla="*/ 524913 w 609604"/>
              <a:gd name="connsiteY35" fmla="*/ 522690 h 522916"/>
              <a:gd name="connsiteX36" fmla="*/ 609484 w 609604"/>
              <a:gd name="connsiteY36" fmla="*/ 454542 h 522916"/>
              <a:gd name="connsiteX37" fmla="*/ 608298 w 609604"/>
              <a:gd name="connsiteY37" fmla="*/ 449706 h 522916"/>
              <a:gd name="connsiteX38" fmla="*/ 527924 w 609604"/>
              <a:gd name="connsiteY38" fmla="*/ 118085 h 522916"/>
              <a:gd name="connsiteX39" fmla="*/ 519604 w 609604"/>
              <a:gd name="connsiteY39" fmla="*/ 91893 h 522916"/>
              <a:gd name="connsiteX40" fmla="*/ 545796 w 609604"/>
              <a:gd name="connsiteY40" fmla="*/ 83573 h 522916"/>
              <a:gd name="connsiteX41" fmla="*/ 556205 w 609604"/>
              <a:gd name="connsiteY41" fmla="*/ 99018 h 522916"/>
              <a:gd name="connsiteX42" fmla="*/ 563595 w 609604"/>
              <a:gd name="connsiteY42" fmla="*/ 105221 h 522916"/>
              <a:gd name="connsiteX43" fmla="*/ 584760 w 609604"/>
              <a:gd name="connsiteY43" fmla="*/ 122829 h 522916"/>
              <a:gd name="connsiteX44" fmla="*/ 567153 w 609604"/>
              <a:gd name="connsiteY44" fmla="*/ 143994 h 522916"/>
              <a:gd name="connsiteX45" fmla="*/ 552647 w 609604"/>
              <a:gd name="connsiteY45" fmla="*/ 139250 h 522916"/>
              <a:gd name="connsiteX46" fmla="*/ 542877 w 609604"/>
              <a:gd name="connsiteY46" fmla="*/ 140108 h 522916"/>
              <a:gd name="connsiteX47" fmla="*/ 542430 w 609604"/>
              <a:gd name="connsiteY47" fmla="*/ 140710 h 522916"/>
              <a:gd name="connsiteX48" fmla="*/ 525734 w 609604"/>
              <a:gd name="connsiteY48" fmla="*/ 166346 h 522916"/>
              <a:gd name="connsiteX49" fmla="*/ 509587 w 609604"/>
              <a:gd name="connsiteY49" fmla="*/ 163426 h 522916"/>
              <a:gd name="connsiteX50" fmla="*/ 503657 w 609604"/>
              <a:gd name="connsiteY50" fmla="*/ 151749 h 522916"/>
              <a:gd name="connsiteX51" fmla="*/ 529292 w 609604"/>
              <a:gd name="connsiteY51" fmla="*/ 129306 h 522916"/>
              <a:gd name="connsiteX52" fmla="*/ 531573 w 609604"/>
              <a:gd name="connsiteY52" fmla="*/ 123376 h 522916"/>
              <a:gd name="connsiteX53" fmla="*/ 527924 w 609604"/>
              <a:gd name="connsiteY53" fmla="*/ 117720 h 522916"/>
              <a:gd name="connsiteX54" fmla="*/ 312530 w 609604"/>
              <a:gd name="connsiteY54" fmla="*/ 45101 h 522916"/>
              <a:gd name="connsiteX55" fmla="*/ 315677 w 609604"/>
              <a:gd name="connsiteY55" fmla="*/ 17777 h 522916"/>
              <a:gd name="connsiteX56" fmla="*/ 343001 w 609604"/>
              <a:gd name="connsiteY56" fmla="*/ 20925 h 522916"/>
              <a:gd name="connsiteX57" fmla="*/ 352124 w 609604"/>
              <a:gd name="connsiteY57" fmla="*/ 22019 h 522916"/>
              <a:gd name="connsiteX58" fmla="*/ 366538 w 609604"/>
              <a:gd name="connsiteY58" fmla="*/ 17914 h 522916"/>
              <a:gd name="connsiteX59" fmla="*/ 383534 w 609604"/>
              <a:gd name="connsiteY59" fmla="*/ 39672 h 522916"/>
              <a:gd name="connsiteX60" fmla="*/ 376300 w 609604"/>
              <a:gd name="connsiteY60" fmla="*/ 52582 h 522916"/>
              <a:gd name="connsiteX61" fmla="*/ 361611 w 609604"/>
              <a:gd name="connsiteY61" fmla="*/ 56504 h 522916"/>
              <a:gd name="connsiteX62" fmla="*/ 356138 w 609604"/>
              <a:gd name="connsiteY62" fmla="*/ 58147 h 522916"/>
              <a:gd name="connsiteX63" fmla="*/ 353857 w 609604"/>
              <a:gd name="connsiteY63" fmla="*/ 63347 h 522916"/>
              <a:gd name="connsiteX64" fmla="*/ 353857 w 609604"/>
              <a:gd name="connsiteY64" fmla="*/ 93909 h 522916"/>
              <a:gd name="connsiteX65" fmla="*/ 338804 w 609604"/>
              <a:gd name="connsiteY65" fmla="*/ 100295 h 522916"/>
              <a:gd name="connsiteX66" fmla="*/ 327400 w 609604"/>
              <a:gd name="connsiteY66" fmla="*/ 93818 h 522916"/>
              <a:gd name="connsiteX67" fmla="*/ 336523 w 609604"/>
              <a:gd name="connsiteY67" fmla="*/ 60975 h 522916"/>
              <a:gd name="connsiteX68" fmla="*/ 331579 w 609604"/>
              <a:gd name="connsiteY68" fmla="*/ 52509 h 522916"/>
              <a:gd name="connsiteX69" fmla="*/ 329225 w 609604"/>
              <a:gd name="connsiteY69" fmla="*/ 52308 h 522916"/>
              <a:gd name="connsiteX70" fmla="*/ 312530 w 609604"/>
              <a:gd name="connsiteY70" fmla="*/ 45009 h 522916"/>
              <a:gd name="connsiteX71" fmla="*/ 319098 w 609604"/>
              <a:gd name="connsiteY71" fmla="*/ 104583 h 522916"/>
              <a:gd name="connsiteX72" fmla="*/ 338530 w 609604"/>
              <a:gd name="connsiteY72" fmla="*/ 113706 h 522916"/>
              <a:gd name="connsiteX73" fmla="*/ 360425 w 609604"/>
              <a:gd name="connsiteY73" fmla="*/ 106225 h 522916"/>
              <a:gd name="connsiteX74" fmla="*/ 395640 w 609604"/>
              <a:gd name="connsiteY74" fmla="*/ 170086 h 522916"/>
              <a:gd name="connsiteX75" fmla="*/ 267918 w 609604"/>
              <a:gd name="connsiteY75" fmla="*/ 169539 h 522916"/>
              <a:gd name="connsiteX76" fmla="*/ 319098 w 609604"/>
              <a:gd name="connsiteY76" fmla="*/ 104492 h 522916"/>
              <a:gd name="connsiteX77" fmla="*/ 72777 w 609604"/>
              <a:gd name="connsiteY77" fmla="*/ 360575 h 522916"/>
              <a:gd name="connsiteX78" fmla="*/ 177783 w 609604"/>
              <a:gd name="connsiteY78" fmla="*/ 221631 h 522916"/>
              <a:gd name="connsiteX79" fmla="*/ 252774 w 609604"/>
              <a:gd name="connsiteY79" fmla="*/ 187420 h 522916"/>
              <a:gd name="connsiteX80" fmla="*/ 254051 w 609604"/>
              <a:gd name="connsiteY80" fmla="*/ 188150 h 522916"/>
              <a:gd name="connsiteX81" fmla="*/ 256241 w 609604"/>
              <a:gd name="connsiteY81" fmla="*/ 188150 h 522916"/>
              <a:gd name="connsiteX82" fmla="*/ 262171 w 609604"/>
              <a:gd name="connsiteY82" fmla="*/ 184500 h 522916"/>
              <a:gd name="connsiteX83" fmla="*/ 388889 w 609604"/>
              <a:gd name="connsiteY83" fmla="*/ 182037 h 522916"/>
              <a:gd name="connsiteX84" fmla="*/ 340264 w 609604"/>
              <a:gd name="connsiteY84" fmla="*/ 272264 h 522916"/>
              <a:gd name="connsiteX85" fmla="*/ 347106 w 609604"/>
              <a:gd name="connsiteY85" fmla="*/ 279106 h 522916"/>
              <a:gd name="connsiteX86" fmla="*/ 353948 w 609604"/>
              <a:gd name="connsiteY86" fmla="*/ 272264 h 522916"/>
              <a:gd name="connsiteX87" fmla="*/ 407227 w 609604"/>
              <a:gd name="connsiteY87" fmla="*/ 184774 h 522916"/>
              <a:gd name="connsiteX88" fmla="*/ 409325 w 609604"/>
              <a:gd name="connsiteY88" fmla="*/ 183223 h 522916"/>
              <a:gd name="connsiteX89" fmla="*/ 490793 w 609604"/>
              <a:gd name="connsiteY89" fmla="*/ 155033 h 522916"/>
              <a:gd name="connsiteX90" fmla="*/ 501923 w 609604"/>
              <a:gd name="connsiteY90" fmla="*/ 173279 h 522916"/>
              <a:gd name="connsiteX91" fmla="*/ 524275 w 609604"/>
              <a:gd name="connsiteY91" fmla="*/ 179027 h 522916"/>
              <a:gd name="connsiteX92" fmla="*/ 485684 w 609604"/>
              <a:gd name="connsiteY92" fmla="*/ 318609 h 522916"/>
              <a:gd name="connsiteX93" fmla="*/ 433227 w 609604"/>
              <a:gd name="connsiteY93" fmla="*/ 346525 h 522916"/>
              <a:gd name="connsiteX94" fmla="*/ 426385 w 609604"/>
              <a:gd name="connsiteY94" fmla="*/ 353367 h 522916"/>
              <a:gd name="connsiteX95" fmla="*/ 433227 w 609604"/>
              <a:gd name="connsiteY95" fmla="*/ 360210 h 522916"/>
              <a:gd name="connsiteX96" fmla="*/ 496085 w 609604"/>
              <a:gd name="connsiteY96" fmla="*/ 327549 h 522916"/>
              <a:gd name="connsiteX97" fmla="*/ 532577 w 609604"/>
              <a:gd name="connsiteY97" fmla="*/ 252741 h 522916"/>
              <a:gd name="connsiteX98" fmla="*/ 565876 w 609604"/>
              <a:gd name="connsiteY98" fmla="*/ 327823 h 522916"/>
              <a:gd name="connsiteX99" fmla="*/ 487418 w 609604"/>
              <a:gd name="connsiteY99" fmla="*/ 445145 h 522916"/>
              <a:gd name="connsiteX100" fmla="*/ 486688 w 609604"/>
              <a:gd name="connsiteY100" fmla="*/ 445875 h 522916"/>
              <a:gd name="connsiteX101" fmla="*/ 282971 w 609604"/>
              <a:gd name="connsiteY101" fmla="*/ 445875 h 522916"/>
              <a:gd name="connsiteX102" fmla="*/ 302677 w 609604"/>
              <a:gd name="connsiteY102" fmla="*/ 404091 h 522916"/>
              <a:gd name="connsiteX103" fmla="*/ 224949 w 609604"/>
              <a:gd name="connsiteY103" fmla="*/ 339592 h 522916"/>
              <a:gd name="connsiteX104" fmla="*/ 242556 w 609604"/>
              <a:gd name="connsiteY104" fmla="*/ 232031 h 522916"/>
              <a:gd name="connsiteX105" fmla="*/ 238451 w 609604"/>
              <a:gd name="connsiteY105" fmla="*/ 226649 h 522916"/>
              <a:gd name="connsiteX106" fmla="*/ 231700 w 609604"/>
              <a:gd name="connsiteY106" fmla="*/ 227470 h 522916"/>
              <a:gd name="connsiteX107" fmla="*/ 144392 w 609604"/>
              <a:gd name="connsiteY107" fmla="*/ 353550 h 522916"/>
              <a:gd name="connsiteX108" fmla="*/ 144392 w 609604"/>
              <a:gd name="connsiteY108" fmla="*/ 354644 h 522916"/>
              <a:gd name="connsiteX109" fmla="*/ 199131 w 609604"/>
              <a:gd name="connsiteY109" fmla="*/ 446878 h 522916"/>
              <a:gd name="connsiteX110" fmla="*/ 119213 w 609604"/>
              <a:gd name="connsiteY110" fmla="*/ 446878 h 522916"/>
              <a:gd name="connsiteX111" fmla="*/ 73142 w 609604"/>
              <a:gd name="connsiteY111" fmla="*/ 360483 h 522916"/>
              <a:gd name="connsiteX112" fmla="*/ 219566 w 609604"/>
              <a:gd name="connsiteY112" fmla="*/ 446787 h 522916"/>
              <a:gd name="connsiteX113" fmla="*/ 157621 w 609604"/>
              <a:gd name="connsiteY113" fmla="*/ 354553 h 522916"/>
              <a:gd name="connsiteX114" fmla="*/ 229237 w 609604"/>
              <a:gd name="connsiteY114" fmla="*/ 246811 h 522916"/>
              <a:gd name="connsiteX115" fmla="*/ 208983 w 609604"/>
              <a:gd name="connsiteY115" fmla="*/ 343697 h 522916"/>
              <a:gd name="connsiteX116" fmla="*/ 208983 w 609604"/>
              <a:gd name="connsiteY116" fmla="*/ 344700 h 522916"/>
              <a:gd name="connsiteX117" fmla="*/ 208983 w 609604"/>
              <a:gd name="connsiteY117" fmla="*/ 345704 h 522916"/>
              <a:gd name="connsiteX118" fmla="*/ 208983 w 609604"/>
              <a:gd name="connsiteY118" fmla="*/ 345704 h 522916"/>
              <a:gd name="connsiteX119" fmla="*/ 208983 w 609604"/>
              <a:gd name="connsiteY119" fmla="*/ 347072 h 522916"/>
              <a:gd name="connsiteX120" fmla="*/ 208983 w 609604"/>
              <a:gd name="connsiteY120" fmla="*/ 348259 h 522916"/>
              <a:gd name="connsiteX121" fmla="*/ 209713 w 609604"/>
              <a:gd name="connsiteY121" fmla="*/ 349353 h 522916"/>
              <a:gd name="connsiteX122" fmla="*/ 210534 w 609604"/>
              <a:gd name="connsiteY122" fmla="*/ 350357 h 522916"/>
              <a:gd name="connsiteX123" fmla="*/ 211538 w 609604"/>
              <a:gd name="connsiteY123" fmla="*/ 351087 h 522916"/>
              <a:gd name="connsiteX124" fmla="*/ 212815 w 609604"/>
              <a:gd name="connsiteY124" fmla="*/ 351725 h 522916"/>
              <a:gd name="connsiteX125" fmla="*/ 212815 w 609604"/>
              <a:gd name="connsiteY125" fmla="*/ 351725 h 522916"/>
              <a:gd name="connsiteX126" fmla="*/ 213819 w 609604"/>
              <a:gd name="connsiteY126" fmla="*/ 351725 h 522916"/>
              <a:gd name="connsiteX127" fmla="*/ 214913 w 609604"/>
              <a:gd name="connsiteY127" fmla="*/ 351725 h 522916"/>
              <a:gd name="connsiteX128" fmla="*/ 287898 w 609604"/>
              <a:gd name="connsiteY128" fmla="*/ 403179 h 522916"/>
              <a:gd name="connsiteX129" fmla="*/ 245111 w 609604"/>
              <a:gd name="connsiteY129" fmla="*/ 445966 h 522916"/>
              <a:gd name="connsiteX130" fmla="*/ 524549 w 609604"/>
              <a:gd name="connsiteY130" fmla="*/ 509827 h 522916"/>
              <a:gd name="connsiteX131" fmla="*/ 84728 w 609604"/>
              <a:gd name="connsiteY131" fmla="*/ 509827 h 522916"/>
              <a:gd name="connsiteX132" fmla="*/ 16397 w 609604"/>
              <a:gd name="connsiteY132" fmla="*/ 460471 h 522916"/>
              <a:gd name="connsiteX133" fmla="*/ 593245 w 609604"/>
              <a:gd name="connsiteY133" fmla="*/ 460471 h 522916"/>
              <a:gd name="connsiteX134" fmla="*/ 524913 w 609604"/>
              <a:gd name="connsiteY134" fmla="*/ 509736 h 522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609604" h="522916">
                <a:moveTo>
                  <a:pt x="608298" y="449706"/>
                </a:moveTo>
                <a:cubicBezTo>
                  <a:pt x="607002" y="448046"/>
                  <a:pt x="605023" y="447070"/>
                  <a:pt x="602915" y="447061"/>
                </a:cubicBezTo>
                <a:lnTo>
                  <a:pt x="508310" y="447061"/>
                </a:lnTo>
                <a:cubicBezTo>
                  <a:pt x="531208" y="427629"/>
                  <a:pt x="576002" y="383200"/>
                  <a:pt x="579287" y="329921"/>
                </a:cubicBezTo>
                <a:cubicBezTo>
                  <a:pt x="581294" y="297170"/>
                  <a:pt x="567153" y="266790"/>
                  <a:pt x="537229" y="239512"/>
                </a:cubicBezTo>
                <a:cubicBezTo>
                  <a:pt x="536737" y="239092"/>
                  <a:pt x="536180" y="238755"/>
                  <a:pt x="535587" y="238509"/>
                </a:cubicBezTo>
                <a:cubicBezTo>
                  <a:pt x="539273" y="217261"/>
                  <a:pt x="539738" y="195576"/>
                  <a:pt x="536956" y="174191"/>
                </a:cubicBezTo>
                <a:lnTo>
                  <a:pt x="550093" y="154029"/>
                </a:lnTo>
                <a:cubicBezTo>
                  <a:pt x="566341" y="162423"/>
                  <a:pt x="586320" y="156046"/>
                  <a:pt x="594714" y="139798"/>
                </a:cubicBezTo>
                <a:cubicBezTo>
                  <a:pt x="603107" y="123540"/>
                  <a:pt x="596730" y="103570"/>
                  <a:pt x="580482" y="95177"/>
                </a:cubicBezTo>
                <a:cubicBezTo>
                  <a:pt x="576696" y="93225"/>
                  <a:pt x="572572" y="92020"/>
                  <a:pt x="568339" y="91628"/>
                </a:cubicBezTo>
                <a:cubicBezTo>
                  <a:pt x="563312" y="74039"/>
                  <a:pt x="544984" y="63858"/>
                  <a:pt x="527395" y="68884"/>
                </a:cubicBezTo>
                <a:cubicBezTo>
                  <a:pt x="509815" y="73911"/>
                  <a:pt x="499634" y="92239"/>
                  <a:pt x="504651" y="109828"/>
                </a:cubicBezTo>
                <a:cubicBezTo>
                  <a:pt x="506266" y="115476"/>
                  <a:pt x="509359" y="120594"/>
                  <a:pt x="513601" y="124653"/>
                </a:cubicBezTo>
                <a:lnTo>
                  <a:pt x="493439" y="142352"/>
                </a:lnTo>
                <a:cubicBezTo>
                  <a:pt x="463525" y="143593"/>
                  <a:pt x="434441" y="152579"/>
                  <a:pt x="409051" y="168444"/>
                </a:cubicBezTo>
                <a:cubicBezTo>
                  <a:pt x="400302" y="141367"/>
                  <a:pt x="386289" y="116278"/>
                  <a:pt x="367815" y="94639"/>
                </a:cubicBezTo>
                <a:lnTo>
                  <a:pt x="367815" y="70189"/>
                </a:lnTo>
                <a:cubicBezTo>
                  <a:pt x="386025" y="68501"/>
                  <a:pt x="399426" y="52372"/>
                  <a:pt x="397739" y="34162"/>
                </a:cubicBezTo>
                <a:cubicBezTo>
                  <a:pt x="396051" y="15953"/>
                  <a:pt x="379921" y="2551"/>
                  <a:pt x="361712" y="4239"/>
                </a:cubicBezTo>
                <a:cubicBezTo>
                  <a:pt x="357470" y="4631"/>
                  <a:pt x="353346" y="5835"/>
                  <a:pt x="349569" y="7788"/>
                </a:cubicBezTo>
                <a:cubicBezTo>
                  <a:pt x="344433" y="3381"/>
                  <a:pt x="338056" y="672"/>
                  <a:pt x="331323" y="33"/>
                </a:cubicBezTo>
                <a:cubicBezTo>
                  <a:pt x="322569" y="-1080"/>
                  <a:pt x="313738" y="1420"/>
                  <a:pt x="306873" y="6967"/>
                </a:cubicBezTo>
                <a:cubicBezTo>
                  <a:pt x="299950" y="12395"/>
                  <a:pt x="295509" y="20386"/>
                  <a:pt x="294557" y="29135"/>
                </a:cubicBezTo>
                <a:cubicBezTo>
                  <a:pt x="293540" y="37857"/>
                  <a:pt x="296034" y="46615"/>
                  <a:pt x="301491" y="53494"/>
                </a:cubicBezTo>
                <a:cubicBezTo>
                  <a:pt x="306412" y="59761"/>
                  <a:pt x="313452" y="64013"/>
                  <a:pt x="321288" y="65445"/>
                </a:cubicBezTo>
                <a:lnTo>
                  <a:pt x="314628" y="91263"/>
                </a:lnTo>
                <a:cubicBezTo>
                  <a:pt x="286102" y="111863"/>
                  <a:pt x="264298" y="140427"/>
                  <a:pt x="251953" y="173370"/>
                </a:cubicBezTo>
                <a:cubicBezTo>
                  <a:pt x="222757" y="180915"/>
                  <a:pt x="195012" y="193249"/>
                  <a:pt x="169846" y="209862"/>
                </a:cubicBezTo>
                <a:cubicBezTo>
                  <a:pt x="94307" y="261407"/>
                  <a:pt x="72959" y="301092"/>
                  <a:pt x="60370" y="356652"/>
                </a:cubicBezTo>
                <a:cubicBezTo>
                  <a:pt x="50865" y="390224"/>
                  <a:pt x="63774" y="426132"/>
                  <a:pt x="92483" y="445966"/>
                </a:cubicBezTo>
                <a:lnTo>
                  <a:pt x="6726" y="445966"/>
                </a:lnTo>
                <a:cubicBezTo>
                  <a:pt x="4621" y="445975"/>
                  <a:pt x="2635" y="446951"/>
                  <a:pt x="1344" y="448612"/>
                </a:cubicBezTo>
                <a:cubicBezTo>
                  <a:pt x="62" y="450299"/>
                  <a:pt x="-375" y="452489"/>
                  <a:pt x="158" y="454542"/>
                </a:cubicBezTo>
                <a:cubicBezTo>
                  <a:pt x="158" y="455271"/>
                  <a:pt x="18404" y="522690"/>
                  <a:pt x="84728" y="522690"/>
                </a:cubicBezTo>
                <a:lnTo>
                  <a:pt x="524913" y="522690"/>
                </a:lnTo>
                <a:cubicBezTo>
                  <a:pt x="590782" y="522690"/>
                  <a:pt x="609301" y="455271"/>
                  <a:pt x="609484" y="454542"/>
                </a:cubicBezTo>
                <a:cubicBezTo>
                  <a:pt x="609703" y="452835"/>
                  <a:pt x="609274" y="451111"/>
                  <a:pt x="608298" y="449706"/>
                </a:cubicBezTo>
                <a:close/>
                <a:moveTo>
                  <a:pt x="527924" y="118085"/>
                </a:moveTo>
                <a:cubicBezTo>
                  <a:pt x="518390" y="113149"/>
                  <a:pt x="514668" y="101426"/>
                  <a:pt x="519604" y="91893"/>
                </a:cubicBezTo>
                <a:cubicBezTo>
                  <a:pt x="524539" y="82368"/>
                  <a:pt x="536262" y="78637"/>
                  <a:pt x="545796" y="83573"/>
                </a:cubicBezTo>
                <a:cubicBezTo>
                  <a:pt x="551662" y="86610"/>
                  <a:pt x="555585" y="92431"/>
                  <a:pt x="556205" y="99018"/>
                </a:cubicBezTo>
                <a:cubicBezTo>
                  <a:pt x="556543" y="102767"/>
                  <a:pt x="559845" y="105541"/>
                  <a:pt x="563595" y="105221"/>
                </a:cubicBezTo>
                <a:cubicBezTo>
                  <a:pt x="574305" y="104236"/>
                  <a:pt x="583775" y="112118"/>
                  <a:pt x="584760" y="122829"/>
                </a:cubicBezTo>
                <a:cubicBezTo>
                  <a:pt x="585746" y="133539"/>
                  <a:pt x="577863" y="143009"/>
                  <a:pt x="567153" y="143994"/>
                </a:cubicBezTo>
                <a:cubicBezTo>
                  <a:pt x="561862" y="144523"/>
                  <a:pt x="556598" y="142799"/>
                  <a:pt x="552647" y="139250"/>
                </a:cubicBezTo>
                <a:cubicBezTo>
                  <a:pt x="549710" y="136787"/>
                  <a:pt x="545340" y="137179"/>
                  <a:pt x="542877" y="140108"/>
                </a:cubicBezTo>
                <a:cubicBezTo>
                  <a:pt x="542722" y="140299"/>
                  <a:pt x="542566" y="140500"/>
                  <a:pt x="542430" y="140710"/>
                </a:cubicBezTo>
                <a:lnTo>
                  <a:pt x="525734" y="166346"/>
                </a:lnTo>
                <a:cubicBezTo>
                  <a:pt x="520179" y="167331"/>
                  <a:pt x="514449" y="166300"/>
                  <a:pt x="509587" y="163426"/>
                </a:cubicBezTo>
                <a:cubicBezTo>
                  <a:pt x="506147" y="160470"/>
                  <a:pt x="504013" y="156274"/>
                  <a:pt x="503657" y="151749"/>
                </a:cubicBezTo>
                <a:lnTo>
                  <a:pt x="529292" y="129306"/>
                </a:lnTo>
                <a:cubicBezTo>
                  <a:pt x="531008" y="127846"/>
                  <a:pt x="531865" y="125611"/>
                  <a:pt x="531573" y="123376"/>
                </a:cubicBezTo>
                <a:cubicBezTo>
                  <a:pt x="531418" y="120986"/>
                  <a:pt x="530031" y="118851"/>
                  <a:pt x="527924" y="117720"/>
                </a:cubicBezTo>
                <a:close/>
                <a:moveTo>
                  <a:pt x="312530" y="45101"/>
                </a:moveTo>
                <a:cubicBezTo>
                  <a:pt x="305853" y="36689"/>
                  <a:pt x="307263" y="24455"/>
                  <a:pt x="315677" y="17777"/>
                </a:cubicBezTo>
                <a:cubicBezTo>
                  <a:pt x="324089" y="11099"/>
                  <a:pt x="336322" y="12513"/>
                  <a:pt x="343001" y="20925"/>
                </a:cubicBezTo>
                <a:cubicBezTo>
                  <a:pt x="345309" y="23580"/>
                  <a:pt x="349250" y="24054"/>
                  <a:pt x="352124" y="22019"/>
                </a:cubicBezTo>
                <a:cubicBezTo>
                  <a:pt x="356211" y="18836"/>
                  <a:pt x="361383" y="17358"/>
                  <a:pt x="366538" y="17914"/>
                </a:cubicBezTo>
                <a:cubicBezTo>
                  <a:pt x="377239" y="19228"/>
                  <a:pt x="384848" y="28971"/>
                  <a:pt x="383534" y="39672"/>
                </a:cubicBezTo>
                <a:cubicBezTo>
                  <a:pt x="382914" y="44754"/>
                  <a:pt x="380314" y="49398"/>
                  <a:pt x="376300" y="52582"/>
                </a:cubicBezTo>
                <a:cubicBezTo>
                  <a:pt x="372176" y="55902"/>
                  <a:pt x="366839" y="57326"/>
                  <a:pt x="361611" y="56504"/>
                </a:cubicBezTo>
                <a:cubicBezTo>
                  <a:pt x="359641" y="56295"/>
                  <a:pt x="357670" y="56888"/>
                  <a:pt x="356138" y="58147"/>
                </a:cubicBezTo>
                <a:cubicBezTo>
                  <a:pt x="354651" y="59460"/>
                  <a:pt x="353811" y="61358"/>
                  <a:pt x="353857" y="63347"/>
                </a:cubicBezTo>
                <a:lnTo>
                  <a:pt x="353857" y="93909"/>
                </a:lnTo>
                <a:cubicBezTo>
                  <a:pt x="349806" y="97841"/>
                  <a:pt x="344442" y="100122"/>
                  <a:pt x="338804" y="100295"/>
                </a:cubicBezTo>
                <a:cubicBezTo>
                  <a:pt x="334297" y="99720"/>
                  <a:pt x="330201" y="97394"/>
                  <a:pt x="327400" y="93818"/>
                </a:cubicBezTo>
                <a:lnTo>
                  <a:pt x="336523" y="60975"/>
                </a:lnTo>
                <a:cubicBezTo>
                  <a:pt x="337490" y="57271"/>
                  <a:pt x="335282" y="53485"/>
                  <a:pt x="331579" y="52509"/>
                </a:cubicBezTo>
                <a:cubicBezTo>
                  <a:pt x="330812" y="52308"/>
                  <a:pt x="330018" y="52244"/>
                  <a:pt x="329225" y="52308"/>
                </a:cubicBezTo>
                <a:cubicBezTo>
                  <a:pt x="322788" y="52828"/>
                  <a:pt x="316518" y="50091"/>
                  <a:pt x="312530" y="45009"/>
                </a:cubicBezTo>
                <a:close/>
                <a:moveTo>
                  <a:pt x="319098" y="104583"/>
                </a:moveTo>
                <a:cubicBezTo>
                  <a:pt x="324180" y="109993"/>
                  <a:pt x="331131" y="113250"/>
                  <a:pt x="338530" y="113706"/>
                </a:cubicBezTo>
                <a:cubicBezTo>
                  <a:pt x="346467" y="113760"/>
                  <a:pt x="354185" y="111124"/>
                  <a:pt x="360425" y="106225"/>
                </a:cubicBezTo>
                <a:cubicBezTo>
                  <a:pt x="375916" y="125219"/>
                  <a:pt x="387849" y="146850"/>
                  <a:pt x="395640" y="170086"/>
                </a:cubicBezTo>
                <a:cubicBezTo>
                  <a:pt x="353611" y="160662"/>
                  <a:pt x="310030" y="160479"/>
                  <a:pt x="267918" y="169539"/>
                </a:cubicBezTo>
                <a:cubicBezTo>
                  <a:pt x="279264" y="143912"/>
                  <a:pt x="296863" y="121552"/>
                  <a:pt x="319098" y="104492"/>
                </a:cubicBezTo>
                <a:close/>
                <a:moveTo>
                  <a:pt x="72777" y="360575"/>
                </a:moveTo>
                <a:cubicBezTo>
                  <a:pt x="85367" y="308391"/>
                  <a:pt x="105528" y="270895"/>
                  <a:pt x="177783" y="221631"/>
                </a:cubicBezTo>
                <a:cubicBezTo>
                  <a:pt x="200791" y="206295"/>
                  <a:pt x="226109" y="194745"/>
                  <a:pt x="252774" y="187420"/>
                </a:cubicBezTo>
                <a:cubicBezTo>
                  <a:pt x="253154" y="187739"/>
                  <a:pt x="253587" y="187985"/>
                  <a:pt x="254051" y="188150"/>
                </a:cubicBezTo>
                <a:cubicBezTo>
                  <a:pt x="254775" y="188277"/>
                  <a:pt x="255517" y="188277"/>
                  <a:pt x="256241" y="188150"/>
                </a:cubicBezTo>
                <a:cubicBezTo>
                  <a:pt x="258747" y="188150"/>
                  <a:pt x="261038" y="186736"/>
                  <a:pt x="262171" y="184500"/>
                </a:cubicBezTo>
                <a:cubicBezTo>
                  <a:pt x="303693" y="174200"/>
                  <a:pt x="346996" y="173361"/>
                  <a:pt x="388889" y="182037"/>
                </a:cubicBezTo>
                <a:cubicBezTo>
                  <a:pt x="360243" y="205574"/>
                  <a:pt x="340264" y="236775"/>
                  <a:pt x="340264" y="272264"/>
                </a:cubicBezTo>
                <a:cubicBezTo>
                  <a:pt x="340264" y="276041"/>
                  <a:pt x="343329" y="279106"/>
                  <a:pt x="347106" y="279106"/>
                </a:cubicBezTo>
                <a:cubicBezTo>
                  <a:pt x="350883" y="279106"/>
                  <a:pt x="353948" y="276041"/>
                  <a:pt x="353948" y="272264"/>
                </a:cubicBezTo>
                <a:cubicBezTo>
                  <a:pt x="353948" y="237414"/>
                  <a:pt x="376391" y="206213"/>
                  <a:pt x="407227" y="184774"/>
                </a:cubicBezTo>
                <a:cubicBezTo>
                  <a:pt x="408020" y="184391"/>
                  <a:pt x="408732" y="183871"/>
                  <a:pt x="409325" y="183223"/>
                </a:cubicBezTo>
                <a:cubicBezTo>
                  <a:pt x="433483" y="166738"/>
                  <a:pt x="461609" y="157004"/>
                  <a:pt x="490793" y="155033"/>
                </a:cubicBezTo>
                <a:cubicBezTo>
                  <a:pt x="491979" y="162331"/>
                  <a:pt x="495975" y="168882"/>
                  <a:pt x="501923" y="173279"/>
                </a:cubicBezTo>
                <a:cubicBezTo>
                  <a:pt x="508492" y="177704"/>
                  <a:pt x="516383" y="179738"/>
                  <a:pt x="524275" y="179027"/>
                </a:cubicBezTo>
                <a:cubicBezTo>
                  <a:pt x="529840" y="228656"/>
                  <a:pt x="514422" y="285127"/>
                  <a:pt x="485684" y="318609"/>
                </a:cubicBezTo>
                <a:cubicBezTo>
                  <a:pt x="473086" y="335094"/>
                  <a:pt x="453936" y="345275"/>
                  <a:pt x="433227" y="346525"/>
                </a:cubicBezTo>
                <a:cubicBezTo>
                  <a:pt x="429450" y="346525"/>
                  <a:pt x="426385" y="349590"/>
                  <a:pt x="426385" y="353367"/>
                </a:cubicBezTo>
                <a:cubicBezTo>
                  <a:pt x="426385" y="357144"/>
                  <a:pt x="429450" y="360210"/>
                  <a:pt x="433227" y="360210"/>
                </a:cubicBezTo>
                <a:cubicBezTo>
                  <a:pt x="457987" y="359197"/>
                  <a:pt x="481023" y="347228"/>
                  <a:pt x="496085" y="327549"/>
                </a:cubicBezTo>
                <a:cubicBezTo>
                  <a:pt x="513847" y="305754"/>
                  <a:pt x="526337" y="280155"/>
                  <a:pt x="532577" y="252741"/>
                </a:cubicBezTo>
                <a:cubicBezTo>
                  <a:pt x="556205" y="275822"/>
                  <a:pt x="567518" y="301092"/>
                  <a:pt x="565876" y="327823"/>
                </a:cubicBezTo>
                <a:cubicBezTo>
                  <a:pt x="562044" y="391684"/>
                  <a:pt x="488148" y="444689"/>
                  <a:pt x="487418" y="445145"/>
                </a:cubicBezTo>
                <a:lnTo>
                  <a:pt x="486688" y="445875"/>
                </a:lnTo>
                <a:lnTo>
                  <a:pt x="282971" y="445875"/>
                </a:lnTo>
                <a:cubicBezTo>
                  <a:pt x="295197" y="435392"/>
                  <a:pt x="302366" y="420194"/>
                  <a:pt x="302677" y="404091"/>
                </a:cubicBezTo>
                <a:cubicBezTo>
                  <a:pt x="302677" y="360210"/>
                  <a:pt x="254416" y="342602"/>
                  <a:pt x="224949" y="339592"/>
                </a:cubicBezTo>
                <a:cubicBezTo>
                  <a:pt x="231244" y="318152"/>
                  <a:pt x="246753" y="261499"/>
                  <a:pt x="242556" y="232031"/>
                </a:cubicBezTo>
                <a:cubicBezTo>
                  <a:pt x="242216" y="229650"/>
                  <a:pt x="240661" y="227607"/>
                  <a:pt x="238451" y="226649"/>
                </a:cubicBezTo>
                <a:cubicBezTo>
                  <a:pt x="236207" y="225764"/>
                  <a:pt x="233665" y="226065"/>
                  <a:pt x="231700" y="227470"/>
                </a:cubicBezTo>
                <a:cubicBezTo>
                  <a:pt x="228507" y="229933"/>
                  <a:pt x="152968" y="286952"/>
                  <a:pt x="144392" y="353550"/>
                </a:cubicBezTo>
                <a:cubicBezTo>
                  <a:pt x="144348" y="353915"/>
                  <a:pt x="144348" y="354280"/>
                  <a:pt x="144392" y="354644"/>
                </a:cubicBezTo>
                <a:cubicBezTo>
                  <a:pt x="144392" y="356652"/>
                  <a:pt x="146673" y="400260"/>
                  <a:pt x="199131" y="446878"/>
                </a:cubicBezTo>
                <a:lnTo>
                  <a:pt x="119213" y="446878"/>
                </a:lnTo>
                <a:cubicBezTo>
                  <a:pt x="111094" y="443594"/>
                  <a:pt x="59184" y="420969"/>
                  <a:pt x="73142" y="360483"/>
                </a:cubicBezTo>
                <a:close/>
                <a:moveTo>
                  <a:pt x="219566" y="446787"/>
                </a:moveTo>
                <a:cubicBezTo>
                  <a:pt x="163551" y="402814"/>
                  <a:pt x="158077" y="359389"/>
                  <a:pt x="157621" y="354553"/>
                </a:cubicBezTo>
                <a:cubicBezTo>
                  <a:pt x="164007" y="307935"/>
                  <a:pt x="208619" y="264600"/>
                  <a:pt x="229237" y="246811"/>
                </a:cubicBezTo>
                <a:cubicBezTo>
                  <a:pt x="228051" y="283303"/>
                  <a:pt x="209166" y="342967"/>
                  <a:pt x="208983" y="343697"/>
                </a:cubicBezTo>
                <a:cubicBezTo>
                  <a:pt x="208933" y="344025"/>
                  <a:pt x="208933" y="344372"/>
                  <a:pt x="208983" y="344700"/>
                </a:cubicBezTo>
                <a:cubicBezTo>
                  <a:pt x="208941" y="345038"/>
                  <a:pt x="208941" y="345366"/>
                  <a:pt x="208983" y="345704"/>
                </a:cubicBezTo>
                <a:lnTo>
                  <a:pt x="208983" y="345704"/>
                </a:lnTo>
                <a:cubicBezTo>
                  <a:pt x="208941" y="346160"/>
                  <a:pt x="208941" y="346616"/>
                  <a:pt x="208983" y="347072"/>
                </a:cubicBezTo>
                <a:cubicBezTo>
                  <a:pt x="208983" y="347529"/>
                  <a:pt x="208983" y="347894"/>
                  <a:pt x="208983" y="348259"/>
                </a:cubicBezTo>
                <a:lnTo>
                  <a:pt x="209713" y="349353"/>
                </a:lnTo>
                <a:cubicBezTo>
                  <a:pt x="209936" y="349727"/>
                  <a:pt x="210212" y="350065"/>
                  <a:pt x="210534" y="350357"/>
                </a:cubicBezTo>
                <a:lnTo>
                  <a:pt x="211538" y="351087"/>
                </a:lnTo>
                <a:lnTo>
                  <a:pt x="212815" y="351725"/>
                </a:lnTo>
                <a:lnTo>
                  <a:pt x="212815" y="351725"/>
                </a:lnTo>
                <a:lnTo>
                  <a:pt x="213819" y="351725"/>
                </a:lnTo>
                <a:lnTo>
                  <a:pt x="214913" y="351725"/>
                </a:lnTo>
                <a:cubicBezTo>
                  <a:pt x="240367" y="351725"/>
                  <a:pt x="287898" y="366870"/>
                  <a:pt x="287898" y="403179"/>
                </a:cubicBezTo>
                <a:cubicBezTo>
                  <a:pt x="287847" y="426789"/>
                  <a:pt x="268720" y="445920"/>
                  <a:pt x="245111" y="445966"/>
                </a:cubicBezTo>
                <a:close/>
                <a:moveTo>
                  <a:pt x="524549" y="509827"/>
                </a:moveTo>
                <a:lnTo>
                  <a:pt x="84728" y="509827"/>
                </a:lnTo>
                <a:cubicBezTo>
                  <a:pt x="42032" y="509827"/>
                  <a:pt x="23148" y="476619"/>
                  <a:pt x="16397" y="460471"/>
                </a:cubicBezTo>
                <a:lnTo>
                  <a:pt x="593245" y="460471"/>
                </a:lnTo>
                <a:cubicBezTo>
                  <a:pt x="586585" y="476528"/>
                  <a:pt x="567609" y="509736"/>
                  <a:pt x="524913" y="509736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23DE8F8F-167B-250E-4252-82D73F4A2251}"/>
              </a:ext>
            </a:extLst>
          </p:cNvPr>
          <p:cNvSpPr/>
          <p:nvPr/>
        </p:nvSpPr>
        <p:spPr>
          <a:xfrm>
            <a:off x="15957093" y="6991145"/>
            <a:ext cx="1217024" cy="1201332"/>
          </a:xfrm>
          <a:custGeom>
            <a:avLst/>
            <a:gdLst>
              <a:gd name="connsiteX0" fmla="*/ 580562 w 609014"/>
              <a:gd name="connsiteY0" fmla="*/ 222500 h 601160"/>
              <a:gd name="connsiteX1" fmla="*/ 563684 w 609014"/>
              <a:gd name="connsiteY1" fmla="*/ 208268 h 601160"/>
              <a:gd name="connsiteX2" fmla="*/ 572260 w 609014"/>
              <a:gd name="connsiteY2" fmla="*/ 190022 h 601160"/>
              <a:gd name="connsiteX3" fmla="*/ 511136 w 609014"/>
              <a:gd name="connsiteY3" fmla="*/ 87115 h 601160"/>
              <a:gd name="connsiteX4" fmla="*/ 405491 w 609014"/>
              <a:gd name="connsiteY4" fmla="*/ 31099 h 601160"/>
              <a:gd name="connsiteX5" fmla="*/ 387245 w 609014"/>
              <a:gd name="connsiteY5" fmla="*/ 40222 h 601160"/>
              <a:gd name="connsiteX6" fmla="*/ 372283 w 609014"/>
              <a:gd name="connsiteY6" fmla="*/ 23983 h 601160"/>
              <a:gd name="connsiteX7" fmla="*/ 248484 w 609014"/>
              <a:gd name="connsiteY7" fmla="*/ 4369 h 601160"/>
              <a:gd name="connsiteX8" fmla="*/ 200406 w 609014"/>
              <a:gd name="connsiteY8" fmla="*/ 34748 h 601160"/>
              <a:gd name="connsiteX9" fmla="*/ 156 w 609014"/>
              <a:gd name="connsiteY9" fmla="*/ 153348 h 601160"/>
              <a:gd name="connsiteX10" fmla="*/ 52795 w 609014"/>
              <a:gd name="connsiteY10" fmla="*/ 223504 h 601160"/>
              <a:gd name="connsiteX11" fmla="*/ 189641 w 609014"/>
              <a:gd name="connsiteY11" fmla="*/ 265287 h 601160"/>
              <a:gd name="connsiteX12" fmla="*/ 235256 w 609014"/>
              <a:gd name="connsiteY12" fmla="*/ 323218 h 601160"/>
              <a:gd name="connsiteX13" fmla="*/ 244926 w 609014"/>
              <a:gd name="connsiteY13" fmla="*/ 366005 h 601160"/>
              <a:gd name="connsiteX14" fmla="*/ 270926 w 609014"/>
              <a:gd name="connsiteY14" fmla="*/ 376132 h 601160"/>
              <a:gd name="connsiteX15" fmla="*/ 288260 w 609014"/>
              <a:gd name="connsiteY15" fmla="*/ 373669 h 601160"/>
              <a:gd name="connsiteX16" fmla="*/ 348381 w 609014"/>
              <a:gd name="connsiteY16" fmla="*/ 416273 h 601160"/>
              <a:gd name="connsiteX17" fmla="*/ 396733 w 609014"/>
              <a:gd name="connsiteY17" fmla="*/ 551202 h 601160"/>
              <a:gd name="connsiteX18" fmla="*/ 461415 w 609014"/>
              <a:gd name="connsiteY18" fmla="*/ 600832 h 601160"/>
              <a:gd name="connsiteX19" fmla="*/ 469261 w 609014"/>
              <a:gd name="connsiteY19" fmla="*/ 600832 h 601160"/>
              <a:gd name="connsiteX20" fmla="*/ 577916 w 609014"/>
              <a:gd name="connsiteY20" fmla="*/ 395107 h 601160"/>
              <a:gd name="connsiteX21" fmla="*/ 606015 w 609014"/>
              <a:gd name="connsiteY21" fmla="*/ 345570 h 601160"/>
              <a:gd name="connsiteX22" fmla="*/ 580562 w 609014"/>
              <a:gd name="connsiteY22" fmla="*/ 222500 h 601160"/>
              <a:gd name="connsiteX23" fmla="*/ 55532 w 609014"/>
              <a:gd name="connsiteY23" fmla="*/ 209910 h 601160"/>
              <a:gd name="connsiteX24" fmla="*/ 13840 w 609014"/>
              <a:gd name="connsiteY24" fmla="*/ 154078 h 601160"/>
              <a:gd name="connsiteX25" fmla="*/ 191556 w 609014"/>
              <a:gd name="connsiteY25" fmla="*/ 49437 h 601160"/>
              <a:gd name="connsiteX26" fmla="*/ 175409 w 609014"/>
              <a:gd name="connsiteY26" fmla="*/ 197777 h 601160"/>
              <a:gd name="connsiteX27" fmla="*/ 183711 w 609014"/>
              <a:gd name="connsiteY27" fmla="*/ 247497 h 601160"/>
              <a:gd name="connsiteX28" fmla="*/ 55532 w 609014"/>
              <a:gd name="connsiteY28" fmla="*/ 209910 h 601160"/>
              <a:gd name="connsiteX29" fmla="*/ 189093 w 609014"/>
              <a:gd name="connsiteY29" fmla="*/ 196956 h 601160"/>
              <a:gd name="connsiteX30" fmla="*/ 251677 w 609014"/>
              <a:gd name="connsiteY30" fmla="*/ 17688 h 601160"/>
              <a:gd name="connsiteX31" fmla="*/ 364073 w 609014"/>
              <a:gd name="connsiteY31" fmla="*/ 34931 h 601160"/>
              <a:gd name="connsiteX32" fmla="*/ 376662 w 609014"/>
              <a:gd name="connsiteY32" fmla="*/ 50805 h 601160"/>
              <a:gd name="connsiteX33" fmla="*/ 272660 w 609014"/>
              <a:gd name="connsiteY33" fmla="*/ 237735 h 601160"/>
              <a:gd name="connsiteX34" fmla="*/ 249670 w 609014"/>
              <a:gd name="connsiteY34" fmla="*/ 285358 h 601160"/>
              <a:gd name="connsiteX35" fmla="*/ 239361 w 609014"/>
              <a:gd name="connsiteY35" fmla="*/ 309169 h 601160"/>
              <a:gd name="connsiteX36" fmla="*/ 189093 w 609014"/>
              <a:gd name="connsiteY36" fmla="*/ 196956 h 601160"/>
              <a:gd name="connsiteX37" fmla="*/ 255509 w 609014"/>
              <a:gd name="connsiteY37" fmla="*/ 356973 h 601160"/>
              <a:gd name="connsiteX38" fmla="*/ 253775 w 609014"/>
              <a:gd name="connsiteY38" fmla="*/ 355423 h 601160"/>
              <a:gd name="connsiteX39" fmla="*/ 253775 w 609014"/>
              <a:gd name="connsiteY39" fmla="*/ 355423 h 601160"/>
              <a:gd name="connsiteX40" fmla="*/ 248849 w 609014"/>
              <a:gd name="connsiteY40" fmla="*/ 327415 h 601160"/>
              <a:gd name="connsiteX41" fmla="*/ 252133 w 609014"/>
              <a:gd name="connsiteY41" fmla="*/ 324039 h 601160"/>
              <a:gd name="connsiteX42" fmla="*/ 251312 w 609014"/>
              <a:gd name="connsiteY42" fmla="*/ 317288 h 601160"/>
              <a:gd name="connsiteX43" fmla="*/ 261986 w 609014"/>
              <a:gd name="connsiteY43" fmla="*/ 291744 h 601160"/>
              <a:gd name="connsiteX44" fmla="*/ 285250 w 609014"/>
              <a:gd name="connsiteY44" fmla="*/ 243848 h 601160"/>
              <a:gd name="connsiteX45" fmla="*/ 407224 w 609014"/>
              <a:gd name="connsiteY45" fmla="*/ 44510 h 601160"/>
              <a:gd name="connsiteX46" fmla="*/ 501465 w 609014"/>
              <a:gd name="connsiteY46" fmla="*/ 96511 h 601160"/>
              <a:gd name="connsiteX47" fmla="*/ 501921 w 609014"/>
              <a:gd name="connsiteY47" fmla="*/ 96511 h 601160"/>
              <a:gd name="connsiteX48" fmla="*/ 501921 w 609014"/>
              <a:gd name="connsiteY48" fmla="*/ 96511 h 601160"/>
              <a:gd name="connsiteX49" fmla="*/ 558484 w 609014"/>
              <a:gd name="connsiteY49" fmla="*/ 187741 h 601160"/>
              <a:gd name="connsiteX50" fmla="*/ 365167 w 609014"/>
              <a:gd name="connsiteY50" fmla="*/ 319204 h 601160"/>
              <a:gd name="connsiteX51" fmla="*/ 318458 w 609014"/>
              <a:gd name="connsiteY51" fmla="*/ 344748 h 601160"/>
              <a:gd name="connsiteX52" fmla="*/ 293552 w 609014"/>
              <a:gd name="connsiteY52" fmla="*/ 356608 h 601160"/>
              <a:gd name="connsiteX53" fmla="*/ 286709 w 609014"/>
              <a:gd name="connsiteY53" fmla="*/ 356152 h 601160"/>
              <a:gd name="connsiteX54" fmla="*/ 283516 w 609014"/>
              <a:gd name="connsiteY54" fmla="*/ 359619 h 601160"/>
              <a:gd name="connsiteX55" fmla="*/ 255509 w 609014"/>
              <a:gd name="connsiteY55" fmla="*/ 356973 h 601160"/>
              <a:gd name="connsiteX56" fmla="*/ 467984 w 609014"/>
              <a:gd name="connsiteY56" fmla="*/ 586508 h 601160"/>
              <a:gd name="connsiteX57" fmla="*/ 410144 w 609014"/>
              <a:gd name="connsiteY57" fmla="*/ 547553 h 601160"/>
              <a:gd name="connsiteX58" fmla="*/ 366444 w 609014"/>
              <a:gd name="connsiteY58" fmla="*/ 421382 h 601160"/>
              <a:gd name="connsiteX59" fmla="*/ 416530 w 609014"/>
              <a:gd name="connsiteY59" fmla="*/ 427221 h 601160"/>
              <a:gd name="connsiteX60" fmla="*/ 425653 w 609014"/>
              <a:gd name="connsiteY60" fmla="*/ 427221 h 601160"/>
              <a:gd name="connsiteX61" fmla="*/ 563775 w 609014"/>
              <a:gd name="connsiteY61" fmla="*/ 403866 h 601160"/>
              <a:gd name="connsiteX62" fmla="*/ 467984 w 609014"/>
              <a:gd name="connsiteY62" fmla="*/ 586508 h 601160"/>
              <a:gd name="connsiteX63" fmla="*/ 592695 w 609014"/>
              <a:gd name="connsiteY63" fmla="*/ 342285 h 601160"/>
              <a:gd name="connsiteX64" fmla="*/ 416712 w 609014"/>
              <a:gd name="connsiteY64" fmla="*/ 413536 h 601160"/>
              <a:gd name="connsiteX65" fmla="*/ 302127 w 609014"/>
              <a:gd name="connsiteY65" fmla="*/ 368833 h 601160"/>
              <a:gd name="connsiteX66" fmla="*/ 325482 w 609014"/>
              <a:gd name="connsiteY66" fmla="*/ 357338 h 601160"/>
              <a:gd name="connsiteX67" fmla="*/ 371827 w 609014"/>
              <a:gd name="connsiteY67" fmla="*/ 331976 h 601160"/>
              <a:gd name="connsiteX68" fmla="*/ 553558 w 609014"/>
              <a:gd name="connsiteY68" fmla="*/ 219125 h 601160"/>
              <a:gd name="connsiteX69" fmla="*/ 569979 w 609014"/>
              <a:gd name="connsiteY69" fmla="*/ 230893 h 601160"/>
              <a:gd name="connsiteX70" fmla="*/ 592695 w 609014"/>
              <a:gd name="connsiteY70" fmla="*/ 342559 h 60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9014" h="601160">
                <a:moveTo>
                  <a:pt x="580562" y="222500"/>
                </a:moveTo>
                <a:cubicBezTo>
                  <a:pt x="576028" y="216598"/>
                  <a:pt x="570271" y="211744"/>
                  <a:pt x="563684" y="208268"/>
                </a:cubicBezTo>
                <a:cubicBezTo>
                  <a:pt x="568246" y="203141"/>
                  <a:pt x="571220" y="196800"/>
                  <a:pt x="572260" y="190022"/>
                </a:cubicBezTo>
                <a:cubicBezTo>
                  <a:pt x="575544" y="140575"/>
                  <a:pt x="516427" y="91402"/>
                  <a:pt x="511136" y="87115"/>
                </a:cubicBezTo>
                <a:cubicBezTo>
                  <a:pt x="505844" y="82827"/>
                  <a:pt x="454573" y="25443"/>
                  <a:pt x="405491" y="31099"/>
                </a:cubicBezTo>
                <a:cubicBezTo>
                  <a:pt x="398640" y="32276"/>
                  <a:pt x="392299" y="35451"/>
                  <a:pt x="387245" y="40222"/>
                </a:cubicBezTo>
                <a:cubicBezTo>
                  <a:pt x="383468" y="33809"/>
                  <a:pt x="378368" y="28271"/>
                  <a:pt x="372283" y="23983"/>
                </a:cubicBezTo>
                <a:cubicBezTo>
                  <a:pt x="348016" y="5737"/>
                  <a:pt x="299299" y="-7674"/>
                  <a:pt x="248484" y="4369"/>
                </a:cubicBezTo>
                <a:cubicBezTo>
                  <a:pt x="229326" y="8374"/>
                  <a:pt x="212247" y="19166"/>
                  <a:pt x="200406" y="34748"/>
                </a:cubicBezTo>
                <a:cubicBezTo>
                  <a:pt x="57539" y="46152"/>
                  <a:pt x="3257" y="103262"/>
                  <a:pt x="156" y="153348"/>
                </a:cubicBezTo>
                <a:cubicBezTo>
                  <a:pt x="-2554" y="186674"/>
                  <a:pt x="20035" y="216789"/>
                  <a:pt x="52795" y="223504"/>
                </a:cubicBezTo>
                <a:cubicBezTo>
                  <a:pt x="99815" y="232316"/>
                  <a:pt x="145713" y="246329"/>
                  <a:pt x="189641" y="265287"/>
                </a:cubicBezTo>
                <a:cubicBezTo>
                  <a:pt x="198736" y="288715"/>
                  <a:pt x="214619" y="308886"/>
                  <a:pt x="235256" y="323218"/>
                </a:cubicBezTo>
                <a:cubicBezTo>
                  <a:pt x="229417" y="351408"/>
                  <a:pt x="240729" y="362812"/>
                  <a:pt x="244926" y="366005"/>
                </a:cubicBezTo>
                <a:cubicBezTo>
                  <a:pt x="251604" y="373158"/>
                  <a:pt x="261174" y="376880"/>
                  <a:pt x="270926" y="376132"/>
                </a:cubicBezTo>
                <a:cubicBezTo>
                  <a:pt x="276783" y="376050"/>
                  <a:pt x="282613" y="375219"/>
                  <a:pt x="288260" y="373669"/>
                </a:cubicBezTo>
                <a:cubicBezTo>
                  <a:pt x="303614" y="393538"/>
                  <a:pt x="324543" y="408372"/>
                  <a:pt x="348381" y="416273"/>
                </a:cubicBezTo>
                <a:cubicBezTo>
                  <a:pt x="369373" y="459352"/>
                  <a:pt x="385585" y="504593"/>
                  <a:pt x="396733" y="551202"/>
                </a:cubicBezTo>
                <a:cubicBezTo>
                  <a:pt x="404177" y="580743"/>
                  <a:pt x="430953" y="601288"/>
                  <a:pt x="461415" y="600832"/>
                </a:cubicBezTo>
                <a:cubicBezTo>
                  <a:pt x="464024" y="600968"/>
                  <a:pt x="466652" y="600968"/>
                  <a:pt x="469261" y="600832"/>
                </a:cubicBezTo>
                <a:cubicBezTo>
                  <a:pt x="518981" y="595358"/>
                  <a:pt x="573355" y="538247"/>
                  <a:pt x="577916" y="395107"/>
                </a:cubicBezTo>
                <a:cubicBezTo>
                  <a:pt x="592933" y="382509"/>
                  <a:pt x="602913" y="364929"/>
                  <a:pt x="606015" y="345570"/>
                </a:cubicBezTo>
                <a:cubicBezTo>
                  <a:pt x="615777" y="294572"/>
                  <a:pt x="599629" y="245764"/>
                  <a:pt x="580562" y="222500"/>
                </a:cubicBezTo>
                <a:close/>
                <a:moveTo>
                  <a:pt x="55532" y="209910"/>
                </a:moveTo>
                <a:cubicBezTo>
                  <a:pt x="29495" y="204555"/>
                  <a:pt x="11587" y="180562"/>
                  <a:pt x="13840" y="154078"/>
                </a:cubicBezTo>
                <a:cubicBezTo>
                  <a:pt x="16486" y="111017"/>
                  <a:pt x="65020" y="61844"/>
                  <a:pt x="191556" y="49437"/>
                </a:cubicBezTo>
                <a:cubicBezTo>
                  <a:pt x="174131" y="83922"/>
                  <a:pt x="171851" y="135102"/>
                  <a:pt x="175409" y="197777"/>
                </a:cubicBezTo>
                <a:cubicBezTo>
                  <a:pt x="176248" y="214618"/>
                  <a:pt x="179040" y="231295"/>
                  <a:pt x="183711" y="247497"/>
                </a:cubicBezTo>
                <a:cubicBezTo>
                  <a:pt x="142274" y="230930"/>
                  <a:pt x="99359" y="218340"/>
                  <a:pt x="55532" y="209910"/>
                </a:cubicBezTo>
                <a:close/>
                <a:moveTo>
                  <a:pt x="189093" y="196956"/>
                </a:moveTo>
                <a:cubicBezTo>
                  <a:pt x="183528" y="99613"/>
                  <a:pt x="192012" y="31920"/>
                  <a:pt x="251677" y="17688"/>
                </a:cubicBezTo>
                <a:cubicBezTo>
                  <a:pt x="295832" y="7197"/>
                  <a:pt x="341721" y="18418"/>
                  <a:pt x="364073" y="34931"/>
                </a:cubicBezTo>
                <a:cubicBezTo>
                  <a:pt x="369948" y="38644"/>
                  <a:pt x="374391" y="44236"/>
                  <a:pt x="376662" y="50805"/>
                </a:cubicBezTo>
                <a:cubicBezTo>
                  <a:pt x="346648" y="85016"/>
                  <a:pt x="310338" y="158456"/>
                  <a:pt x="272660" y="237735"/>
                </a:cubicBezTo>
                <a:cubicBezTo>
                  <a:pt x="263537" y="257167"/>
                  <a:pt x="255509" y="274227"/>
                  <a:pt x="249670" y="285358"/>
                </a:cubicBezTo>
                <a:cubicBezTo>
                  <a:pt x="245592" y="293003"/>
                  <a:pt x="242143" y="300967"/>
                  <a:pt x="239361" y="309169"/>
                </a:cubicBezTo>
                <a:cubicBezTo>
                  <a:pt x="223669" y="297765"/>
                  <a:pt x="193016" y="266655"/>
                  <a:pt x="189093" y="196956"/>
                </a:cubicBezTo>
                <a:close/>
                <a:moveTo>
                  <a:pt x="255509" y="356973"/>
                </a:moveTo>
                <a:cubicBezTo>
                  <a:pt x="255043" y="356344"/>
                  <a:pt x="254460" y="355815"/>
                  <a:pt x="253775" y="355423"/>
                </a:cubicBezTo>
                <a:cubicBezTo>
                  <a:pt x="253775" y="355423"/>
                  <a:pt x="253775" y="355423"/>
                  <a:pt x="253775" y="355423"/>
                </a:cubicBezTo>
                <a:cubicBezTo>
                  <a:pt x="253775" y="355423"/>
                  <a:pt x="244652" y="348763"/>
                  <a:pt x="248849" y="327415"/>
                </a:cubicBezTo>
                <a:cubicBezTo>
                  <a:pt x="250281" y="326676"/>
                  <a:pt x="251440" y="325490"/>
                  <a:pt x="252133" y="324039"/>
                </a:cubicBezTo>
                <a:cubicBezTo>
                  <a:pt x="253073" y="321804"/>
                  <a:pt x="252763" y="319231"/>
                  <a:pt x="251312" y="317288"/>
                </a:cubicBezTo>
                <a:cubicBezTo>
                  <a:pt x="254104" y="308475"/>
                  <a:pt x="257671" y="299927"/>
                  <a:pt x="261986" y="291744"/>
                </a:cubicBezTo>
                <a:cubicBezTo>
                  <a:pt x="268007" y="280158"/>
                  <a:pt x="275944" y="263280"/>
                  <a:pt x="285250" y="243848"/>
                </a:cubicBezTo>
                <a:cubicBezTo>
                  <a:pt x="317728" y="175334"/>
                  <a:pt x="378305" y="47794"/>
                  <a:pt x="407224" y="44510"/>
                </a:cubicBezTo>
                <a:cubicBezTo>
                  <a:pt x="450559" y="39401"/>
                  <a:pt x="500918" y="95873"/>
                  <a:pt x="501465" y="96511"/>
                </a:cubicBezTo>
                <a:lnTo>
                  <a:pt x="501921" y="96511"/>
                </a:lnTo>
                <a:cubicBezTo>
                  <a:pt x="501921" y="96511"/>
                  <a:pt x="501921" y="96511"/>
                  <a:pt x="501921" y="96511"/>
                </a:cubicBezTo>
                <a:cubicBezTo>
                  <a:pt x="501921" y="96511"/>
                  <a:pt x="561312" y="144681"/>
                  <a:pt x="558484" y="187741"/>
                </a:cubicBezTo>
                <a:cubicBezTo>
                  <a:pt x="556477" y="216753"/>
                  <a:pt x="432039" y="283350"/>
                  <a:pt x="365167" y="319204"/>
                </a:cubicBezTo>
                <a:cubicBezTo>
                  <a:pt x="346191" y="329331"/>
                  <a:pt x="329770" y="338180"/>
                  <a:pt x="318458" y="344748"/>
                </a:cubicBezTo>
                <a:cubicBezTo>
                  <a:pt x="310511" y="349419"/>
                  <a:pt x="302182" y="353379"/>
                  <a:pt x="293552" y="356608"/>
                </a:cubicBezTo>
                <a:cubicBezTo>
                  <a:pt x="291526" y="355222"/>
                  <a:pt x="288899" y="355048"/>
                  <a:pt x="286709" y="356152"/>
                </a:cubicBezTo>
                <a:cubicBezTo>
                  <a:pt x="285250" y="356873"/>
                  <a:pt x="284119" y="358104"/>
                  <a:pt x="283516" y="359619"/>
                </a:cubicBezTo>
                <a:cubicBezTo>
                  <a:pt x="262898" y="365367"/>
                  <a:pt x="255874" y="357430"/>
                  <a:pt x="255509" y="356973"/>
                </a:cubicBezTo>
                <a:close/>
                <a:moveTo>
                  <a:pt x="467984" y="586508"/>
                </a:moveTo>
                <a:cubicBezTo>
                  <a:pt x="441636" y="589984"/>
                  <a:pt x="416822" y="573280"/>
                  <a:pt x="410144" y="547553"/>
                </a:cubicBezTo>
                <a:cubicBezTo>
                  <a:pt x="399670" y="504191"/>
                  <a:pt x="385037" y="461934"/>
                  <a:pt x="366444" y="421382"/>
                </a:cubicBezTo>
                <a:cubicBezTo>
                  <a:pt x="382866" y="425223"/>
                  <a:pt x="399670" y="427184"/>
                  <a:pt x="416530" y="427221"/>
                </a:cubicBezTo>
                <a:lnTo>
                  <a:pt x="425653" y="427221"/>
                </a:lnTo>
                <a:cubicBezTo>
                  <a:pt x="484132" y="427221"/>
                  <a:pt x="531845" y="421929"/>
                  <a:pt x="563775" y="403866"/>
                </a:cubicBezTo>
                <a:cubicBezTo>
                  <a:pt x="557663" y="531223"/>
                  <a:pt x="510862" y="582038"/>
                  <a:pt x="467984" y="586508"/>
                </a:cubicBezTo>
                <a:close/>
                <a:moveTo>
                  <a:pt x="592695" y="342285"/>
                </a:moveTo>
                <a:cubicBezTo>
                  <a:pt x="581383" y="402588"/>
                  <a:pt x="513781" y="414357"/>
                  <a:pt x="416712" y="413536"/>
                </a:cubicBezTo>
                <a:cubicBezTo>
                  <a:pt x="346921" y="412897"/>
                  <a:pt x="314352" y="383886"/>
                  <a:pt x="302127" y="368833"/>
                </a:cubicBezTo>
                <a:cubicBezTo>
                  <a:pt x="310165" y="365549"/>
                  <a:pt x="317974" y="361708"/>
                  <a:pt x="325482" y="357338"/>
                </a:cubicBezTo>
                <a:cubicBezTo>
                  <a:pt x="336612" y="350861"/>
                  <a:pt x="352851" y="342103"/>
                  <a:pt x="371827" y="331976"/>
                </a:cubicBezTo>
                <a:cubicBezTo>
                  <a:pt x="449282" y="290558"/>
                  <a:pt x="520806" y="250690"/>
                  <a:pt x="553558" y="219125"/>
                </a:cubicBezTo>
                <a:cubicBezTo>
                  <a:pt x="560226" y="221031"/>
                  <a:pt x="566029" y="225191"/>
                  <a:pt x="569979" y="230893"/>
                </a:cubicBezTo>
                <a:cubicBezTo>
                  <a:pt x="587678" y="252697"/>
                  <a:pt x="601180" y="297947"/>
                  <a:pt x="592695" y="342559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5E844C25-EEBE-2C22-AE90-32D2166DC724}"/>
              </a:ext>
            </a:extLst>
          </p:cNvPr>
          <p:cNvSpPr/>
          <p:nvPr/>
        </p:nvSpPr>
        <p:spPr>
          <a:xfrm>
            <a:off x="5362683" y="6993786"/>
            <a:ext cx="1101808" cy="1196052"/>
          </a:xfrm>
          <a:custGeom>
            <a:avLst/>
            <a:gdLst>
              <a:gd name="connsiteX0" fmla="*/ 549842 w 551357"/>
              <a:gd name="connsiteY0" fmla="*/ 350237 h 598517"/>
              <a:gd name="connsiteX1" fmla="*/ 531596 w 551357"/>
              <a:gd name="connsiteY1" fmla="*/ 204268 h 598517"/>
              <a:gd name="connsiteX2" fmla="*/ 531049 w 551357"/>
              <a:gd name="connsiteY2" fmla="*/ 203356 h 598517"/>
              <a:gd name="connsiteX3" fmla="*/ 531049 w 551357"/>
              <a:gd name="connsiteY3" fmla="*/ 202718 h 598517"/>
              <a:gd name="connsiteX4" fmla="*/ 357712 w 551357"/>
              <a:gd name="connsiteY4" fmla="*/ 90961 h 598517"/>
              <a:gd name="connsiteX5" fmla="*/ 300328 w 551357"/>
              <a:gd name="connsiteY5" fmla="*/ 51367 h 598517"/>
              <a:gd name="connsiteX6" fmla="*/ 347494 w 551357"/>
              <a:gd name="connsiteY6" fmla="*/ 13232 h 598517"/>
              <a:gd name="connsiteX7" fmla="*/ 352420 w 551357"/>
              <a:gd name="connsiteY7" fmla="*/ 4931 h 598517"/>
              <a:gd name="connsiteX8" fmla="*/ 344264 w 551357"/>
              <a:gd name="connsiteY8" fmla="*/ -32 h 598517"/>
              <a:gd name="connsiteX9" fmla="*/ 344119 w 551357"/>
              <a:gd name="connsiteY9" fmla="*/ 4 h 598517"/>
              <a:gd name="connsiteX10" fmla="*/ 286187 w 551357"/>
              <a:gd name="connsiteY10" fmla="*/ 50272 h 598517"/>
              <a:gd name="connsiteX11" fmla="*/ 227891 w 551357"/>
              <a:gd name="connsiteY11" fmla="*/ 75999 h 598517"/>
              <a:gd name="connsiteX12" fmla="*/ 154907 w 551357"/>
              <a:gd name="connsiteY12" fmla="*/ 80652 h 598517"/>
              <a:gd name="connsiteX13" fmla="*/ 149798 w 551357"/>
              <a:gd name="connsiteY13" fmla="*/ 84392 h 598517"/>
              <a:gd name="connsiteX14" fmla="*/ -2 w 551357"/>
              <a:gd name="connsiteY14" fmla="*/ 393662 h 598517"/>
              <a:gd name="connsiteX15" fmla="*/ -2 w 551357"/>
              <a:gd name="connsiteY15" fmla="*/ 393662 h 598517"/>
              <a:gd name="connsiteX16" fmla="*/ -2 w 551357"/>
              <a:gd name="connsiteY16" fmla="*/ 394210 h 598517"/>
              <a:gd name="connsiteX17" fmla="*/ -2 w 551357"/>
              <a:gd name="connsiteY17" fmla="*/ 396126 h 598517"/>
              <a:gd name="connsiteX18" fmla="*/ -2 w 551357"/>
              <a:gd name="connsiteY18" fmla="*/ 591449 h 598517"/>
              <a:gd name="connsiteX19" fmla="*/ 6841 w 551357"/>
              <a:gd name="connsiteY19" fmla="*/ 598291 h 598517"/>
              <a:gd name="connsiteX20" fmla="*/ 8757 w 551357"/>
              <a:gd name="connsiteY20" fmla="*/ 598291 h 598517"/>
              <a:gd name="connsiteX21" fmla="*/ 527765 w 551357"/>
              <a:gd name="connsiteY21" fmla="*/ 444751 h 598517"/>
              <a:gd name="connsiteX22" fmla="*/ 532235 w 551357"/>
              <a:gd name="connsiteY22" fmla="*/ 440646 h 598517"/>
              <a:gd name="connsiteX23" fmla="*/ 549842 w 551357"/>
              <a:gd name="connsiteY23" fmla="*/ 358539 h 598517"/>
              <a:gd name="connsiteX24" fmla="*/ 549842 w 551357"/>
              <a:gd name="connsiteY24" fmla="*/ 350237 h 598517"/>
              <a:gd name="connsiteX25" fmla="*/ 535702 w 551357"/>
              <a:gd name="connsiteY25" fmla="*/ 351787 h 598517"/>
              <a:gd name="connsiteX26" fmla="*/ 468191 w 551357"/>
              <a:gd name="connsiteY26" fmla="*/ 342664 h 598517"/>
              <a:gd name="connsiteX27" fmla="*/ 416373 w 551357"/>
              <a:gd name="connsiteY27" fmla="*/ 314292 h 598517"/>
              <a:gd name="connsiteX28" fmla="*/ 365740 w 551357"/>
              <a:gd name="connsiteY28" fmla="*/ 371037 h 598517"/>
              <a:gd name="connsiteX29" fmla="*/ 318483 w 551357"/>
              <a:gd name="connsiteY29" fmla="*/ 434168 h 598517"/>
              <a:gd name="connsiteX30" fmla="*/ 281078 w 551357"/>
              <a:gd name="connsiteY30" fmla="*/ 427326 h 598517"/>
              <a:gd name="connsiteX31" fmla="*/ 260369 w 551357"/>
              <a:gd name="connsiteY31" fmla="*/ 415558 h 598517"/>
              <a:gd name="connsiteX32" fmla="*/ 187385 w 551357"/>
              <a:gd name="connsiteY32" fmla="*/ 389739 h 598517"/>
              <a:gd name="connsiteX33" fmla="*/ 132191 w 551357"/>
              <a:gd name="connsiteY33" fmla="*/ 463910 h 598517"/>
              <a:gd name="connsiteX34" fmla="*/ 84113 w 551357"/>
              <a:gd name="connsiteY34" fmla="*/ 506605 h 598517"/>
              <a:gd name="connsiteX35" fmla="*/ 12679 w 551357"/>
              <a:gd name="connsiteY35" fmla="*/ 465187 h 598517"/>
              <a:gd name="connsiteX36" fmla="*/ 12679 w 551357"/>
              <a:gd name="connsiteY36" fmla="*/ 401326 h 598517"/>
              <a:gd name="connsiteX37" fmla="*/ 520466 w 551357"/>
              <a:gd name="connsiteY37" fmla="*/ 215581 h 598517"/>
              <a:gd name="connsiteX38" fmla="*/ 535702 w 551357"/>
              <a:gd name="connsiteY38" fmla="*/ 351787 h 598517"/>
              <a:gd name="connsiteX39" fmla="*/ 281717 w 551357"/>
              <a:gd name="connsiteY39" fmla="*/ 64322 h 598517"/>
              <a:gd name="connsiteX40" fmla="*/ 280166 w 551357"/>
              <a:gd name="connsiteY40" fmla="*/ 106835 h 598517"/>
              <a:gd name="connsiteX41" fmla="*/ 286826 w 551357"/>
              <a:gd name="connsiteY41" fmla="*/ 112491 h 598517"/>
              <a:gd name="connsiteX42" fmla="*/ 288012 w 551357"/>
              <a:gd name="connsiteY42" fmla="*/ 112491 h 598517"/>
              <a:gd name="connsiteX43" fmla="*/ 293577 w 551357"/>
              <a:gd name="connsiteY43" fmla="*/ 104581 h 598517"/>
              <a:gd name="connsiteX44" fmla="*/ 293577 w 551357"/>
              <a:gd name="connsiteY44" fmla="*/ 104554 h 598517"/>
              <a:gd name="connsiteX45" fmla="*/ 295402 w 551357"/>
              <a:gd name="connsiteY45" fmla="*/ 64686 h 598517"/>
              <a:gd name="connsiteX46" fmla="*/ 346947 w 551357"/>
              <a:gd name="connsiteY46" fmla="*/ 100448 h 598517"/>
              <a:gd name="connsiteX47" fmla="*/ 346947 w 551357"/>
              <a:gd name="connsiteY47" fmla="*/ 100448 h 598517"/>
              <a:gd name="connsiteX48" fmla="*/ 318310 w 551357"/>
              <a:gd name="connsiteY48" fmla="*/ 192071 h 598517"/>
              <a:gd name="connsiteX49" fmla="*/ 226689 w 551357"/>
              <a:gd name="connsiteY49" fmla="*/ 163425 h 598517"/>
              <a:gd name="connsiteX50" fmla="*/ 235281 w 551357"/>
              <a:gd name="connsiteY50" fmla="*/ 87767 h 598517"/>
              <a:gd name="connsiteX51" fmla="*/ 235281 w 551357"/>
              <a:gd name="connsiteY51" fmla="*/ 87767 h 598517"/>
              <a:gd name="connsiteX52" fmla="*/ 281717 w 551357"/>
              <a:gd name="connsiteY52" fmla="*/ 64322 h 598517"/>
              <a:gd name="connsiteX53" fmla="*/ 160199 w 551357"/>
              <a:gd name="connsiteY53" fmla="*/ 93789 h 598517"/>
              <a:gd name="connsiteX54" fmla="*/ 217126 w 551357"/>
              <a:gd name="connsiteY54" fmla="*/ 89866 h 598517"/>
              <a:gd name="connsiteX55" fmla="*/ 205358 w 551357"/>
              <a:gd name="connsiteY55" fmla="*/ 131923 h 598517"/>
              <a:gd name="connsiteX56" fmla="*/ 286844 w 551357"/>
              <a:gd name="connsiteY56" fmla="*/ 213556 h 598517"/>
              <a:gd name="connsiteX57" fmla="*/ 368477 w 551357"/>
              <a:gd name="connsiteY57" fmla="*/ 132069 h 598517"/>
              <a:gd name="connsiteX58" fmla="*/ 364645 w 551357"/>
              <a:gd name="connsiteY58" fmla="*/ 107291 h 598517"/>
              <a:gd name="connsiteX59" fmla="*/ 514354 w 551357"/>
              <a:gd name="connsiteY59" fmla="*/ 203265 h 598517"/>
              <a:gd name="connsiteX60" fmla="*/ 19887 w 551357"/>
              <a:gd name="connsiteY60" fmla="*/ 384539 h 598517"/>
              <a:gd name="connsiteX61" fmla="*/ 519919 w 551357"/>
              <a:gd name="connsiteY61" fmla="*/ 432344 h 598517"/>
              <a:gd name="connsiteX62" fmla="*/ 13044 w 551357"/>
              <a:gd name="connsiteY62" fmla="*/ 582235 h 598517"/>
              <a:gd name="connsiteX63" fmla="*/ 13044 w 551357"/>
              <a:gd name="connsiteY63" fmla="*/ 484892 h 598517"/>
              <a:gd name="connsiteX64" fmla="*/ 80555 w 551357"/>
              <a:gd name="connsiteY64" fmla="*/ 519834 h 598517"/>
              <a:gd name="connsiteX65" fmla="*/ 85664 w 551357"/>
              <a:gd name="connsiteY65" fmla="*/ 519834 h 598517"/>
              <a:gd name="connsiteX66" fmla="*/ 144781 w 551357"/>
              <a:gd name="connsiteY66" fmla="*/ 469748 h 598517"/>
              <a:gd name="connsiteX67" fmla="*/ 191673 w 551357"/>
              <a:gd name="connsiteY67" fmla="*/ 402511 h 598517"/>
              <a:gd name="connsiteX68" fmla="*/ 253527 w 551357"/>
              <a:gd name="connsiteY68" fmla="*/ 427052 h 598517"/>
              <a:gd name="connsiteX69" fmla="*/ 274419 w 551357"/>
              <a:gd name="connsiteY69" fmla="*/ 439277 h 598517"/>
              <a:gd name="connsiteX70" fmla="*/ 322771 w 551357"/>
              <a:gd name="connsiteY70" fmla="*/ 447214 h 598517"/>
              <a:gd name="connsiteX71" fmla="*/ 378147 w 551357"/>
              <a:gd name="connsiteY71" fmla="*/ 376785 h 598517"/>
              <a:gd name="connsiteX72" fmla="*/ 415825 w 551357"/>
              <a:gd name="connsiteY72" fmla="*/ 327976 h 598517"/>
              <a:gd name="connsiteX73" fmla="*/ 459068 w 551357"/>
              <a:gd name="connsiteY73" fmla="*/ 352883 h 598517"/>
              <a:gd name="connsiteX74" fmla="*/ 533695 w 551357"/>
              <a:gd name="connsiteY74" fmla="*/ 371129 h 598517"/>
              <a:gd name="connsiteX75" fmla="*/ 519919 w 551357"/>
              <a:gd name="connsiteY75" fmla="*/ 432344 h 59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551357" h="598517">
                <a:moveTo>
                  <a:pt x="549842" y="350237"/>
                </a:moveTo>
                <a:cubicBezTo>
                  <a:pt x="553939" y="300845"/>
                  <a:pt x="547726" y="251134"/>
                  <a:pt x="531596" y="204268"/>
                </a:cubicBezTo>
                <a:cubicBezTo>
                  <a:pt x="531469" y="203931"/>
                  <a:pt x="531286" y="203621"/>
                  <a:pt x="531049" y="203356"/>
                </a:cubicBezTo>
                <a:cubicBezTo>
                  <a:pt x="531049" y="203356"/>
                  <a:pt x="531049" y="203356"/>
                  <a:pt x="531049" y="202718"/>
                </a:cubicBezTo>
                <a:cubicBezTo>
                  <a:pt x="493645" y="147980"/>
                  <a:pt x="435257" y="110575"/>
                  <a:pt x="357712" y="90961"/>
                </a:cubicBezTo>
                <a:cubicBezTo>
                  <a:pt x="345487" y="69832"/>
                  <a:pt x="324422" y="55299"/>
                  <a:pt x="300328" y="51367"/>
                </a:cubicBezTo>
                <a:cubicBezTo>
                  <a:pt x="308940" y="31761"/>
                  <a:pt x="326520" y="17548"/>
                  <a:pt x="347494" y="13232"/>
                </a:cubicBezTo>
                <a:cubicBezTo>
                  <a:pt x="351143" y="12293"/>
                  <a:pt x="353342" y="8580"/>
                  <a:pt x="352420" y="4931"/>
                </a:cubicBezTo>
                <a:cubicBezTo>
                  <a:pt x="351536" y="1309"/>
                  <a:pt x="347886" y="-917"/>
                  <a:pt x="344264" y="-32"/>
                </a:cubicBezTo>
                <a:cubicBezTo>
                  <a:pt x="344219" y="-23"/>
                  <a:pt x="344164" y="-5"/>
                  <a:pt x="344119" y="4"/>
                </a:cubicBezTo>
                <a:cubicBezTo>
                  <a:pt x="317370" y="5524"/>
                  <a:pt x="295420" y="24563"/>
                  <a:pt x="286187" y="50272"/>
                </a:cubicBezTo>
                <a:cubicBezTo>
                  <a:pt x="264069" y="50582"/>
                  <a:pt x="243025" y="59860"/>
                  <a:pt x="227891" y="75999"/>
                </a:cubicBezTo>
                <a:cubicBezTo>
                  <a:pt x="203491" y="76045"/>
                  <a:pt x="179116" y="77605"/>
                  <a:pt x="154907" y="80652"/>
                </a:cubicBezTo>
                <a:cubicBezTo>
                  <a:pt x="152689" y="80971"/>
                  <a:pt x="150775" y="82376"/>
                  <a:pt x="149798" y="84392"/>
                </a:cubicBezTo>
                <a:lnTo>
                  <a:pt x="-2" y="393662"/>
                </a:lnTo>
                <a:lnTo>
                  <a:pt x="-2" y="393662"/>
                </a:lnTo>
                <a:cubicBezTo>
                  <a:pt x="-2" y="393662"/>
                  <a:pt x="-2" y="393662"/>
                  <a:pt x="-2" y="394210"/>
                </a:cubicBezTo>
                <a:cubicBezTo>
                  <a:pt x="-85" y="394848"/>
                  <a:pt x="-85" y="395487"/>
                  <a:pt x="-2" y="396126"/>
                </a:cubicBezTo>
                <a:lnTo>
                  <a:pt x="-2" y="591449"/>
                </a:lnTo>
                <a:cubicBezTo>
                  <a:pt x="-2" y="595226"/>
                  <a:pt x="3062" y="598291"/>
                  <a:pt x="6841" y="598291"/>
                </a:cubicBezTo>
                <a:lnTo>
                  <a:pt x="8757" y="598291"/>
                </a:lnTo>
                <a:lnTo>
                  <a:pt x="527765" y="444751"/>
                </a:lnTo>
                <a:cubicBezTo>
                  <a:pt x="529808" y="444140"/>
                  <a:pt x="531450" y="442625"/>
                  <a:pt x="532235" y="440646"/>
                </a:cubicBezTo>
                <a:cubicBezTo>
                  <a:pt x="541449" y="414098"/>
                  <a:pt x="547361" y="386528"/>
                  <a:pt x="549842" y="358539"/>
                </a:cubicBezTo>
                <a:cubicBezTo>
                  <a:pt x="551777" y="356112"/>
                  <a:pt x="551777" y="352663"/>
                  <a:pt x="549842" y="350237"/>
                </a:cubicBezTo>
                <a:close/>
                <a:moveTo>
                  <a:pt x="535702" y="351787"/>
                </a:moveTo>
                <a:cubicBezTo>
                  <a:pt x="506964" y="376694"/>
                  <a:pt x="490087" y="362096"/>
                  <a:pt x="468191" y="342664"/>
                </a:cubicBezTo>
                <a:cubicBezTo>
                  <a:pt x="453047" y="329162"/>
                  <a:pt x="437447" y="315295"/>
                  <a:pt x="416373" y="314292"/>
                </a:cubicBezTo>
                <a:cubicBezTo>
                  <a:pt x="392379" y="313380"/>
                  <a:pt x="379881" y="341661"/>
                  <a:pt x="365740" y="371037"/>
                </a:cubicBezTo>
                <a:cubicBezTo>
                  <a:pt x="353606" y="397402"/>
                  <a:pt x="339739" y="427235"/>
                  <a:pt x="318483" y="434168"/>
                </a:cubicBezTo>
                <a:cubicBezTo>
                  <a:pt x="305610" y="437279"/>
                  <a:pt x="292016" y="434798"/>
                  <a:pt x="281078" y="427326"/>
                </a:cubicBezTo>
                <a:lnTo>
                  <a:pt x="260369" y="415558"/>
                </a:lnTo>
                <a:cubicBezTo>
                  <a:pt x="225154" y="395396"/>
                  <a:pt x="205631" y="384357"/>
                  <a:pt x="187385" y="389739"/>
                </a:cubicBezTo>
                <a:cubicBezTo>
                  <a:pt x="169139" y="395122"/>
                  <a:pt x="155637" y="417747"/>
                  <a:pt x="132191" y="463910"/>
                </a:cubicBezTo>
                <a:cubicBezTo>
                  <a:pt x="118780" y="490549"/>
                  <a:pt x="102541" y="504872"/>
                  <a:pt x="84113" y="506605"/>
                </a:cubicBezTo>
                <a:cubicBezTo>
                  <a:pt x="51543" y="509525"/>
                  <a:pt x="19522" y="473397"/>
                  <a:pt x="12679" y="465187"/>
                </a:cubicBezTo>
                <a:lnTo>
                  <a:pt x="12679" y="401326"/>
                </a:lnTo>
                <a:lnTo>
                  <a:pt x="520466" y="215581"/>
                </a:lnTo>
                <a:cubicBezTo>
                  <a:pt x="534507" y="259527"/>
                  <a:pt x="539689" y="305826"/>
                  <a:pt x="535702" y="351787"/>
                </a:cubicBezTo>
                <a:close/>
                <a:moveTo>
                  <a:pt x="281717" y="64322"/>
                </a:moveTo>
                <a:cubicBezTo>
                  <a:pt x="278774" y="78298"/>
                  <a:pt x="278249" y="92676"/>
                  <a:pt x="280166" y="106835"/>
                </a:cubicBezTo>
                <a:cubicBezTo>
                  <a:pt x="280736" y="110073"/>
                  <a:pt x="283534" y="112455"/>
                  <a:pt x="286826" y="112491"/>
                </a:cubicBezTo>
                <a:lnTo>
                  <a:pt x="288012" y="112491"/>
                </a:lnTo>
                <a:cubicBezTo>
                  <a:pt x="291735" y="111843"/>
                  <a:pt x="294225" y="108304"/>
                  <a:pt x="293577" y="104581"/>
                </a:cubicBezTo>
                <a:cubicBezTo>
                  <a:pt x="293577" y="104572"/>
                  <a:pt x="293577" y="104563"/>
                  <a:pt x="293577" y="104554"/>
                </a:cubicBezTo>
                <a:cubicBezTo>
                  <a:pt x="291754" y="91262"/>
                  <a:pt x="292372" y="77751"/>
                  <a:pt x="295402" y="64686"/>
                </a:cubicBezTo>
                <a:cubicBezTo>
                  <a:pt x="317379" y="67523"/>
                  <a:pt x="336601" y="80862"/>
                  <a:pt x="346947" y="100448"/>
                </a:cubicBezTo>
                <a:lnTo>
                  <a:pt x="346947" y="100448"/>
                </a:lnTo>
                <a:cubicBezTo>
                  <a:pt x="364335" y="133656"/>
                  <a:pt x="351517" y="174673"/>
                  <a:pt x="318310" y="192071"/>
                </a:cubicBezTo>
                <a:cubicBezTo>
                  <a:pt x="285099" y="209460"/>
                  <a:pt x="244080" y="196633"/>
                  <a:pt x="226689" y="163425"/>
                </a:cubicBezTo>
                <a:cubicBezTo>
                  <a:pt x="213804" y="138820"/>
                  <a:pt x="217208" y="108851"/>
                  <a:pt x="235281" y="87767"/>
                </a:cubicBezTo>
                <a:lnTo>
                  <a:pt x="235281" y="87767"/>
                </a:lnTo>
                <a:cubicBezTo>
                  <a:pt x="247031" y="74092"/>
                  <a:pt x="263739" y="65663"/>
                  <a:pt x="281717" y="64322"/>
                </a:cubicBezTo>
                <a:close/>
                <a:moveTo>
                  <a:pt x="160199" y="93789"/>
                </a:moveTo>
                <a:cubicBezTo>
                  <a:pt x="179089" y="91444"/>
                  <a:pt x="198093" y="90139"/>
                  <a:pt x="217126" y="89866"/>
                </a:cubicBezTo>
                <a:cubicBezTo>
                  <a:pt x="209405" y="102538"/>
                  <a:pt x="205333" y="117089"/>
                  <a:pt x="205358" y="131923"/>
                </a:cubicBezTo>
                <a:cubicBezTo>
                  <a:pt x="205317" y="176963"/>
                  <a:pt x="241800" y="213519"/>
                  <a:pt x="286844" y="213556"/>
                </a:cubicBezTo>
                <a:cubicBezTo>
                  <a:pt x="331885" y="213592"/>
                  <a:pt x="368440" y="177109"/>
                  <a:pt x="368477" y="132069"/>
                </a:cubicBezTo>
                <a:cubicBezTo>
                  <a:pt x="368486" y="123657"/>
                  <a:pt x="367191" y="115301"/>
                  <a:pt x="364645" y="107291"/>
                </a:cubicBezTo>
                <a:cubicBezTo>
                  <a:pt x="430240" y="125537"/>
                  <a:pt x="480690" y="157833"/>
                  <a:pt x="514354" y="203265"/>
                </a:cubicBezTo>
                <a:lnTo>
                  <a:pt x="19887" y="384539"/>
                </a:lnTo>
                <a:close/>
                <a:moveTo>
                  <a:pt x="519919" y="432344"/>
                </a:moveTo>
                <a:lnTo>
                  <a:pt x="13044" y="582235"/>
                </a:lnTo>
                <a:lnTo>
                  <a:pt x="13044" y="484892"/>
                </a:lnTo>
                <a:cubicBezTo>
                  <a:pt x="27367" y="499307"/>
                  <a:pt x="52638" y="519834"/>
                  <a:pt x="80555" y="519834"/>
                </a:cubicBezTo>
                <a:cubicBezTo>
                  <a:pt x="82256" y="519925"/>
                  <a:pt x="83962" y="519925"/>
                  <a:pt x="85664" y="519834"/>
                </a:cubicBezTo>
                <a:cubicBezTo>
                  <a:pt x="109110" y="517735"/>
                  <a:pt x="128998" y="500858"/>
                  <a:pt x="144781" y="469748"/>
                </a:cubicBezTo>
                <a:cubicBezTo>
                  <a:pt x="166767" y="426414"/>
                  <a:pt x="178718" y="406435"/>
                  <a:pt x="191673" y="402511"/>
                </a:cubicBezTo>
                <a:cubicBezTo>
                  <a:pt x="204628" y="398588"/>
                  <a:pt x="221688" y="408806"/>
                  <a:pt x="253527" y="427052"/>
                </a:cubicBezTo>
                <a:lnTo>
                  <a:pt x="274419" y="439277"/>
                </a:lnTo>
                <a:cubicBezTo>
                  <a:pt x="288686" y="448646"/>
                  <a:pt x="306258" y="451530"/>
                  <a:pt x="322771" y="447214"/>
                </a:cubicBezTo>
                <a:cubicBezTo>
                  <a:pt x="350140" y="438091"/>
                  <a:pt x="364828" y="405705"/>
                  <a:pt x="378147" y="376785"/>
                </a:cubicBezTo>
                <a:cubicBezTo>
                  <a:pt x="389916" y="351423"/>
                  <a:pt x="400864" y="327064"/>
                  <a:pt x="415825" y="327976"/>
                </a:cubicBezTo>
                <a:cubicBezTo>
                  <a:pt x="430787" y="328889"/>
                  <a:pt x="445202" y="340384"/>
                  <a:pt x="459068" y="352883"/>
                </a:cubicBezTo>
                <a:cubicBezTo>
                  <a:pt x="479322" y="371129"/>
                  <a:pt x="501764" y="390834"/>
                  <a:pt x="533695" y="371129"/>
                </a:cubicBezTo>
                <a:cubicBezTo>
                  <a:pt x="530967" y="391910"/>
                  <a:pt x="526360" y="412401"/>
                  <a:pt x="519919" y="432344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0322A463-AAB4-C3BD-91F1-31830558B7A2}"/>
              </a:ext>
            </a:extLst>
          </p:cNvPr>
          <p:cNvSpPr/>
          <p:nvPr/>
        </p:nvSpPr>
        <p:spPr>
          <a:xfrm>
            <a:off x="7965542" y="7197831"/>
            <a:ext cx="1216692" cy="787962"/>
          </a:xfrm>
          <a:custGeom>
            <a:avLst/>
            <a:gdLst>
              <a:gd name="connsiteX0" fmla="*/ 608721 w 608846"/>
              <a:gd name="connsiteY0" fmla="*/ 94744 h 394304"/>
              <a:gd name="connsiteX1" fmla="*/ 601149 w 608846"/>
              <a:gd name="connsiteY1" fmla="*/ 86899 h 394304"/>
              <a:gd name="connsiteX2" fmla="*/ 585275 w 608846"/>
              <a:gd name="connsiteY2" fmla="*/ 74765 h 394304"/>
              <a:gd name="connsiteX3" fmla="*/ 577703 w 608846"/>
              <a:gd name="connsiteY3" fmla="*/ 67466 h 394304"/>
              <a:gd name="connsiteX4" fmla="*/ 569036 w 608846"/>
              <a:gd name="connsiteY4" fmla="*/ 66372 h 394304"/>
              <a:gd name="connsiteX5" fmla="*/ 557815 w 608846"/>
              <a:gd name="connsiteY5" fmla="*/ 90822 h 394304"/>
              <a:gd name="connsiteX6" fmla="*/ 466584 w 608846"/>
              <a:gd name="connsiteY6" fmla="*/ 96660 h 394304"/>
              <a:gd name="connsiteX7" fmla="*/ 365319 w 608846"/>
              <a:gd name="connsiteY7" fmla="*/ 169644 h 394304"/>
              <a:gd name="connsiteX8" fmla="*/ 325999 w 608846"/>
              <a:gd name="connsiteY8" fmla="*/ 153770 h 394304"/>
              <a:gd name="connsiteX9" fmla="*/ 325999 w 608846"/>
              <a:gd name="connsiteY9" fmla="*/ 153770 h 394304"/>
              <a:gd name="connsiteX10" fmla="*/ 325999 w 608846"/>
              <a:gd name="connsiteY10" fmla="*/ 153770 h 394304"/>
              <a:gd name="connsiteX11" fmla="*/ 297626 w 608846"/>
              <a:gd name="connsiteY11" fmla="*/ 138079 h 394304"/>
              <a:gd name="connsiteX12" fmla="*/ 292791 w 608846"/>
              <a:gd name="connsiteY12" fmla="*/ 135068 h 394304"/>
              <a:gd name="connsiteX13" fmla="*/ 181673 w 608846"/>
              <a:gd name="connsiteY13" fmla="*/ 40006 h 394304"/>
              <a:gd name="connsiteX14" fmla="*/ 96008 w 608846"/>
              <a:gd name="connsiteY14" fmla="*/ 25136 h 394304"/>
              <a:gd name="connsiteX15" fmla="*/ 87614 w 608846"/>
              <a:gd name="connsiteY15" fmla="*/ 869 h 394304"/>
              <a:gd name="connsiteX16" fmla="*/ 78948 w 608846"/>
              <a:gd name="connsiteY16" fmla="*/ 869 h 394304"/>
              <a:gd name="connsiteX17" fmla="*/ 71011 w 608846"/>
              <a:gd name="connsiteY17" fmla="*/ 7163 h 394304"/>
              <a:gd name="connsiteX18" fmla="*/ 54863 w 608846"/>
              <a:gd name="connsiteY18" fmla="*/ 16925 h 394304"/>
              <a:gd name="connsiteX19" fmla="*/ 46561 w 608846"/>
              <a:gd name="connsiteY19" fmla="*/ 23858 h 394304"/>
              <a:gd name="connsiteX20" fmla="*/ 66449 w 608846"/>
              <a:gd name="connsiteY20" fmla="*/ 45206 h 394304"/>
              <a:gd name="connsiteX21" fmla="*/ 57326 w 608846"/>
              <a:gd name="connsiteY21" fmla="*/ 139447 h 394304"/>
              <a:gd name="connsiteX22" fmla="*/ 139433 w 608846"/>
              <a:gd name="connsiteY22" fmla="*/ 223835 h 394304"/>
              <a:gd name="connsiteX23" fmla="*/ 112064 w 608846"/>
              <a:gd name="connsiteY23" fmla="*/ 223835 h 394304"/>
              <a:gd name="connsiteX24" fmla="*/ 38350 w 608846"/>
              <a:gd name="connsiteY24" fmla="*/ 277296 h 394304"/>
              <a:gd name="connsiteX25" fmla="*/ 13901 w 608846"/>
              <a:gd name="connsiteY25" fmla="*/ 265436 h 394304"/>
              <a:gd name="connsiteX26" fmla="*/ 7970 w 608846"/>
              <a:gd name="connsiteY26" fmla="*/ 271822 h 394304"/>
              <a:gd name="connsiteX27" fmla="*/ 6784 w 608846"/>
              <a:gd name="connsiteY27" fmla="*/ 282314 h 394304"/>
              <a:gd name="connsiteX28" fmla="*/ 2223 w 608846"/>
              <a:gd name="connsiteY28" fmla="*/ 301745 h 394304"/>
              <a:gd name="connsiteX29" fmla="*/ 1311 w 608846"/>
              <a:gd name="connsiteY29" fmla="*/ 312602 h 394304"/>
              <a:gd name="connsiteX30" fmla="*/ 11164 w 608846"/>
              <a:gd name="connsiteY30" fmla="*/ 316707 h 394304"/>
              <a:gd name="connsiteX31" fmla="*/ 31964 w 608846"/>
              <a:gd name="connsiteY31" fmla="*/ 313240 h 394304"/>
              <a:gd name="connsiteX32" fmla="*/ 95825 w 608846"/>
              <a:gd name="connsiteY32" fmla="*/ 389053 h 394304"/>
              <a:gd name="connsiteX33" fmla="*/ 150563 w 608846"/>
              <a:gd name="connsiteY33" fmla="*/ 393979 h 394304"/>
              <a:gd name="connsiteX34" fmla="*/ 361305 w 608846"/>
              <a:gd name="connsiteY34" fmla="*/ 354020 h 394304"/>
              <a:gd name="connsiteX35" fmla="*/ 362582 w 608846"/>
              <a:gd name="connsiteY35" fmla="*/ 353291 h 394304"/>
              <a:gd name="connsiteX36" fmla="*/ 584363 w 608846"/>
              <a:gd name="connsiteY36" fmla="*/ 214165 h 394304"/>
              <a:gd name="connsiteX37" fmla="*/ 585366 w 608846"/>
              <a:gd name="connsiteY37" fmla="*/ 115089 h 394304"/>
              <a:gd name="connsiteX38" fmla="*/ 608721 w 608846"/>
              <a:gd name="connsiteY38" fmla="*/ 94744 h 394304"/>
              <a:gd name="connsiteX39" fmla="*/ 79586 w 608846"/>
              <a:gd name="connsiteY39" fmla="*/ 17290 h 394304"/>
              <a:gd name="connsiteX40" fmla="*/ 80590 w 608846"/>
              <a:gd name="connsiteY40" fmla="*/ 16469 h 394304"/>
              <a:gd name="connsiteX41" fmla="*/ 82232 w 608846"/>
              <a:gd name="connsiteY41" fmla="*/ 32434 h 394304"/>
              <a:gd name="connsiteX42" fmla="*/ 79221 w 608846"/>
              <a:gd name="connsiteY42" fmla="*/ 34259 h 394304"/>
              <a:gd name="connsiteX43" fmla="*/ 77123 w 608846"/>
              <a:gd name="connsiteY43" fmla="*/ 35810 h 394304"/>
              <a:gd name="connsiteX44" fmla="*/ 64807 w 608846"/>
              <a:gd name="connsiteY44" fmla="*/ 27873 h 394304"/>
              <a:gd name="connsiteX45" fmla="*/ 79495 w 608846"/>
              <a:gd name="connsiteY45" fmla="*/ 17290 h 394304"/>
              <a:gd name="connsiteX46" fmla="*/ 69003 w 608846"/>
              <a:gd name="connsiteY46" fmla="*/ 132879 h 394304"/>
              <a:gd name="connsiteX47" fmla="*/ 87249 w 608846"/>
              <a:gd name="connsiteY47" fmla="*/ 45389 h 394304"/>
              <a:gd name="connsiteX48" fmla="*/ 171364 w 608846"/>
              <a:gd name="connsiteY48" fmla="*/ 49220 h 394304"/>
              <a:gd name="connsiteX49" fmla="*/ 205210 w 608846"/>
              <a:gd name="connsiteY49" fmla="*/ 83523 h 394304"/>
              <a:gd name="connsiteX50" fmla="*/ 153665 w 608846"/>
              <a:gd name="connsiteY50" fmla="*/ 138261 h 394304"/>
              <a:gd name="connsiteX51" fmla="*/ 156311 w 608846"/>
              <a:gd name="connsiteY51" fmla="*/ 147384 h 394304"/>
              <a:gd name="connsiteX52" fmla="*/ 159595 w 608846"/>
              <a:gd name="connsiteY52" fmla="*/ 148205 h 394304"/>
              <a:gd name="connsiteX53" fmla="*/ 165616 w 608846"/>
              <a:gd name="connsiteY53" fmla="*/ 144738 h 394304"/>
              <a:gd name="connsiteX54" fmla="*/ 216249 w 608846"/>
              <a:gd name="connsiteY54" fmla="*/ 93650 h 394304"/>
              <a:gd name="connsiteX55" fmla="*/ 277738 w 608846"/>
              <a:gd name="connsiteY55" fmla="*/ 141728 h 394304"/>
              <a:gd name="connsiteX56" fmla="*/ 229751 w 608846"/>
              <a:gd name="connsiteY56" fmla="*/ 197013 h 394304"/>
              <a:gd name="connsiteX57" fmla="*/ 232123 w 608846"/>
              <a:gd name="connsiteY57" fmla="*/ 206136 h 394304"/>
              <a:gd name="connsiteX58" fmla="*/ 235590 w 608846"/>
              <a:gd name="connsiteY58" fmla="*/ 207140 h 394304"/>
              <a:gd name="connsiteX59" fmla="*/ 241520 w 608846"/>
              <a:gd name="connsiteY59" fmla="*/ 203764 h 394304"/>
              <a:gd name="connsiteX60" fmla="*/ 290419 w 608846"/>
              <a:gd name="connsiteY60" fmla="*/ 149756 h 394304"/>
              <a:gd name="connsiteX61" fmla="*/ 319886 w 608846"/>
              <a:gd name="connsiteY61" fmla="*/ 165904 h 394304"/>
              <a:gd name="connsiteX62" fmla="*/ 349354 w 608846"/>
              <a:gd name="connsiteY62" fmla="*/ 178402 h 394304"/>
              <a:gd name="connsiteX63" fmla="*/ 304377 w 608846"/>
              <a:gd name="connsiteY63" fmla="*/ 198473 h 394304"/>
              <a:gd name="connsiteX64" fmla="*/ 303830 w 608846"/>
              <a:gd name="connsiteY64" fmla="*/ 198473 h 394304"/>
              <a:gd name="connsiteX65" fmla="*/ 161693 w 608846"/>
              <a:gd name="connsiteY65" fmla="*/ 222831 h 394304"/>
              <a:gd name="connsiteX66" fmla="*/ 69003 w 608846"/>
              <a:gd name="connsiteY66" fmla="*/ 132879 h 394304"/>
              <a:gd name="connsiteX67" fmla="*/ 20925 w 608846"/>
              <a:gd name="connsiteY67" fmla="*/ 282587 h 394304"/>
              <a:gd name="connsiteX68" fmla="*/ 20925 w 608846"/>
              <a:gd name="connsiteY68" fmla="*/ 280580 h 394304"/>
              <a:gd name="connsiteX69" fmla="*/ 34610 w 608846"/>
              <a:gd name="connsiteY69" fmla="*/ 291619 h 394304"/>
              <a:gd name="connsiteX70" fmla="*/ 33789 w 608846"/>
              <a:gd name="connsiteY70" fmla="*/ 295359 h 394304"/>
              <a:gd name="connsiteX71" fmla="*/ 33789 w 608846"/>
              <a:gd name="connsiteY71" fmla="*/ 298279 h 394304"/>
              <a:gd name="connsiteX72" fmla="*/ 18006 w 608846"/>
              <a:gd name="connsiteY72" fmla="*/ 301837 h 394304"/>
              <a:gd name="connsiteX73" fmla="*/ 20925 w 608846"/>
              <a:gd name="connsiteY73" fmla="*/ 282587 h 394304"/>
              <a:gd name="connsiteX74" fmla="*/ 573141 w 608846"/>
              <a:gd name="connsiteY74" fmla="*/ 205954 h 394304"/>
              <a:gd name="connsiteX75" fmla="*/ 352547 w 608846"/>
              <a:gd name="connsiteY75" fmla="*/ 341978 h 394304"/>
              <a:gd name="connsiteX76" fmla="*/ 352091 w 608846"/>
              <a:gd name="connsiteY76" fmla="*/ 341978 h 394304"/>
              <a:gd name="connsiteX77" fmla="*/ 99839 w 608846"/>
              <a:gd name="connsiteY77" fmla="*/ 375186 h 394304"/>
              <a:gd name="connsiteX78" fmla="*/ 47382 w 608846"/>
              <a:gd name="connsiteY78" fmla="*/ 297275 h 394304"/>
              <a:gd name="connsiteX79" fmla="*/ 112338 w 608846"/>
              <a:gd name="connsiteY79" fmla="*/ 236790 h 394304"/>
              <a:gd name="connsiteX80" fmla="*/ 146823 w 608846"/>
              <a:gd name="connsiteY80" fmla="*/ 236790 h 394304"/>
              <a:gd name="connsiteX81" fmla="*/ 152935 w 608846"/>
              <a:gd name="connsiteY81" fmla="*/ 328932 h 394304"/>
              <a:gd name="connsiteX82" fmla="*/ 159139 w 608846"/>
              <a:gd name="connsiteY82" fmla="*/ 332764 h 394304"/>
              <a:gd name="connsiteX83" fmla="*/ 162149 w 608846"/>
              <a:gd name="connsiteY83" fmla="*/ 332034 h 394304"/>
              <a:gd name="connsiteX84" fmla="*/ 165251 w 608846"/>
              <a:gd name="connsiteY84" fmla="*/ 322911 h 394304"/>
              <a:gd name="connsiteX85" fmla="*/ 162879 w 608846"/>
              <a:gd name="connsiteY85" fmla="*/ 236334 h 394304"/>
              <a:gd name="connsiteX86" fmla="*/ 247085 w 608846"/>
              <a:gd name="connsiteY86" fmla="*/ 227211 h 394304"/>
              <a:gd name="connsiteX87" fmla="*/ 263689 w 608846"/>
              <a:gd name="connsiteY87" fmla="*/ 311598 h 394304"/>
              <a:gd name="connsiteX88" fmla="*/ 269892 w 608846"/>
              <a:gd name="connsiteY88" fmla="*/ 315613 h 394304"/>
              <a:gd name="connsiteX89" fmla="*/ 272720 w 608846"/>
              <a:gd name="connsiteY89" fmla="*/ 314974 h 394304"/>
              <a:gd name="connsiteX90" fmla="*/ 276123 w 608846"/>
              <a:gd name="connsiteY90" fmla="*/ 305915 h 394304"/>
              <a:gd name="connsiteX91" fmla="*/ 276096 w 608846"/>
              <a:gd name="connsiteY91" fmla="*/ 305851 h 394304"/>
              <a:gd name="connsiteX92" fmla="*/ 260769 w 608846"/>
              <a:gd name="connsiteY92" fmla="*/ 224473 h 394304"/>
              <a:gd name="connsiteX93" fmla="*/ 308483 w 608846"/>
              <a:gd name="connsiteY93" fmla="*/ 210972 h 394304"/>
              <a:gd name="connsiteX94" fmla="*/ 343606 w 608846"/>
              <a:gd name="connsiteY94" fmla="*/ 196192 h 394304"/>
              <a:gd name="connsiteX95" fmla="*/ 380919 w 608846"/>
              <a:gd name="connsiteY95" fmla="*/ 261878 h 394304"/>
              <a:gd name="connsiteX96" fmla="*/ 389404 w 608846"/>
              <a:gd name="connsiteY96" fmla="*/ 266439 h 394304"/>
              <a:gd name="connsiteX97" fmla="*/ 394056 w 608846"/>
              <a:gd name="connsiteY97" fmla="*/ 257955 h 394304"/>
              <a:gd name="connsiteX98" fmla="*/ 356652 w 608846"/>
              <a:gd name="connsiteY98" fmla="*/ 189624 h 394304"/>
              <a:gd name="connsiteX99" fmla="*/ 423706 w 608846"/>
              <a:gd name="connsiteY99" fmla="*/ 147749 h 394304"/>
              <a:gd name="connsiteX100" fmla="*/ 472423 w 608846"/>
              <a:gd name="connsiteY100" fmla="*/ 211610 h 394304"/>
              <a:gd name="connsiteX101" fmla="*/ 479083 w 608846"/>
              <a:gd name="connsiteY101" fmla="*/ 216901 h 394304"/>
              <a:gd name="connsiteX102" fmla="*/ 480634 w 608846"/>
              <a:gd name="connsiteY102" fmla="*/ 216901 h 394304"/>
              <a:gd name="connsiteX103" fmla="*/ 485779 w 608846"/>
              <a:gd name="connsiteY103" fmla="*/ 208864 h 394304"/>
              <a:gd name="connsiteX104" fmla="*/ 485743 w 608846"/>
              <a:gd name="connsiteY104" fmla="*/ 208691 h 394304"/>
              <a:gd name="connsiteX105" fmla="*/ 436752 w 608846"/>
              <a:gd name="connsiteY105" fmla="*/ 138079 h 394304"/>
              <a:gd name="connsiteX106" fmla="*/ 475434 w 608846"/>
              <a:gd name="connsiteY106" fmla="*/ 106513 h 394304"/>
              <a:gd name="connsiteX107" fmla="*/ 564201 w 608846"/>
              <a:gd name="connsiteY107" fmla="*/ 111804 h 394304"/>
              <a:gd name="connsiteX108" fmla="*/ 573141 w 608846"/>
              <a:gd name="connsiteY108" fmla="*/ 205954 h 394304"/>
              <a:gd name="connsiteX109" fmla="*/ 575331 w 608846"/>
              <a:gd name="connsiteY109" fmla="*/ 104141 h 394304"/>
              <a:gd name="connsiteX110" fmla="*/ 573232 w 608846"/>
              <a:gd name="connsiteY110" fmla="*/ 102225 h 394304"/>
              <a:gd name="connsiteX111" fmla="*/ 570222 w 608846"/>
              <a:gd name="connsiteY111" fmla="*/ 99671 h 394304"/>
              <a:gd name="connsiteX112" fmla="*/ 573871 w 608846"/>
              <a:gd name="connsiteY112" fmla="*/ 82611 h 394304"/>
              <a:gd name="connsiteX113" fmla="*/ 575148 w 608846"/>
              <a:gd name="connsiteY113" fmla="*/ 83979 h 394304"/>
              <a:gd name="connsiteX114" fmla="*/ 589836 w 608846"/>
              <a:gd name="connsiteY114" fmla="*/ 96934 h 394304"/>
              <a:gd name="connsiteX115" fmla="*/ 575331 w 608846"/>
              <a:gd name="connsiteY115" fmla="*/ 104141 h 394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608846" h="394304">
                <a:moveTo>
                  <a:pt x="608721" y="94744"/>
                </a:moveTo>
                <a:cubicBezTo>
                  <a:pt x="608210" y="90739"/>
                  <a:pt x="605127" y="87555"/>
                  <a:pt x="601149" y="86899"/>
                </a:cubicBezTo>
                <a:cubicBezTo>
                  <a:pt x="594817" y="84435"/>
                  <a:pt x="589316" y="80230"/>
                  <a:pt x="585275" y="74765"/>
                </a:cubicBezTo>
                <a:cubicBezTo>
                  <a:pt x="582958" y="72119"/>
                  <a:pt x="580431" y="69683"/>
                  <a:pt x="577703" y="67466"/>
                </a:cubicBezTo>
                <a:cubicBezTo>
                  <a:pt x="575230" y="65551"/>
                  <a:pt x="571910" y="65131"/>
                  <a:pt x="569036" y="66372"/>
                </a:cubicBezTo>
                <a:cubicBezTo>
                  <a:pt x="566938" y="67284"/>
                  <a:pt x="561737" y="69474"/>
                  <a:pt x="557815" y="90822"/>
                </a:cubicBezTo>
                <a:cubicBezTo>
                  <a:pt x="509919" y="62266"/>
                  <a:pt x="467223" y="96113"/>
                  <a:pt x="466584" y="96660"/>
                </a:cubicBezTo>
                <a:cubicBezTo>
                  <a:pt x="435356" y="124321"/>
                  <a:pt x="401428" y="148771"/>
                  <a:pt x="365319" y="169644"/>
                </a:cubicBezTo>
                <a:cubicBezTo>
                  <a:pt x="351817" y="165384"/>
                  <a:pt x="338671" y="160074"/>
                  <a:pt x="325999" y="153770"/>
                </a:cubicBezTo>
                <a:lnTo>
                  <a:pt x="325999" y="153770"/>
                </a:lnTo>
                <a:lnTo>
                  <a:pt x="325999" y="153770"/>
                </a:lnTo>
                <a:cubicBezTo>
                  <a:pt x="316201" y="149172"/>
                  <a:pt x="306731" y="143927"/>
                  <a:pt x="297626" y="138079"/>
                </a:cubicBezTo>
                <a:cubicBezTo>
                  <a:pt x="296531" y="136418"/>
                  <a:pt x="294762" y="135324"/>
                  <a:pt x="292791" y="135068"/>
                </a:cubicBezTo>
                <a:cubicBezTo>
                  <a:pt x="251801" y="108310"/>
                  <a:pt x="214452" y="76352"/>
                  <a:pt x="181673" y="40006"/>
                </a:cubicBezTo>
                <a:cubicBezTo>
                  <a:pt x="181673" y="40006"/>
                  <a:pt x="144268" y="3514"/>
                  <a:pt x="96008" y="25136"/>
                </a:cubicBezTo>
                <a:cubicBezTo>
                  <a:pt x="94365" y="4609"/>
                  <a:pt x="89621" y="1963"/>
                  <a:pt x="87614" y="869"/>
                </a:cubicBezTo>
                <a:cubicBezTo>
                  <a:pt x="84914" y="-591"/>
                  <a:pt x="81648" y="-591"/>
                  <a:pt x="78948" y="869"/>
                </a:cubicBezTo>
                <a:cubicBezTo>
                  <a:pt x="76129" y="2730"/>
                  <a:pt x="73465" y="4837"/>
                  <a:pt x="71011" y="7163"/>
                </a:cubicBezTo>
                <a:cubicBezTo>
                  <a:pt x="66632" y="11843"/>
                  <a:pt x="61048" y="15228"/>
                  <a:pt x="54863" y="16925"/>
                </a:cubicBezTo>
                <a:cubicBezTo>
                  <a:pt x="50876" y="17171"/>
                  <a:pt x="47510" y="19981"/>
                  <a:pt x="46561" y="23858"/>
                </a:cubicBezTo>
                <a:cubicBezTo>
                  <a:pt x="46013" y="27052"/>
                  <a:pt x="45101" y="32252"/>
                  <a:pt x="66449" y="45206"/>
                </a:cubicBezTo>
                <a:cubicBezTo>
                  <a:pt x="40448" y="70477"/>
                  <a:pt x="37438" y="102134"/>
                  <a:pt x="57326" y="139447"/>
                </a:cubicBezTo>
                <a:cubicBezTo>
                  <a:pt x="62526" y="149118"/>
                  <a:pt x="88253" y="183511"/>
                  <a:pt x="139433" y="223835"/>
                </a:cubicBezTo>
                <a:cubicBezTo>
                  <a:pt x="130310" y="223835"/>
                  <a:pt x="121826" y="223835"/>
                  <a:pt x="112064" y="223835"/>
                </a:cubicBezTo>
                <a:cubicBezTo>
                  <a:pt x="111517" y="223835"/>
                  <a:pt x="57326" y="224930"/>
                  <a:pt x="38350" y="277296"/>
                </a:cubicBezTo>
                <a:cubicBezTo>
                  <a:pt x="21655" y="263246"/>
                  <a:pt x="16181" y="264797"/>
                  <a:pt x="13901" y="265436"/>
                </a:cubicBezTo>
                <a:cubicBezTo>
                  <a:pt x="10972" y="266421"/>
                  <a:pt x="8737" y="268830"/>
                  <a:pt x="7970" y="271822"/>
                </a:cubicBezTo>
                <a:cubicBezTo>
                  <a:pt x="7222" y="275271"/>
                  <a:pt x="6821" y="278783"/>
                  <a:pt x="6784" y="282314"/>
                </a:cubicBezTo>
                <a:cubicBezTo>
                  <a:pt x="7104" y="289092"/>
                  <a:pt x="5516" y="295815"/>
                  <a:pt x="2223" y="301745"/>
                </a:cubicBezTo>
                <a:cubicBezTo>
                  <a:pt x="-450" y="304765"/>
                  <a:pt x="-815" y="309181"/>
                  <a:pt x="1311" y="312602"/>
                </a:cubicBezTo>
                <a:cubicBezTo>
                  <a:pt x="2497" y="314335"/>
                  <a:pt x="4139" y="316707"/>
                  <a:pt x="11164" y="316707"/>
                </a:cubicBezTo>
                <a:cubicBezTo>
                  <a:pt x="18207" y="316342"/>
                  <a:pt x="25186" y="315184"/>
                  <a:pt x="31964" y="313240"/>
                </a:cubicBezTo>
                <a:cubicBezTo>
                  <a:pt x="31964" y="351284"/>
                  <a:pt x="52947" y="377102"/>
                  <a:pt x="95825" y="389053"/>
                </a:cubicBezTo>
                <a:cubicBezTo>
                  <a:pt x="113807" y="392866"/>
                  <a:pt x="132189" y="394517"/>
                  <a:pt x="150563" y="393979"/>
                </a:cubicBezTo>
                <a:cubicBezTo>
                  <a:pt x="222571" y="392702"/>
                  <a:pt x="293831" y="379191"/>
                  <a:pt x="361305" y="354020"/>
                </a:cubicBezTo>
                <a:lnTo>
                  <a:pt x="362582" y="353291"/>
                </a:lnTo>
                <a:cubicBezTo>
                  <a:pt x="501708" y="302110"/>
                  <a:pt x="575513" y="227028"/>
                  <a:pt x="584363" y="214165"/>
                </a:cubicBezTo>
                <a:cubicBezTo>
                  <a:pt x="609451" y="177673"/>
                  <a:pt x="609816" y="144282"/>
                  <a:pt x="585366" y="115089"/>
                </a:cubicBezTo>
                <a:cubicBezTo>
                  <a:pt x="609360" y="103502"/>
                  <a:pt x="608995" y="98029"/>
                  <a:pt x="608721" y="94744"/>
                </a:cubicBezTo>
                <a:close/>
                <a:moveTo>
                  <a:pt x="79586" y="17290"/>
                </a:moveTo>
                <a:lnTo>
                  <a:pt x="80590" y="16469"/>
                </a:lnTo>
                <a:cubicBezTo>
                  <a:pt x="81465" y="21751"/>
                  <a:pt x="82013" y="27079"/>
                  <a:pt x="82232" y="32434"/>
                </a:cubicBezTo>
                <a:cubicBezTo>
                  <a:pt x="81228" y="33073"/>
                  <a:pt x="80225" y="33529"/>
                  <a:pt x="79221" y="34259"/>
                </a:cubicBezTo>
                <a:lnTo>
                  <a:pt x="77123" y="35810"/>
                </a:lnTo>
                <a:cubicBezTo>
                  <a:pt x="72561" y="33073"/>
                  <a:pt x="68000" y="30245"/>
                  <a:pt x="64807" y="27873"/>
                </a:cubicBezTo>
                <a:cubicBezTo>
                  <a:pt x="70208" y="25099"/>
                  <a:pt x="75152" y="21532"/>
                  <a:pt x="79495" y="17290"/>
                </a:cubicBezTo>
                <a:close/>
                <a:moveTo>
                  <a:pt x="69003" y="132879"/>
                </a:moveTo>
                <a:cubicBezTo>
                  <a:pt x="61796" y="119468"/>
                  <a:pt x="39901" y="78870"/>
                  <a:pt x="87249" y="45389"/>
                </a:cubicBezTo>
                <a:cubicBezTo>
                  <a:pt x="112274" y="25382"/>
                  <a:pt x="148255" y="27024"/>
                  <a:pt x="171364" y="49220"/>
                </a:cubicBezTo>
                <a:cubicBezTo>
                  <a:pt x="182950" y="61901"/>
                  <a:pt x="194262" y="73214"/>
                  <a:pt x="205210" y="83523"/>
                </a:cubicBezTo>
                <a:cubicBezTo>
                  <a:pt x="193350" y="89270"/>
                  <a:pt x="172823" y="103594"/>
                  <a:pt x="153665" y="138261"/>
                </a:cubicBezTo>
                <a:cubicBezTo>
                  <a:pt x="151996" y="141527"/>
                  <a:pt x="153154" y="145523"/>
                  <a:pt x="156311" y="147384"/>
                </a:cubicBezTo>
                <a:cubicBezTo>
                  <a:pt x="157323" y="147922"/>
                  <a:pt x="158445" y="148205"/>
                  <a:pt x="159595" y="148205"/>
                </a:cubicBezTo>
                <a:cubicBezTo>
                  <a:pt x="162076" y="148214"/>
                  <a:pt x="164375" y="146891"/>
                  <a:pt x="165616" y="144738"/>
                </a:cubicBezTo>
                <a:cubicBezTo>
                  <a:pt x="187238" y="105783"/>
                  <a:pt x="210136" y="95748"/>
                  <a:pt x="216249" y="93650"/>
                </a:cubicBezTo>
                <a:cubicBezTo>
                  <a:pt x="235517" y="111184"/>
                  <a:pt x="256071" y="127259"/>
                  <a:pt x="277738" y="141728"/>
                </a:cubicBezTo>
                <a:cubicBezTo>
                  <a:pt x="258598" y="157173"/>
                  <a:pt x="242350" y="175884"/>
                  <a:pt x="229751" y="197013"/>
                </a:cubicBezTo>
                <a:cubicBezTo>
                  <a:pt x="227990" y="200197"/>
                  <a:pt x="229030" y="204211"/>
                  <a:pt x="232123" y="206136"/>
                </a:cubicBezTo>
                <a:cubicBezTo>
                  <a:pt x="233154" y="206812"/>
                  <a:pt x="234358" y="207158"/>
                  <a:pt x="235590" y="207140"/>
                </a:cubicBezTo>
                <a:cubicBezTo>
                  <a:pt x="238025" y="207149"/>
                  <a:pt x="240288" y="205863"/>
                  <a:pt x="241520" y="203764"/>
                </a:cubicBezTo>
                <a:cubicBezTo>
                  <a:pt x="241520" y="203764"/>
                  <a:pt x="265604" y="163714"/>
                  <a:pt x="290419" y="149756"/>
                </a:cubicBezTo>
                <a:cubicBezTo>
                  <a:pt x="299916" y="155723"/>
                  <a:pt x="309751" y="161114"/>
                  <a:pt x="319886" y="165904"/>
                </a:cubicBezTo>
                <a:cubicBezTo>
                  <a:pt x="329475" y="170602"/>
                  <a:pt x="339309" y="174780"/>
                  <a:pt x="349354" y="178402"/>
                </a:cubicBezTo>
                <a:cubicBezTo>
                  <a:pt x="334903" y="186248"/>
                  <a:pt x="319868" y="192963"/>
                  <a:pt x="304377" y="198473"/>
                </a:cubicBezTo>
                <a:lnTo>
                  <a:pt x="303830" y="198473"/>
                </a:lnTo>
                <a:cubicBezTo>
                  <a:pt x="303191" y="198473"/>
                  <a:pt x="251281" y="219274"/>
                  <a:pt x="161693" y="222831"/>
                </a:cubicBezTo>
                <a:cubicBezTo>
                  <a:pt x="101481" y="179223"/>
                  <a:pt x="73291" y="140816"/>
                  <a:pt x="69003" y="132879"/>
                </a:cubicBezTo>
                <a:close/>
                <a:moveTo>
                  <a:pt x="20925" y="282587"/>
                </a:moveTo>
                <a:cubicBezTo>
                  <a:pt x="20880" y="281921"/>
                  <a:pt x="20880" y="281246"/>
                  <a:pt x="20925" y="280580"/>
                </a:cubicBezTo>
                <a:cubicBezTo>
                  <a:pt x="25724" y="283956"/>
                  <a:pt x="30295" y="287641"/>
                  <a:pt x="34610" y="291619"/>
                </a:cubicBezTo>
                <a:cubicBezTo>
                  <a:pt x="34610" y="292896"/>
                  <a:pt x="34062" y="293991"/>
                  <a:pt x="33789" y="295359"/>
                </a:cubicBezTo>
                <a:cubicBezTo>
                  <a:pt x="33515" y="296728"/>
                  <a:pt x="33789" y="297275"/>
                  <a:pt x="33789" y="298279"/>
                </a:cubicBezTo>
                <a:cubicBezTo>
                  <a:pt x="28041" y="299830"/>
                  <a:pt x="22385" y="301107"/>
                  <a:pt x="18006" y="301837"/>
                </a:cubicBezTo>
                <a:cubicBezTo>
                  <a:pt x="19940" y="295606"/>
                  <a:pt x="20925" y="289110"/>
                  <a:pt x="20925" y="282587"/>
                </a:cubicBezTo>
                <a:close/>
                <a:moveTo>
                  <a:pt x="573141" y="205954"/>
                </a:moveTo>
                <a:cubicBezTo>
                  <a:pt x="565113" y="217723"/>
                  <a:pt x="490122" y="292714"/>
                  <a:pt x="352547" y="341978"/>
                </a:cubicBezTo>
                <a:lnTo>
                  <a:pt x="352091" y="341978"/>
                </a:lnTo>
                <a:cubicBezTo>
                  <a:pt x="214698" y="390147"/>
                  <a:pt x="118359" y="380568"/>
                  <a:pt x="99839" y="375186"/>
                </a:cubicBezTo>
                <a:cubicBezTo>
                  <a:pt x="84513" y="370716"/>
                  <a:pt x="37894" y="356940"/>
                  <a:pt x="47382" y="297275"/>
                </a:cubicBezTo>
                <a:cubicBezTo>
                  <a:pt x="50949" y="263748"/>
                  <a:pt x="78647" y="237966"/>
                  <a:pt x="112338" y="236790"/>
                </a:cubicBezTo>
                <a:cubicBezTo>
                  <a:pt x="124380" y="237246"/>
                  <a:pt x="135784" y="237246"/>
                  <a:pt x="146823" y="236790"/>
                </a:cubicBezTo>
                <a:cubicBezTo>
                  <a:pt x="139068" y="252481"/>
                  <a:pt x="130949" y="283773"/>
                  <a:pt x="152935" y="328932"/>
                </a:cubicBezTo>
                <a:cubicBezTo>
                  <a:pt x="154094" y="331295"/>
                  <a:pt x="156502" y="332782"/>
                  <a:pt x="159139" y="332764"/>
                </a:cubicBezTo>
                <a:cubicBezTo>
                  <a:pt x="160188" y="332782"/>
                  <a:pt x="161228" y="332536"/>
                  <a:pt x="162149" y="332034"/>
                </a:cubicBezTo>
                <a:cubicBezTo>
                  <a:pt x="165516" y="330364"/>
                  <a:pt x="166893" y="326286"/>
                  <a:pt x="165251" y="322911"/>
                </a:cubicBezTo>
                <a:cubicBezTo>
                  <a:pt x="141075" y="273373"/>
                  <a:pt x="157405" y="244088"/>
                  <a:pt x="162879" y="236334"/>
                </a:cubicBezTo>
                <a:cubicBezTo>
                  <a:pt x="191133" y="235303"/>
                  <a:pt x="219269" y="232256"/>
                  <a:pt x="247085" y="227211"/>
                </a:cubicBezTo>
                <a:cubicBezTo>
                  <a:pt x="247222" y="256139"/>
                  <a:pt x="252850" y="284777"/>
                  <a:pt x="263689" y="311598"/>
                </a:cubicBezTo>
                <a:cubicBezTo>
                  <a:pt x="264829" y="314007"/>
                  <a:pt x="267228" y="315558"/>
                  <a:pt x="269892" y="315613"/>
                </a:cubicBezTo>
                <a:cubicBezTo>
                  <a:pt x="270868" y="315585"/>
                  <a:pt x="271826" y="315366"/>
                  <a:pt x="272720" y="314974"/>
                </a:cubicBezTo>
                <a:cubicBezTo>
                  <a:pt x="276160" y="313414"/>
                  <a:pt x="277683" y="309354"/>
                  <a:pt x="276123" y="305915"/>
                </a:cubicBezTo>
                <a:cubicBezTo>
                  <a:pt x="276114" y="305897"/>
                  <a:pt x="276105" y="305869"/>
                  <a:pt x="276096" y="305851"/>
                </a:cubicBezTo>
                <a:cubicBezTo>
                  <a:pt x="265878" y="279942"/>
                  <a:pt x="260678" y="252326"/>
                  <a:pt x="260769" y="224473"/>
                </a:cubicBezTo>
                <a:cubicBezTo>
                  <a:pt x="277008" y="221262"/>
                  <a:pt x="292964" y="216746"/>
                  <a:pt x="308483" y="210972"/>
                </a:cubicBezTo>
                <a:cubicBezTo>
                  <a:pt x="320516" y="206866"/>
                  <a:pt x="332257" y="201931"/>
                  <a:pt x="343606" y="196192"/>
                </a:cubicBezTo>
                <a:cubicBezTo>
                  <a:pt x="366687" y="215350"/>
                  <a:pt x="380828" y="261422"/>
                  <a:pt x="380919" y="261878"/>
                </a:cubicBezTo>
                <a:cubicBezTo>
                  <a:pt x="382014" y="265472"/>
                  <a:pt x="385800" y="267507"/>
                  <a:pt x="389404" y="266439"/>
                </a:cubicBezTo>
                <a:cubicBezTo>
                  <a:pt x="393035" y="265381"/>
                  <a:pt x="395115" y="261586"/>
                  <a:pt x="394056" y="257955"/>
                </a:cubicBezTo>
                <a:cubicBezTo>
                  <a:pt x="393418" y="255948"/>
                  <a:pt x="380281" y="212887"/>
                  <a:pt x="356652" y="189624"/>
                </a:cubicBezTo>
                <a:cubicBezTo>
                  <a:pt x="379961" y="177262"/>
                  <a:pt x="402367" y="163267"/>
                  <a:pt x="423706" y="147749"/>
                </a:cubicBezTo>
                <a:cubicBezTo>
                  <a:pt x="430001" y="149300"/>
                  <a:pt x="460198" y="159244"/>
                  <a:pt x="472423" y="211610"/>
                </a:cubicBezTo>
                <a:cubicBezTo>
                  <a:pt x="473144" y="214703"/>
                  <a:pt x="475899" y="216901"/>
                  <a:pt x="479083" y="216901"/>
                </a:cubicBezTo>
                <a:lnTo>
                  <a:pt x="480634" y="216901"/>
                </a:lnTo>
                <a:cubicBezTo>
                  <a:pt x="484274" y="216099"/>
                  <a:pt x="486582" y="212504"/>
                  <a:pt x="485779" y="208864"/>
                </a:cubicBezTo>
                <a:cubicBezTo>
                  <a:pt x="485770" y="208800"/>
                  <a:pt x="485761" y="208745"/>
                  <a:pt x="485743" y="208691"/>
                </a:cubicBezTo>
                <a:cubicBezTo>
                  <a:pt x="474886" y="163076"/>
                  <a:pt x="451258" y="144830"/>
                  <a:pt x="436752" y="138079"/>
                </a:cubicBezTo>
                <a:cubicBezTo>
                  <a:pt x="449159" y="128956"/>
                  <a:pt x="462023" y="118282"/>
                  <a:pt x="475434" y="106513"/>
                </a:cubicBezTo>
                <a:cubicBezTo>
                  <a:pt x="502192" y="85868"/>
                  <a:pt x="540079" y="88130"/>
                  <a:pt x="564201" y="111804"/>
                </a:cubicBezTo>
                <a:cubicBezTo>
                  <a:pt x="609633" y="152767"/>
                  <a:pt x="582173" y="192817"/>
                  <a:pt x="573141" y="205954"/>
                </a:cubicBezTo>
                <a:close/>
                <a:moveTo>
                  <a:pt x="575331" y="104141"/>
                </a:moveTo>
                <a:lnTo>
                  <a:pt x="573232" y="102225"/>
                </a:lnTo>
                <a:lnTo>
                  <a:pt x="570222" y="99671"/>
                </a:lnTo>
                <a:cubicBezTo>
                  <a:pt x="571061" y="93914"/>
                  <a:pt x="572274" y="88212"/>
                  <a:pt x="573871" y="82611"/>
                </a:cubicBezTo>
                <a:lnTo>
                  <a:pt x="575148" y="83979"/>
                </a:lnTo>
                <a:cubicBezTo>
                  <a:pt x="579345" y="89024"/>
                  <a:pt x="584308" y="93394"/>
                  <a:pt x="589836" y="96934"/>
                </a:cubicBezTo>
                <a:cubicBezTo>
                  <a:pt x="585129" y="99589"/>
                  <a:pt x="580294" y="101997"/>
                  <a:pt x="575331" y="104141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AD6ED3AC-FE92-1623-4CA0-234E7DACAD58}"/>
              </a:ext>
            </a:extLst>
          </p:cNvPr>
          <p:cNvSpPr/>
          <p:nvPr/>
        </p:nvSpPr>
        <p:spPr>
          <a:xfrm>
            <a:off x="13389049" y="6978610"/>
            <a:ext cx="1060498" cy="1226402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7024FECD-8591-6F69-CC9A-84BD7BC9CCBD}"/>
              </a:ext>
            </a:extLst>
          </p:cNvPr>
          <p:cNvSpPr/>
          <p:nvPr/>
        </p:nvSpPr>
        <p:spPr>
          <a:xfrm>
            <a:off x="18657363" y="7208225"/>
            <a:ext cx="1213840" cy="767172"/>
          </a:xfrm>
          <a:custGeom>
            <a:avLst/>
            <a:gdLst>
              <a:gd name="connsiteX0" fmla="*/ 114233 w 537865"/>
              <a:gd name="connsiteY0" fmla="*/ 211980 h 339942"/>
              <a:gd name="connsiteX1" fmla="*/ 62774 w 537865"/>
              <a:gd name="connsiteY1" fmla="*/ 238962 h 339942"/>
              <a:gd name="connsiteX2" fmla="*/ 59462 w 537865"/>
              <a:gd name="connsiteY2" fmla="*/ 238962 h 339942"/>
              <a:gd name="connsiteX3" fmla="*/ 107932 w 537865"/>
              <a:gd name="connsiteY3" fmla="*/ 327824 h 339942"/>
              <a:gd name="connsiteX4" fmla="*/ 430099 w 537865"/>
              <a:gd name="connsiteY4" fmla="*/ 327824 h 339942"/>
              <a:gd name="connsiteX5" fmla="*/ 478246 w 537865"/>
              <a:gd name="connsiteY5" fmla="*/ 238962 h 339942"/>
              <a:gd name="connsiteX6" fmla="*/ 474934 w 537865"/>
              <a:gd name="connsiteY6" fmla="*/ 238962 h 339942"/>
              <a:gd name="connsiteX7" fmla="*/ 423475 w 537865"/>
              <a:gd name="connsiteY7" fmla="*/ 211980 h 339942"/>
              <a:gd name="connsiteX8" fmla="*/ 407616 w 537865"/>
              <a:gd name="connsiteY8" fmla="*/ 227838 h 339942"/>
              <a:gd name="connsiteX9" fmla="*/ 320394 w 537865"/>
              <a:gd name="connsiteY9" fmla="*/ 211980 h 339942"/>
              <a:gd name="connsiteX10" fmla="*/ 304536 w 537865"/>
              <a:gd name="connsiteY10" fmla="*/ 227838 h 339942"/>
              <a:gd name="connsiteX11" fmla="*/ 217314 w 537865"/>
              <a:gd name="connsiteY11" fmla="*/ 211980 h 339942"/>
              <a:gd name="connsiteX12" fmla="*/ 201456 w 537865"/>
              <a:gd name="connsiteY12" fmla="*/ 227838 h 339942"/>
              <a:gd name="connsiteX13" fmla="*/ 114233 w 537865"/>
              <a:gd name="connsiteY13" fmla="*/ 211980 h 339942"/>
              <a:gd name="connsiteX14" fmla="*/ 335905 w 537865"/>
              <a:gd name="connsiteY14" fmla="*/ 43950 h 339942"/>
              <a:gd name="connsiteX15" fmla="*/ 389868 w 537865"/>
              <a:gd name="connsiteY15" fmla="*/ 117947 h 339942"/>
              <a:gd name="connsiteX16" fmla="*/ 385668 w 537865"/>
              <a:gd name="connsiteY16" fmla="*/ 125461 h 339942"/>
              <a:gd name="connsiteX17" fmla="*/ 384052 w 537865"/>
              <a:gd name="connsiteY17" fmla="*/ 125461 h 339942"/>
              <a:gd name="connsiteX18" fmla="*/ 378235 w 537865"/>
              <a:gd name="connsiteY18" fmla="*/ 121017 h 339942"/>
              <a:gd name="connsiteX19" fmla="*/ 329200 w 537865"/>
              <a:gd name="connsiteY19" fmla="*/ 53805 h 339942"/>
              <a:gd name="connsiteX20" fmla="*/ 327827 w 537865"/>
              <a:gd name="connsiteY20" fmla="*/ 45323 h 339942"/>
              <a:gd name="connsiteX21" fmla="*/ 335905 w 537865"/>
              <a:gd name="connsiteY21" fmla="*/ 43950 h 339942"/>
              <a:gd name="connsiteX22" fmla="*/ 202741 w 537865"/>
              <a:gd name="connsiteY22" fmla="*/ 43465 h 339942"/>
              <a:gd name="connsiteX23" fmla="*/ 211119 w 537865"/>
              <a:gd name="connsiteY23" fmla="*/ 45266 h 339942"/>
              <a:gd name="connsiteX24" fmla="*/ 209317 w 537865"/>
              <a:gd name="connsiteY24" fmla="*/ 53644 h 339942"/>
              <a:gd name="connsiteX25" fmla="*/ 160362 w 537865"/>
              <a:gd name="connsiteY25" fmla="*/ 120856 h 339942"/>
              <a:gd name="connsiteX26" fmla="*/ 154545 w 537865"/>
              <a:gd name="connsiteY26" fmla="*/ 125299 h 339942"/>
              <a:gd name="connsiteX27" fmla="*/ 152930 w 537865"/>
              <a:gd name="connsiteY27" fmla="*/ 125299 h 339942"/>
              <a:gd name="connsiteX28" fmla="*/ 148647 w 537865"/>
              <a:gd name="connsiteY28" fmla="*/ 117786 h 339942"/>
              <a:gd name="connsiteX29" fmla="*/ 202288 w 537865"/>
              <a:gd name="connsiteY29" fmla="*/ 43950 h 339942"/>
              <a:gd name="connsiteX30" fmla="*/ 202288 w 537865"/>
              <a:gd name="connsiteY30" fmla="*/ 43789 h 339942"/>
              <a:gd name="connsiteX31" fmla="*/ 202741 w 537865"/>
              <a:gd name="connsiteY31" fmla="*/ 43465 h 339942"/>
              <a:gd name="connsiteX32" fmla="*/ 268450 w 537865"/>
              <a:gd name="connsiteY32" fmla="*/ 42819 h 339942"/>
              <a:gd name="connsiteX33" fmla="*/ 274508 w 537865"/>
              <a:gd name="connsiteY33" fmla="*/ 48878 h 339942"/>
              <a:gd name="connsiteX34" fmla="*/ 274508 w 537865"/>
              <a:gd name="connsiteY34" fmla="*/ 119402 h 339942"/>
              <a:gd name="connsiteX35" fmla="*/ 268450 w 537865"/>
              <a:gd name="connsiteY35" fmla="*/ 125461 h 339942"/>
              <a:gd name="connsiteX36" fmla="*/ 262390 w 537865"/>
              <a:gd name="connsiteY36" fmla="*/ 119402 h 339942"/>
              <a:gd name="connsiteX37" fmla="*/ 262390 w 537865"/>
              <a:gd name="connsiteY37" fmla="*/ 48878 h 339942"/>
              <a:gd name="connsiteX38" fmla="*/ 268450 w 537865"/>
              <a:gd name="connsiteY38" fmla="*/ 42819 h 339942"/>
              <a:gd name="connsiteX39" fmla="*/ 276683 w 537865"/>
              <a:gd name="connsiteY39" fmla="*/ 12142 h 339942"/>
              <a:gd name="connsiteX40" fmla="*/ 51222 w 537865"/>
              <a:gd name="connsiteY40" fmla="*/ 125461 h 339942"/>
              <a:gd name="connsiteX41" fmla="*/ 48152 w 537865"/>
              <a:gd name="connsiteY41" fmla="*/ 127722 h 339942"/>
              <a:gd name="connsiteX42" fmla="*/ 16622 w 537865"/>
              <a:gd name="connsiteY42" fmla="*/ 155327 h 339942"/>
              <a:gd name="connsiteX43" fmla="*/ 41867 w 537865"/>
              <a:gd name="connsiteY43" fmla="*/ 222360 h 339942"/>
              <a:gd name="connsiteX44" fmla="*/ 108902 w 537865"/>
              <a:gd name="connsiteY44" fmla="*/ 197116 h 339942"/>
              <a:gd name="connsiteX45" fmla="*/ 114395 w 537865"/>
              <a:gd name="connsiteY45" fmla="*/ 193561 h 339942"/>
              <a:gd name="connsiteX46" fmla="*/ 119969 w 537865"/>
              <a:gd name="connsiteY46" fmla="*/ 197116 h 339942"/>
              <a:gd name="connsiteX47" fmla="*/ 144980 w 537865"/>
              <a:gd name="connsiteY47" fmla="*/ 222127 h 339942"/>
              <a:gd name="connsiteX48" fmla="*/ 211981 w 537865"/>
              <a:gd name="connsiteY48" fmla="*/ 197116 h 339942"/>
              <a:gd name="connsiteX49" fmla="*/ 214389 w 537865"/>
              <a:gd name="connsiteY49" fmla="*/ 194708 h 339942"/>
              <a:gd name="connsiteX50" fmla="*/ 222969 w 537865"/>
              <a:gd name="connsiteY50" fmla="*/ 197116 h 339942"/>
              <a:gd name="connsiteX51" fmla="*/ 247915 w 537865"/>
              <a:gd name="connsiteY51" fmla="*/ 222062 h 339942"/>
              <a:gd name="connsiteX52" fmla="*/ 315062 w 537865"/>
              <a:gd name="connsiteY52" fmla="*/ 197116 h 339942"/>
              <a:gd name="connsiteX53" fmla="*/ 317470 w 537865"/>
              <a:gd name="connsiteY53" fmla="*/ 194708 h 339942"/>
              <a:gd name="connsiteX54" fmla="*/ 326048 w 537865"/>
              <a:gd name="connsiteY54" fmla="*/ 197116 h 339942"/>
              <a:gd name="connsiteX55" fmla="*/ 351060 w 537865"/>
              <a:gd name="connsiteY55" fmla="*/ 222127 h 339942"/>
              <a:gd name="connsiteX56" fmla="*/ 418061 w 537865"/>
              <a:gd name="connsiteY56" fmla="*/ 197116 h 339942"/>
              <a:gd name="connsiteX57" fmla="*/ 423636 w 537865"/>
              <a:gd name="connsiteY57" fmla="*/ 193561 h 339942"/>
              <a:gd name="connsiteX58" fmla="*/ 429129 w 537865"/>
              <a:gd name="connsiteY58" fmla="*/ 197116 h 339942"/>
              <a:gd name="connsiteX59" fmla="*/ 475095 w 537865"/>
              <a:gd name="connsiteY59" fmla="*/ 226683 h 339942"/>
              <a:gd name="connsiteX60" fmla="*/ 475419 w 537865"/>
              <a:gd name="connsiteY60" fmla="*/ 226683 h 339942"/>
              <a:gd name="connsiteX61" fmla="*/ 522596 w 537865"/>
              <a:gd name="connsiteY61" fmla="*/ 194046 h 339942"/>
              <a:gd name="connsiteX62" fmla="*/ 493271 w 537865"/>
              <a:gd name="connsiteY62" fmla="*/ 128692 h 339942"/>
              <a:gd name="connsiteX63" fmla="*/ 490445 w 537865"/>
              <a:gd name="connsiteY63" fmla="*/ 126511 h 339942"/>
              <a:gd name="connsiteX64" fmla="*/ 425793 w 537865"/>
              <a:gd name="connsiteY64" fmla="*/ 61545 h 339942"/>
              <a:gd name="connsiteX65" fmla="*/ 276683 w 537865"/>
              <a:gd name="connsiteY65" fmla="*/ 12142 h 339942"/>
              <a:gd name="connsiteX66" fmla="*/ 263052 w 537865"/>
              <a:gd name="connsiteY66" fmla="*/ 83 h 339942"/>
              <a:gd name="connsiteX67" fmla="*/ 499007 w 537865"/>
              <a:gd name="connsiteY67" fmla="*/ 118029 h 339942"/>
              <a:gd name="connsiteX68" fmla="*/ 537865 w 537865"/>
              <a:gd name="connsiteY68" fmla="*/ 176031 h 339942"/>
              <a:gd name="connsiteX69" fmla="*/ 493595 w 537865"/>
              <a:gd name="connsiteY69" fmla="*/ 236054 h 339942"/>
              <a:gd name="connsiteX70" fmla="*/ 439065 w 537865"/>
              <a:gd name="connsiteY70" fmla="*/ 336791 h 339942"/>
              <a:gd name="connsiteX71" fmla="*/ 433734 w 537865"/>
              <a:gd name="connsiteY71" fmla="*/ 339942 h 339942"/>
              <a:gd name="connsiteX72" fmla="*/ 104297 w 537865"/>
              <a:gd name="connsiteY72" fmla="*/ 339942 h 339942"/>
              <a:gd name="connsiteX73" fmla="*/ 98966 w 537865"/>
              <a:gd name="connsiteY73" fmla="*/ 336791 h 339942"/>
              <a:gd name="connsiteX74" fmla="*/ 44355 w 537865"/>
              <a:gd name="connsiteY74" fmla="*/ 236054 h 339942"/>
              <a:gd name="connsiteX75" fmla="*/ 3470 w 537865"/>
              <a:gd name="connsiteY75" fmla="*/ 196583 h 339942"/>
              <a:gd name="connsiteX76" fmla="*/ 42255 w 537865"/>
              <a:gd name="connsiteY76" fmla="*/ 116736 h 339942"/>
              <a:gd name="connsiteX77" fmla="*/ 107286 w 537865"/>
              <a:gd name="connsiteY77" fmla="*/ 52068 h 339942"/>
              <a:gd name="connsiteX78" fmla="*/ 263052 w 537865"/>
              <a:gd name="connsiteY78" fmla="*/ 83 h 339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37865" h="339942">
                <a:moveTo>
                  <a:pt x="114233" y="211980"/>
                </a:moveTo>
                <a:cubicBezTo>
                  <a:pt x="102536" y="228864"/>
                  <a:pt x="83309" y="238938"/>
                  <a:pt x="62774" y="238962"/>
                </a:cubicBezTo>
                <a:lnTo>
                  <a:pt x="59462" y="238962"/>
                </a:lnTo>
                <a:lnTo>
                  <a:pt x="107932" y="327824"/>
                </a:lnTo>
                <a:lnTo>
                  <a:pt x="430099" y="327824"/>
                </a:lnTo>
                <a:lnTo>
                  <a:pt x="478246" y="238962"/>
                </a:lnTo>
                <a:lnTo>
                  <a:pt x="474934" y="238962"/>
                </a:lnTo>
                <a:cubicBezTo>
                  <a:pt x="454399" y="238938"/>
                  <a:pt x="435172" y="228864"/>
                  <a:pt x="423475" y="211980"/>
                </a:cubicBezTo>
                <a:cubicBezTo>
                  <a:pt x="419185" y="218176"/>
                  <a:pt x="413813" y="223548"/>
                  <a:pt x="407616" y="227838"/>
                </a:cubicBezTo>
                <a:cubicBezTo>
                  <a:pt x="379156" y="247541"/>
                  <a:pt x="340106" y="240448"/>
                  <a:pt x="320394" y="211980"/>
                </a:cubicBezTo>
                <a:cubicBezTo>
                  <a:pt x="316104" y="218176"/>
                  <a:pt x="310732" y="223548"/>
                  <a:pt x="304536" y="227838"/>
                </a:cubicBezTo>
                <a:cubicBezTo>
                  <a:pt x="276075" y="247541"/>
                  <a:pt x="237025" y="240448"/>
                  <a:pt x="217314" y="211980"/>
                </a:cubicBezTo>
                <a:cubicBezTo>
                  <a:pt x="213024" y="218176"/>
                  <a:pt x="207651" y="223548"/>
                  <a:pt x="201456" y="227838"/>
                </a:cubicBezTo>
                <a:cubicBezTo>
                  <a:pt x="172996" y="247541"/>
                  <a:pt x="133945" y="240448"/>
                  <a:pt x="114233" y="211980"/>
                </a:cubicBezTo>
                <a:close/>
                <a:moveTo>
                  <a:pt x="335905" y="43950"/>
                </a:moveTo>
                <a:cubicBezTo>
                  <a:pt x="337601" y="45162"/>
                  <a:pt x="377751" y="74163"/>
                  <a:pt x="389868" y="117947"/>
                </a:cubicBezTo>
                <a:cubicBezTo>
                  <a:pt x="390749" y="121179"/>
                  <a:pt x="388882" y="124523"/>
                  <a:pt x="385668" y="125461"/>
                </a:cubicBezTo>
                <a:lnTo>
                  <a:pt x="384052" y="125461"/>
                </a:lnTo>
                <a:cubicBezTo>
                  <a:pt x="381338" y="125453"/>
                  <a:pt x="378963" y="123635"/>
                  <a:pt x="378235" y="121017"/>
                </a:cubicBezTo>
                <a:cubicBezTo>
                  <a:pt x="367491" y="81514"/>
                  <a:pt x="329604" y="53805"/>
                  <a:pt x="329200" y="53805"/>
                </a:cubicBezTo>
                <a:cubicBezTo>
                  <a:pt x="326509" y="51826"/>
                  <a:pt x="325903" y="48054"/>
                  <a:pt x="327827" y="45323"/>
                </a:cubicBezTo>
                <a:cubicBezTo>
                  <a:pt x="329733" y="42803"/>
                  <a:pt x="333271" y="42197"/>
                  <a:pt x="335905" y="43950"/>
                </a:cubicBezTo>
                <a:close/>
                <a:moveTo>
                  <a:pt x="202741" y="43465"/>
                </a:moveTo>
                <a:cubicBezTo>
                  <a:pt x="205552" y="41647"/>
                  <a:pt x="209301" y="42455"/>
                  <a:pt x="211119" y="45266"/>
                </a:cubicBezTo>
                <a:cubicBezTo>
                  <a:pt x="212936" y="48078"/>
                  <a:pt x="212128" y="51826"/>
                  <a:pt x="209317" y="53644"/>
                </a:cubicBezTo>
                <a:cubicBezTo>
                  <a:pt x="208832" y="53886"/>
                  <a:pt x="171025" y="81433"/>
                  <a:pt x="160362" y="120856"/>
                </a:cubicBezTo>
                <a:cubicBezTo>
                  <a:pt x="159635" y="123473"/>
                  <a:pt x="157260" y="125291"/>
                  <a:pt x="154545" y="125299"/>
                </a:cubicBezTo>
                <a:lnTo>
                  <a:pt x="152930" y="125299"/>
                </a:lnTo>
                <a:cubicBezTo>
                  <a:pt x="149682" y="124394"/>
                  <a:pt x="147767" y="121042"/>
                  <a:pt x="148647" y="117786"/>
                </a:cubicBezTo>
                <a:cubicBezTo>
                  <a:pt x="160523" y="74163"/>
                  <a:pt x="200592" y="45161"/>
                  <a:pt x="202288" y="43950"/>
                </a:cubicBezTo>
                <a:lnTo>
                  <a:pt x="202288" y="43789"/>
                </a:lnTo>
                <a:cubicBezTo>
                  <a:pt x="202434" y="43675"/>
                  <a:pt x="202588" y="43570"/>
                  <a:pt x="202741" y="43465"/>
                </a:cubicBezTo>
                <a:close/>
                <a:moveTo>
                  <a:pt x="268450" y="42819"/>
                </a:moveTo>
                <a:cubicBezTo>
                  <a:pt x="271794" y="42819"/>
                  <a:pt x="274508" y="45533"/>
                  <a:pt x="274508" y="48878"/>
                </a:cubicBezTo>
                <a:lnTo>
                  <a:pt x="274508" y="119402"/>
                </a:lnTo>
                <a:cubicBezTo>
                  <a:pt x="274508" y="122747"/>
                  <a:pt x="271794" y="125461"/>
                  <a:pt x="268450" y="125461"/>
                </a:cubicBezTo>
                <a:cubicBezTo>
                  <a:pt x="265105" y="125461"/>
                  <a:pt x="262390" y="122747"/>
                  <a:pt x="262390" y="119402"/>
                </a:cubicBezTo>
                <a:lnTo>
                  <a:pt x="262390" y="48878"/>
                </a:lnTo>
                <a:cubicBezTo>
                  <a:pt x="262390" y="45533"/>
                  <a:pt x="265105" y="42819"/>
                  <a:pt x="268450" y="42819"/>
                </a:cubicBezTo>
                <a:close/>
                <a:moveTo>
                  <a:pt x="276683" y="12142"/>
                </a:moveTo>
                <a:cubicBezTo>
                  <a:pt x="190450" y="10224"/>
                  <a:pt x="104837" y="49781"/>
                  <a:pt x="51222" y="125461"/>
                </a:cubicBezTo>
                <a:cubicBezTo>
                  <a:pt x="50463" y="126519"/>
                  <a:pt x="49389" y="127310"/>
                  <a:pt x="48152" y="127722"/>
                </a:cubicBezTo>
                <a:cubicBezTo>
                  <a:pt x="34152" y="131940"/>
                  <a:pt x="22648" y="142005"/>
                  <a:pt x="16622" y="155327"/>
                </a:cubicBezTo>
                <a:cubicBezTo>
                  <a:pt x="5078" y="180814"/>
                  <a:pt x="16380" y="210825"/>
                  <a:pt x="41867" y="222360"/>
                </a:cubicBezTo>
                <a:cubicBezTo>
                  <a:pt x="67346" y="233905"/>
                  <a:pt x="97366" y="222595"/>
                  <a:pt x="108902" y="197116"/>
                </a:cubicBezTo>
                <a:cubicBezTo>
                  <a:pt x="109879" y="194959"/>
                  <a:pt x="112028" y="193569"/>
                  <a:pt x="114395" y="193561"/>
                </a:cubicBezTo>
                <a:cubicBezTo>
                  <a:pt x="116786" y="193561"/>
                  <a:pt x="118959" y="194943"/>
                  <a:pt x="119969" y="197116"/>
                </a:cubicBezTo>
                <a:cubicBezTo>
                  <a:pt x="125026" y="208192"/>
                  <a:pt x="133904" y="217070"/>
                  <a:pt x="144980" y="222127"/>
                </a:cubicBezTo>
                <a:cubicBezTo>
                  <a:pt x="170386" y="233719"/>
                  <a:pt x="200389" y="222522"/>
                  <a:pt x="211981" y="197116"/>
                </a:cubicBezTo>
                <a:cubicBezTo>
                  <a:pt x="212547" y="196106"/>
                  <a:pt x="213380" y="195274"/>
                  <a:pt x="214389" y="194708"/>
                </a:cubicBezTo>
                <a:cubicBezTo>
                  <a:pt x="217418" y="193004"/>
                  <a:pt x="221264" y="194079"/>
                  <a:pt x="222969" y="197116"/>
                </a:cubicBezTo>
                <a:cubicBezTo>
                  <a:pt x="228026" y="208151"/>
                  <a:pt x="236880" y="217005"/>
                  <a:pt x="247915" y="222062"/>
                </a:cubicBezTo>
                <a:cubicBezTo>
                  <a:pt x="273345" y="233719"/>
                  <a:pt x="303404" y="222546"/>
                  <a:pt x="315062" y="197116"/>
                </a:cubicBezTo>
                <a:cubicBezTo>
                  <a:pt x="315628" y="196106"/>
                  <a:pt x="316459" y="195274"/>
                  <a:pt x="317470" y="194708"/>
                </a:cubicBezTo>
                <a:cubicBezTo>
                  <a:pt x="320499" y="193004"/>
                  <a:pt x="324344" y="194079"/>
                  <a:pt x="326048" y="197116"/>
                </a:cubicBezTo>
                <a:cubicBezTo>
                  <a:pt x="331106" y="208192"/>
                  <a:pt x="339985" y="217070"/>
                  <a:pt x="351060" y="222127"/>
                </a:cubicBezTo>
                <a:cubicBezTo>
                  <a:pt x="376466" y="233719"/>
                  <a:pt x="406469" y="222522"/>
                  <a:pt x="418061" y="197116"/>
                </a:cubicBezTo>
                <a:cubicBezTo>
                  <a:pt x="419072" y="194943"/>
                  <a:pt x="421245" y="193561"/>
                  <a:pt x="423636" y="193561"/>
                </a:cubicBezTo>
                <a:cubicBezTo>
                  <a:pt x="426003" y="193569"/>
                  <a:pt x="428152" y="194959"/>
                  <a:pt x="429129" y="197116"/>
                </a:cubicBezTo>
                <a:cubicBezTo>
                  <a:pt x="437361" y="215098"/>
                  <a:pt x="455312" y="226651"/>
                  <a:pt x="475095" y="226683"/>
                </a:cubicBezTo>
                <a:lnTo>
                  <a:pt x="475419" y="226683"/>
                </a:lnTo>
                <a:cubicBezTo>
                  <a:pt x="496382" y="226618"/>
                  <a:pt x="515140" y="213645"/>
                  <a:pt x="522596" y="194046"/>
                </a:cubicBezTo>
                <a:cubicBezTo>
                  <a:pt x="532549" y="167904"/>
                  <a:pt x="519413" y="138645"/>
                  <a:pt x="493271" y="128692"/>
                </a:cubicBezTo>
                <a:cubicBezTo>
                  <a:pt x="492132" y="128255"/>
                  <a:pt x="491156" y="127496"/>
                  <a:pt x="490445" y="126511"/>
                </a:cubicBezTo>
                <a:cubicBezTo>
                  <a:pt x="472769" y="101314"/>
                  <a:pt x="450900" y="79341"/>
                  <a:pt x="425793" y="61545"/>
                </a:cubicBezTo>
                <a:cubicBezTo>
                  <a:pt x="380385" y="29375"/>
                  <a:pt x="328423" y="13293"/>
                  <a:pt x="276683" y="12142"/>
                </a:cubicBezTo>
                <a:close/>
                <a:moveTo>
                  <a:pt x="263052" y="83"/>
                </a:moveTo>
                <a:cubicBezTo>
                  <a:pt x="353196" y="-2119"/>
                  <a:pt x="442787" y="39037"/>
                  <a:pt x="499007" y="118029"/>
                </a:cubicBezTo>
                <a:cubicBezTo>
                  <a:pt x="522451" y="127779"/>
                  <a:pt x="537767" y="150641"/>
                  <a:pt x="537865" y="176031"/>
                </a:cubicBezTo>
                <a:cubicBezTo>
                  <a:pt x="537833" y="203570"/>
                  <a:pt x="519898" y="227887"/>
                  <a:pt x="493595" y="236054"/>
                </a:cubicBezTo>
                <a:lnTo>
                  <a:pt x="439065" y="336791"/>
                </a:lnTo>
                <a:cubicBezTo>
                  <a:pt x="437983" y="338730"/>
                  <a:pt x="435948" y="339934"/>
                  <a:pt x="433734" y="339942"/>
                </a:cubicBezTo>
                <a:lnTo>
                  <a:pt x="104297" y="339942"/>
                </a:lnTo>
                <a:cubicBezTo>
                  <a:pt x="102076" y="339950"/>
                  <a:pt x="100032" y="338739"/>
                  <a:pt x="98966" y="336791"/>
                </a:cubicBezTo>
                <a:lnTo>
                  <a:pt x="44355" y="236054"/>
                </a:lnTo>
                <a:cubicBezTo>
                  <a:pt x="25209" y="230172"/>
                  <a:pt x="10022" y="215510"/>
                  <a:pt x="3470" y="196583"/>
                </a:cubicBezTo>
                <a:cubicBezTo>
                  <a:pt x="-7871" y="163825"/>
                  <a:pt x="9497" y="128078"/>
                  <a:pt x="42255" y="116736"/>
                </a:cubicBezTo>
                <a:cubicBezTo>
                  <a:pt x="60246" y="91766"/>
                  <a:pt x="82219" y="69913"/>
                  <a:pt x="107286" y="52068"/>
                </a:cubicBezTo>
                <a:cubicBezTo>
                  <a:pt x="154681" y="18335"/>
                  <a:pt x="208966" y="1405"/>
                  <a:pt x="263052" y="83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21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9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1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6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6" dur="75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500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2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8" dur="10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1" dur="75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2" dur="7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4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6" dur="500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7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8" grpId="0" animBg="1"/>
          <p:bldP spid="9" grpId="0"/>
          <p:bldP spid="14" grpId="0"/>
          <p:bldP spid="15" grpId="0"/>
          <p:bldP spid="16" grpId="0" animBg="1"/>
          <p:bldP spid="17" grpId="0"/>
          <p:bldP spid="23" grpId="0"/>
          <p:bldP spid="24" grpId="0"/>
          <p:bldP spid="25" grpId="0" animBg="1"/>
          <p:bldP spid="26" grpId="0"/>
          <p:bldP spid="31" grpId="0"/>
          <p:bldP spid="32" grpId="0"/>
          <p:bldP spid="33" grpId="0" animBg="1"/>
          <p:bldP spid="34" grpId="0"/>
          <p:bldP spid="40" grpId="0"/>
          <p:bldP spid="41" grpId="0"/>
          <p:bldP spid="42" grpId="0" animBg="1"/>
          <p:bldP spid="43" grpId="0"/>
          <p:bldP spid="49" grpId="0"/>
          <p:bldP spid="50" grpId="0"/>
          <p:bldP spid="51" grpId="0" animBg="1"/>
          <p:bldP spid="52" grpId="0"/>
          <p:bldP spid="225" grpId="0"/>
          <p:bldP spid="226" grpId="0"/>
          <p:bldP spid="227" grpId="0" animBg="1"/>
          <p:bldP spid="228" grpId="0"/>
          <p:bldP spid="229" grpId="0"/>
          <p:bldP spid="230" grpId="0"/>
          <p:bldP spid="236" grpId="0"/>
          <p:bldP spid="237" grpId="0"/>
          <p:bldP spid="238" grpId="0" animBg="1"/>
          <p:bldP spid="239" grpId="0"/>
          <p:bldP spid="244" grpId="0" animBg="1"/>
          <p:bldP spid="245" grpId="0" animBg="1"/>
          <p:bldP spid="246" grpId="0" animBg="1"/>
          <p:bldP spid="247" grpId="0" animBg="1"/>
          <p:bldP spid="248" grpId="0" animBg="1"/>
          <p:bldP spid="249" grpId="0" animBg="1"/>
          <p:bldP spid="250" grpId="0" animBg="1"/>
          <p:bldP spid="25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9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1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4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6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6" dur="75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500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2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8" dur="10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1" dur="75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2" dur="7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4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6" dur="500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7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8" grpId="0" animBg="1"/>
          <p:bldP spid="9" grpId="0"/>
          <p:bldP spid="14" grpId="0"/>
          <p:bldP spid="15" grpId="0"/>
          <p:bldP spid="16" grpId="0" animBg="1"/>
          <p:bldP spid="17" grpId="0"/>
          <p:bldP spid="23" grpId="0"/>
          <p:bldP spid="24" grpId="0"/>
          <p:bldP spid="25" grpId="0" animBg="1"/>
          <p:bldP spid="26" grpId="0"/>
          <p:bldP spid="31" grpId="0"/>
          <p:bldP spid="32" grpId="0"/>
          <p:bldP spid="33" grpId="0" animBg="1"/>
          <p:bldP spid="34" grpId="0"/>
          <p:bldP spid="40" grpId="0"/>
          <p:bldP spid="41" grpId="0"/>
          <p:bldP spid="42" grpId="0" animBg="1"/>
          <p:bldP spid="43" grpId="0"/>
          <p:bldP spid="49" grpId="0"/>
          <p:bldP spid="50" grpId="0"/>
          <p:bldP spid="51" grpId="0" animBg="1"/>
          <p:bldP spid="52" grpId="0"/>
          <p:bldP spid="225" grpId="0"/>
          <p:bldP spid="226" grpId="0"/>
          <p:bldP spid="227" grpId="0" animBg="1"/>
          <p:bldP spid="228" grpId="0"/>
          <p:bldP spid="229" grpId="0"/>
          <p:bldP spid="230" grpId="0"/>
          <p:bldP spid="236" grpId="0"/>
          <p:bldP spid="237" grpId="0"/>
          <p:bldP spid="238" grpId="0" animBg="1"/>
          <p:bldP spid="239" grpId="0"/>
          <p:bldP spid="244" grpId="0" animBg="1"/>
          <p:bldP spid="245" grpId="0" animBg="1"/>
          <p:bldP spid="246" grpId="0" animBg="1"/>
          <p:bldP spid="247" grpId="0" animBg="1"/>
          <p:bldP spid="248" grpId="0" animBg="1"/>
          <p:bldP spid="249" grpId="0" animBg="1"/>
          <p:bldP spid="250" grpId="0" animBg="1"/>
          <p:bldP spid="251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SlideOcean - Dark 7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83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SlideOcean - Dark 27">
      <a:dk1>
        <a:srgbClr val="FFFFFF"/>
      </a:dk1>
      <a:lt1>
        <a:sysClr val="window" lastClr="FFFFFF"/>
      </a:lt1>
      <a:dk2>
        <a:srgbClr val="FFFFFF"/>
      </a:dk2>
      <a:lt2>
        <a:srgbClr val="252422"/>
      </a:lt2>
      <a:accent1>
        <a:srgbClr val="1D4E89"/>
      </a:accent1>
      <a:accent2>
        <a:srgbClr val="00B2CA"/>
      </a:accent2>
      <a:accent3>
        <a:srgbClr val="7DCFB6"/>
      </a:accent3>
      <a:accent4>
        <a:srgbClr val="FBD1A2"/>
      </a:accent4>
      <a:accent5>
        <a:srgbClr val="F79256"/>
      </a:accent5>
      <a:accent6>
        <a:srgbClr val="F0654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26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280C1"/>
      </a:accent1>
      <a:accent2>
        <a:srgbClr val="94BEE1"/>
      </a:accent2>
      <a:accent3>
        <a:srgbClr val="432061"/>
      </a:accent3>
      <a:accent4>
        <a:srgbClr val="84608F"/>
      </a:accent4>
      <a:accent5>
        <a:srgbClr val="C27FD7"/>
      </a:accent5>
      <a:accent6>
        <a:srgbClr val="E629F1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11360</TotalTime>
  <Words>1370</Words>
  <Application>Microsoft Office PowerPoint</Application>
  <PresentationFormat>Custom</PresentationFormat>
  <Paragraphs>350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10</vt:i4>
      </vt:variant>
    </vt:vector>
  </HeadingPairs>
  <TitlesOfParts>
    <vt:vector size="35" baseType="lpstr">
      <vt:lpstr>Aptos</vt:lpstr>
      <vt:lpstr>Arial</vt:lpstr>
      <vt:lpstr>Calibri</vt:lpstr>
      <vt:lpstr>Gobold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86 - 8C Transformation Model</dc:title>
  <dc:creator>Slide Ocean</dc:creator>
  <cp:lastModifiedBy>SO</cp:lastModifiedBy>
  <cp:revision>2592</cp:revision>
  <dcterms:created xsi:type="dcterms:W3CDTF">2024-04-24T08:43:56Z</dcterms:created>
  <dcterms:modified xsi:type="dcterms:W3CDTF">2025-10-19T02:44:13Z</dcterms:modified>
</cp:coreProperties>
</file>