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6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8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9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0.xml" ContentType="application/vnd.openxmlformats-officedocument.theme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11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2.xml" ContentType="application/vnd.openxmlformats-officedocument.theme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theme/theme13.xml" ContentType="application/vnd.openxmlformats-officedocument.theme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theme/theme14.xml" ContentType="application/vnd.openxmlformats-officedocument.theme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5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theme/theme16.xml" ContentType="application/vnd.openxmlformats-officedocument.theme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7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8.xml" ContentType="application/vnd.openxmlformats-officedocument.theme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</p:sldMasterIdLst>
  <p:notesMasterIdLst>
    <p:notesMasterId r:id="rId30"/>
  </p:notesMasterIdLst>
  <p:handoutMasterIdLst>
    <p:handoutMasterId r:id="rId31"/>
  </p:handoutMasterIdLst>
  <p:sldIdLst>
    <p:sldId id="536" r:id="rId20"/>
    <p:sldId id="2147378227" r:id="rId21"/>
    <p:sldId id="2147378183" r:id="rId22"/>
    <p:sldId id="2147378182" r:id="rId23"/>
    <p:sldId id="2147378224" r:id="rId24"/>
    <p:sldId id="2147378218" r:id="rId25"/>
    <p:sldId id="2147378235" r:id="rId26"/>
    <p:sldId id="2147378229" r:id="rId27"/>
    <p:sldId id="2147378234" r:id="rId28"/>
    <p:sldId id="2147378225" r:id="rId29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1C1C1C"/>
    <a:srgbClr val="FFFFFF"/>
    <a:srgbClr val="3D054F"/>
    <a:srgbClr val="ECBA9C"/>
    <a:srgbClr val="EFC6AC"/>
    <a:srgbClr val="F5CDBB"/>
    <a:srgbClr val="A152FD"/>
    <a:srgbClr val="0B0A0E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158" autoAdjust="0"/>
    <p:restoredTop sz="96247" autoAdjust="0"/>
  </p:normalViewPr>
  <p:slideViewPr>
    <p:cSldViewPr snapToGrid="0">
      <p:cViewPr varScale="1">
        <p:scale>
          <a:sx n="54" d="100"/>
          <a:sy n="54" d="100"/>
        </p:scale>
        <p:origin x="1122" y="102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2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1.xml"/><Relationship Id="rId29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10/18/2025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56560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5" Type="http://schemas.openxmlformats.org/officeDocument/2006/relationships/slideLayout" Target="../slideLayouts/slideLayout93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5.xml"/><Relationship Id="rId3" Type="http://schemas.openxmlformats.org/officeDocument/2006/relationships/slideLayout" Target="../slideLayouts/slideLayout100.xml"/><Relationship Id="rId7" Type="http://schemas.openxmlformats.org/officeDocument/2006/relationships/slideLayout" Target="../slideLayouts/slideLayout104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9.xml"/><Relationship Id="rId1" Type="http://schemas.openxmlformats.org/officeDocument/2006/relationships/slideLayout" Target="../slideLayouts/slideLayout98.xml"/><Relationship Id="rId6" Type="http://schemas.openxmlformats.org/officeDocument/2006/relationships/slideLayout" Target="../slideLayouts/slideLayout103.xml"/><Relationship Id="rId11" Type="http://schemas.openxmlformats.org/officeDocument/2006/relationships/slideLayout" Target="../slideLayouts/slideLayout108.xml"/><Relationship Id="rId5" Type="http://schemas.openxmlformats.org/officeDocument/2006/relationships/slideLayout" Target="../slideLayouts/slideLayout102.xml"/><Relationship Id="rId10" Type="http://schemas.openxmlformats.org/officeDocument/2006/relationships/slideLayout" Target="../slideLayouts/slideLayout107.xml"/><Relationship Id="rId4" Type="http://schemas.openxmlformats.org/officeDocument/2006/relationships/slideLayout" Target="../slideLayouts/slideLayout101.xml"/><Relationship Id="rId9" Type="http://schemas.openxmlformats.org/officeDocument/2006/relationships/slideLayout" Target="../slideLayouts/slideLayout106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3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5.xml"/><Relationship Id="rId3" Type="http://schemas.openxmlformats.org/officeDocument/2006/relationships/slideLayout" Target="../slideLayouts/slideLayout120.xml"/><Relationship Id="rId7" Type="http://schemas.openxmlformats.org/officeDocument/2006/relationships/slideLayout" Target="../slideLayouts/slideLayout124.xml"/><Relationship Id="rId2" Type="http://schemas.openxmlformats.org/officeDocument/2006/relationships/slideLayout" Target="../slideLayouts/slideLayout119.xml"/><Relationship Id="rId1" Type="http://schemas.openxmlformats.org/officeDocument/2006/relationships/slideLayout" Target="../slideLayouts/slideLayout118.xml"/><Relationship Id="rId6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22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1.xml"/><Relationship Id="rId9" Type="http://schemas.openxmlformats.org/officeDocument/2006/relationships/slideLayout" Target="../slideLayouts/slideLayout126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4.xml"/><Relationship Id="rId3" Type="http://schemas.openxmlformats.org/officeDocument/2006/relationships/slideLayout" Target="../slideLayouts/slideLayout129.xml"/><Relationship Id="rId7" Type="http://schemas.openxmlformats.org/officeDocument/2006/relationships/slideLayout" Target="../slideLayouts/slideLayout133.xml"/><Relationship Id="rId2" Type="http://schemas.openxmlformats.org/officeDocument/2006/relationships/slideLayout" Target="../slideLayouts/slideLayout128.xml"/><Relationship Id="rId1" Type="http://schemas.openxmlformats.org/officeDocument/2006/relationships/slideLayout" Target="../slideLayouts/slideLayout127.xml"/><Relationship Id="rId6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31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30.xml"/><Relationship Id="rId9" Type="http://schemas.openxmlformats.org/officeDocument/2006/relationships/slideLayout" Target="../slideLayouts/slideLayout13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3.xml"/><Relationship Id="rId3" Type="http://schemas.openxmlformats.org/officeDocument/2006/relationships/slideLayout" Target="../slideLayouts/slideLayout138.xml"/><Relationship Id="rId7" Type="http://schemas.openxmlformats.org/officeDocument/2006/relationships/slideLayout" Target="../slideLayouts/slideLayout142.xml"/><Relationship Id="rId2" Type="http://schemas.openxmlformats.org/officeDocument/2006/relationships/slideLayout" Target="../slideLayouts/slideLayout137.xml"/><Relationship Id="rId1" Type="http://schemas.openxmlformats.org/officeDocument/2006/relationships/slideLayout" Target="../slideLayouts/slideLayout136.xml"/><Relationship Id="rId6" Type="http://schemas.openxmlformats.org/officeDocument/2006/relationships/slideLayout" Target="../slideLayouts/slideLayout141.xml"/><Relationship Id="rId5" Type="http://schemas.openxmlformats.org/officeDocument/2006/relationships/slideLayout" Target="../slideLayouts/slideLayout140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39.xml"/><Relationship Id="rId9" Type="http://schemas.openxmlformats.org/officeDocument/2006/relationships/slideLayout" Target="../slideLayouts/slideLayout144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3.xml"/><Relationship Id="rId3" Type="http://schemas.openxmlformats.org/officeDocument/2006/relationships/slideLayout" Target="../slideLayouts/slideLayout158.xml"/><Relationship Id="rId7" Type="http://schemas.openxmlformats.org/officeDocument/2006/relationships/slideLayout" Target="../slideLayouts/slideLayout162.xml"/><Relationship Id="rId2" Type="http://schemas.openxmlformats.org/officeDocument/2006/relationships/slideLayout" Target="../slideLayouts/slideLayout157.xml"/><Relationship Id="rId1" Type="http://schemas.openxmlformats.org/officeDocument/2006/relationships/slideLayout" Target="../slideLayouts/slideLayout156.xml"/><Relationship Id="rId6" Type="http://schemas.openxmlformats.org/officeDocument/2006/relationships/slideLayout" Target="../slideLayouts/slideLayout161.xml"/><Relationship Id="rId5" Type="http://schemas.openxmlformats.org/officeDocument/2006/relationships/slideLayout" Target="../slideLayouts/slideLayout160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59.xml"/><Relationship Id="rId9" Type="http://schemas.openxmlformats.org/officeDocument/2006/relationships/slideLayout" Target="../slideLayouts/slideLayout164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67.xml"/><Relationship Id="rId7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9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1.xml"/><Relationship Id="rId3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9.xml"/><Relationship Id="rId5" Type="http://schemas.openxmlformats.org/officeDocument/2006/relationships/slideLayout" Target="../slideLayouts/slideLayout178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8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2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5" Type="http://schemas.openxmlformats.org/officeDocument/2006/relationships/slideLayout" Target="../slideLayouts/slideLayout84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895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Circle: Hollow 35">
            <a:extLst>
              <a:ext uri="{FF2B5EF4-FFF2-40B4-BE49-F238E27FC236}">
                <a16:creationId xmlns:a16="http://schemas.microsoft.com/office/drawing/2014/main" id="{2590139F-F4C8-1383-0265-32F729A5C97D}"/>
              </a:ext>
            </a:extLst>
          </p:cNvPr>
          <p:cNvSpPr/>
          <p:nvPr/>
        </p:nvSpPr>
        <p:spPr>
          <a:xfrm>
            <a:off x="8029555" y="2842929"/>
            <a:ext cx="8324892" cy="8324892"/>
          </a:xfrm>
          <a:prstGeom prst="donut">
            <a:avLst>
              <a:gd name="adj" fmla="val 7674"/>
            </a:avLst>
          </a:prstGeom>
          <a:noFill/>
          <a:ln>
            <a:gradFill>
              <a:gsLst>
                <a:gs pos="0">
                  <a:schemeClr val="tx2">
                    <a:alpha val="0"/>
                  </a:schemeClr>
                </a:gs>
                <a:gs pos="100000">
                  <a:schemeClr val="tx2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33D0348-5F45-C9BD-860E-880E94E5E48D}"/>
              </a:ext>
            </a:extLst>
          </p:cNvPr>
          <p:cNvGrpSpPr/>
          <p:nvPr/>
        </p:nvGrpSpPr>
        <p:grpSpPr>
          <a:xfrm>
            <a:off x="8721980" y="930275"/>
            <a:ext cx="6949492" cy="9710933"/>
            <a:chOff x="8721980" y="930275"/>
            <a:chExt cx="6949492" cy="9710933"/>
          </a:xfrm>
          <a:effectLst>
            <a:outerShdw blurRad="508000" dist="190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C706C5F8-6202-E3C9-CB3D-D85A4A4A77DC}"/>
                </a:ext>
              </a:extLst>
            </p:cNvPr>
            <p:cNvSpPr/>
            <p:nvPr/>
          </p:nvSpPr>
          <p:spPr>
            <a:xfrm>
              <a:off x="11570394" y="9705362"/>
              <a:ext cx="1252664" cy="180976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1FAAB1E4-174F-288B-0D0D-4BC70CC4DE29}"/>
                </a:ext>
              </a:extLst>
            </p:cNvPr>
            <p:cNvSpPr/>
            <p:nvPr/>
          </p:nvSpPr>
          <p:spPr>
            <a:xfrm flipH="1">
              <a:off x="9544085" y="9236869"/>
              <a:ext cx="952500" cy="431006"/>
            </a:xfrm>
            <a:custGeom>
              <a:avLst/>
              <a:gdLst>
                <a:gd name="connsiteX0" fmla="*/ 942975 w 942975"/>
                <a:gd name="connsiteY0" fmla="*/ 0 h 431006"/>
                <a:gd name="connsiteX1" fmla="*/ 938213 w 942975"/>
                <a:gd name="connsiteY1" fmla="*/ 188119 h 431006"/>
                <a:gd name="connsiteX2" fmla="*/ 0 w 942975"/>
                <a:gd name="connsiteY2" fmla="*/ 431006 h 431006"/>
                <a:gd name="connsiteX3" fmla="*/ 0 w 942975"/>
                <a:gd name="connsiteY3" fmla="*/ 242887 h 431006"/>
                <a:gd name="connsiteX4" fmla="*/ 942975 w 942975"/>
                <a:gd name="connsiteY4" fmla="*/ 0 h 431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2975" h="431006">
                  <a:moveTo>
                    <a:pt x="942975" y="0"/>
                  </a:moveTo>
                  <a:lnTo>
                    <a:pt x="938213" y="188119"/>
                  </a:lnTo>
                  <a:lnTo>
                    <a:pt x="0" y="431006"/>
                  </a:lnTo>
                  <a:lnTo>
                    <a:pt x="0" y="242887"/>
                  </a:lnTo>
                  <a:lnTo>
                    <a:pt x="942975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85EB197-79D7-BA43-F0A1-B4E1F09E056D}"/>
                </a:ext>
              </a:extLst>
            </p:cNvPr>
            <p:cNvSpPr/>
            <p:nvPr/>
          </p:nvSpPr>
          <p:spPr>
            <a:xfrm>
              <a:off x="13896976" y="9236869"/>
              <a:ext cx="952500" cy="431006"/>
            </a:xfrm>
            <a:custGeom>
              <a:avLst/>
              <a:gdLst>
                <a:gd name="connsiteX0" fmla="*/ 942975 w 942975"/>
                <a:gd name="connsiteY0" fmla="*/ 0 h 431006"/>
                <a:gd name="connsiteX1" fmla="*/ 938213 w 942975"/>
                <a:gd name="connsiteY1" fmla="*/ 188119 h 431006"/>
                <a:gd name="connsiteX2" fmla="*/ 0 w 942975"/>
                <a:gd name="connsiteY2" fmla="*/ 431006 h 431006"/>
                <a:gd name="connsiteX3" fmla="*/ 0 w 942975"/>
                <a:gd name="connsiteY3" fmla="*/ 242887 h 431006"/>
                <a:gd name="connsiteX4" fmla="*/ 942975 w 942975"/>
                <a:gd name="connsiteY4" fmla="*/ 0 h 431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2975" h="431006">
                  <a:moveTo>
                    <a:pt x="942975" y="0"/>
                  </a:moveTo>
                  <a:lnTo>
                    <a:pt x="938213" y="188119"/>
                  </a:lnTo>
                  <a:lnTo>
                    <a:pt x="0" y="431006"/>
                  </a:lnTo>
                  <a:lnTo>
                    <a:pt x="0" y="242887"/>
                  </a:lnTo>
                  <a:lnTo>
                    <a:pt x="942975" y="0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7EA22EA2-DF65-5A4D-2AC4-18454492F8FC}"/>
                </a:ext>
              </a:extLst>
            </p:cNvPr>
            <p:cNvSpPr/>
            <p:nvPr/>
          </p:nvSpPr>
          <p:spPr>
            <a:xfrm>
              <a:off x="15399470" y="7249381"/>
              <a:ext cx="272002" cy="181451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C7951AEE-1650-D850-887D-3B53480B7DE5}"/>
                </a:ext>
              </a:extLst>
            </p:cNvPr>
            <p:cNvSpPr/>
            <p:nvPr/>
          </p:nvSpPr>
          <p:spPr>
            <a:xfrm>
              <a:off x="13063651" y="3421380"/>
              <a:ext cx="1310475" cy="181451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51940F5C-746D-5075-0F4B-FF79BB941FAD}"/>
                </a:ext>
              </a:extLst>
            </p:cNvPr>
            <p:cNvSpPr/>
            <p:nvPr/>
          </p:nvSpPr>
          <p:spPr>
            <a:xfrm>
              <a:off x="8721980" y="7249381"/>
              <a:ext cx="272002" cy="181451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491CFAED-656B-3EBD-086F-DF42D8B0B767}"/>
                </a:ext>
              </a:extLst>
            </p:cNvPr>
            <p:cNvSpPr/>
            <p:nvPr/>
          </p:nvSpPr>
          <p:spPr>
            <a:xfrm>
              <a:off x="9991484" y="3421380"/>
              <a:ext cx="1310475" cy="181451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40ED5536-5606-2018-18B8-878FF4FD293C}"/>
                </a:ext>
              </a:extLst>
            </p:cNvPr>
            <p:cNvGrpSpPr/>
            <p:nvPr/>
          </p:nvGrpSpPr>
          <p:grpSpPr>
            <a:xfrm>
              <a:off x="8722054" y="930275"/>
              <a:ext cx="6949418" cy="9710933"/>
              <a:chOff x="8722054" y="13501711"/>
              <a:chExt cx="6949418" cy="9710933"/>
            </a:xfrm>
          </p:grpSpPr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2BB36FED-6691-730D-DCC7-662F47830861}"/>
                  </a:ext>
                </a:extLst>
              </p:cNvPr>
              <p:cNvSpPr/>
              <p:nvPr/>
            </p:nvSpPr>
            <p:spPr>
              <a:xfrm>
                <a:off x="11570393" y="13501711"/>
                <a:ext cx="1252664" cy="9710933"/>
              </a:xfrm>
              <a:custGeom>
                <a:avLst/>
                <a:gdLst>
                  <a:gd name="connsiteX0" fmla="*/ 621607 w 1252664"/>
                  <a:gd name="connsiteY0" fmla="*/ 0 h 9710933"/>
                  <a:gd name="connsiteX1" fmla="*/ 920719 w 1252664"/>
                  <a:gd name="connsiteY1" fmla="*/ 365466 h 9710933"/>
                  <a:gd name="connsiteX2" fmla="*/ 922105 w 1252664"/>
                  <a:gd name="connsiteY2" fmla="*/ 367159 h 9710933"/>
                  <a:gd name="connsiteX3" fmla="*/ 922105 w 1252664"/>
                  <a:gd name="connsiteY3" fmla="*/ 2672080 h 9710933"/>
                  <a:gd name="connsiteX4" fmla="*/ 920719 w 1252664"/>
                  <a:gd name="connsiteY4" fmla="*/ 2672080 h 9710933"/>
                  <a:gd name="connsiteX5" fmla="*/ 920719 w 1252664"/>
                  <a:gd name="connsiteY5" fmla="*/ 5118481 h 9710933"/>
                  <a:gd name="connsiteX6" fmla="*/ 925713 w 1252664"/>
                  <a:gd name="connsiteY6" fmla="*/ 5118481 h 9710933"/>
                  <a:gd name="connsiteX7" fmla="*/ 925713 w 1252664"/>
                  <a:gd name="connsiteY7" fmla="*/ 8956062 h 9710933"/>
                  <a:gd name="connsiteX8" fmla="*/ 1252664 w 1252664"/>
                  <a:gd name="connsiteY8" fmla="*/ 8956062 h 9710933"/>
                  <a:gd name="connsiteX9" fmla="*/ 626332 w 1252664"/>
                  <a:gd name="connsiteY9" fmla="*/ 9710933 h 9710933"/>
                  <a:gd name="connsiteX10" fmla="*/ 0 w 1252664"/>
                  <a:gd name="connsiteY10" fmla="*/ 8956062 h 9710933"/>
                  <a:gd name="connsiteX11" fmla="*/ 327099 w 1252664"/>
                  <a:gd name="connsiteY11" fmla="*/ 8956062 h 9710933"/>
                  <a:gd name="connsiteX12" fmla="*/ 327099 w 1252664"/>
                  <a:gd name="connsiteY12" fmla="*/ 5546726 h 9710933"/>
                  <a:gd name="connsiteX13" fmla="*/ 322105 w 1252664"/>
                  <a:gd name="connsiteY13" fmla="*/ 5546726 h 9710933"/>
                  <a:gd name="connsiteX14" fmla="*/ 322105 w 1252664"/>
                  <a:gd name="connsiteY14" fmla="*/ 2672080 h 9710933"/>
                  <a:gd name="connsiteX15" fmla="*/ 322105 w 1252664"/>
                  <a:gd name="connsiteY15" fmla="*/ 365942 h 9710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52664" h="9710933">
                    <a:moveTo>
                      <a:pt x="621607" y="0"/>
                    </a:moveTo>
                    <a:lnTo>
                      <a:pt x="920719" y="365466"/>
                    </a:lnTo>
                    <a:lnTo>
                      <a:pt x="922105" y="367159"/>
                    </a:lnTo>
                    <a:lnTo>
                      <a:pt x="922105" y="2672080"/>
                    </a:lnTo>
                    <a:lnTo>
                      <a:pt x="920719" y="2672080"/>
                    </a:lnTo>
                    <a:lnTo>
                      <a:pt x="920719" y="5118481"/>
                    </a:lnTo>
                    <a:lnTo>
                      <a:pt x="925713" y="5118481"/>
                    </a:lnTo>
                    <a:lnTo>
                      <a:pt x="925713" y="8956062"/>
                    </a:lnTo>
                    <a:lnTo>
                      <a:pt x="1252664" y="8956062"/>
                    </a:lnTo>
                    <a:lnTo>
                      <a:pt x="626332" y="9710933"/>
                    </a:lnTo>
                    <a:lnTo>
                      <a:pt x="0" y="8956062"/>
                    </a:lnTo>
                    <a:lnTo>
                      <a:pt x="327099" y="8956062"/>
                    </a:lnTo>
                    <a:lnTo>
                      <a:pt x="327099" y="5546726"/>
                    </a:lnTo>
                    <a:lnTo>
                      <a:pt x="322105" y="5546726"/>
                    </a:lnTo>
                    <a:lnTo>
                      <a:pt x="322105" y="2672080"/>
                    </a:lnTo>
                    <a:lnTo>
                      <a:pt x="322105" y="365942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C372B288-28BF-8611-8307-C05BF77D3AD0}"/>
                  </a:ext>
                </a:extLst>
              </p:cNvPr>
              <p:cNvSpPr/>
              <p:nvPr/>
            </p:nvSpPr>
            <p:spPr>
              <a:xfrm>
                <a:off x="8722054" y="14577002"/>
                <a:ext cx="2579906" cy="6051123"/>
              </a:xfrm>
              <a:custGeom>
                <a:avLst/>
                <a:gdLst>
                  <a:gd name="connsiteX0" fmla="*/ 1981596 w 2579906"/>
                  <a:gd name="connsiteY0" fmla="*/ 4793859 h 6051123"/>
                  <a:gd name="connsiteX1" fmla="*/ 1983020 w 2579906"/>
                  <a:gd name="connsiteY1" fmla="*/ 4807984 h 6051123"/>
                  <a:gd name="connsiteX2" fmla="*/ 1981596 w 2579906"/>
                  <a:gd name="connsiteY2" fmla="*/ 4822109 h 6051123"/>
                  <a:gd name="connsiteX3" fmla="*/ 2579906 w 2579906"/>
                  <a:gd name="connsiteY3" fmla="*/ 0 h 6051123"/>
                  <a:gd name="connsiteX4" fmla="*/ 2579906 w 2579906"/>
                  <a:gd name="connsiteY4" fmla="*/ 1596789 h 6051123"/>
                  <a:gd name="connsiteX5" fmla="*/ 2560856 w 2579906"/>
                  <a:gd name="connsiteY5" fmla="*/ 1596789 h 6051123"/>
                  <a:gd name="connsiteX6" fmla="*/ 2560856 w 2579906"/>
                  <a:gd name="connsiteY6" fmla="*/ 3700290 h 6051123"/>
                  <a:gd name="connsiteX7" fmla="*/ 2561160 w 2579906"/>
                  <a:gd name="connsiteY7" fmla="*/ 3700290 h 6051123"/>
                  <a:gd name="connsiteX8" fmla="*/ 2561160 w 2579906"/>
                  <a:gd name="connsiteY8" fmla="*/ 4845290 h 6051123"/>
                  <a:gd name="connsiteX9" fmla="*/ 2557778 w 2579906"/>
                  <a:gd name="connsiteY9" fmla="*/ 4845290 h 6051123"/>
                  <a:gd name="connsiteX10" fmla="*/ 2557777 w 2579906"/>
                  <a:gd name="connsiteY10" fmla="*/ 4845290 h 6051123"/>
                  <a:gd name="connsiteX11" fmla="*/ 2554989 w 2579906"/>
                  <a:gd name="connsiteY11" fmla="*/ 4900502 h 6051123"/>
                  <a:gd name="connsiteX12" fmla="*/ 1747304 w 2579906"/>
                  <a:gd name="connsiteY12" fmla="*/ 5708187 h 6051123"/>
                  <a:gd name="connsiteX13" fmla="*/ 1654981 w 2579906"/>
                  <a:gd name="connsiteY13" fmla="*/ 5712849 h 6051123"/>
                  <a:gd name="connsiteX14" fmla="*/ 1654981 w 2579906"/>
                  <a:gd name="connsiteY14" fmla="*/ 5714573 h 6051123"/>
                  <a:gd name="connsiteX15" fmla="*/ 754870 w 2579906"/>
                  <a:gd name="connsiteY15" fmla="*/ 5714573 h 6051123"/>
                  <a:gd name="connsiteX16" fmla="*/ 754870 w 2579906"/>
                  <a:gd name="connsiteY16" fmla="*/ 6051123 h 6051123"/>
                  <a:gd name="connsiteX17" fmla="*/ 0 w 2579906"/>
                  <a:gd name="connsiteY17" fmla="*/ 5424791 h 6051123"/>
                  <a:gd name="connsiteX18" fmla="*/ 754870 w 2579906"/>
                  <a:gd name="connsiteY18" fmla="*/ 4798459 h 6051123"/>
                  <a:gd name="connsiteX19" fmla="*/ 754870 w 2579906"/>
                  <a:gd name="connsiteY19" fmla="*/ 5135009 h 6051123"/>
                  <a:gd name="connsiteX20" fmla="*/ 811800 w 2579906"/>
                  <a:gd name="connsiteY20" fmla="*/ 5135009 h 6051123"/>
                  <a:gd name="connsiteX21" fmla="*/ 1642794 w 2579906"/>
                  <a:gd name="connsiteY21" fmla="*/ 5135009 h 6051123"/>
                  <a:gd name="connsiteX22" fmla="*/ 1642804 w 2579906"/>
                  <a:gd name="connsiteY22" fmla="*/ 5135010 h 6051123"/>
                  <a:gd name="connsiteX23" fmla="*/ 1654982 w 2579906"/>
                  <a:gd name="connsiteY23" fmla="*/ 5135010 h 6051123"/>
                  <a:gd name="connsiteX24" fmla="*/ 1654982 w 2579906"/>
                  <a:gd name="connsiteY24" fmla="*/ 5136199 h 6051123"/>
                  <a:gd name="connsiteX25" fmla="*/ 1720937 w 2579906"/>
                  <a:gd name="connsiteY25" fmla="*/ 5129549 h 6051123"/>
                  <a:gd name="connsiteX26" fmla="*/ 1976351 w 2579906"/>
                  <a:gd name="connsiteY26" fmla="*/ 4874135 h 6051123"/>
                  <a:gd name="connsiteX27" fmla="*/ 1981596 w 2579906"/>
                  <a:gd name="connsiteY27" fmla="*/ 4822109 h 6051123"/>
                  <a:gd name="connsiteX28" fmla="*/ 1981596 w 2579906"/>
                  <a:gd name="connsiteY28" fmla="*/ 4845290 h 6051123"/>
                  <a:gd name="connsiteX29" fmla="*/ 1981597 w 2579906"/>
                  <a:gd name="connsiteY29" fmla="*/ 4845290 h 6051123"/>
                  <a:gd name="connsiteX30" fmla="*/ 1981597 w 2579906"/>
                  <a:gd name="connsiteY30" fmla="*/ 4822109 h 6051123"/>
                  <a:gd name="connsiteX31" fmla="*/ 1983021 w 2579906"/>
                  <a:gd name="connsiteY31" fmla="*/ 4807984 h 6051123"/>
                  <a:gd name="connsiteX32" fmla="*/ 1981597 w 2579906"/>
                  <a:gd name="connsiteY32" fmla="*/ 4793859 h 6051123"/>
                  <a:gd name="connsiteX33" fmla="*/ 1981597 w 2579906"/>
                  <a:gd name="connsiteY33" fmla="*/ 4471435 h 6051123"/>
                  <a:gd name="connsiteX34" fmla="*/ 1981292 w 2579906"/>
                  <a:gd name="connsiteY34" fmla="*/ 4471435 h 6051123"/>
                  <a:gd name="connsiteX35" fmla="*/ 1981292 w 2579906"/>
                  <a:gd name="connsiteY35" fmla="*/ 1596789 h 6051123"/>
                  <a:gd name="connsiteX36" fmla="*/ 1273028 w 2579906"/>
                  <a:gd name="connsiteY36" fmla="*/ 1596789 h 6051123"/>
                  <a:gd name="connsiteX37" fmla="*/ 1981292 w 2579906"/>
                  <a:gd name="connsiteY37" fmla="*/ 731407 h 6051123"/>
                  <a:gd name="connsiteX38" fmla="*/ 2560856 w 2579906"/>
                  <a:gd name="connsiteY38" fmla="*/ 23276 h 6051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579906" h="6051123">
                    <a:moveTo>
                      <a:pt x="1981596" y="4793859"/>
                    </a:moveTo>
                    <a:lnTo>
                      <a:pt x="1983020" y="4807984"/>
                    </a:lnTo>
                    <a:lnTo>
                      <a:pt x="1981596" y="4822109"/>
                    </a:lnTo>
                    <a:close/>
                    <a:moveTo>
                      <a:pt x="2579906" y="0"/>
                    </a:moveTo>
                    <a:lnTo>
                      <a:pt x="2579906" y="1596789"/>
                    </a:lnTo>
                    <a:lnTo>
                      <a:pt x="2560856" y="1596789"/>
                    </a:lnTo>
                    <a:lnTo>
                      <a:pt x="2560856" y="3700290"/>
                    </a:lnTo>
                    <a:lnTo>
                      <a:pt x="2561160" y="3700290"/>
                    </a:lnTo>
                    <a:lnTo>
                      <a:pt x="2561160" y="4845290"/>
                    </a:lnTo>
                    <a:lnTo>
                      <a:pt x="2557778" y="4845290"/>
                    </a:lnTo>
                    <a:lnTo>
                      <a:pt x="2557777" y="4845290"/>
                    </a:lnTo>
                    <a:lnTo>
                      <a:pt x="2554989" y="4900502"/>
                    </a:lnTo>
                    <a:cubicBezTo>
                      <a:pt x="2511740" y="5326372"/>
                      <a:pt x="2173174" y="5664938"/>
                      <a:pt x="1747304" y="5708187"/>
                    </a:cubicBezTo>
                    <a:lnTo>
                      <a:pt x="1654981" y="5712849"/>
                    </a:lnTo>
                    <a:lnTo>
                      <a:pt x="1654981" y="5714573"/>
                    </a:lnTo>
                    <a:lnTo>
                      <a:pt x="754870" y="5714573"/>
                    </a:lnTo>
                    <a:lnTo>
                      <a:pt x="754870" y="6051123"/>
                    </a:lnTo>
                    <a:lnTo>
                      <a:pt x="0" y="5424791"/>
                    </a:lnTo>
                    <a:lnTo>
                      <a:pt x="754870" y="4798459"/>
                    </a:lnTo>
                    <a:lnTo>
                      <a:pt x="754870" y="5135009"/>
                    </a:lnTo>
                    <a:lnTo>
                      <a:pt x="811800" y="5135009"/>
                    </a:lnTo>
                    <a:lnTo>
                      <a:pt x="1642794" y="5135009"/>
                    </a:lnTo>
                    <a:lnTo>
                      <a:pt x="1642804" y="5135010"/>
                    </a:lnTo>
                    <a:lnTo>
                      <a:pt x="1654982" y="5135010"/>
                    </a:lnTo>
                    <a:lnTo>
                      <a:pt x="1654982" y="5136199"/>
                    </a:lnTo>
                    <a:lnTo>
                      <a:pt x="1720937" y="5129549"/>
                    </a:lnTo>
                    <a:cubicBezTo>
                      <a:pt x="1849140" y="5103316"/>
                      <a:pt x="1950117" y="5002339"/>
                      <a:pt x="1976351" y="4874135"/>
                    </a:cubicBezTo>
                    <a:lnTo>
                      <a:pt x="1981596" y="4822109"/>
                    </a:lnTo>
                    <a:lnTo>
                      <a:pt x="1981596" y="4845290"/>
                    </a:lnTo>
                    <a:lnTo>
                      <a:pt x="1981597" y="4845290"/>
                    </a:lnTo>
                    <a:lnTo>
                      <a:pt x="1981597" y="4822109"/>
                    </a:lnTo>
                    <a:lnTo>
                      <a:pt x="1983021" y="4807984"/>
                    </a:lnTo>
                    <a:lnTo>
                      <a:pt x="1981597" y="4793859"/>
                    </a:lnTo>
                    <a:lnTo>
                      <a:pt x="1981597" y="4471435"/>
                    </a:lnTo>
                    <a:lnTo>
                      <a:pt x="1981292" y="4471435"/>
                    </a:lnTo>
                    <a:lnTo>
                      <a:pt x="1981292" y="1596789"/>
                    </a:lnTo>
                    <a:lnTo>
                      <a:pt x="1273028" y="1596789"/>
                    </a:lnTo>
                    <a:lnTo>
                      <a:pt x="1981292" y="731407"/>
                    </a:lnTo>
                    <a:lnTo>
                      <a:pt x="2560856" y="23276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EEE4EF19-7109-F36F-CD94-9422CD64E985}"/>
                  </a:ext>
                </a:extLst>
              </p:cNvPr>
              <p:cNvSpPr/>
              <p:nvPr/>
            </p:nvSpPr>
            <p:spPr>
              <a:xfrm>
                <a:off x="9547373" y="13867653"/>
                <a:ext cx="2345125" cy="8372022"/>
              </a:xfrm>
              <a:custGeom>
                <a:avLst/>
                <a:gdLst>
                  <a:gd name="connsiteX0" fmla="*/ 1771557 w 2345125"/>
                  <a:gd name="connsiteY0" fmla="*/ 5554640 h 8372022"/>
                  <a:gd name="connsiteX1" fmla="*/ 2334887 w 2345125"/>
                  <a:gd name="connsiteY1" fmla="*/ 5554640 h 8372022"/>
                  <a:gd name="connsiteX2" fmla="*/ 2343745 w 2345125"/>
                  <a:gd name="connsiteY2" fmla="*/ 5730059 h 8372022"/>
                  <a:gd name="connsiteX3" fmla="*/ 1585215 w 2345125"/>
                  <a:gd name="connsiteY3" fmla="*/ 7561313 h 8372022"/>
                  <a:gd name="connsiteX4" fmla="*/ 1537534 w 2345125"/>
                  <a:gd name="connsiteY4" fmla="*/ 7604648 h 8372022"/>
                  <a:gd name="connsiteX5" fmla="*/ 1488542 w 2345125"/>
                  <a:gd name="connsiteY5" fmla="*/ 7649175 h 8372022"/>
                  <a:gd name="connsiteX6" fmla="*/ 1488540 w 2345125"/>
                  <a:gd name="connsiteY6" fmla="*/ 7649176 h 8372022"/>
                  <a:gd name="connsiteX7" fmla="*/ 1401304 w 2345125"/>
                  <a:gd name="connsiteY7" fmla="*/ 7728461 h 8372022"/>
                  <a:gd name="connsiteX8" fmla="*/ 932964 w 2345125"/>
                  <a:gd name="connsiteY8" fmla="*/ 8036521 h 8372022"/>
                  <a:gd name="connsiteX9" fmla="*/ 817528 w 2345125"/>
                  <a:gd name="connsiteY9" fmla="*/ 8090412 h 8372022"/>
                  <a:gd name="connsiteX10" fmla="*/ 948845 w 2345125"/>
                  <a:gd name="connsiteY10" fmla="*/ 8372022 h 8372022"/>
                  <a:gd name="connsiteX11" fmla="*/ 0 w 2345125"/>
                  <a:gd name="connsiteY11" fmla="*/ 8123395 h 8372022"/>
                  <a:gd name="connsiteX12" fmla="*/ 419446 w 2345125"/>
                  <a:gd name="connsiteY12" fmla="*/ 7236723 h 8372022"/>
                  <a:gd name="connsiteX13" fmla="*/ 579794 w 2345125"/>
                  <a:gd name="connsiteY13" fmla="*/ 7580591 h 8372022"/>
                  <a:gd name="connsiteX14" fmla="*/ 587922 w 2345125"/>
                  <a:gd name="connsiteY14" fmla="*/ 7577503 h 8372022"/>
                  <a:gd name="connsiteX15" fmla="*/ 1186882 w 2345125"/>
                  <a:gd name="connsiteY15" fmla="*/ 7162978 h 8372022"/>
                  <a:gd name="connsiteX16" fmla="*/ 1203829 w 2345125"/>
                  <a:gd name="connsiteY16" fmla="*/ 7144332 h 8372022"/>
                  <a:gd name="connsiteX17" fmla="*/ 1254784 w 2345125"/>
                  <a:gd name="connsiteY17" fmla="*/ 7114913 h 8372022"/>
                  <a:gd name="connsiteX18" fmla="*/ 1203828 w 2345125"/>
                  <a:gd name="connsiteY18" fmla="*/ 7144333 h 8372022"/>
                  <a:gd name="connsiteX19" fmla="*/ 1317672 w 2345125"/>
                  <a:gd name="connsiteY19" fmla="*/ 7019072 h 8372022"/>
                  <a:gd name="connsiteX20" fmla="*/ 1780415 w 2345125"/>
                  <a:gd name="connsiteY20" fmla="*/ 5730059 h 8372022"/>
                  <a:gd name="connsiteX21" fmla="*/ 2345125 w 2345125"/>
                  <a:gd name="connsiteY21" fmla="*/ 0 h 8372022"/>
                  <a:gd name="connsiteX22" fmla="*/ 2345125 w 2345125"/>
                  <a:gd name="connsiteY22" fmla="*/ 2306138 h 8372022"/>
                  <a:gd name="connsiteX23" fmla="*/ 2344129 w 2345125"/>
                  <a:gd name="connsiteY23" fmla="*/ 2306138 h 8372022"/>
                  <a:gd name="connsiteX24" fmla="*/ 2344129 w 2345125"/>
                  <a:gd name="connsiteY24" fmla="*/ 5180784 h 8372022"/>
                  <a:gd name="connsiteX25" fmla="*/ 2343245 w 2345125"/>
                  <a:gd name="connsiteY25" fmla="*/ 5180784 h 8372022"/>
                  <a:gd name="connsiteX26" fmla="*/ 2343245 w 2345125"/>
                  <a:gd name="connsiteY26" fmla="*/ 5554640 h 8372022"/>
                  <a:gd name="connsiteX27" fmla="*/ 2334887 w 2345125"/>
                  <a:gd name="connsiteY27" fmla="*/ 5554640 h 8372022"/>
                  <a:gd name="connsiteX28" fmla="*/ 2334886 w 2345125"/>
                  <a:gd name="connsiteY28" fmla="*/ 5554638 h 8372022"/>
                  <a:gd name="connsiteX29" fmla="*/ 1771558 w 2345125"/>
                  <a:gd name="connsiteY29" fmla="*/ 5554639 h 8372022"/>
                  <a:gd name="connsiteX30" fmla="*/ 1769954 w 2345125"/>
                  <a:gd name="connsiteY30" fmla="*/ 5522865 h 8372022"/>
                  <a:gd name="connsiteX31" fmla="*/ 1763682 w 2345125"/>
                  <a:gd name="connsiteY31" fmla="*/ 5481769 h 8372022"/>
                  <a:gd name="connsiteX32" fmla="*/ 1763681 w 2345125"/>
                  <a:gd name="connsiteY32" fmla="*/ 4409639 h 8372022"/>
                  <a:gd name="connsiteX33" fmla="*/ 1764565 w 2345125"/>
                  <a:gd name="connsiteY33" fmla="*/ 4409639 h 8372022"/>
                  <a:gd name="connsiteX34" fmla="*/ 1764565 w 2345125"/>
                  <a:gd name="connsiteY34" fmla="*/ 2306138 h 8372022"/>
                  <a:gd name="connsiteX35" fmla="*/ 1764565 w 2345125"/>
                  <a:gd name="connsiteY35" fmla="*/ 709349 h 8372022"/>
                  <a:gd name="connsiteX36" fmla="*/ 2344129 w 2345125"/>
                  <a:gd name="connsiteY36" fmla="*/ 1217 h 8372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2345125" h="8372022">
                    <a:moveTo>
                      <a:pt x="1771557" y="5554640"/>
                    </a:moveTo>
                    <a:lnTo>
                      <a:pt x="2334887" y="5554640"/>
                    </a:lnTo>
                    <a:lnTo>
                      <a:pt x="2343745" y="5730059"/>
                    </a:lnTo>
                    <a:cubicBezTo>
                      <a:pt x="2343745" y="6445208"/>
                      <a:pt x="2053873" y="7092654"/>
                      <a:pt x="1585215" y="7561313"/>
                    </a:cubicBezTo>
                    <a:lnTo>
                      <a:pt x="1537534" y="7604648"/>
                    </a:lnTo>
                    <a:lnTo>
                      <a:pt x="1488542" y="7649175"/>
                    </a:lnTo>
                    <a:lnTo>
                      <a:pt x="1488540" y="7649176"/>
                    </a:lnTo>
                    <a:lnTo>
                      <a:pt x="1401304" y="7728461"/>
                    </a:lnTo>
                    <a:cubicBezTo>
                      <a:pt x="1257411" y="7847212"/>
                      <a:pt x="1100474" y="7950723"/>
                      <a:pt x="932964" y="8036521"/>
                    </a:cubicBezTo>
                    <a:lnTo>
                      <a:pt x="817528" y="8090412"/>
                    </a:lnTo>
                    <a:lnTo>
                      <a:pt x="948845" y="8372022"/>
                    </a:lnTo>
                    <a:lnTo>
                      <a:pt x="0" y="8123395"/>
                    </a:lnTo>
                    <a:lnTo>
                      <a:pt x="419446" y="7236723"/>
                    </a:lnTo>
                    <a:lnTo>
                      <a:pt x="579794" y="7580591"/>
                    </a:lnTo>
                    <a:lnTo>
                      <a:pt x="587922" y="7577503"/>
                    </a:lnTo>
                    <a:cubicBezTo>
                      <a:pt x="812345" y="7476036"/>
                      <a:pt x="1014983" y="7334876"/>
                      <a:pt x="1186882" y="7162978"/>
                    </a:cubicBezTo>
                    <a:lnTo>
                      <a:pt x="1203829" y="7144332"/>
                    </a:lnTo>
                    <a:lnTo>
                      <a:pt x="1254784" y="7114913"/>
                    </a:lnTo>
                    <a:lnTo>
                      <a:pt x="1203828" y="7144333"/>
                    </a:lnTo>
                    <a:lnTo>
                      <a:pt x="1317672" y="7019072"/>
                    </a:lnTo>
                    <a:cubicBezTo>
                      <a:pt x="1606757" y="6668782"/>
                      <a:pt x="1780415" y="6219700"/>
                      <a:pt x="1780415" y="5730059"/>
                    </a:cubicBezTo>
                    <a:close/>
                    <a:moveTo>
                      <a:pt x="2345125" y="0"/>
                    </a:moveTo>
                    <a:lnTo>
                      <a:pt x="2345125" y="2306138"/>
                    </a:lnTo>
                    <a:lnTo>
                      <a:pt x="2344129" y="2306138"/>
                    </a:lnTo>
                    <a:lnTo>
                      <a:pt x="2344129" y="5180784"/>
                    </a:lnTo>
                    <a:lnTo>
                      <a:pt x="2343245" y="5180784"/>
                    </a:lnTo>
                    <a:lnTo>
                      <a:pt x="2343245" y="5554640"/>
                    </a:lnTo>
                    <a:lnTo>
                      <a:pt x="2334887" y="5554640"/>
                    </a:lnTo>
                    <a:lnTo>
                      <a:pt x="2334886" y="5554638"/>
                    </a:lnTo>
                    <a:lnTo>
                      <a:pt x="1771558" y="5554639"/>
                    </a:lnTo>
                    <a:lnTo>
                      <a:pt x="1769954" y="5522865"/>
                    </a:lnTo>
                    <a:lnTo>
                      <a:pt x="1763682" y="5481769"/>
                    </a:lnTo>
                    <a:lnTo>
                      <a:pt x="1763681" y="4409639"/>
                    </a:lnTo>
                    <a:lnTo>
                      <a:pt x="1764565" y="4409639"/>
                    </a:lnTo>
                    <a:lnTo>
                      <a:pt x="1764565" y="2306138"/>
                    </a:lnTo>
                    <a:lnTo>
                      <a:pt x="1764565" y="709349"/>
                    </a:lnTo>
                    <a:lnTo>
                      <a:pt x="2344129" y="1217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6734F659-250B-D521-95F2-9988EA8A16D8}"/>
                  </a:ext>
                </a:extLst>
              </p:cNvPr>
              <p:cNvSpPr/>
              <p:nvPr/>
            </p:nvSpPr>
            <p:spPr>
              <a:xfrm>
                <a:off x="13101091" y="14600278"/>
                <a:ext cx="2570381" cy="6027847"/>
              </a:xfrm>
              <a:custGeom>
                <a:avLst/>
                <a:gdLst>
                  <a:gd name="connsiteX0" fmla="*/ 588784 w 2570381"/>
                  <a:gd name="connsiteY0" fmla="*/ 4770583 h 6027847"/>
                  <a:gd name="connsiteX1" fmla="*/ 588784 w 2570381"/>
                  <a:gd name="connsiteY1" fmla="*/ 4798833 h 6027847"/>
                  <a:gd name="connsiteX2" fmla="*/ 587360 w 2570381"/>
                  <a:gd name="connsiteY2" fmla="*/ 4784708 h 6027847"/>
                  <a:gd name="connsiteX3" fmla="*/ 0 w 2570381"/>
                  <a:gd name="connsiteY3" fmla="*/ 0 h 6027847"/>
                  <a:gd name="connsiteX4" fmla="*/ 589089 w 2570381"/>
                  <a:gd name="connsiteY4" fmla="*/ 719769 h 6027847"/>
                  <a:gd name="connsiteX5" fmla="*/ 589089 w 2570381"/>
                  <a:gd name="connsiteY5" fmla="*/ 719770 h 6027847"/>
                  <a:gd name="connsiteX6" fmla="*/ 1287827 w 2570381"/>
                  <a:gd name="connsiteY6" fmla="*/ 1573513 h 6027847"/>
                  <a:gd name="connsiteX7" fmla="*/ 589089 w 2570381"/>
                  <a:gd name="connsiteY7" fmla="*/ 1573513 h 6027847"/>
                  <a:gd name="connsiteX8" fmla="*/ 589089 w 2570381"/>
                  <a:gd name="connsiteY8" fmla="*/ 4448159 h 6027847"/>
                  <a:gd name="connsiteX9" fmla="*/ 588783 w 2570381"/>
                  <a:gd name="connsiteY9" fmla="*/ 4448159 h 6027847"/>
                  <a:gd name="connsiteX10" fmla="*/ 588783 w 2570381"/>
                  <a:gd name="connsiteY10" fmla="*/ 4770583 h 6027847"/>
                  <a:gd name="connsiteX11" fmla="*/ 587359 w 2570381"/>
                  <a:gd name="connsiteY11" fmla="*/ 4784708 h 6027847"/>
                  <a:gd name="connsiteX12" fmla="*/ 588783 w 2570381"/>
                  <a:gd name="connsiteY12" fmla="*/ 4798833 h 6027847"/>
                  <a:gd name="connsiteX13" fmla="*/ 588783 w 2570381"/>
                  <a:gd name="connsiteY13" fmla="*/ 4822014 h 6027847"/>
                  <a:gd name="connsiteX14" fmla="*/ 588784 w 2570381"/>
                  <a:gd name="connsiteY14" fmla="*/ 4822014 h 6027847"/>
                  <a:gd name="connsiteX15" fmla="*/ 588784 w 2570381"/>
                  <a:gd name="connsiteY15" fmla="*/ 4798833 h 6027847"/>
                  <a:gd name="connsiteX16" fmla="*/ 594029 w 2570381"/>
                  <a:gd name="connsiteY16" fmla="*/ 4850859 h 6027847"/>
                  <a:gd name="connsiteX17" fmla="*/ 849443 w 2570381"/>
                  <a:gd name="connsiteY17" fmla="*/ 5106273 h 6027847"/>
                  <a:gd name="connsiteX18" fmla="*/ 915398 w 2570381"/>
                  <a:gd name="connsiteY18" fmla="*/ 5112923 h 6027847"/>
                  <a:gd name="connsiteX19" fmla="*/ 915398 w 2570381"/>
                  <a:gd name="connsiteY19" fmla="*/ 5111734 h 6027847"/>
                  <a:gd name="connsiteX20" fmla="*/ 927576 w 2570381"/>
                  <a:gd name="connsiteY20" fmla="*/ 5111734 h 6027847"/>
                  <a:gd name="connsiteX21" fmla="*/ 927586 w 2570381"/>
                  <a:gd name="connsiteY21" fmla="*/ 5111733 h 6027847"/>
                  <a:gd name="connsiteX22" fmla="*/ 1758580 w 2570381"/>
                  <a:gd name="connsiteY22" fmla="*/ 5111733 h 6027847"/>
                  <a:gd name="connsiteX23" fmla="*/ 1815509 w 2570381"/>
                  <a:gd name="connsiteY23" fmla="*/ 5111733 h 6027847"/>
                  <a:gd name="connsiteX24" fmla="*/ 1815509 w 2570381"/>
                  <a:gd name="connsiteY24" fmla="*/ 4775183 h 6027847"/>
                  <a:gd name="connsiteX25" fmla="*/ 2570381 w 2570381"/>
                  <a:gd name="connsiteY25" fmla="*/ 5401515 h 6027847"/>
                  <a:gd name="connsiteX26" fmla="*/ 1815509 w 2570381"/>
                  <a:gd name="connsiteY26" fmla="*/ 6027847 h 6027847"/>
                  <a:gd name="connsiteX27" fmla="*/ 1815509 w 2570381"/>
                  <a:gd name="connsiteY27" fmla="*/ 5691297 h 6027847"/>
                  <a:gd name="connsiteX28" fmla="*/ 915399 w 2570381"/>
                  <a:gd name="connsiteY28" fmla="*/ 5691297 h 6027847"/>
                  <a:gd name="connsiteX29" fmla="*/ 915399 w 2570381"/>
                  <a:gd name="connsiteY29" fmla="*/ 5689573 h 6027847"/>
                  <a:gd name="connsiteX30" fmla="*/ 823076 w 2570381"/>
                  <a:gd name="connsiteY30" fmla="*/ 5684911 h 6027847"/>
                  <a:gd name="connsiteX31" fmla="*/ 15391 w 2570381"/>
                  <a:gd name="connsiteY31" fmla="*/ 4877226 h 6027847"/>
                  <a:gd name="connsiteX32" fmla="*/ 12603 w 2570381"/>
                  <a:gd name="connsiteY32" fmla="*/ 4822014 h 6027847"/>
                  <a:gd name="connsiteX33" fmla="*/ 12602 w 2570381"/>
                  <a:gd name="connsiteY33" fmla="*/ 4822014 h 6027847"/>
                  <a:gd name="connsiteX34" fmla="*/ 9220 w 2570381"/>
                  <a:gd name="connsiteY34" fmla="*/ 4822014 h 6027847"/>
                  <a:gd name="connsiteX35" fmla="*/ 9220 w 2570381"/>
                  <a:gd name="connsiteY35" fmla="*/ 4448159 h 6027847"/>
                  <a:gd name="connsiteX36" fmla="*/ 0 w 2570381"/>
                  <a:gd name="connsiteY36" fmla="*/ 4448159 h 6027847"/>
                  <a:gd name="connsiteX37" fmla="*/ 0 w 2570381"/>
                  <a:gd name="connsiteY37" fmla="*/ 1573513 h 6027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570381" h="6027847">
                    <a:moveTo>
                      <a:pt x="588784" y="4770583"/>
                    </a:moveTo>
                    <a:lnTo>
                      <a:pt x="588784" y="4798833"/>
                    </a:lnTo>
                    <a:lnTo>
                      <a:pt x="587360" y="4784708"/>
                    </a:lnTo>
                    <a:close/>
                    <a:moveTo>
                      <a:pt x="0" y="0"/>
                    </a:moveTo>
                    <a:lnTo>
                      <a:pt x="589089" y="719769"/>
                    </a:lnTo>
                    <a:lnTo>
                      <a:pt x="589089" y="719770"/>
                    </a:lnTo>
                    <a:lnTo>
                      <a:pt x="1287827" y="1573513"/>
                    </a:lnTo>
                    <a:lnTo>
                      <a:pt x="589089" y="1573513"/>
                    </a:lnTo>
                    <a:lnTo>
                      <a:pt x="589089" y="4448159"/>
                    </a:lnTo>
                    <a:lnTo>
                      <a:pt x="588783" y="4448159"/>
                    </a:lnTo>
                    <a:lnTo>
                      <a:pt x="588783" y="4770583"/>
                    </a:lnTo>
                    <a:lnTo>
                      <a:pt x="587359" y="4784708"/>
                    </a:lnTo>
                    <a:lnTo>
                      <a:pt x="588783" y="4798833"/>
                    </a:lnTo>
                    <a:lnTo>
                      <a:pt x="588783" y="4822014"/>
                    </a:lnTo>
                    <a:lnTo>
                      <a:pt x="588784" y="4822014"/>
                    </a:lnTo>
                    <a:lnTo>
                      <a:pt x="588784" y="4798833"/>
                    </a:lnTo>
                    <a:lnTo>
                      <a:pt x="594029" y="4850859"/>
                    </a:lnTo>
                    <a:cubicBezTo>
                      <a:pt x="620263" y="4979063"/>
                      <a:pt x="721240" y="5080040"/>
                      <a:pt x="849443" y="5106273"/>
                    </a:cubicBezTo>
                    <a:lnTo>
                      <a:pt x="915398" y="5112923"/>
                    </a:lnTo>
                    <a:lnTo>
                      <a:pt x="915398" y="5111734"/>
                    </a:lnTo>
                    <a:lnTo>
                      <a:pt x="927576" y="5111734"/>
                    </a:lnTo>
                    <a:lnTo>
                      <a:pt x="927586" y="5111733"/>
                    </a:lnTo>
                    <a:lnTo>
                      <a:pt x="1758580" y="5111733"/>
                    </a:lnTo>
                    <a:lnTo>
                      <a:pt x="1815509" y="5111733"/>
                    </a:lnTo>
                    <a:lnTo>
                      <a:pt x="1815509" y="4775183"/>
                    </a:lnTo>
                    <a:lnTo>
                      <a:pt x="2570381" y="5401515"/>
                    </a:lnTo>
                    <a:lnTo>
                      <a:pt x="1815509" y="6027847"/>
                    </a:lnTo>
                    <a:lnTo>
                      <a:pt x="1815509" y="5691297"/>
                    </a:lnTo>
                    <a:lnTo>
                      <a:pt x="915399" y="5691297"/>
                    </a:lnTo>
                    <a:lnTo>
                      <a:pt x="915399" y="5689573"/>
                    </a:lnTo>
                    <a:lnTo>
                      <a:pt x="823076" y="5684911"/>
                    </a:lnTo>
                    <a:cubicBezTo>
                      <a:pt x="397206" y="5641662"/>
                      <a:pt x="58640" y="5303096"/>
                      <a:pt x="15391" y="4877226"/>
                    </a:cubicBezTo>
                    <a:lnTo>
                      <a:pt x="12603" y="4822014"/>
                    </a:lnTo>
                    <a:lnTo>
                      <a:pt x="12602" y="4822014"/>
                    </a:lnTo>
                    <a:lnTo>
                      <a:pt x="9220" y="4822014"/>
                    </a:lnTo>
                    <a:lnTo>
                      <a:pt x="9220" y="4448159"/>
                    </a:lnTo>
                    <a:lnTo>
                      <a:pt x="0" y="4448159"/>
                    </a:lnTo>
                    <a:lnTo>
                      <a:pt x="0" y="1573513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880DEA55-9092-04D9-0F22-57F7BF9383E8}"/>
                  </a:ext>
                </a:extLst>
              </p:cNvPr>
              <p:cNvSpPr/>
              <p:nvPr/>
            </p:nvSpPr>
            <p:spPr>
              <a:xfrm>
                <a:off x="12492498" y="13868870"/>
                <a:ext cx="2353654" cy="8370805"/>
              </a:xfrm>
              <a:custGeom>
                <a:avLst/>
                <a:gdLst>
                  <a:gd name="connsiteX0" fmla="*/ 582097 w 2353654"/>
                  <a:gd name="connsiteY0" fmla="*/ 5553423 h 8370805"/>
                  <a:gd name="connsiteX1" fmla="*/ 573239 w 2353654"/>
                  <a:gd name="connsiteY1" fmla="*/ 5728842 h 8370805"/>
                  <a:gd name="connsiteX2" fmla="*/ 1035982 w 2353654"/>
                  <a:gd name="connsiteY2" fmla="*/ 7017855 h 8370805"/>
                  <a:gd name="connsiteX3" fmla="*/ 1149826 w 2353654"/>
                  <a:gd name="connsiteY3" fmla="*/ 7143116 h 8370805"/>
                  <a:gd name="connsiteX4" fmla="*/ 1098870 w 2353654"/>
                  <a:gd name="connsiteY4" fmla="*/ 7113696 h 8370805"/>
                  <a:gd name="connsiteX5" fmla="*/ 1149825 w 2353654"/>
                  <a:gd name="connsiteY5" fmla="*/ 7143115 h 8370805"/>
                  <a:gd name="connsiteX6" fmla="*/ 1166772 w 2353654"/>
                  <a:gd name="connsiteY6" fmla="*/ 7161761 h 8370805"/>
                  <a:gd name="connsiteX7" fmla="*/ 1765732 w 2353654"/>
                  <a:gd name="connsiteY7" fmla="*/ 7576286 h 8370805"/>
                  <a:gd name="connsiteX8" fmla="*/ 1773860 w 2353654"/>
                  <a:gd name="connsiteY8" fmla="*/ 7579374 h 8370805"/>
                  <a:gd name="connsiteX9" fmla="*/ 1934208 w 2353654"/>
                  <a:gd name="connsiteY9" fmla="*/ 7235506 h 8370805"/>
                  <a:gd name="connsiteX10" fmla="*/ 2353654 w 2353654"/>
                  <a:gd name="connsiteY10" fmla="*/ 8122178 h 8370805"/>
                  <a:gd name="connsiteX11" fmla="*/ 1404809 w 2353654"/>
                  <a:gd name="connsiteY11" fmla="*/ 8370805 h 8370805"/>
                  <a:gd name="connsiteX12" fmla="*/ 1536126 w 2353654"/>
                  <a:gd name="connsiteY12" fmla="*/ 8089195 h 8370805"/>
                  <a:gd name="connsiteX13" fmla="*/ 1420690 w 2353654"/>
                  <a:gd name="connsiteY13" fmla="*/ 8035304 h 8370805"/>
                  <a:gd name="connsiteX14" fmla="*/ 952350 w 2353654"/>
                  <a:gd name="connsiteY14" fmla="*/ 7727244 h 8370805"/>
                  <a:gd name="connsiteX15" fmla="*/ 865114 w 2353654"/>
                  <a:gd name="connsiteY15" fmla="*/ 7647959 h 8370805"/>
                  <a:gd name="connsiteX16" fmla="*/ 865112 w 2353654"/>
                  <a:gd name="connsiteY16" fmla="*/ 7647958 h 8370805"/>
                  <a:gd name="connsiteX17" fmla="*/ 816120 w 2353654"/>
                  <a:gd name="connsiteY17" fmla="*/ 7603431 h 8370805"/>
                  <a:gd name="connsiteX18" fmla="*/ 768439 w 2353654"/>
                  <a:gd name="connsiteY18" fmla="*/ 7560096 h 8370805"/>
                  <a:gd name="connsiteX19" fmla="*/ 9909 w 2353654"/>
                  <a:gd name="connsiteY19" fmla="*/ 5728842 h 8370805"/>
                  <a:gd name="connsiteX20" fmla="*/ 18767 w 2353654"/>
                  <a:gd name="connsiteY20" fmla="*/ 5553423 h 8370805"/>
                  <a:gd name="connsiteX21" fmla="*/ 0 w 2353654"/>
                  <a:gd name="connsiteY21" fmla="*/ 0 h 8370805"/>
                  <a:gd name="connsiteX22" fmla="*/ 589089 w 2353654"/>
                  <a:gd name="connsiteY22" fmla="*/ 719770 h 8370805"/>
                  <a:gd name="connsiteX23" fmla="*/ 598614 w 2353654"/>
                  <a:gd name="connsiteY23" fmla="*/ 731408 h 8370805"/>
                  <a:gd name="connsiteX24" fmla="*/ 598614 w 2353654"/>
                  <a:gd name="connsiteY24" fmla="*/ 2304921 h 8370805"/>
                  <a:gd name="connsiteX25" fmla="*/ 589089 w 2353654"/>
                  <a:gd name="connsiteY25" fmla="*/ 2304921 h 8370805"/>
                  <a:gd name="connsiteX26" fmla="*/ 589089 w 2353654"/>
                  <a:gd name="connsiteY26" fmla="*/ 4408422 h 8370805"/>
                  <a:gd name="connsiteX27" fmla="*/ 589973 w 2353654"/>
                  <a:gd name="connsiteY27" fmla="*/ 4408422 h 8370805"/>
                  <a:gd name="connsiteX28" fmla="*/ 589972 w 2353654"/>
                  <a:gd name="connsiteY28" fmla="*/ 5480552 h 8370805"/>
                  <a:gd name="connsiteX29" fmla="*/ 583700 w 2353654"/>
                  <a:gd name="connsiteY29" fmla="*/ 5521648 h 8370805"/>
                  <a:gd name="connsiteX30" fmla="*/ 582096 w 2353654"/>
                  <a:gd name="connsiteY30" fmla="*/ 5553422 h 8370805"/>
                  <a:gd name="connsiteX31" fmla="*/ 18768 w 2353654"/>
                  <a:gd name="connsiteY31" fmla="*/ 5553421 h 8370805"/>
                  <a:gd name="connsiteX32" fmla="*/ 18767 w 2353654"/>
                  <a:gd name="connsiteY32" fmla="*/ 5553423 h 8370805"/>
                  <a:gd name="connsiteX33" fmla="*/ 10409 w 2353654"/>
                  <a:gd name="connsiteY33" fmla="*/ 5553423 h 8370805"/>
                  <a:gd name="connsiteX34" fmla="*/ 10409 w 2353654"/>
                  <a:gd name="connsiteY34" fmla="*/ 5179567 h 8370805"/>
                  <a:gd name="connsiteX35" fmla="*/ 0 w 2353654"/>
                  <a:gd name="connsiteY35" fmla="*/ 5179567 h 8370805"/>
                  <a:gd name="connsiteX36" fmla="*/ 0 w 2353654"/>
                  <a:gd name="connsiteY36" fmla="*/ 2304921 h 837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2353654" h="8370805">
                    <a:moveTo>
                      <a:pt x="582097" y="5553423"/>
                    </a:moveTo>
                    <a:lnTo>
                      <a:pt x="573239" y="5728842"/>
                    </a:lnTo>
                    <a:cubicBezTo>
                      <a:pt x="573239" y="6218483"/>
                      <a:pt x="746897" y="6667565"/>
                      <a:pt x="1035982" y="7017855"/>
                    </a:cubicBezTo>
                    <a:lnTo>
                      <a:pt x="1149826" y="7143116"/>
                    </a:lnTo>
                    <a:lnTo>
                      <a:pt x="1098870" y="7113696"/>
                    </a:lnTo>
                    <a:lnTo>
                      <a:pt x="1149825" y="7143115"/>
                    </a:lnTo>
                    <a:lnTo>
                      <a:pt x="1166772" y="7161761"/>
                    </a:lnTo>
                    <a:cubicBezTo>
                      <a:pt x="1338671" y="7333659"/>
                      <a:pt x="1541309" y="7474819"/>
                      <a:pt x="1765732" y="7576286"/>
                    </a:cubicBezTo>
                    <a:lnTo>
                      <a:pt x="1773860" y="7579374"/>
                    </a:lnTo>
                    <a:lnTo>
                      <a:pt x="1934208" y="7235506"/>
                    </a:lnTo>
                    <a:lnTo>
                      <a:pt x="2353654" y="8122178"/>
                    </a:lnTo>
                    <a:lnTo>
                      <a:pt x="1404809" y="8370805"/>
                    </a:lnTo>
                    <a:lnTo>
                      <a:pt x="1536126" y="8089195"/>
                    </a:lnTo>
                    <a:lnTo>
                      <a:pt x="1420690" y="8035304"/>
                    </a:lnTo>
                    <a:cubicBezTo>
                      <a:pt x="1253180" y="7949506"/>
                      <a:pt x="1096243" y="7845995"/>
                      <a:pt x="952350" y="7727244"/>
                    </a:cubicBezTo>
                    <a:lnTo>
                      <a:pt x="865114" y="7647959"/>
                    </a:lnTo>
                    <a:lnTo>
                      <a:pt x="865112" y="7647958"/>
                    </a:lnTo>
                    <a:lnTo>
                      <a:pt x="816120" y="7603431"/>
                    </a:lnTo>
                    <a:lnTo>
                      <a:pt x="768439" y="7560096"/>
                    </a:lnTo>
                    <a:cubicBezTo>
                      <a:pt x="299781" y="7091437"/>
                      <a:pt x="9909" y="6443991"/>
                      <a:pt x="9909" y="5728842"/>
                    </a:cubicBezTo>
                    <a:lnTo>
                      <a:pt x="18767" y="5553423"/>
                    </a:lnTo>
                    <a:close/>
                    <a:moveTo>
                      <a:pt x="0" y="0"/>
                    </a:moveTo>
                    <a:lnTo>
                      <a:pt x="589089" y="719770"/>
                    </a:lnTo>
                    <a:lnTo>
                      <a:pt x="598614" y="731408"/>
                    </a:lnTo>
                    <a:lnTo>
                      <a:pt x="598614" y="2304921"/>
                    </a:lnTo>
                    <a:lnTo>
                      <a:pt x="589089" y="2304921"/>
                    </a:lnTo>
                    <a:lnTo>
                      <a:pt x="589089" y="4408422"/>
                    </a:lnTo>
                    <a:lnTo>
                      <a:pt x="589973" y="4408422"/>
                    </a:lnTo>
                    <a:lnTo>
                      <a:pt x="589972" y="5480552"/>
                    </a:lnTo>
                    <a:lnTo>
                      <a:pt x="583700" y="5521648"/>
                    </a:lnTo>
                    <a:lnTo>
                      <a:pt x="582096" y="5553422"/>
                    </a:lnTo>
                    <a:lnTo>
                      <a:pt x="18768" y="5553421"/>
                    </a:lnTo>
                    <a:lnTo>
                      <a:pt x="18767" y="5553423"/>
                    </a:lnTo>
                    <a:lnTo>
                      <a:pt x="10409" y="5553423"/>
                    </a:lnTo>
                    <a:lnTo>
                      <a:pt x="10409" y="5179567"/>
                    </a:lnTo>
                    <a:lnTo>
                      <a:pt x="0" y="5179567"/>
                    </a:lnTo>
                    <a:lnTo>
                      <a:pt x="0" y="2304921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65" name="Oval 64">
            <a:extLst>
              <a:ext uri="{FF2B5EF4-FFF2-40B4-BE49-F238E27FC236}">
                <a16:creationId xmlns:a16="http://schemas.microsoft.com/office/drawing/2014/main" id="{B1ECD366-5D65-B9BD-3097-477C91933230}"/>
              </a:ext>
            </a:extLst>
          </p:cNvPr>
          <p:cNvSpPr/>
          <p:nvPr/>
        </p:nvSpPr>
        <p:spPr>
          <a:xfrm>
            <a:off x="7572312" y="6792181"/>
            <a:ext cx="914400" cy="9144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+mj-lt"/>
              </a:rPr>
              <a:t>01</a:t>
            </a: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A4F7D62B-8F39-7DEE-1C62-E4B0FD2B3858}"/>
              </a:ext>
            </a:extLst>
          </p:cNvPr>
          <p:cNvSpPr/>
          <p:nvPr/>
        </p:nvSpPr>
        <p:spPr>
          <a:xfrm>
            <a:off x="8365776" y="9158048"/>
            <a:ext cx="914400" cy="9144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+mj-lt"/>
              </a:rPr>
              <a:t>02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60EF5547-0DF5-B4DF-778C-2D85A76F12D5}"/>
              </a:ext>
            </a:extLst>
          </p:cNvPr>
          <p:cNvSpPr/>
          <p:nvPr/>
        </p:nvSpPr>
        <p:spPr>
          <a:xfrm>
            <a:off x="11734800" y="10919627"/>
            <a:ext cx="914400" cy="9144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+mj-lt"/>
              </a:rPr>
              <a:t>03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68E7AA1-F71B-B47A-12EA-0B42071AC4A0}"/>
              </a:ext>
            </a:extLst>
          </p:cNvPr>
          <p:cNvSpPr txBox="1"/>
          <p:nvPr/>
        </p:nvSpPr>
        <p:spPr>
          <a:xfrm>
            <a:off x="3454029" y="6863696"/>
            <a:ext cx="288765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r"/>
            <a:r>
              <a:rPr lang="vi-VN" sz="2200" dirty="0">
                <a:solidFill>
                  <a:schemeClr val="tx2"/>
                </a:solidFill>
              </a:rPr>
              <a:t>Nhận thức cơ hội và thách thức số hóa.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0C45C82-1119-875D-D16A-5A05F8AD4247}"/>
              </a:ext>
            </a:extLst>
          </p:cNvPr>
          <p:cNvSpPr txBox="1"/>
          <p:nvPr/>
        </p:nvSpPr>
        <p:spPr>
          <a:xfrm>
            <a:off x="4343400" y="9822777"/>
            <a:ext cx="288765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r"/>
            <a:r>
              <a:rPr lang="vi-VN" sz="2200" dirty="0">
                <a:solidFill>
                  <a:schemeClr val="tx2"/>
                </a:solidFill>
              </a:rPr>
              <a:t>Gắn kết chiến lược và công nghệ.</a:t>
            </a: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C0CE15C3-C28B-2E94-69DB-78F1BE6A8A55}"/>
              </a:ext>
            </a:extLst>
          </p:cNvPr>
          <p:cNvSpPr/>
          <p:nvPr/>
        </p:nvSpPr>
        <p:spPr>
          <a:xfrm>
            <a:off x="11570393" y="749300"/>
            <a:ext cx="1252664" cy="9710933"/>
          </a:xfrm>
          <a:custGeom>
            <a:avLst/>
            <a:gdLst>
              <a:gd name="connsiteX0" fmla="*/ 621607 w 1252664"/>
              <a:gd name="connsiteY0" fmla="*/ 0 h 9710933"/>
              <a:gd name="connsiteX1" fmla="*/ 920719 w 1252664"/>
              <a:gd name="connsiteY1" fmla="*/ 365466 h 9710933"/>
              <a:gd name="connsiteX2" fmla="*/ 922105 w 1252664"/>
              <a:gd name="connsiteY2" fmla="*/ 367159 h 9710933"/>
              <a:gd name="connsiteX3" fmla="*/ 922105 w 1252664"/>
              <a:gd name="connsiteY3" fmla="*/ 2672080 h 9710933"/>
              <a:gd name="connsiteX4" fmla="*/ 920719 w 1252664"/>
              <a:gd name="connsiteY4" fmla="*/ 2672080 h 9710933"/>
              <a:gd name="connsiteX5" fmla="*/ 920719 w 1252664"/>
              <a:gd name="connsiteY5" fmla="*/ 5118481 h 9710933"/>
              <a:gd name="connsiteX6" fmla="*/ 925713 w 1252664"/>
              <a:gd name="connsiteY6" fmla="*/ 5118481 h 9710933"/>
              <a:gd name="connsiteX7" fmla="*/ 925713 w 1252664"/>
              <a:gd name="connsiteY7" fmla="*/ 8956062 h 9710933"/>
              <a:gd name="connsiteX8" fmla="*/ 1252664 w 1252664"/>
              <a:gd name="connsiteY8" fmla="*/ 8956062 h 9710933"/>
              <a:gd name="connsiteX9" fmla="*/ 626332 w 1252664"/>
              <a:gd name="connsiteY9" fmla="*/ 9710933 h 9710933"/>
              <a:gd name="connsiteX10" fmla="*/ 0 w 1252664"/>
              <a:gd name="connsiteY10" fmla="*/ 8956062 h 9710933"/>
              <a:gd name="connsiteX11" fmla="*/ 327099 w 1252664"/>
              <a:gd name="connsiteY11" fmla="*/ 8956062 h 9710933"/>
              <a:gd name="connsiteX12" fmla="*/ 327099 w 1252664"/>
              <a:gd name="connsiteY12" fmla="*/ 5546726 h 9710933"/>
              <a:gd name="connsiteX13" fmla="*/ 322105 w 1252664"/>
              <a:gd name="connsiteY13" fmla="*/ 5546726 h 9710933"/>
              <a:gd name="connsiteX14" fmla="*/ 322105 w 1252664"/>
              <a:gd name="connsiteY14" fmla="*/ 2672080 h 9710933"/>
              <a:gd name="connsiteX15" fmla="*/ 322105 w 1252664"/>
              <a:gd name="connsiteY15" fmla="*/ 365942 h 9710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252664" h="9710933">
                <a:moveTo>
                  <a:pt x="621607" y="0"/>
                </a:moveTo>
                <a:lnTo>
                  <a:pt x="920719" y="365466"/>
                </a:lnTo>
                <a:lnTo>
                  <a:pt x="922105" y="367159"/>
                </a:lnTo>
                <a:lnTo>
                  <a:pt x="922105" y="2672080"/>
                </a:lnTo>
                <a:lnTo>
                  <a:pt x="920719" y="2672080"/>
                </a:lnTo>
                <a:lnTo>
                  <a:pt x="920719" y="5118481"/>
                </a:lnTo>
                <a:lnTo>
                  <a:pt x="925713" y="5118481"/>
                </a:lnTo>
                <a:lnTo>
                  <a:pt x="925713" y="8956062"/>
                </a:lnTo>
                <a:lnTo>
                  <a:pt x="1252664" y="8956062"/>
                </a:lnTo>
                <a:lnTo>
                  <a:pt x="626332" y="9710933"/>
                </a:lnTo>
                <a:lnTo>
                  <a:pt x="0" y="8956062"/>
                </a:lnTo>
                <a:lnTo>
                  <a:pt x="327099" y="8956062"/>
                </a:lnTo>
                <a:lnTo>
                  <a:pt x="327099" y="5546726"/>
                </a:lnTo>
                <a:lnTo>
                  <a:pt x="322105" y="5546726"/>
                </a:lnTo>
                <a:lnTo>
                  <a:pt x="322105" y="2672080"/>
                </a:lnTo>
                <a:lnTo>
                  <a:pt x="322105" y="36594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794339A1-043C-6EB6-98FC-3F211F92757E}"/>
              </a:ext>
            </a:extLst>
          </p:cNvPr>
          <p:cNvSpPr/>
          <p:nvPr/>
        </p:nvSpPr>
        <p:spPr>
          <a:xfrm>
            <a:off x="8722054" y="1824591"/>
            <a:ext cx="2579906" cy="6051123"/>
          </a:xfrm>
          <a:custGeom>
            <a:avLst/>
            <a:gdLst>
              <a:gd name="connsiteX0" fmla="*/ 1981596 w 2579906"/>
              <a:gd name="connsiteY0" fmla="*/ 4793859 h 6051123"/>
              <a:gd name="connsiteX1" fmla="*/ 1983020 w 2579906"/>
              <a:gd name="connsiteY1" fmla="*/ 4807984 h 6051123"/>
              <a:gd name="connsiteX2" fmla="*/ 1981596 w 2579906"/>
              <a:gd name="connsiteY2" fmla="*/ 4822109 h 6051123"/>
              <a:gd name="connsiteX3" fmla="*/ 2579906 w 2579906"/>
              <a:gd name="connsiteY3" fmla="*/ 0 h 6051123"/>
              <a:gd name="connsiteX4" fmla="*/ 2579906 w 2579906"/>
              <a:gd name="connsiteY4" fmla="*/ 1596789 h 6051123"/>
              <a:gd name="connsiteX5" fmla="*/ 2560856 w 2579906"/>
              <a:gd name="connsiteY5" fmla="*/ 1596789 h 6051123"/>
              <a:gd name="connsiteX6" fmla="*/ 2560856 w 2579906"/>
              <a:gd name="connsiteY6" fmla="*/ 3700290 h 6051123"/>
              <a:gd name="connsiteX7" fmla="*/ 2561160 w 2579906"/>
              <a:gd name="connsiteY7" fmla="*/ 3700290 h 6051123"/>
              <a:gd name="connsiteX8" fmla="*/ 2561160 w 2579906"/>
              <a:gd name="connsiteY8" fmla="*/ 4845290 h 6051123"/>
              <a:gd name="connsiteX9" fmla="*/ 2557778 w 2579906"/>
              <a:gd name="connsiteY9" fmla="*/ 4845290 h 6051123"/>
              <a:gd name="connsiteX10" fmla="*/ 2557777 w 2579906"/>
              <a:gd name="connsiteY10" fmla="*/ 4845290 h 6051123"/>
              <a:gd name="connsiteX11" fmla="*/ 2554989 w 2579906"/>
              <a:gd name="connsiteY11" fmla="*/ 4900502 h 6051123"/>
              <a:gd name="connsiteX12" fmla="*/ 1747304 w 2579906"/>
              <a:gd name="connsiteY12" fmla="*/ 5708187 h 6051123"/>
              <a:gd name="connsiteX13" fmla="*/ 1654981 w 2579906"/>
              <a:gd name="connsiteY13" fmla="*/ 5712849 h 6051123"/>
              <a:gd name="connsiteX14" fmla="*/ 1654981 w 2579906"/>
              <a:gd name="connsiteY14" fmla="*/ 5714573 h 6051123"/>
              <a:gd name="connsiteX15" fmla="*/ 754870 w 2579906"/>
              <a:gd name="connsiteY15" fmla="*/ 5714573 h 6051123"/>
              <a:gd name="connsiteX16" fmla="*/ 754870 w 2579906"/>
              <a:gd name="connsiteY16" fmla="*/ 6051123 h 6051123"/>
              <a:gd name="connsiteX17" fmla="*/ 0 w 2579906"/>
              <a:gd name="connsiteY17" fmla="*/ 5424791 h 6051123"/>
              <a:gd name="connsiteX18" fmla="*/ 754870 w 2579906"/>
              <a:gd name="connsiteY18" fmla="*/ 4798459 h 6051123"/>
              <a:gd name="connsiteX19" fmla="*/ 754870 w 2579906"/>
              <a:gd name="connsiteY19" fmla="*/ 5135009 h 6051123"/>
              <a:gd name="connsiteX20" fmla="*/ 811800 w 2579906"/>
              <a:gd name="connsiteY20" fmla="*/ 5135009 h 6051123"/>
              <a:gd name="connsiteX21" fmla="*/ 1642794 w 2579906"/>
              <a:gd name="connsiteY21" fmla="*/ 5135009 h 6051123"/>
              <a:gd name="connsiteX22" fmla="*/ 1642804 w 2579906"/>
              <a:gd name="connsiteY22" fmla="*/ 5135010 h 6051123"/>
              <a:gd name="connsiteX23" fmla="*/ 1654982 w 2579906"/>
              <a:gd name="connsiteY23" fmla="*/ 5135010 h 6051123"/>
              <a:gd name="connsiteX24" fmla="*/ 1654982 w 2579906"/>
              <a:gd name="connsiteY24" fmla="*/ 5136199 h 6051123"/>
              <a:gd name="connsiteX25" fmla="*/ 1720937 w 2579906"/>
              <a:gd name="connsiteY25" fmla="*/ 5129549 h 6051123"/>
              <a:gd name="connsiteX26" fmla="*/ 1976351 w 2579906"/>
              <a:gd name="connsiteY26" fmla="*/ 4874135 h 6051123"/>
              <a:gd name="connsiteX27" fmla="*/ 1981596 w 2579906"/>
              <a:gd name="connsiteY27" fmla="*/ 4822109 h 6051123"/>
              <a:gd name="connsiteX28" fmla="*/ 1981596 w 2579906"/>
              <a:gd name="connsiteY28" fmla="*/ 4845290 h 6051123"/>
              <a:gd name="connsiteX29" fmla="*/ 1981597 w 2579906"/>
              <a:gd name="connsiteY29" fmla="*/ 4845290 h 6051123"/>
              <a:gd name="connsiteX30" fmla="*/ 1981597 w 2579906"/>
              <a:gd name="connsiteY30" fmla="*/ 4822109 h 6051123"/>
              <a:gd name="connsiteX31" fmla="*/ 1983021 w 2579906"/>
              <a:gd name="connsiteY31" fmla="*/ 4807984 h 6051123"/>
              <a:gd name="connsiteX32" fmla="*/ 1981597 w 2579906"/>
              <a:gd name="connsiteY32" fmla="*/ 4793859 h 6051123"/>
              <a:gd name="connsiteX33" fmla="*/ 1981597 w 2579906"/>
              <a:gd name="connsiteY33" fmla="*/ 4471435 h 6051123"/>
              <a:gd name="connsiteX34" fmla="*/ 1981292 w 2579906"/>
              <a:gd name="connsiteY34" fmla="*/ 4471435 h 6051123"/>
              <a:gd name="connsiteX35" fmla="*/ 1981292 w 2579906"/>
              <a:gd name="connsiteY35" fmla="*/ 1596789 h 6051123"/>
              <a:gd name="connsiteX36" fmla="*/ 1273028 w 2579906"/>
              <a:gd name="connsiteY36" fmla="*/ 1596789 h 6051123"/>
              <a:gd name="connsiteX37" fmla="*/ 1981292 w 2579906"/>
              <a:gd name="connsiteY37" fmla="*/ 731407 h 6051123"/>
              <a:gd name="connsiteX38" fmla="*/ 2560856 w 2579906"/>
              <a:gd name="connsiteY38" fmla="*/ 23276 h 6051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2579906" h="6051123">
                <a:moveTo>
                  <a:pt x="1981596" y="4793859"/>
                </a:moveTo>
                <a:lnTo>
                  <a:pt x="1983020" y="4807984"/>
                </a:lnTo>
                <a:lnTo>
                  <a:pt x="1981596" y="4822109"/>
                </a:lnTo>
                <a:close/>
                <a:moveTo>
                  <a:pt x="2579906" y="0"/>
                </a:moveTo>
                <a:lnTo>
                  <a:pt x="2579906" y="1596789"/>
                </a:lnTo>
                <a:lnTo>
                  <a:pt x="2560856" y="1596789"/>
                </a:lnTo>
                <a:lnTo>
                  <a:pt x="2560856" y="3700290"/>
                </a:lnTo>
                <a:lnTo>
                  <a:pt x="2561160" y="3700290"/>
                </a:lnTo>
                <a:lnTo>
                  <a:pt x="2561160" y="4845290"/>
                </a:lnTo>
                <a:lnTo>
                  <a:pt x="2557778" y="4845290"/>
                </a:lnTo>
                <a:lnTo>
                  <a:pt x="2557777" y="4845290"/>
                </a:lnTo>
                <a:lnTo>
                  <a:pt x="2554989" y="4900502"/>
                </a:lnTo>
                <a:cubicBezTo>
                  <a:pt x="2511740" y="5326372"/>
                  <a:pt x="2173174" y="5664938"/>
                  <a:pt x="1747304" y="5708187"/>
                </a:cubicBezTo>
                <a:lnTo>
                  <a:pt x="1654981" y="5712849"/>
                </a:lnTo>
                <a:lnTo>
                  <a:pt x="1654981" y="5714573"/>
                </a:lnTo>
                <a:lnTo>
                  <a:pt x="754870" y="5714573"/>
                </a:lnTo>
                <a:lnTo>
                  <a:pt x="754870" y="6051123"/>
                </a:lnTo>
                <a:lnTo>
                  <a:pt x="0" y="5424791"/>
                </a:lnTo>
                <a:lnTo>
                  <a:pt x="754870" y="4798459"/>
                </a:lnTo>
                <a:lnTo>
                  <a:pt x="754870" y="5135009"/>
                </a:lnTo>
                <a:lnTo>
                  <a:pt x="811800" y="5135009"/>
                </a:lnTo>
                <a:lnTo>
                  <a:pt x="1642794" y="5135009"/>
                </a:lnTo>
                <a:lnTo>
                  <a:pt x="1642804" y="5135010"/>
                </a:lnTo>
                <a:lnTo>
                  <a:pt x="1654982" y="5135010"/>
                </a:lnTo>
                <a:lnTo>
                  <a:pt x="1654982" y="5136199"/>
                </a:lnTo>
                <a:lnTo>
                  <a:pt x="1720937" y="5129549"/>
                </a:lnTo>
                <a:cubicBezTo>
                  <a:pt x="1849140" y="5103316"/>
                  <a:pt x="1950117" y="5002339"/>
                  <a:pt x="1976351" y="4874135"/>
                </a:cubicBezTo>
                <a:lnTo>
                  <a:pt x="1981596" y="4822109"/>
                </a:lnTo>
                <a:lnTo>
                  <a:pt x="1981596" y="4845290"/>
                </a:lnTo>
                <a:lnTo>
                  <a:pt x="1981597" y="4845290"/>
                </a:lnTo>
                <a:lnTo>
                  <a:pt x="1981597" y="4822109"/>
                </a:lnTo>
                <a:lnTo>
                  <a:pt x="1983021" y="4807984"/>
                </a:lnTo>
                <a:lnTo>
                  <a:pt x="1981597" y="4793859"/>
                </a:lnTo>
                <a:lnTo>
                  <a:pt x="1981597" y="4471435"/>
                </a:lnTo>
                <a:lnTo>
                  <a:pt x="1981292" y="4471435"/>
                </a:lnTo>
                <a:lnTo>
                  <a:pt x="1981292" y="1596789"/>
                </a:lnTo>
                <a:lnTo>
                  <a:pt x="1273028" y="1596789"/>
                </a:lnTo>
                <a:lnTo>
                  <a:pt x="1981292" y="731407"/>
                </a:lnTo>
                <a:lnTo>
                  <a:pt x="2560856" y="232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2230FF01-0640-1FE0-59B3-D124AD3D1167}"/>
              </a:ext>
            </a:extLst>
          </p:cNvPr>
          <p:cNvSpPr/>
          <p:nvPr/>
        </p:nvSpPr>
        <p:spPr>
          <a:xfrm>
            <a:off x="9547373" y="1115242"/>
            <a:ext cx="2345125" cy="8372022"/>
          </a:xfrm>
          <a:custGeom>
            <a:avLst/>
            <a:gdLst>
              <a:gd name="connsiteX0" fmla="*/ 1771557 w 2345125"/>
              <a:gd name="connsiteY0" fmla="*/ 5554640 h 8372022"/>
              <a:gd name="connsiteX1" fmla="*/ 2334887 w 2345125"/>
              <a:gd name="connsiteY1" fmla="*/ 5554640 h 8372022"/>
              <a:gd name="connsiteX2" fmla="*/ 2343745 w 2345125"/>
              <a:gd name="connsiteY2" fmla="*/ 5730059 h 8372022"/>
              <a:gd name="connsiteX3" fmla="*/ 1585215 w 2345125"/>
              <a:gd name="connsiteY3" fmla="*/ 7561313 h 8372022"/>
              <a:gd name="connsiteX4" fmla="*/ 1537534 w 2345125"/>
              <a:gd name="connsiteY4" fmla="*/ 7604648 h 8372022"/>
              <a:gd name="connsiteX5" fmla="*/ 1488542 w 2345125"/>
              <a:gd name="connsiteY5" fmla="*/ 7649175 h 8372022"/>
              <a:gd name="connsiteX6" fmla="*/ 1488540 w 2345125"/>
              <a:gd name="connsiteY6" fmla="*/ 7649176 h 8372022"/>
              <a:gd name="connsiteX7" fmla="*/ 1401304 w 2345125"/>
              <a:gd name="connsiteY7" fmla="*/ 7728461 h 8372022"/>
              <a:gd name="connsiteX8" fmla="*/ 932964 w 2345125"/>
              <a:gd name="connsiteY8" fmla="*/ 8036521 h 8372022"/>
              <a:gd name="connsiteX9" fmla="*/ 817528 w 2345125"/>
              <a:gd name="connsiteY9" fmla="*/ 8090412 h 8372022"/>
              <a:gd name="connsiteX10" fmla="*/ 948845 w 2345125"/>
              <a:gd name="connsiteY10" fmla="*/ 8372022 h 8372022"/>
              <a:gd name="connsiteX11" fmla="*/ 0 w 2345125"/>
              <a:gd name="connsiteY11" fmla="*/ 8123395 h 8372022"/>
              <a:gd name="connsiteX12" fmla="*/ 419446 w 2345125"/>
              <a:gd name="connsiteY12" fmla="*/ 7236723 h 8372022"/>
              <a:gd name="connsiteX13" fmla="*/ 579794 w 2345125"/>
              <a:gd name="connsiteY13" fmla="*/ 7580591 h 8372022"/>
              <a:gd name="connsiteX14" fmla="*/ 587922 w 2345125"/>
              <a:gd name="connsiteY14" fmla="*/ 7577503 h 8372022"/>
              <a:gd name="connsiteX15" fmla="*/ 1186882 w 2345125"/>
              <a:gd name="connsiteY15" fmla="*/ 7162978 h 8372022"/>
              <a:gd name="connsiteX16" fmla="*/ 1203829 w 2345125"/>
              <a:gd name="connsiteY16" fmla="*/ 7144332 h 8372022"/>
              <a:gd name="connsiteX17" fmla="*/ 1254784 w 2345125"/>
              <a:gd name="connsiteY17" fmla="*/ 7114913 h 8372022"/>
              <a:gd name="connsiteX18" fmla="*/ 1203828 w 2345125"/>
              <a:gd name="connsiteY18" fmla="*/ 7144333 h 8372022"/>
              <a:gd name="connsiteX19" fmla="*/ 1317672 w 2345125"/>
              <a:gd name="connsiteY19" fmla="*/ 7019072 h 8372022"/>
              <a:gd name="connsiteX20" fmla="*/ 1780415 w 2345125"/>
              <a:gd name="connsiteY20" fmla="*/ 5730059 h 8372022"/>
              <a:gd name="connsiteX21" fmla="*/ 2345125 w 2345125"/>
              <a:gd name="connsiteY21" fmla="*/ 0 h 8372022"/>
              <a:gd name="connsiteX22" fmla="*/ 2345125 w 2345125"/>
              <a:gd name="connsiteY22" fmla="*/ 2306138 h 8372022"/>
              <a:gd name="connsiteX23" fmla="*/ 2344129 w 2345125"/>
              <a:gd name="connsiteY23" fmla="*/ 2306138 h 8372022"/>
              <a:gd name="connsiteX24" fmla="*/ 2344129 w 2345125"/>
              <a:gd name="connsiteY24" fmla="*/ 5180784 h 8372022"/>
              <a:gd name="connsiteX25" fmla="*/ 2343245 w 2345125"/>
              <a:gd name="connsiteY25" fmla="*/ 5180784 h 8372022"/>
              <a:gd name="connsiteX26" fmla="*/ 2343245 w 2345125"/>
              <a:gd name="connsiteY26" fmla="*/ 5554640 h 8372022"/>
              <a:gd name="connsiteX27" fmla="*/ 2334887 w 2345125"/>
              <a:gd name="connsiteY27" fmla="*/ 5554640 h 8372022"/>
              <a:gd name="connsiteX28" fmla="*/ 2334886 w 2345125"/>
              <a:gd name="connsiteY28" fmla="*/ 5554638 h 8372022"/>
              <a:gd name="connsiteX29" fmla="*/ 1771558 w 2345125"/>
              <a:gd name="connsiteY29" fmla="*/ 5554639 h 8372022"/>
              <a:gd name="connsiteX30" fmla="*/ 1769954 w 2345125"/>
              <a:gd name="connsiteY30" fmla="*/ 5522865 h 8372022"/>
              <a:gd name="connsiteX31" fmla="*/ 1763682 w 2345125"/>
              <a:gd name="connsiteY31" fmla="*/ 5481769 h 8372022"/>
              <a:gd name="connsiteX32" fmla="*/ 1763681 w 2345125"/>
              <a:gd name="connsiteY32" fmla="*/ 4409639 h 8372022"/>
              <a:gd name="connsiteX33" fmla="*/ 1764565 w 2345125"/>
              <a:gd name="connsiteY33" fmla="*/ 4409639 h 8372022"/>
              <a:gd name="connsiteX34" fmla="*/ 1764565 w 2345125"/>
              <a:gd name="connsiteY34" fmla="*/ 2306138 h 8372022"/>
              <a:gd name="connsiteX35" fmla="*/ 1764565 w 2345125"/>
              <a:gd name="connsiteY35" fmla="*/ 709349 h 8372022"/>
              <a:gd name="connsiteX36" fmla="*/ 2344129 w 2345125"/>
              <a:gd name="connsiteY36" fmla="*/ 1217 h 8372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345125" h="8372022">
                <a:moveTo>
                  <a:pt x="1771557" y="5554640"/>
                </a:moveTo>
                <a:lnTo>
                  <a:pt x="2334887" y="5554640"/>
                </a:lnTo>
                <a:lnTo>
                  <a:pt x="2343745" y="5730059"/>
                </a:lnTo>
                <a:cubicBezTo>
                  <a:pt x="2343745" y="6445208"/>
                  <a:pt x="2053873" y="7092654"/>
                  <a:pt x="1585215" y="7561313"/>
                </a:cubicBezTo>
                <a:lnTo>
                  <a:pt x="1537534" y="7604648"/>
                </a:lnTo>
                <a:lnTo>
                  <a:pt x="1488542" y="7649175"/>
                </a:lnTo>
                <a:lnTo>
                  <a:pt x="1488540" y="7649176"/>
                </a:lnTo>
                <a:lnTo>
                  <a:pt x="1401304" y="7728461"/>
                </a:lnTo>
                <a:cubicBezTo>
                  <a:pt x="1257411" y="7847212"/>
                  <a:pt x="1100474" y="7950723"/>
                  <a:pt x="932964" y="8036521"/>
                </a:cubicBezTo>
                <a:lnTo>
                  <a:pt x="817528" y="8090412"/>
                </a:lnTo>
                <a:lnTo>
                  <a:pt x="948845" y="8372022"/>
                </a:lnTo>
                <a:lnTo>
                  <a:pt x="0" y="8123395"/>
                </a:lnTo>
                <a:lnTo>
                  <a:pt x="419446" y="7236723"/>
                </a:lnTo>
                <a:lnTo>
                  <a:pt x="579794" y="7580591"/>
                </a:lnTo>
                <a:lnTo>
                  <a:pt x="587922" y="7577503"/>
                </a:lnTo>
                <a:cubicBezTo>
                  <a:pt x="812345" y="7476036"/>
                  <a:pt x="1014983" y="7334876"/>
                  <a:pt x="1186882" y="7162978"/>
                </a:cubicBezTo>
                <a:lnTo>
                  <a:pt x="1203829" y="7144332"/>
                </a:lnTo>
                <a:lnTo>
                  <a:pt x="1254784" y="7114913"/>
                </a:lnTo>
                <a:lnTo>
                  <a:pt x="1203828" y="7144333"/>
                </a:lnTo>
                <a:lnTo>
                  <a:pt x="1317672" y="7019072"/>
                </a:lnTo>
                <a:cubicBezTo>
                  <a:pt x="1606757" y="6668782"/>
                  <a:pt x="1780415" y="6219700"/>
                  <a:pt x="1780415" y="5730059"/>
                </a:cubicBezTo>
                <a:close/>
                <a:moveTo>
                  <a:pt x="2345125" y="0"/>
                </a:moveTo>
                <a:lnTo>
                  <a:pt x="2345125" y="2306138"/>
                </a:lnTo>
                <a:lnTo>
                  <a:pt x="2344129" y="2306138"/>
                </a:lnTo>
                <a:lnTo>
                  <a:pt x="2344129" y="5180784"/>
                </a:lnTo>
                <a:lnTo>
                  <a:pt x="2343245" y="5180784"/>
                </a:lnTo>
                <a:lnTo>
                  <a:pt x="2343245" y="5554640"/>
                </a:lnTo>
                <a:lnTo>
                  <a:pt x="2334887" y="5554640"/>
                </a:lnTo>
                <a:lnTo>
                  <a:pt x="2334886" y="5554638"/>
                </a:lnTo>
                <a:lnTo>
                  <a:pt x="1771558" y="5554639"/>
                </a:lnTo>
                <a:lnTo>
                  <a:pt x="1769954" y="5522865"/>
                </a:lnTo>
                <a:lnTo>
                  <a:pt x="1763682" y="5481769"/>
                </a:lnTo>
                <a:lnTo>
                  <a:pt x="1763681" y="4409639"/>
                </a:lnTo>
                <a:lnTo>
                  <a:pt x="1764565" y="4409639"/>
                </a:lnTo>
                <a:lnTo>
                  <a:pt x="1764565" y="2306138"/>
                </a:lnTo>
                <a:lnTo>
                  <a:pt x="1764565" y="709349"/>
                </a:lnTo>
                <a:lnTo>
                  <a:pt x="2344129" y="121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524C8615-07EB-3197-A5C2-63667910B571}"/>
              </a:ext>
            </a:extLst>
          </p:cNvPr>
          <p:cNvSpPr/>
          <p:nvPr/>
        </p:nvSpPr>
        <p:spPr>
          <a:xfrm>
            <a:off x="13101091" y="1847867"/>
            <a:ext cx="2570381" cy="6027847"/>
          </a:xfrm>
          <a:custGeom>
            <a:avLst/>
            <a:gdLst>
              <a:gd name="connsiteX0" fmla="*/ 588784 w 2570381"/>
              <a:gd name="connsiteY0" fmla="*/ 4770583 h 6027847"/>
              <a:gd name="connsiteX1" fmla="*/ 588784 w 2570381"/>
              <a:gd name="connsiteY1" fmla="*/ 4798833 h 6027847"/>
              <a:gd name="connsiteX2" fmla="*/ 587360 w 2570381"/>
              <a:gd name="connsiteY2" fmla="*/ 4784708 h 6027847"/>
              <a:gd name="connsiteX3" fmla="*/ 0 w 2570381"/>
              <a:gd name="connsiteY3" fmla="*/ 0 h 6027847"/>
              <a:gd name="connsiteX4" fmla="*/ 589089 w 2570381"/>
              <a:gd name="connsiteY4" fmla="*/ 719769 h 6027847"/>
              <a:gd name="connsiteX5" fmla="*/ 589089 w 2570381"/>
              <a:gd name="connsiteY5" fmla="*/ 719770 h 6027847"/>
              <a:gd name="connsiteX6" fmla="*/ 1287827 w 2570381"/>
              <a:gd name="connsiteY6" fmla="*/ 1573513 h 6027847"/>
              <a:gd name="connsiteX7" fmla="*/ 589089 w 2570381"/>
              <a:gd name="connsiteY7" fmla="*/ 1573513 h 6027847"/>
              <a:gd name="connsiteX8" fmla="*/ 589089 w 2570381"/>
              <a:gd name="connsiteY8" fmla="*/ 4448159 h 6027847"/>
              <a:gd name="connsiteX9" fmla="*/ 588783 w 2570381"/>
              <a:gd name="connsiteY9" fmla="*/ 4448159 h 6027847"/>
              <a:gd name="connsiteX10" fmla="*/ 588783 w 2570381"/>
              <a:gd name="connsiteY10" fmla="*/ 4770583 h 6027847"/>
              <a:gd name="connsiteX11" fmla="*/ 587359 w 2570381"/>
              <a:gd name="connsiteY11" fmla="*/ 4784708 h 6027847"/>
              <a:gd name="connsiteX12" fmla="*/ 588783 w 2570381"/>
              <a:gd name="connsiteY12" fmla="*/ 4798833 h 6027847"/>
              <a:gd name="connsiteX13" fmla="*/ 588783 w 2570381"/>
              <a:gd name="connsiteY13" fmla="*/ 4822014 h 6027847"/>
              <a:gd name="connsiteX14" fmla="*/ 588784 w 2570381"/>
              <a:gd name="connsiteY14" fmla="*/ 4822014 h 6027847"/>
              <a:gd name="connsiteX15" fmla="*/ 588784 w 2570381"/>
              <a:gd name="connsiteY15" fmla="*/ 4798833 h 6027847"/>
              <a:gd name="connsiteX16" fmla="*/ 594029 w 2570381"/>
              <a:gd name="connsiteY16" fmla="*/ 4850859 h 6027847"/>
              <a:gd name="connsiteX17" fmla="*/ 849443 w 2570381"/>
              <a:gd name="connsiteY17" fmla="*/ 5106273 h 6027847"/>
              <a:gd name="connsiteX18" fmla="*/ 915398 w 2570381"/>
              <a:gd name="connsiteY18" fmla="*/ 5112923 h 6027847"/>
              <a:gd name="connsiteX19" fmla="*/ 915398 w 2570381"/>
              <a:gd name="connsiteY19" fmla="*/ 5111734 h 6027847"/>
              <a:gd name="connsiteX20" fmla="*/ 927576 w 2570381"/>
              <a:gd name="connsiteY20" fmla="*/ 5111734 h 6027847"/>
              <a:gd name="connsiteX21" fmla="*/ 927586 w 2570381"/>
              <a:gd name="connsiteY21" fmla="*/ 5111733 h 6027847"/>
              <a:gd name="connsiteX22" fmla="*/ 1758580 w 2570381"/>
              <a:gd name="connsiteY22" fmla="*/ 5111733 h 6027847"/>
              <a:gd name="connsiteX23" fmla="*/ 1815509 w 2570381"/>
              <a:gd name="connsiteY23" fmla="*/ 5111733 h 6027847"/>
              <a:gd name="connsiteX24" fmla="*/ 1815509 w 2570381"/>
              <a:gd name="connsiteY24" fmla="*/ 4775183 h 6027847"/>
              <a:gd name="connsiteX25" fmla="*/ 2570381 w 2570381"/>
              <a:gd name="connsiteY25" fmla="*/ 5401515 h 6027847"/>
              <a:gd name="connsiteX26" fmla="*/ 1815509 w 2570381"/>
              <a:gd name="connsiteY26" fmla="*/ 6027847 h 6027847"/>
              <a:gd name="connsiteX27" fmla="*/ 1815509 w 2570381"/>
              <a:gd name="connsiteY27" fmla="*/ 5691297 h 6027847"/>
              <a:gd name="connsiteX28" fmla="*/ 915399 w 2570381"/>
              <a:gd name="connsiteY28" fmla="*/ 5691297 h 6027847"/>
              <a:gd name="connsiteX29" fmla="*/ 915399 w 2570381"/>
              <a:gd name="connsiteY29" fmla="*/ 5689573 h 6027847"/>
              <a:gd name="connsiteX30" fmla="*/ 823076 w 2570381"/>
              <a:gd name="connsiteY30" fmla="*/ 5684911 h 6027847"/>
              <a:gd name="connsiteX31" fmla="*/ 15391 w 2570381"/>
              <a:gd name="connsiteY31" fmla="*/ 4877226 h 6027847"/>
              <a:gd name="connsiteX32" fmla="*/ 12603 w 2570381"/>
              <a:gd name="connsiteY32" fmla="*/ 4822014 h 6027847"/>
              <a:gd name="connsiteX33" fmla="*/ 12602 w 2570381"/>
              <a:gd name="connsiteY33" fmla="*/ 4822014 h 6027847"/>
              <a:gd name="connsiteX34" fmla="*/ 9220 w 2570381"/>
              <a:gd name="connsiteY34" fmla="*/ 4822014 h 6027847"/>
              <a:gd name="connsiteX35" fmla="*/ 9220 w 2570381"/>
              <a:gd name="connsiteY35" fmla="*/ 4448159 h 6027847"/>
              <a:gd name="connsiteX36" fmla="*/ 0 w 2570381"/>
              <a:gd name="connsiteY36" fmla="*/ 4448159 h 6027847"/>
              <a:gd name="connsiteX37" fmla="*/ 0 w 2570381"/>
              <a:gd name="connsiteY37" fmla="*/ 1573513 h 6027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570381" h="6027847">
                <a:moveTo>
                  <a:pt x="588784" y="4770583"/>
                </a:moveTo>
                <a:lnTo>
                  <a:pt x="588784" y="4798833"/>
                </a:lnTo>
                <a:lnTo>
                  <a:pt x="587360" y="4784708"/>
                </a:lnTo>
                <a:close/>
                <a:moveTo>
                  <a:pt x="0" y="0"/>
                </a:moveTo>
                <a:lnTo>
                  <a:pt x="589089" y="719769"/>
                </a:lnTo>
                <a:lnTo>
                  <a:pt x="589089" y="719770"/>
                </a:lnTo>
                <a:lnTo>
                  <a:pt x="1287827" y="1573513"/>
                </a:lnTo>
                <a:lnTo>
                  <a:pt x="589089" y="1573513"/>
                </a:lnTo>
                <a:lnTo>
                  <a:pt x="589089" y="4448159"/>
                </a:lnTo>
                <a:lnTo>
                  <a:pt x="588783" y="4448159"/>
                </a:lnTo>
                <a:lnTo>
                  <a:pt x="588783" y="4770583"/>
                </a:lnTo>
                <a:lnTo>
                  <a:pt x="587359" y="4784708"/>
                </a:lnTo>
                <a:lnTo>
                  <a:pt x="588783" y="4798833"/>
                </a:lnTo>
                <a:lnTo>
                  <a:pt x="588783" y="4822014"/>
                </a:lnTo>
                <a:lnTo>
                  <a:pt x="588784" y="4822014"/>
                </a:lnTo>
                <a:lnTo>
                  <a:pt x="588784" y="4798833"/>
                </a:lnTo>
                <a:lnTo>
                  <a:pt x="594029" y="4850859"/>
                </a:lnTo>
                <a:cubicBezTo>
                  <a:pt x="620263" y="4979063"/>
                  <a:pt x="721240" y="5080040"/>
                  <a:pt x="849443" y="5106273"/>
                </a:cubicBezTo>
                <a:lnTo>
                  <a:pt x="915398" y="5112923"/>
                </a:lnTo>
                <a:lnTo>
                  <a:pt x="915398" y="5111734"/>
                </a:lnTo>
                <a:lnTo>
                  <a:pt x="927576" y="5111734"/>
                </a:lnTo>
                <a:lnTo>
                  <a:pt x="927586" y="5111733"/>
                </a:lnTo>
                <a:lnTo>
                  <a:pt x="1758580" y="5111733"/>
                </a:lnTo>
                <a:lnTo>
                  <a:pt x="1815509" y="5111733"/>
                </a:lnTo>
                <a:lnTo>
                  <a:pt x="1815509" y="4775183"/>
                </a:lnTo>
                <a:lnTo>
                  <a:pt x="2570381" y="5401515"/>
                </a:lnTo>
                <a:lnTo>
                  <a:pt x="1815509" y="6027847"/>
                </a:lnTo>
                <a:lnTo>
                  <a:pt x="1815509" y="5691297"/>
                </a:lnTo>
                <a:lnTo>
                  <a:pt x="915399" y="5691297"/>
                </a:lnTo>
                <a:lnTo>
                  <a:pt x="915399" y="5689573"/>
                </a:lnTo>
                <a:lnTo>
                  <a:pt x="823076" y="5684911"/>
                </a:lnTo>
                <a:cubicBezTo>
                  <a:pt x="397206" y="5641662"/>
                  <a:pt x="58640" y="5303096"/>
                  <a:pt x="15391" y="4877226"/>
                </a:cubicBezTo>
                <a:lnTo>
                  <a:pt x="12603" y="4822014"/>
                </a:lnTo>
                <a:lnTo>
                  <a:pt x="12602" y="4822014"/>
                </a:lnTo>
                <a:lnTo>
                  <a:pt x="9220" y="4822014"/>
                </a:lnTo>
                <a:lnTo>
                  <a:pt x="9220" y="4448159"/>
                </a:lnTo>
                <a:lnTo>
                  <a:pt x="0" y="4448159"/>
                </a:lnTo>
                <a:lnTo>
                  <a:pt x="0" y="1573513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92375B02-977A-8E3B-B1B3-DF95DCD451CD}"/>
              </a:ext>
            </a:extLst>
          </p:cNvPr>
          <p:cNvSpPr/>
          <p:nvPr/>
        </p:nvSpPr>
        <p:spPr>
          <a:xfrm>
            <a:off x="12492498" y="1116459"/>
            <a:ext cx="2353654" cy="8370805"/>
          </a:xfrm>
          <a:custGeom>
            <a:avLst/>
            <a:gdLst>
              <a:gd name="connsiteX0" fmla="*/ 582097 w 2353654"/>
              <a:gd name="connsiteY0" fmla="*/ 5553423 h 8370805"/>
              <a:gd name="connsiteX1" fmla="*/ 573239 w 2353654"/>
              <a:gd name="connsiteY1" fmla="*/ 5728842 h 8370805"/>
              <a:gd name="connsiteX2" fmla="*/ 1035982 w 2353654"/>
              <a:gd name="connsiteY2" fmla="*/ 7017855 h 8370805"/>
              <a:gd name="connsiteX3" fmla="*/ 1149826 w 2353654"/>
              <a:gd name="connsiteY3" fmla="*/ 7143116 h 8370805"/>
              <a:gd name="connsiteX4" fmla="*/ 1098870 w 2353654"/>
              <a:gd name="connsiteY4" fmla="*/ 7113696 h 8370805"/>
              <a:gd name="connsiteX5" fmla="*/ 1149825 w 2353654"/>
              <a:gd name="connsiteY5" fmla="*/ 7143115 h 8370805"/>
              <a:gd name="connsiteX6" fmla="*/ 1166772 w 2353654"/>
              <a:gd name="connsiteY6" fmla="*/ 7161761 h 8370805"/>
              <a:gd name="connsiteX7" fmla="*/ 1765732 w 2353654"/>
              <a:gd name="connsiteY7" fmla="*/ 7576286 h 8370805"/>
              <a:gd name="connsiteX8" fmla="*/ 1773860 w 2353654"/>
              <a:gd name="connsiteY8" fmla="*/ 7579374 h 8370805"/>
              <a:gd name="connsiteX9" fmla="*/ 1934208 w 2353654"/>
              <a:gd name="connsiteY9" fmla="*/ 7235506 h 8370805"/>
              <a:gd name="connsiteX10" fmla="*/ 2353654 w 2353654"/>
              <a:gd name="connsiteY10" fmla="*/ 8122178 h 8370805"/>
              <a:gd name="connsiteX11" fmla="*/ 1404809 w 2353654"/>
              <a:gd name="connsiteY11" fmla="*/ 8370805 h 8370805"/>
              <a:gd name="connsiteX12" fmla="*/ 1536126 w 2353654"/>
              <a:gd name="connsiteY12" fmla="*/ 8089195 h 8370805"/>
              <a:gd name="connsiteX13" fmla="*/ 1420690 w 2353654"/>
              <a:gd name="connsiteY13" fmla="*/ 8035304 h 8370805"/>
              <a:gd name="connsiteX14" fmla="*/ 952350 w 2353654"/>
              <a:gd name="connsiteY14" fmla="*/ 7727244 h 8370805"/>
              <a:gd name="connsiteX15" fmla="*/ 865114 w 2353654"/>
              <a:gd name="connsiteY15" fmla="*/ 7647959 h 8370805"/>
              <a:gd name="connsiteX16" fmla="*/ 865112 w 2353654"/>
              <a:gd name="connsiteY16" fmla="*/ 7647958 h 8370805"/>
              <a:gd name="connsiteX17" fmla="*/ 816120 w 2353654"/>
              <a:gd name="connsiteY17" fmla="*/ 7603431 h 8370805"/>
              <a:gd name="connsiteX18" fmla="*/ 768439 w 2353654"/>
              <a:gd name="connsiteY18" fmla="*/ 7560096 h 8370805"/>
              <a:gd name="connsiteX19" fmla="*/ 9909 w 2353654"/>
              <a:gd name="connsiteY19" fmla="*/ 5728842 h 8370805"/>
              <a:gd name="connsiteX20" fmla="*/ 18767 w 2353654"/>
              <a:gd name="connsiteY20" fmla="*/ 5553423 h 8370805"/>
              <a:gd name="connsiteX21" fmla="*/ 0 w 2353654"/>
              <a:gd name="connsiteY21" fmla="*/ 0 h 8370805"/>
              <a:gd name="connsiteX22" fmla="*/ 589089 w 2353654"/>
              <a:gd name="connsiteY22" fmla="*/ 719770 h 8370805"/>
              <a:gd name="connsiteX23" fmla="*/ 598614 w 2353654"/>
              <a:gd name="connsiteY23" fmla="*/ 731408 h 8370805"/>
              <a:gd name="connsiteX24" fmla="*/ 598614 w 2353654"/>
              <a:gd name="connsiteY24" fmla="*/ 2304921 h 8370805"/>
              <a:gd name="connsiteX25" fmla="*/ 589089 w 2353654"/>
              <a:gd name="connsiteY25" fmla="*/ 2304921 h 8370805"/>
              <a:gd name="connsiteX26" fmla="*/ 589089 w 2353654"/>
              <a:gd name="connsiteY26" fmla="*/ 4408422 h 8370805"/>
              <a:gd name="connsiteX27" fmla="*/ 589973 w 2353654"/>
              <a:gd name="connsiteY27" fmla="*/ 4408422 h 8370805"/>
              <a:gd name="connsiteX28" fmla="*/ 589972 w 2353654"/>
              <a:gd name="connsiteY28" fmla="*/ 5480552 h 8370805"/>
              <a:gd name="connsiteX29" fmla="*/ 583700 w 2353654"/>
              <a:gd name="connsiteY29" fmla="*/ 5521648 h 8370805"/>
              <a:gd name="connsiteX30" fmla="*/ 582096 w 2353654"/>
              <a:gd name="connsiteY30" fmla="*/ 5553422 h 8370805"/>
              <a:gd name="connsiteX31" fmla="*/ 18768 w 2353654"/>
              <a:gd name="connsiteY31" fmla="*/ 5553421 h 8370805"/>
              <a:gd name="connsiteX32" fmla="*/ 18767 w 2353654"/>
              <a:gd name="connsiteY32" fmla="*/ 5553423 h 8370805"/>
              <a:gd name="connsiteX33" fmla="*/ 10409 w 2353654"/>
              <a:gd name="connsiteY33" fmla="*/ 5553423 h 8370805"/>
              <a:gd name="connsiteX34" fmla="*/ 10409 w 2353654"/>
              <a:gd name="connsiteY34" fmla="*/ 5179567 h 8370805"/>
              <a:gd name="connsiteX35" fmla="*/ 0 w 2353654"/>
              <a:gd name="connsiteY35" fmla="*/ 5179567 h 8370805"/>
              <a:gd name="connsiteX36" fmla="*/ 0 w 2353654"/>
              <a:gd name="connsiteY36" fmla="*/ 2304921 h 8370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353654" h="8370805">
                <a:moveTo>
                  <a:pt x="582097" y="5553423"/>
                </a:moveTo>
                <a:lnTo>
                  <a:pt x="573239" y="5728842"/>
                </a:lnTo>
                <a:cubicBezTo>
                  <a:pt x="573239" y="6218483"/>
                  <a:pt x="746897" y="6667565"/>
                  <a:pt x="1035982" y="7017855"/>
                </a:cubicBezTo>
                <a:lnTo>
                  <a:pt x="1149826" y="7143116"/>
                </a:lnTo>
                <a:lnTo>
                  <a:pt x="1098870" y="7113696"/>
                </a:lnTo>
                <a:lnTo>
                  <a:pt x="1149825" y="7143115"/>
                </a:lnTo>
                <a:lnTo>
                  <a:pt x="1166772" y="7161761"/>
                </a:lnTo>
                <a:cubicBezTo>
                  <a:pt x="1338671" y="7333659"/>
                  <a:pt x="1541309" y="7474819"/>
                  <a:pt x="1765732" y="7576286"/>
                </a:cubicBezTo>
                <a:lnTo>
                  <a:pt x="1773860" y="7579374"/>
                </a:lnTo>
                <a:lnTo>
                  <a:pt x="1934208" y="7235506"/>
                </a:lnTo>
                <a:lnTo>
                  <a:pt x="2353654" y="8122178"/>
                </a:lnTo>
                <a:lnTo>
                  <a:pt x="1404809" y="8370805"/>
                </a:lnTo>
                <a:lnTo>
                  <a:pt x="1536126" y="8089195"/>
                </a:lnTo>
                <a:lnTo>
                  <a:pt x="1420690" y="8035304"/>
                </a:lnTo>
                <a:cubicBezTo>
                  <a:pt x="1253180" y="7949506"/>
                  <a:pt x="1096243" y="7845995"/>
                  <a:pt x="952350" y="7727244"/>
                </a:cubicBezTo>
                <a:lnTo>
                  <a:pt x="865114" y="7647959"/>
                </a:lnTo>
                <a:lnTo>
                  <a:pt x="865112" y="7647958"/>
                </a:lnTo>
                <a:lnTo>
                  <a:pt x="816120" y="7603431"/>
                </a:lnTo>
                <a:lnTo>
                  <a:pt x="768439" y="7560096"/>
                </a:lnTo>
                <a:cubicBezTo>
                  <a:pt x="299781" y="7091437"/>
                  <a:pt x="9909" y="6443991"/>
                  <a:pt x="9909" y="5728842"/>
                </a:cubicBezTo>
                <a:lnTo>
                  <a:pt x="18767" y="5553423"/>
                </a:lnTo>
                <a:close/>
                <a:moveTo>
                  <a:pt x="0" y="0"/>
                </a:moveTo>
                <a:lnTo>
                  <a:pt x="589089" y="719770"/>
                </a:lnTo>
                <a:lnTo>
                  <a:pt x="598614" y="731408"/>
                </a:lnTo>
                <a:lnTo>
                  <a:pt x="598614" y="2304921"/>
                </a:lnTo>
                <a:lnTo>
                  <a:pt x="589089" y="2304921"/>
                </a:lnTo>
                <a:lnTo>
                  <a:pt x="589089" y="4408422"/>
                </a:lnTo>
                <a:lnTo>
                  <a:pt x="589973" y="4408422"/>
                </a:lnTo>
                <a:lnTo>
                  <a:pt x="589972" y="5480552"/>
                </a:lnTo>
                <a:lnTo>
                  <a:pt x="583700" y="5521648"/>
                </a:lnTo>
                <a:lnTo>
                  <a:pt x="582096" y="5553422"/>
                </a:lnTo>
                <a:lnTo>
                  <a:pt x="18768" y="5553421"/>
                </a:lnTo>
                <a:lnTo>
                  <a:pt x="18767" y="5553423"/>
                </a:lnTo>
                <a:lnTo>
                  <a:pt x="10409" y="5553423"/>
                </a:lnTo>
                <a:lnTo>
                  <a:pt x="10409" y="5179567"/>
                </a:lnTo>
                <a:lnTo>
                  <a:pt x="0" y="5179567"/>
                </a:lnTo>
                <a:lnTo>
                  <a:pt x="0" y="230492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B5EEDC00-7415-D183-CE58-DB59F7F5DEC9}"/>
              </a:ext>
            </a:extLst>
          </p:cNvPr>
          <p:cNvSpPr/>
          <p:nvPr/>
        </p:nvSpPr>
        <p:spPr>
          <a:xfrm flipH="1">
            <a:off x="15906813" y="6792181"/>
            <a:ext cx="914400" cy="9144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+mj-lt"/>
              </a:rPr>
              <a:t>05</a:t>
            </a: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09F169B2-C943-53E1-8A9D-B88896A3D77C}"/>
              </a:ext>
            </a:extLst>
          </p:cNvPr>
          <p:cNvSpPr/>
          <p:nvPr/>
        </p:nvSpPr>
        <p:spPr>
          <a:xfrm flipH="1">
            <a:off x="15113349" y="9158048"/>
            <a:ext cx="914400" cy="9144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+mj-lt"/>
              </a:rPr>
              <a:t>04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2F873069-DAC4-10CB-0DEB-2C68EC8AA971}"/>
              </a:ext>
            </a:extLst>
          </p:cNvPr>
          <p:cNvSpPr txBox="1"/>
          <p:nvPr/>
        </p:nvSpPr>
        <p:spPr>
          <a:xfrm flipH="1">
            <a:off x="18069137" y="6863696"/>
            <a:ext cx="3054496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en-US" sz="2200" dirty="0" err="1">
                <a:solidFill>
                  <a:schemeClr val="tx2"/>
                </a:solidFill>
              </a:rPr>
              <a:t>Tăng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tốc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và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mở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rộng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quy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mô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chuyển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đổi</a:t>
            </a:r>
            <a:r>
              <a:rPr lang="en-US" sz="2200" dirty="0">
                <a:solidFill>
                  <a:schemeClr val="tx2"/>
                </a:solidFill>
              </a:rPr>
              <a:t>.</a:t>
            </a:r>
            <a:endParaRPr lang="vi-VN" sz="2200" dirty="0">
              <a:solidFill>
                <a:schemeClr val="tx2"/>
              </a:solidFill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84077574-5085-82F3-6724-36A28F1A5B3E}"/>
              </a:ext>
            </a:extLst>
          </p:cNvPr>
          <p:cNvSpPr txBox="1"/>
          <p:nvPr/>
        </p:nvSpPr>
        <p:spPr>
          <a:xfrm flipH="1">
            <a:off x="17179766" y="9822777"/>
            <a:ext cx="3054496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vi-VN" sz="2200" dirty="0">
                <a:solidFill>
                  <a:schemeClr val="tx2"/>
                </a:solidFill>
              </a:rPr>
              <a:t>Linh hoạt điều chỉnh theo thị trường.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76FF3CE3-0D97-99BC-7C99-0DC2B2259E3E}"/>
              </a:ext>
            </a:extLst>
          </p:cNvPr>
          <p:cNvSpPr txBox="1"/>
          <p:nvPr/>
        </p:nvSpPr>
        <p:spPr>
          <a:xfrm rot="5400000" flipH="1">
            <a:off x="9552739" y="5011399"/>
            <a:ext cx="2886075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200" b="1" dirty="0">
                <a:solidFill>
                  <a:schemeClr val="bg2">
                    <a:alpha val="50000"/>
                  </a:schemeClr>
                </a:solidFill>
                <a:latin typeface="+mj-lt"/>
              </a:rPr>
              <a:t>AWAKENING</a:t>
            </a:r>
            <a:endParaRPr lang="vi-VN" sz="2200" b="1" dirty="0">
              <a:solidFill>
                <a:schemeClr val="bg2">
                  <a:alpha val="50000"/>
                </a:schemeClr>
              </a:solidFill>
              <a:latin typeface="+mj-lt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3F1D3D05-D4EE-D7B2-463E-E067ADCF2243}"/>
              </a:ext>
            </a:extLst>
          </p:cNvPr>
          <p:cNvSpPr txBox="1"/>
          <p:nvPr/>
        </p:nvSpPr>
        <p:spPr>
          <a:xfrm flipH="1">
            <a:off x="11067129" y="12091157"/>
            <a:ext cx="2249742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vi-VN" sz="2200" dirty="0">
                <a:solidFill>
                  <a:schemeClr val="tx2"/>
                </a:solidFill>
              </a:rPr>
              <a:t>Ứng dụng công nghệ để tối ưu vận hành.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334C354-ED36-C4B4-0616-9E7DF59545BC}"/>
              </a:ext>
            </a:extLst>
          </p:cNvPr>
          <p:cNvSpPr txBox="1"/>
          <p:nvPr/>
        </p:nvSpPr>
        <p:spPr>
          <a:xfrm rot="5400000" flipH="1">
            <a:off x="10158287" y="5011399"/>
            <a:ext cx="2886075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200" b="1" dirty="0">
                <a:solidFill>
                  <a:schemeClr val="bg2">
                    <a:alpha val="50000"/>
                  </a:schemeClr>
                </a:solidFill>
                <a:latin typeface="+mj-lt"/>
              </a:rPr>
              <a:t>ALIGNMENT</a:t>
            </a:r>
            <a:endParaRPr lang="vi-VN" sz="2200" b="1" dirty="0">
              <a:solidFill>
                <a:schemeClr val="bg2">
                  <a:alpha val="50000"/>
                </a:schemeClr>
              </a:solidFill>
              <a:latin typeface="+mj-lt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08F8731B-5D41-8E33-936B-56B2010FB307}"/>
              </a:ext>
            </a:extLst>
          </p:cNvPr>
          <p:cNvSpPr txBox="1"/>
          <p:nvPr/>
        </p:nvSpPr>
        <p:spPr>
          <a:xfrm rot="5400000" flipH="1">
            <a:off x="10748961" y="5011399"/>
            <a:ext cx="2886075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200" b="1" dirty="0">
                <a:solidFill>
                  <a:schemeClr val="bg2">
                    <a:alpha val="50000"/>
                  </a:schemeClr>
                </a:solidFill>
                <a:latin typeface="+mj-lt"/>
              </a:rPr>
              <a:t>AUTOMATION</a:t>
            </a:r>
            <a:endParaRPr lang="vi-VN" sz="2200" b="1" dirty="0">
              <a:solidFill>
                <a:schemeClr val="bg2">
                  <a:alpha val="50000"/>
                </a:schemeClr>
              </a:solidFill>
              <a:latin typeface="+mj-lt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DBD6ADE3-3C93-7910-2A90-DE292012D818}"/>
              </a:ext>
            </a:extLst>
          </p:cNvPr>
          <p:cNvSpPr txBox="1"/>
          <p:nvPr/>
        </p:nvSpPr>
        <p:spPr>
          <a:xfrm rot="5400000" flipH="1">
            <a:off x="11333898" y="5011399"/>
            <a:ext cx="2886075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200" b="1" dirty="0">
                <a:solidFill>
                  <a:schemeClr val="bg2">
                    <a:alpha val="50000"/>
                  </a:schemeClr>
                </a:solidFill>
                <a:latin typeface="+mj-lt"/>
              </a:rPr>
              <a:t>ADAPTATION</a:t>
            </a:r>
            <a:endParaRPr lang="vi-VN" sz="2200" b="1" dirty="0">
              <a:solidFill>
                <a:schemeClr val="bg2">
                  <a:alpha val="50000"/>
                </a:schemeClr>
              </a:solidFill>
              <a:latin typeface="+mj-lt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B85B5C6D-CA69-7120-B25C-DEB8ADEA6167}"/>
              </a:ext>
            </a:extLst>
          </p:cNvPr>
          <p:cNvSpPr txBox="1"/>
          <p:nvPr/>
        </p:nvSpPr>
        <p:spPr>
          <a:xfrm rot="5400000" flipH="1">
            <a:off x="11947983" y="5011399"/>
            <a:ext cx="2886075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200" b="1" dirty="0">
                <a:solidFill>
                  <a:schemeClr val="bg2">
                    <a:alpha val="50000"/>
                  </a:schemeClr>
                </a:solidFill>
                <a:latin typeface="+mj-lt"/>
              </a:rPr>
              <a:t>ACCELERATION</a:t>
            </a:r>
            <a:endParaRPr lang="vi-VN" sz="2200" b="1" dirty="0">
              <a:solidFill>
                <a:schemeClr val="bg2">
                  <a:alpha val="50000"/>
                </a:schemeClr>
              </a:solidFill>
              <a:latin typeface="+mj-lt"/>
            </a:endParaRPr>
          </a:p>
        </p:txBody>
      </p:sp>
      <p:sp>
        <p:nvSpPr>
          <p:cNvPr id="89" name="!!SubTitle">
            <a:extLst>
              <a:ext uri="{FF2B5EF4-FFF2-40B4-BE49-F238E27FC236}">
                <a16:creationId xmlns:a16="http://schemas.microsoft.com/office/drawing/2014/main" id="{66ACD43E-85EF-A85F-8031-41684F62A4E4}"/>
              </a:ext>
            </a:extLst>
          </p:cNvPr>
          <p:cNvSpPr txBox="1"/>
          <p:nvPr/>
        </p:nvSpPr>
        <p:spPr>
          <a:xfrm>
            <a:off x="1117732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90" name="!!MainTitle1">
            <a:extLst>
              <a:ext uri="{FF2B5EF4-FFF2-40B4-BE49-F238E27FC236}">
                <a16:creationId xmlns:a16="http://schemas.microsoft.com/office/drawing/2014/main" id="{5E941F7F-6633-1EFB-34D0-8B7F12D26FE5}"/>
              </a:ext>
            </a:extLst>
          </p:cNvPr>
          <p:cNvSpPr txBox="1"/>
          <p:nvPr/>
        </p:nvSpPr>
        <p:spPr>
          <a:xfrm>
            <a:off x="1059637" y="2731805"/>
            <a:ext cx="7602851" cy="212365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6600" b="1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5A DIGITAL</a:t>
            </a:r>
          </a:p>
          <a:p>
            <a:pPr lvl="0">
              <a:defRPr/>
            </a:pPr>
            <a:r>
              <a: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TRANSFORMATION</a:t>
            </a:r>
          </a:p>
        </p:txBody>
      </p:sp>
      <p:sp>
        <p:nvSpPr>
          <p:cNvPr id="91" name="!!SlideOcean">
            <a:extLst>
              <a:ext uri="{FF2B5EF4-FFF2-40B4-BE49-F238E27FC236}">
                <a16:creationId xmlns:a16="http://schemas.microsoft.com/office/drawing/2014/main" id="{56DB653B-D47B-33CA-DB2D-C119525859CB}"/>
              </a:ext>
            </a:extLst>
          </p:cNvPr>
          <p:cNvSpPr txBox="1"/>
          <p:nvPr/>
        </p:nvSpPr>
        <p:spPr>
          <a:xfrm>
            <a:off x="21111846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92" name="Freeform 173">
            <a:extLst>
              <a:ext uri="{FF2B5EF4-FFF2-40B4-BE49-F238E27FC236}">
                <a16:creationId xmlns:a16="http://schemas.microsoft.com/office/drawing/2014/main" id="{31E498E4-A40E-32EA-4A18-A85300574BEF}"/>
              </a:ext>
            </a:extLst>
          </p:cNvPr>
          <p:cNvSpPr>
            <a:spLocks noEditPoints="1"/>
          </p:cNvSpPr>
          <p:nvPr/>
        </p:nvSpPr>
        <p:spPr bwMode="auto">
          <a:xfrm>
            <a:off x="7527566" y="9869704"/>
            <a:ext cx="630392" cy="706038"/>
          </a:xfrm>
          <a:custGeom>
            <a:avLst/>
            <a:gdLst>
              <a:gd name="T0" fmla="*/ 669 w 941"/>
              <a:gd name="T1" fmla="*/ 525 h 1049"/>
              <a:gd name="T2" fmla="*/ 470 w 941"/>
              <a:gd name="T3" fmla="*/ 724 h 1049"/>
              <a:gd name="T4" fmla="*/ 271 w 941"/>
              <a:gd name="T5" fmla="*/ 525 h 1049"/>
              <a:gd name="T6" fmla="*/ 470 w 941"/>
              <a:gd name="T7" fmla="*/ 326 h 1049"/>
              <a:gd name="T8" fmla="*/ 669 w 941"/>
              <a:gd name="T9" fmla="*/ 525 h 1049"/>
              <a:gd name="T10" fmla="*/ 470 w 941"/>
              <a:gd name="T11" fmla="*/ 326 h 1049"/>
              <a:gd name="T12" fmla="*/ 470 w 941"/>
              <a:gd name="T13" fmla="*/ 118 h 1049"/>
              <a:gd name="T14" fmla="*/ 470 w 941"/>
              <a:gd name="T15" fmla="*/ 0 h 1049"/>
              <a:gd name="T16" fmla="*/ 411 w 941"/>
              <a:gd name="T17" fmla="*/ 60 h 1049"/>
              <a:gd name="T18" fmla="*/ 470 w 941"/>
              <a:gd name="T19" fmla="*/ 119 h 1049"/>
              <a:gd name="T20" fmla="*/ 529 w 941"/>
              <a:gd name="T21" fmla="*/ 60 h 1049"/>
              <a:gd name="T22" fmla="*/ 470 w 941"/>
              <a:gd name="T23" fmla="*/ 0 h 1049"/>
              <a:gd name="T24" fmla="*/ 470 w 941"/>
              <a:gd name="T25" fmla="*/ 724 h 1049"/>
              <a:gd name="T26" fmla="*/ 470 w 941"/>
              <a:gd name="T27" fmla="*/ 931 h 1049"/>
              <a:gd name="T28" fmla="*/ 529 w 941"/>
              <a:gd name="T29" fmla="*/ 990 h 1049"/>
              <a:gd name="T30" fmla="*/ 470 w 941"/>
              <a:gd name="T31" fmla="*/ 931 h 1049"/>
              <a:gd name="T32" fmla="*/ 411 w 941"/>
              <a:gd name="T33" fmla="*/ 990 h 1049"/>
              <a:gd name="T34" fmla="*/ 470 w 941"/>
              <a:gd name="T35" fmla="*/ 1049 h 1049"/>
              <a:gd name="T36" fmla="*/ 529 w 941"/>
              <a:gd name="T37" fmla="*/ 990 h 1049"/>
              <a:gd name="T38" fmla="*/ 881 w 941"/>
              <a:gd name="T39" fmla="*/ 131 h 1049"/>
              <a:gd name="T40" fmla="*/ 822 w 941"/>
              <a:gd name="T41" fmla="*/ 190 h 1049"/>
              <a:gd name="T42" fmla="*/ 881 w 941"/>
              <a:gd name="T43" fmla="*/ 250 h 1049"/>
              <a:gd name="T44" fmla="*/ 941 w 941"/>
              <a:gd name="T45" fmla="*/ 190 h 1049"/>
              <a:gd name="T46" fmla="*/ 881 w 941"/>
              <a:gd name="T47" fmla="*/ 131 h 1049"/>
              <a:gd name="T48" fmla="*/ 631 w 941"/>
              <a:gd name="T49" fmla="*/ 407 h 1049"/>
              <a:gd name="T50" fmla="*/ 881 w 941"/>
              <a:gd name="T51" fmla="*/ 407 h 1049"/>
              <a:gd name="T52" fmla="*/ 881 w 941"/>
              <a:gd name="T53" fmla="*/ 250 h 1049"/>
              <a:gd name="T54" fmla="*/ 0 w 941"/>
              <a:gd name="T55" fmla="*/ 190 h 1049"/>
              <a:gd name="T56" fmla="*/ 59 w 941"/>
              <a:gd name="T57" fmla="*/ 250 h 1049"/>
              <a:gd name="T58" fmla="*/ 118 w 941"/>
              <a:gd name="T59" fmla="*/ 190 h 1049"/>
              <a:gd name="T60" fmla="*/ 59 w 941"/>
              <a:gd name="T61" fmla="*/ 131 h 1049"/>
              <a:gd name="T62" fmla="*/ 0 w 941"/>
              <a:gd name="T63" fmla="*/ 190 h 1049"/>
              <a:gd name="T64" fmla="*/ 59 w 941"/>
              <a:gd name="T65" fmla="*/ 250 h 1049"/>
              <a:gd name="T66" fmla="*/ 59 w 941"/>
              <a:gd name="T67" fmla="*/ 407 h 1049"/>
              <a:gd name="T68" fmla="*/ 310 w 941"/>
              <a:gd name="T69" fmla="*/ 407 h 1049"/>
              <a:gd name="T70" fmla="*/ 941 w 941"/>
              <a:gd name="T71" fmla="*/ 859 h 1049"/>
              <a:gd name="T72" fmla="*/ 881 w 941"/>
              <a:gd name="T73" fmla="*/ 800 h 1049"/>
              <a:gd name="T74" fmla="*/ 822 w 941"/>
              <a:gd name="T75" fmla="*/ 859 h 1049"/>
              <a:gd name="T76" fmla="*/ 881 w 941"/>
              <a:gd name="T77" fmla="*/ 919 h 1049"/>
              <a:gd name="T78" fmla="*/ 941 w 941"/>
              <a:gd name="T79" fmla="*/ 859 h 1049"/>
              <a:gd name="T80" fmla="*/ 881 w 941"/>
              <a:gd name="T81" fmla="*/ 800 h 1049"/>
              <a:gd name="T82" fmla="*/ 881 w 941"/>
              <a:gd name="T83" fmla="*/ 642 h 1049"/>
              <a:gd name="T84" fmla="*/ 631 w 941"/>
              <a:gd name="T85" fmla="*/ 642 h 1049"/>
              <a:gd name="T86" fmla="*/ 59 w 941"/>
              <a:gd name="T87" fmla="*/ 919 h 1049"/>
              <a:gd name="T88" fmla="*/ 118 w 941"/>
              <a:gd name="T89" fmla="*/ 859 h 1049"/>
              <a:gd name="T90" fmla="*/ 59 w 941"/>
              <a:gd name="T91" fmla="*/ 800 h 1049"/>
              <a:gd name="T92" fmla="*/ 0 w 941"/>
              <a:gd name="T93" fmla="*/ 859 h 1049"/>
              <a:gd name="T94" fmla="*/ 59 w 941"/>
              <a:gd name="T95" fmla="*/ 919 h 1049"/>
              <a:gd name="T96" fmla="*/ 310 w 941"/>
              <a:gd name="T97" fmla="*/ 642 h 1049"/>
              <a:gd name="T98" fmla="*/ 59 w 941"/>
              <a:gd name="T99" fmla="*/ 642 h 1049"/>
              <a:gd name="T100" fmla="*/ 59 w 941"/>
              <a:gd name="T101" fmla="*/ 800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41" h="1049">
                <a:moveTo>
                  <a:pt x="669" y="525"/>
                </a:moveTo>
                <a:cubicBezTo>
                  <a:pt x="669" y="635"/>
                  <a:pt x="580" y="724"/>
                  <a:pt x="470" y="724"/>
                </a:cubicBezTo>
                <a:cubicBezTo>
                  <a:pt x="360" y="724"/>
                  <a:pt x="271" y="635"/>
                  <a:pt x="271" y="525"/>
                </a:cubicBezTo>
                <a:cubicBezTo>
                  <a:pt x="271" y="415"/>
                  <a:pt x="360" y="326"/>
                  <a:pt x="470" y="326"/>
                </a:cubicBezTo>
                <a:cubicBezTo>
                  <a:pt x="580" y="326"/>
                  <a:pt x="669" y="415"/>
                  <a:pt x="669" y="525"/>
                </a:cubicBezTo>
                <a:close/>
                <a:moveTo>
                  <a:pt x="470" y="326"/>
                </a:moveTo>
                <a:cubicBezTo>
                  <a:pt x="470" y="118"/>
                  <a:pt x="470" y="118"/>
                  <a:pt x="470" y="118"/>
                </a:cubicBezTo>
                <a:moveTo>
                  <a:pt x="470" y="0"/>
                </a:moveTo>
                <a:cubicBezTo>
                  <a:pt x="438" y="0"/>
                  <a:pt x="411" y="27"/>
                  <a:pt x="411" y="60"/>
                </a:cubicBezTo>
                <a:cubicBezTo>
                  <a:pt x="411" y="92"/>
                  <a:pt x="438" y="119"/>
                  <a:pt x="470" y="119"/>
                </a:cubicBezTo>
                <a:cubicBezTo>
                  <a:pt x="503" y="119"/>
                  <a:pt x="529" y="92"/>
                  <a:pt x="529" y="60"/>
                </a:cubicBezTo>
                <a:cubicBezTo>
                  <a:pt x="529" y="27"/>
                  <a:pt x="503" y="0"/>
                  <a:pt x="470" y="0"/>
                </a:cubicBezTo>
                <a:close/>
                <a:moveTo>
                  <a:pt x="470" y="724"/>
                </a:moveTo>
                <a:cubicBezTo>
                  <a:pt x="470" y="931"/>
                  <a:pt x="470" y="931"/>
                  <a:pt x="470" y="931"/>
                </a:cubicBezTo>
                <a:moveTo>
                  <a:pt x="529" y="990"/>
                </a:moveTo>
                <a:cubicBezTo>
                  <a:pt x="529" y="957"/>
                  <a:pt x="503" y="931"/>
                  <a:pt x="470" y="931"/>
                </a:cubicBezTo>
                <a:cubicBezTo>
                  <a:pt x="438" y="931"/>
                  <a:pt x="411" y="957"/>
                  <a:pt x="411" y="990"/>
                </a:cubicBezTo>
                <a:cubicBezTo>
                  <a:pt x="411" y="1023"/>
                  <a:pt x="438" y="1049"/>
                  <a:pt x="470" y="1049"/>
                </a:cubicBezTo>
                <a:cubicBezTo>
                  <a:pt x="503" y="1049"/>
                  <a:pt x="529" y="1023"/>
                  <a:pt x="529" y="990"/>
                </a:cubicBezTo>
                <a:close/>
                <a:moveTo>
                  <a:pt x="881" y="131"/>
                </a:moveTo>
                <a:cubicBezTo>
                  <a:pt x="849" y="131"/>
                  <a:pt x="822" y="158"/>
                  <a:pt x="822" y="190"/>
                </a:cubicBezTo>
                <a:cubicBezTo>
                  <a:pt x="822" y="223"/>
                  <a:pt x="849" y="250"/>
                  <a:pt x="881" y="250"/>
                </a:cubicBezTo>
                <a:cubicBezTo>
                  <a:pt x="914" y="250"/>
                  <a:pt x="941" y="223"/>
                  <a:pt x="941" y="190"/>
                </a:cubicBezTo>
                <a:cubicBezTo>
                  <a:pt x="941" y="158"/>
                  <a:pt x="914" y="131"/>
                  <a:pt x="881" y="131"/>
                </a:cubicBezTo>
                <a:close/>
                <a:moveTo>
                  <a:pt x="631" y="407"/>
                </a:moveTo>
                <a:cubicBezTo>
                  <a:pt x="881" y="407"/>
                  <a:pt x="881" y="407"/>
                  <a:pt x="881" y="407"/>
                </a:cubicBezTo>
                <a:cubicBezTo>
                  <a:pt x="881" y="250"/>
                  <a:pt x="881" y="250"/>
                  <a:pt x="881" y="250"/>
                </a:cubicBezTo>
                <a:moveTo>
                  <a:pt x="0" y="190"/>
                </a:moveTo>
                <a:cubicBezTo>
                  <a:pt x="0" y="223"/>
                  <a:pt x="26" y="250"/>
                  <a:pt x="59" y="250"/>
                </a:cubicBezTo>
                <a:cubicBezTo>
                  <a:pt x="92" y="250"/>
                  <a:pt x="118" y="223"/>
                  <a:pt x="118" y="190"/>
                </a:cubicBezTo>
                <a:cubicBezTo>
                  <a:pt x="118" y="158"/>
                  <a:pt x="92" y="131"/>
                  <a:pt x="59" y="131"/>
                </a:cubicBezTo>
                <a:cubicBezTo>
                  <a:pt x="26" y="131"/>
                  <a:pt x="0" y="158"/>
                  <a:pt x="0" y="190"/>
                </a:cubicBezTo>
                <a:close/>
                <a:moveTo>
                  <a:pt x="59" y="250"/>
                </a:moveTo>
                <a:cubicBezTo>
                  <a:pt x="59" y="407"/>
                  <a:pt x="59" y="407"/>
                  <a:pt x="59" y="407"/>
                </a:cubicBezTo>
                <a:cubicBezTo>
                  <a:pt x="310" y="407"/>
                  <a:pt x="310" y="407"/>
                  <a:pt x="310" y="407"/>
                </a:cubicBezTo>
                <a:moveTo>
                  <a:pt x="941" y="859"/>
                </a:moveTo>
                <a:cubicBezTo>
                  <a:pt x="941" y="827"/>
                  <a:pt x="914" y="800"/>
                  <a:pt x="881" y="800"/>
                </a:cubicBezTo>
                <a:cubicBezTo>
                  <a:pt x="849" y="800"/>
                  <a:pt x="822" y="827"/>
                  <a:pt x="822" y="859"/>
                </a:cubicBezTo>
                <a:cubicBezTo>
                  <a:pt x="822" y="892"/>
                  <a:pt x="849" y="919"/>
                  <a:pt x="881" y="919"/>
                </a:cubicBezTo>
                <a:cubicBezTo>
                  <a:pt x="914" y="919"/>
                  <a:pt x="941" y="892"/>
                  <a:pt x="941" y="859"/>
                </a:cubicBezTo>
                <a:close/>
                <a:moveTo>
                  <a:pt x="881" y="800"/>
                </a:moveTo>
                <a:cubicBezTo>
                  <a:pt x="881" y="642"/>
                  <a:pt x="881" y="642"/>
                  <a:pt x="881" y="642"/>
                </a:cubicBezTo>
                <a:cubicBezTo>
                  <a:pt x="631" y="642"/>
                  <a:pt x="631" y="642"/>
                  <a:pt x="631" y="642"/>
                </a:cubicBezTo>
                <a:moveTo>
                  <a:pt x="59" y="919"/>
                </a:moveTo>
                <a:cubicBezTo>
                  <a:pt x="92" y="919"/>
                  <a:pt x="118" y="892"/>
                  <a:pt x="118" y="859"/>
                </a:cubicBezTo>
                <a:cubicBezTo>
                  <a:pt x="118" y="827"/>
                  <a:pt x="92" y="800"/>
                  <a:pt x="59" y="800"/>
                </a:cubicBezTo>
                <a:cubicBezTo>
                  <a:pt x="26" y="800"/>
                  <a:pt x="0" y="827"/>
                  <a:pt x="0" y="859"/>
                </a:cubicBezTo>
                <a:cubicBezTo>
                  <a:pt x="0" y="892"/>
                  <a:pt x="26" y="919"/>
                  <a:pt x="59" y="919"/>
                </a:cubicBezTo>
                <a:close/>
                <a:moveTo>
                  <a:pt x="310" y="642"/>
                </a:moveTo>
                <a:cubicBezTo>
                  <a:pt x="59" y="642"/>
                  <a:pt x="59" y="642"/>
                  <a:pt x="59" y="642"/>
                </a:cubicBezTo>
                <a:cubicBezTo>
                  <a:pt x="59" y="800"/>
                  <a:pt x="59" y="800"/>
                  <a:pt x="59" y="800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3" name="Freeform 179">
            <a:extLst>
              <a:ext uri="{FF2B5EF4-FFF2-40B4-BE49-F238E27FC236}">
                <a16:creationId xmlns:a16="http://schemas.microsoft.com/office/drawing/2014/main" id="{26090B61-E8B7-53AC-D3C1-BA658672C550}"/>
              </a:ext>
            </a:extLst>
          </p:cNvPr>
          <p:cNvSpPr>
            <a:spLocks noEditPoints="1"/>
          </p:cNvSpPr>
          <p:nvPr/>
        </p:nvSpPr>
        <p:spPr bwMode="auto">
          <a:xfrm>
            <a:off x="6475062" y="6834966"/>
            <a:ext cx="725650" cy="728452"/>
          </a:xfrm>
          <a:custGeom>
            <a:avLst/>
            <a:gdLst>
              <a:gd name="T0" fmla="*/ 630 w 1082"/>
              <a:gd name="T1" fmla="*/ 423 h 1082"/>
              <a:gd name="T2" fmla="*/ 541 w 1082"/>
              <a:gd name="T3" fmla="*/ 511 h 1082"/>
              <a:gd name="T4" fmla="*/ 452 w 1082"/>
              <a:gd name="T5" fmla="*/ 423 h 1082"/>
              <a:gd name="T6" fmla="*/ 541 w 1082"/>
              <a:gd name="T7" fmla="*/ 334 h 1082"/>
              <a:gd name="T8" fmla="*/ 630 w 1082"/>
              <a:gd name="T9" fmla="*/ 423 h 1082"/>
              <a:gd name="T10" fmla="*/ 708 w 1082"/>
              <a:gd name="T11" fmla="*/ 748 h 1082"/>
              <a:gd name="T12" fmla="*/ 541 w 1082"/>
              <a:gd name="T13" fmla="*/ 600 h 1082"/>
              <a:gd name="T14" fmla="*/ 374 w 1082"/>
              <a:gd name="T15" fmla="*/ 748 h 1082"/>
              <a:gd name="T16" fmla="*/ 541 w 1082"/>
              <a:gd name="T17" fmla="*/ 76 h 1082"/>
              <a:gd name="T18" fmla="*/ 76 w 1082"/>
              <a:gd name="T19" fmla="*/ 541 h 1082"/>
              <a:gd name="T20" fmla="*/ 541 w 1082"/>
              <a:gd name="T21" fmla="*/ 1006 h 1082"/>
              <a:gd name="T22" fmla="*/ 1006 w 1082"/>
              <a:gd name="T23" fmla="*/ 541 h 1082"/>
              <a:gd name="T24" fmla="*/ 541 w 1082"/>
              <a:gd name="T25" fmla="*/ 76 h 1082"/>
              <a:gd name="T26" fmla="*/ 930 w 1082"/>
              <a:gd name="T27" fmla="*/ 541 h 1082"/>
              <a:gd name="T28" fmla="*/ 1082 w 1082"/>
              <a:gd name="T29" fmla="*/ 541 h 1082"/>
              <a:gd name="T30" fmla="*/ 541 w 1082"/>
              <a:gd name="T31" fmla="*/ 152 h 1082"/>
              <a:gd name="T32" fmla="*/ 541 w 1082"/>
              <a:gd name="T33" fmla="*/ 0 h 1082"/>
              <a:gd name="T34" fmla="*/ 0 w 1082"/>
              <a:gd name="T35" fmla="*/ 541 h 1082"/>
              <a:gd name="T36" fmla="*/ 152 w 1082"/>
              <a:gd name="T37" fmla="*/ 541 h 1082"/>
              <a:gd name="T38" fmla="*/ 541 w 1082"/>
              <a:gd name="T39" fmla="*/ 1082 h 1082"/>
              <a:gd name="T40" fmla="*/ 541 w 1082"/>
              <a:gd name="T41" fmla="*/ 929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2" h="1082">
                <a:moveTo>
                  <a:pt x="630" y="423"/>
                </a:moveTo>
                <a:cubicBezTo>
                  <a:pt x="630" y="472"/>
                  <a:pt x="590" y="511"/>
                  <a:pt x="541" y="511"/>
                </a:cubicBezTo>
                <a:cubicBezTo>
                  <a:pt x="492" y="511"/>
                  <a:pt x="452" y="472"/>
                  <a:pt x="452" y="423"/>
                </a:cubicBezTo>
                <a:cubicBezTo>
                  <a:pt x="452" y="374"/>
                  <a:pt x="492" y="334"/>
                  <a:pt x="541" y="334"/>
                </a:cubicBezTo>
                <a:cubicBezTo>
                  <a:pt x="590" y="334"/>
                  <a:pt x="630" y="374"/>
                  <a:pt x="630" y="423"/>
                </a:cubicBezTo>
                <a:close/>
                <a:moveTo>
                  <a:pt x="708" y="748"/>
                </a:moveTo>
                <a:cubicBezTo>
                  <a:pt x="708" y="666"/>
                  <a:pt x="633" y="600"/>
                  <a:pt x="541" y="600"/>
                </a:cubicBezTo>
                <a:cubicBezTo>
                  <a:pt x="449" y="600"/>
                  <a:pt x="374" y="666"/>
                  <a:pt x="374" y="748"/>
                </a:cubicBezTo>
                <a:moveTo>
                  <a:pt x="541" y="76"/>
                </a:moveTo>
                <a:cubicBezTo>
                  <a:pt x="284" y="76"/>
                  <a:pt x="76" y="284"/>
                  <a:pt x="76" y="541"/>
                </a:cubicBezTo>
                <a:cubicBezTo>
                  <a:pt x="76" y="798"/>
                  <a:pt x="284" y="1006"/>
                  <a:pt x="541" y="1006"/>
                </a:cubicBezTo>
                <a:cubicBezTo>
                  <a:pt x="798" y="1006"/>
                  <a:pt x="1006" y="798"/>
                  <a:pt x="1006" y="541"/>
                </a:cubicBezTo>
                <a:cubicBezTo>
                  <a:pt x="1006" y="284"/>
                  <a:pt x="798" y="76"/>
                  <a:pt x="541" y="76"/>
                </a:cubicBezTo>
                <a:close/>
                <a:moveTo>
                  <a:pt x="930" y="541"/>
                </a:moveTo>
                <a:cubicBezTo>
                  <a:pt x="1082" y="541"/>
                  <a:pt x="1082" y="541"/>
                  <a:pt x="1082" y="541"/>
                </a:cubicBezTo>
                <a:moveTo>
                  <a:pt x="541" y="152"/>
                </a:moveTo>
                <a:cubicBezTo>
                  <a:pt x="541" y="0"/>
                  <a:pt x="541" y="0"/>
                  <a:pt x="541" y="0"/>
                </a:cubicBezTo>
                <a:moveTo>
                  <a:pt x="0" y="541"/>
                </a:moveTo>
                <a:cubicBezTo>
                  <a:pt x="152" y="541"/>
                  <a:pt x="152" y="541"/>
                  <a:pt x="152" y="541"/>
                </a:cubicBezTo>
                <a:moveTo>
                  <a:pt x="541" y="1082"/>
                </a:moveTo>
                <a:cubicBezTo>
                  <a:pt x="541" y="929"/>
                  <a:pt x="541" y="929"/>
                  <a:pt x="541" y="929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4" name="Freeform 159">
            <a:extLst>
              <a:ext uri="{FF2B5EF4-FFF2-40B4-BE49-F238E27FC236}">
                <a16:creationId xmlns:a16="http://schemas.microsoft.com/office/drawing/2014/main" id="{D0A5B6A8-11E7-2820-437B-F218F9343C83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7210847" y="6960460"/>
            <a:ext cx="607976" cy="610778"/>
          </a:xfrm>
          <a:custGeom>
            <a:avLst/>
            <a:gdLst>
              <a:gd name="T0" fmla="*/ 775 w 906"/>
              <a:gd name="T1" fmla="*/ 526 h 905"/>
              <a:gd name="T2" fmla="*/ 526 w 906"/>
              <a:gd name="T3" fmla="*/ 775 h 905"/>
              <a:gd name="T4" fmla="*/ 214 w 906"/>
              <a:gd name="T5" fmla="*/ 550 h 905"/>
              <a:gd name="T6" fmla="*/ 26 w 906"/>
              <a:gd name="T7" fmla="*/ 26 h 905"/>
              <a:gd name="T8" fmla="*/ 550 w 906"/>
              <a:gd name="T9" fmla="*/ 213 h 905"/>
              <a:gd name="T10" fmla="*/ 775 w 906"/>
              <a:gd name="T11" fmla="*/ 526 h 905"/>
              <a:gd name="T12" fmla="*/ 338 w 906"/>
              <a:gd name="T13" fmla="*/ 338 h 905"/>
              <a:gd name="T14" fmla="*/ 338 w 906"/>
              <a:gd name="T15" fmla="*/ 482 h 905"/>
              <a:gd name="T16" fmla="*/ 483 w 906"/>
              <a:gd name="T17" fmla="*/ 482 h 905"/>
              <a:gd name="T18" fmla="*/ 483 w 906"/>
              <a:gd name="T19" fmla="*/ 338 h 905"/>
              <a:gd name="T20" fmla="*/ 338 w 906"/>
              <a:gd name="T21" fmla="*/ 338 h 905"/>
              <a:gd name="T22" fmla="*/ 56 w 906"/>
              <a:gd name="T23" fmla="*/ 274 h 905"/>
              <a:gd name="T24" fmla="*/ 188 w 906"/>
              <a:gd name="T25" fmla="*/ 188 h 905"/>
              <a:gd name="T26" fmla="*/ 274 w 906"/>
              <a:gd name="T27" fmla="*/ 55 h 905"/>
              <a:gd name="T28" fmla="*/ 226 w 906"/>
              <a:gd name="T29" fmla="*/ 562 h 905"/>
              <a:gd name="T30" fmla="*/ 362 w 906"/>
              <a:gd name="T31" fmla="*/ 905 h 905"/>
              <a:gd name="T32" fmla="*/ 407 w 906"/>
              <a:gd name="T33" fmla="*/ 704 h 905"/>
              <a:gd name="T34" fmla="*/ 704 w 906"/>
              <a:gd name="T35" fmla="*/ 407 h 905"/>
              <a:gd name="T36" fmla="*/ 906 w 906"/>
              <a:gd name="T37" fmla="*/ 361 h 905"/>
              <a:gd name="T38" fmla="*/ 563 w 906"/>
              <a:gd name="T39" fmla="*/ 226 h 905"/>
              <a:gd name="T40" fmla="*/ 556 w 906"/>
              <a:gd name="T41" fmla="*/ 746 h 905"/>
              <a:gd name="T42" fmla="*/ 583 w 906"/>
              <a:gd name="T43" fmla="*/ 775 h 905"/>
              <a:gd name="T44" fmla="*/ 844 w 906"/>
              <a:gd name="T45" fmla="*/ 843 h 905"/>
              <a:gd name="T46" fmla="*/ 775 w 906"/>
              <a:gd name="T47" fmla="*/ 582 h 905"/>
              <a:gd name="T48" fmla="*/ 746 w 906"/>
              <a:gd name="T49" fmla="*/ 555 h 905"/>
              <a:gd name="T50" fmla="*/ 556 w 906"/>
              <a:gd name="T51" fmla="*/ 746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6" h="905">
                <a:moveTo>
                  <a:pt x="775" y="526"/>
                </a:moveTo>
                <a:cubicBezTo>
                  <a:pt x="526" y="775"/>
                  <a:pt x="526" y="775"/>
                  <a:pt x="526" y="775"/>
                </a:cubicBezTo>
                <a:cubicBezTo>
                  <a:pt x="439" y="731"/>
                  <a:pt x="304" y="640"/>
                  <a:pt x="214" y="550"/>
                </a:cubicBezTo>
                <a:cubicBezTo>
                  <a:pt x="0" y="336"/>
                  <a:pt x="26" y="26"/>
                  <a:pt x="26" y="26"/>
                </a:cubicBezTo>
                <a:cubicBezTo>
                  <a:pt x="26" y="26"/>
                  <a:pt x="337" y="0"/>
                  <a:pt x="550" y="213"/>
                </a:cubicBezTo>
                <a:cubicBezTo>
                  <a:pt x="640" y="304"/>
                  <a:pt x="731" y="439"/>
                  <a:pt x="775" y="526"/>
                </a:cubicBezTo>
                <a:close/>
                <a:moveTo>
                  <a:pt x="338" y="338"/>
                </a:moveTo>
                <a:cubicBezTo>
                  <a:pt x="298" y="378"/>
                  <a:pt x="298" y="443"/>
                  <a:pt x="338" y="482"/>
                </a:cubicBezTo>
                <a:cubicBezTo>
                  <a:pt x="378" y="522"/>
                  <a:pt x="443" y="522"/>
                  <a:pt x="483" y="482"/>
                </a:cubicBezTo>
                <a:cubicBezTo>
                  <a:pt x="523" y="443"/>
                  <a:pt x="523" y="378"/>
                  <a:pt x="483" y="338"/>
                </a:cubicBezTo>
                <a:cubicBezTo>
                  <a:pt x="443" y="298"/>
                  <a:pt x="378" y="298"/>
                  <a:pt x="338" y="338"/>
                </a:cubicBezTo>
                <a:close/>
                <a:moveTo>
                  <a:pt x="56" y="274"/>
                </a:moveTo>
                <a:cubicBezTo>
                  <a:pt x="101" y="257"/>
                  <a:pt x="148" y="228"/>
                  <a:pt x="188" y="188"/>
                </a:cubicBezTo>
                <a:cubicBezTo>
                  <a:pt x="229" y="147"/>
                  <a:pt x="258" y="101"/>
                  <a:pt x="274" y="55"/>
                </a:cubicBezTo>
                <a:moveTo>
                  <a:pt x="226" y="562"/>
                </a:moveTo>
                <a:cubicBezTo>
                  <a:pt x="210" y="632"/>
                  <a:pt x="207" y="751"/>
                  <a:pt x="362" y="905"/>
                </a:cubicBezTo>
                <a:cubicBezTo>
                  <a:pt x="373" y="833"/>
                  <a:pt x="393" y="754"/>
                  <a:pt x="407" y="704"/>
                </a:cubicBezTo>
                <a:moveTo>
                  <a:pt x="704" y="407"/>
                </a:moveTo>
                <a:cubicBezTo>
                  <a:pt x="755" y="393"/>
                  <a:pt x="833" y="372"/>
                  <a:pt x="906" y="361"/>
                </a:cubicBezTo>
                <a:cubicBezTo>
                  <a:pt x="752" y="207"/>
                  <a:pt x="633" y="209"/>
                  <a:pt x="563" y="226"/>
                </a:cubicBezTo>
                <a:moveTo>
                  <a:pt x="556" y="746"/>
                </a:moveTo>
                <a:cubicBezTo>
                  <a:pt x="564" y="755"/>
                  <a:pt x="573" y="765"/>
                  <a:pt x="583" y="775"/>
                </a:cubicBezTo>
                <a:cubicBezTo>
                  <a:pt x="674" y="866"/>
                  <a:pt x="844" y="843"/>
                  <a:pt x="844" y="843"/>
                </a:cubicBezTo>
                <a:cubicBezTo>
                  <a:pt x="844" y="843"/>
                  <a:pt x="866" y="673"/>
                  <a:pt x="775" y="582"/>
                </a:cubicBezTo>
                <a:cubicBezTo>
                  <a:pt x="766" y="573"/>
                  <a:pt x="756" y="564"/>
                  <a:pt x="746" y="555"/>
                </a:cubicBezTo>
                <a:lnTo>
                  <a:pt x="556" y="746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5" name="Freeform 158">
            <a:extLst>
              <a:ext uri="{FF2B5EF4-FFF2-40B4-BE49-F238E27FC236}">
                <a16:creationId xmlns:a16="http://schemas.microsoft.com/office/drawing/2014/main" id="{49E31371-9673-556C-5154-CDD6D852A529}"/>
              </a:ext>
            </a:extLst>
          </p:cNvPr>
          <p:cNvSpPr>
            <a:spLocks noEditPoints="1"/>
          </p:cNvSpPr>
          <p:nvPr/>
        </p:nvSpPr>
        <p:spPr bwMode="auto">
          <a:xfrm>
            <a:off x="16219401" y="9786042"/>
            <a:ext cx="736860" cy="784486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6" name="Freeform 167">
            <a:extLst>
              <a:ext uri="{FF2B5EF4-FFF2-40B4-BE49-F238E27FC236}">
                <a16:creationId xmlns:a16="http://schemas.microsoft.com/office/drawing/2014/main" id="{EFE3A76E-6A83-9AA5-CB29-043CEA242226}"/>
              </a:ext>
            </a:extLst>
          </p:cNvPr>
          <p:cNvSpPr>
            <a:spLocks noEditPoints="1"/>
          </p:cNvSpPr>
          <p:nvPr/>
        </p:nvSpPr>
        <p:spPr bwMode="auto">
          <a:xfrm>
            <a:off x="12864956" y="10947500"/>
            <a:ext cx="630392" cy="739658"/>
          </a:xfrm>
          <a:custGeom>
            <a:avLst/>
            <a:gdLst>
              <a:gd name="T0" fmla="*/ 75 w 225"/>
              <a:gd name="T1" fmla="*/ 264 h 264"/>
              <a:gd name="T2" fmla="*/ 0 w 225"/>
              <a:gd name="T3" fmla="*/ 264 h 264"/>
              <a:gd name="T4" fmla="*/ 0 w 225"/>
              <a:gd name="T5" fmla="*/ 198 h 264"/>
              <a:gd name="T6" fmla="*/ 75 w 225"/>
              <a:gd name="T7" fmla="*/ 198 h 264"/>
              <a:gd name="T8" fmla="*/ 75 w 225"/>
              <a:gd name="T9" fmla="*/ 264 h 264"/>
              <a:gd name="T10" fmla="*/ 150 w 225"/>
              <a:gd name="T11" fmla="*/ 126 h 264"/>
              <a:gd name="T12" fmla="*/ 75 w 225"/>
              <a:gd name="T13" fmla="*/ 126 h 264"/>
              <a:gd name="T14" fmla="*/ 75 w 225"/>
              <a:gd name="T15" fmla="*/ 264 h 264"/>
              <a:gd name="T16" fmla="*/ 150 w 225"/>
              <a:gd name="T17" fmla="*/ 264 h 264"/>
              <a:gd name="T18" fmla="*/ 150 w 225"/>
              <a:gd name="T19" fmla="*/ 126 h 264"/>
              <a:gd name="T20" fmla="*/ 225 w 225"/>
              <a:gd name="T21" fmla="*/ 173 h 264"/>
              <a:gd name="T22" fmla="*/ 150 w 225"/>
              <a:gd name="T23" fmla="*/ 173 h 264"/>
              <a:gd name="T24" fmla="*/ 150 w 225"/>
              <a:gd name="T25" fmla="*/ 264 h 264"/>
              <a:gd name="T26" fmla="*/ 225 w 225"/>
              <a:gd name="T27" fmla="*/ 264 h 264"/>
              <a:gd name="T28" fmla="*/ 225 w 225"/>
              <a:gd name="T29" fmla="*/ 173 h 264"/>
              <a:gd name="T30" fmla="*/ 97 w 225"/>
              <a:gd name="T31" fmla="*/ 31 h 264"/>
              <a:gd name="T32" fmla="*/ 64 w 225"/>
              <a:gd name="T33" fmla="*/ 36 h 264"/>
              <a:gd name="T34" fmla="*/ 88 w 225"/>
              <a:gd name="T35" fmla="*/ 59 h 264"/>
              <a:gd name="T36" fmla="*/ 82 w 225"/>
              <a:gd name="T37" fmla="*/ 93 h 264"/>
              <a:gd name="T38" fmla="*/ 112 w 225"/>
              <a:gd name="T39" fmla="*/ 77 h 264"/>
              <a:gd name="T40" fmla="*/ 143 w 225"/>
              <a:gd name="T41" fmla="*/ 93 h 264"/>
              <a:gd name="T42" fmla="*/ 137 w 225"/>
              <a:gd name="T43" fmla="*/ 59 h 264"/>
              <a:gd name="T44" fmla="*/ 161 w 225"/>
              <a:gd name="T45" fmla="*/ 36 h 264"/>
              <a:gd name="T46" fmla="*/ 128 w 225"/>
              <a:gd name="T47" fmla="*/ 31 h 264"/>
              <a:gd name="T48" fmla="*/ 112 w 225"/>
              <a:gd name="T49" fmla="*/ 0 h 264"/>
              <a:gd name="T50" fmla="*/ 97 w 225"/>
              <a:gd name="T51" fmla="*/ 31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5" h="264">
                <a:moveTo>
                  <a:pt x="75" y="264"/>
                </a:moveTo>
                <a:lnTo>
                  <a:pt x="0" y="264"/>
                </a:lnTo>
                <a:lnTo>
                  <a:pt x="0" y="198"/>
                </a:lnTo>
                <a:lnTo>
                  <a:pt x="75" y="198"/>
                </a:lnTo>
                <a:lnTo>
                  <a:pt x="75" y="264"/>
                </a:lnTo>
                <a:close/>
                <a:moveTo>
                  <a:pt x="150" y="126"/>
                </a:moveTo>
                <a:lnTo>
                  <a:pt x="75" y="126"/>
                </a:lnTo>
                <a:lnTo>
                  <a:pt x="75" y="264"/>
                </a:lnTo>
                <a:lnTo>
                  <a:pt x="150" y="264"/>
                </a:lnTo>
                <a:lnTo>
                  <a:pt x="150" y="126"/>
                </a:lnTo>
                <a:close/>
                <a:moveTo>
                  <a:pt x="225" y="173"/>
                </a:moveTo>
                <a:lnTo>
                  <a:pt x="150" y="173"/>
                </a:lnTo>
                <a:lnTo>
                  <a:pt x="150" y="264"/>
                </a:lnTo>
                <a:lnTo>
                  <a:pt x="225" y="264"/>
                </a:lnTo>
                <a:lnTo>
                  <a:pt x="225" y="173"/>
                </a:lnTo>
                <a:close/>
                <a:moveTo>
                  <a:pt x="97" y="31"/>
                </a:moveTo>
                <a:lnTo>
                  <a:pt x="64" y="36"/>
                </a:lnTo>
                <a:lnTo>
                  <a:pt x="88" y="59"/>
                </a:lnTo>
                <a:lnTo>
                  <a:pt x="82" y="93"/>
                </a:lnTo>
                <a:lnTo>
                  <a:pt x="112" y="77"/>
                </a:lnTo>
                <a:lnTo>
                  <a:pt x="143" y="93"/>
                </a:lnTo>
                <a:lnTo>
                  <a:pt x="137" y="59"/>
                </a:lnTo>
                <a:lnTo>
                  <a:pt x="161" y="36"/>
                </a:lnTo>
                <a:lnTo>
                  <a:pt x="128" y="31"/>
                </a:lnTo>
                <a:lnTo>
                  <a:pt x="112" y="0"/>
                </a:lnTo>
                <a:lnTo>
                  <a:pt x="97" y="31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99867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8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9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2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3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3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6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7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7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4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0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1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5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500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4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7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 animBg="1"/>
          <p:bldP spid="65" grpId="0" animBg="1"/>
          <p:bldP spid="66" grpId="0" animBg="1"/>
          <p:bldP spid="67" grpId="0" animBg="1"/>
          <p:bldP spid="69" grpId="0"/>
          <p:bldP spid="70" grpId="0"/>
          <p:bldP spid="71" grpId="0" animBg="1"/>
          <p:bldP spid="74" grpId="0" animBg="1"/>
          <p:bldP spid="75" grpId="0" animBg="1"/>
          <p:bldP spid="76" grpId="0" animBg="1"/>
          <p:bldP spid="78" grpId="0" animBg="1"/>
          <p:bldP spid="79" grpId="0" animBg="1"/>
          <p:bldP spid="80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  <p:bldP spid="92" grpId="0" animBg="1"/>
          <p:bldP spid="93" grpId="0" animBg="1"/>
          <p:bldP spid="94" grpId="0" animBg="1"/>
          <p:bldP spid="95" grpId="0" animBg="1"/>
          <p:bldP spid="9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3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7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5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500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4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7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 animBg="1"/>
          <p:bldP spid="65" grpId="0" animBg="1"/>
          <p:bldP spid="66" grpId="0" animBg="1"/>
          <p:bldP spid="67" grpId="0" animBg="1"/>
          <p:bldP spid="69" grpId="0"/>
          <p:bldP spid="70" grpId="0"/>
          <p:bldP spid="71" grpId="0" animBg="1"/>
          <p:bldP spid="74" grpId="0" animBg="1"/>
          <p:bldP spid="75" grpId="0" animBg="1"/>
          <p:bldP spid="76" grpId="0" animBg="1"/>
          <p:bldP spid="78" grpId="0" animBg="1"/>
          <p:bldP spid="79" grpId="0" animBg="1"/>
          <p:bldP spid="80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  <p:bldP spid="92" grpId="0" animBg="1"/>
          <p:bldP spid="93" grpId="0" animBg="1"/>
          <p:bldP spid="94" grpId="0" animBg="1"/>
          <p:bldP spid="95" grpId="0" animBg="1"/>
          <p:bldP spid="96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ircle: Hollow 1">
            <a:extLst>
              <a:ext uri="{FF2B5EF4-FFF2-40B4-BE49-F238E27FC236}">
                <a16:creationId xmlns:a16="http://schemas.microsoft.com/office/drawing/2014/main" id="{C3D8846D-F045-D582-034E-F9432E5F1A3B}"/>
              </a:ext>
            </a:extLst>
          </p:cNvPr>
          <p:cNvSpPr/>
          <p:nvPr/>
        </p:nvSpPr>
        <p:spPr>
          <a:xfrm>
            <a:off x="8029555" y="2842929"/>
            <a:ext cx="8324892" cy="8324892"/>
          </a:xfrm>
          <a:prstGeom prst="donut">
            <a:avLst>
              <a:gd name="adj" fmla="val 7674"/>
            </a:avLst>
          </a:prstGeom>
          <a:noFill/>
          <a:ln>
            <a:gradFill>
              <a:gsLst>
                <a:gs pos="0">
                  <a:schemeClr val="tx2">
                    <a:alpha val="0"/>
                  </a:schemeClr>
                </a:gs>
                <a:gs pos="100000">
                  <a:schemeClr val="tx2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961B024-D3F9-D04A-2F14-3BE35EA016FC}"/>
              </a:ext>
            </a:extLst>
          </p:cNvPr>
          <p:cNvGrpSpPr/>
          <p:nvPr/>
        </p:nvGrpSpPr>
        <p:grpSpPr>
          <a:xfrm>
            <a:off x="8721980" y="930275"/>
            <a:ext cx="6949492" cy="9710933"/>
            <a:chOff x="8721980" y="930275"/>
            <a:chExt cx="6949492" cy="9710933"/>
          </a:xfrm>
          <a:effectLst>
            <a:outerShdw blurRad="508000" dist="190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C1CD48E-33FE-B29B-D4E7-AFEF95C63D72}"/>
                </a:ext>
              </a:extLst>
            </p:cNvPr>
            <p:cNvSpPr/>
            <p:nvPr/>
          </p:nvSpPr>
          <p:spPr>
            <a:xfrm>
              <a:off x="11570394" y="9705362"/>
              <a:ext cx="1252664" cy="180976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FC2AB153-6B18-80D2-3476-C8476CB9F8C8}"/>
                </a:ext>
              </a:extLst>
            </p:cNvPr>
            <p:cNvSpPr/>
            <p:nvPr/>
          </p:nvSpPr>
          <p:spPr>
            <a:xfrm flipH="1">
              <a:off x="9544085" y="9236869"/>
              <a:ext cx="952500" cy="431006"/>
            </a:xfrm>
            <a:custGeom>
              <a:avLst/>
              <a:gdLst>
                <a:gd name="connsiteX0" fmla="*/ 942975 w 942975"/>
                <a:gd name="connsiteY0" fmla="*/ 0 h 431006"/>
                <a:gd name="connsiteX1" fmla="*/ 938213 w 942975"/>
                <a:gd name="connsiteY1" fmla="*/ 188119 h 431006"/>
                <a:gd name="connsiteX2" fmla="*/ 0 w 942975"/>
                <a:gd name="connsiteY2" fmla="*/ 431006 h 431006"/>
                <a:gd name="connsiteX3" fmla="*/ 0 w 942975"/>
                <a:gd name="connsiteY3" fmla="*/ 242887 h 431006"/>
                <a:gd name="connsiteX4" fmla="*/ 942975 w 942975"/>
                <a:gd name="connsiteY4" fmla="*/ 0 h 431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2975" h="431006">
                  <a:moveTo>
                    <a:pt x="942975" y="0"/>
                  </a:moveTo>
                  <a:lnTo>
                    <a:pt x="938213" y="188119"/>
                  </a:lnTo>
                  <a:lnTo>
                    <a:pt x="0" y="431006"/>
                  </a:lnTo>
                  <a:lnTo>
                    <a:pt x="0" y="242887"/>
                  </a:lnTo>
                  <a:lnTo>
                    <a:pt x="942975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5D949945-14B6-3DB1-52C7-D07F1691B468}"/>
                </a:ext>
              </a:extLst>
            </p:cNvPr>
            <p:cNvSpPr/>
            <p:nvPr/>
          </p:nvSpPr>
          <p:spPr>
            <a:xfrm>
              <a:off x="13896976" y="9236869"/>
              <a:ext cx="952500" cy="431006"/>
            </a:xfrm>
            <a:custGeom>
              <a:avLst/>
              <a:gdLst>
                <a:gd name="connsiteX0" fmla="*/ 942975 w 942975"/>
                <a:gd name="connsiteY0" fmla="*/ 0 h 431006"/>
                <a:gd name="connsiteX1" fmla="*/ 938213 w 942975"/>
                <a:gd name="connsiteY1" fmla="*/ 188119 h 431006"/>
                <a:gd name="connsiteX2" fmla="*/ 0 w 942975"/>
                <a:gd name="connsiteY2" fmla="*/ 431006 h 431006"/>
                <a:gd name="connsiteX3" fmla="*/ 0 w 942975"/>
                <a:gd name="connsiteY3" fmla="*/ 242887 h 431006"/>
                <a:gd name="connsiteX4" fmla="*/ 942975 w 942975"/>
                <a:gd name="connsiteY4" fmla="*/ 0 h 431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2975" h="431006">
                  <a:moveTo>
                    <a:pt x="942975" y="0"/>
                  </a:moveTo>
                  <a:lnTo>
                    <a:pt x="938213" y="188119"/>
                  </a:lnTo>
                  <a:lnTo>
                    <a:pt x="0" y="431006"/>
                  </a:lnTo>
                  <a:lnTo>
                    <a:pt x="0" y="242887"/>
                  </a:lnTo>
                  <a:lnTo>
                    <a:pt x="942975" y="0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9449D11-0170-4D1F-BB19-81995271B6F5}"/>
                </a:ext>
              </a:extLst>
            </p:cNvPr>
            <p:cNvSpPr/>
            <p:nvPr/>
          </p:nvSpPr>
          <p:spPr>
            <a:xfrm>
              <a:off x="15399470" y="7249381"/>
              <a:ext cx="272002" cy="181451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1789985-F94E-614A-9EE9-DC596F3904FF}"/>
                </a:ext>
              </a:extLst>
            </p:cNvPr>
            <p:cNvSpPr/>
            <p:nvPr/>
          </p:nvSpPr>
          <p:spPr>
            <a:xfrm>
              <a:off x="13063651" y="3421380"/>
              <a:ext cx="1310475" cy="181451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2614C5F-48D5-8719-7C1D-2706A4B4E988}"/>
                </a:ext>
              </a:extLst>
            </p:cNvPr>
            <p:cNvSpPr/>
            <p:nvPr/>
          </p:nvSpPr>
          <p:spPr>
            <a:xfrm>
              <a:off x="8721980" y="7249381"/>
              <a:ext cx="272002" cy="181451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776A6F8-7F2C-497D-89F4-BF4E7703D667}"/>
                </a:ext>
              </a:extLst>
            </p:cNvPr>
            <p:cNvSpPr/>
            <p:nvPr/>
          </p:nvSpPr>
          <p:spPr>
            <a:xfrm>
              <a:off x="9991484" y="3421380"/>
              <a:ext cx="1310475" cy="181451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5157660E-2393-53C0-BC55-C8BDEE17698E}"/>
                </a:ext>
              </a:extLst>
            </p:cNvPr>
            <p:cNvGrpSpPr/>
            <p:nvPr/>
          </p:nvGrpSpPr>
          <p:grpSpPr>
            <a:xfrm>
              <a:off x="8722054" y="930275"/>
              <a:ext cx="6949418" cy="9710933"/>
              <a:chOff x="8722054" y="13501711"/>
              <a:chExt cx="6949418" cy="9710933"/>
            </a:xfrm>
          </p:grpSpPr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F5FB25FF-786E-9CDA-3619-A75D633D2874}"/>
                  </a:ext>
                </a:extLst>
              </p:cNvPr>
              <p:cNvSpPr/>
              <p:nvPr/>
            </p:nvSpPr>
            <p:spPr>
              <a:xfrm>
                <a:off x="11570393" y="13501711"/>
                <a:ext cx="1252664" cy="9710933"/>
              </a:xfrm>
              <a:custGeom>
                <a:avLst/>
                <a:gdLst>
                  <a:gd name="connsiteX0" fmla="*/ 621607 w 1252664"/>
                  <a:gd name="connsiteY0" fmla="*/ 0 h 9710933"/>
                  <a:gd name="connsiteX1" fmla="*/ 920719 w 1252664"/>
                  <a:gd name="connsiteY1" fmla="*/ 365466 h 9710933"/>
                  <a:gd name="connsiteX2" fmla="*/ 922105 w 1252664"/>
                  <a:gd name="connsiteY2" fmla="*/ 367159 h 9710933"/>
                  <a:gd name="connsiteX3" fmla="*/ 922105 w 1252664"/>
                  <a:gd name="connsiteY3" fmla="*/ 2672080 h 9710933"/>
                  <a:gd name="connsiteX4" fmla="*/ 920719 w 1252664"/>
                  <a:gd name="connsiteY4" fmla="*/ 2672080 h 9710933"/>
                  <a:gd name="connsiteX5" fmla="*/ 920719 w 1252664"/>
                  <a:gd name="connsiteY5" fmla="*/ 5118481 h 9710933"/>
                  <a:gd name="connsiteX6" fmla="*/ 925713 w 1252664"/>
                  <a:gd name="connsiteY6" fmla="*/ 5118481 h 9710933"/>
                  <a:gd name="connsiteX7" fmla="*/ 925713 w 1252664"/>
                  <a:gd name="connsiteY7" fmla="*/ 8956062 h 9710933"/>
                  <a:gd name="connsiteX8" fmla="*/ 1252664 w 1252664"/>
                  <a:gd name="connsiteY8" fmla="*/ 8956062 h 9710933"/>
                  <a:gd name="connsiteX9" fmla="*/ 626332 w 1252664"/>
                  <a:gd name="connsiteY9" fmla="*/ 9710933 h 9710933"/>
                  <a:gd name="connsiteX10" fmla="*/ 0 w 1252664"/>
                  <a:gd name="connsiteY10" fmla="*/ 8956062 h 9710933"/>
                  <a:gd name="connsiteX11" fmla="*/ 327099 w 1252664"/>
                  <a:gd name="connsiteY11" fmla="*/ 8956062 h 9710933"/>
                  <a:gd name="connsiteX12" fmla="*/ 327099 w 1252664"/>
                  <a:gd name="connsiteY12" fmla="*/ 5546726 h 9710933"/>
                  <a:gd name="connsiteX13" fmla="*/ 322105 w 1252664"/>
                  <a:gd name="connsiteY13" fmla="*/ 5546726 h 9710933"/>
                  <a:gd name="connsiteX14" fmla="*/ 322105 w 1252664"/>
                  <a:gd name="connsiteY14" fmla="*/ 2672080 h 9710933"/>
                  <a:gd name="connsiteX15" fmla="*/ 322105 w 1252664"/>
                  <a:gd name="connsiteY15" fmla="*/ 365942 h 9710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52664" h="9710933">
                    <a:moveTo>
                      <a:pt x="621607" y="0"/>
                    </a:moveTo>
                    <a:lnTo>
                      <a:pt x="920719" y="365466"/>
                    </a:lnTo>
                    <a:lnTo>
                      <a:pt x="922105" y="367159"/>
                    </a:lnTo>
                    <a:lnTo>
                      <a:pt x="922105" y="2672080"/>
                    </a:lnTo>
                    <a:lnTo>
                      <a:pt x="920719" y="2672080"/>
                    </a:lnTo>
                    <a:lnTo>
                      <a:pt x="920719" y="5118481"/>
                    </a:lnTo>
                    <a:lnTo>
                      <a:pt x="925713" y="5118481"/>
                    </a:lnTo>
                    <a:lnTo>
                      <a:pt x="925713" y="8956062"/>
                    </a:lnTo>
                    <a:lnTo>
                      <a:pt x="1252664" y="8956062"/>
                    </a:lnTo>
                    <a:lnTo>
                      <a:pt x="626332" y="9710933"/>
                    </a:lnTo>
                    <a:lnTo>
                      <a:pt x="0" y="8956062"/>
                    </a:lnTo>
                    <a:lnTo>
                      <a:pt x="327099" y="8956062"/>
                    </a:lnTo>
                    <a:lnTo>
                      <a:pt x="327099" y="5546726"/>
                    </a:lnTo>
                    <a:lnTo>
                      <a:pt x="322105" y="5546726"/>
                    </a:lnTo>
                    <a:lnTo>
                      <a:pt x="322105" y="2672080"/>
                    </a:lnTo>
                    <a:lnTo>
                      <a:pt x="322105" y="365942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EFFCCC2C-9339-CE7F-A214-F3D509E67E7D}"/>
                  </a:ext>
                </a:extLst>
              </p:cNvPr>
              <p:cNvSpPr/>
              <p:nvPr/>
            </p:nvSpPr>
            <p:spPr>
              <a:xfrm>
                <a:off x="8722054" y="14577002"/>
                <a:ext cx="2579906" cy="6051123"/>
              </a:xfrm>
              <a:custGeom>
                <a:avLst/>
                <a:gdLst>
                  <a:gd name="connsiteX0" fmla="*/ 1981596 w 2579906"/>
                  <a:gd name="connsiteY0" fmla="*/ 4793859 h 6051123"/>
                  <a:gd name="connsiteX1" fmla="*/ 1983020 w 2579906"/>
                  <a:gd name="connsiteY1" fmla="*/ 4807984 h 6051123"/>
                  <a:gd name="connsiteX2" fmla="*/ 1981596 w 2579906"/>
                  <a:gd name="connsiteY2" fmla="*/ 4822109 h 6051123"/>
                  <a:gd name="connsiteX3" fmla="*/ 2579906 w 2579906"/>
                  <a:gd name="connsiteY3" fmla="*/ 0 h 6051123"/>
                  <a:gd name="connsiteX4" fmla="*/ 2579906 w 2579906"/>
                  <a:gd name="connsiteY4" fmla="*/ 1596789 h 6051123"/>
                  <a:gd name="connsiteX5" fmla="*/ 2560856 w 2579906"/>
                  <a:gd name="connsiteY5" fmla="*/ 1596789 h 6051123"/>
                  <a:gd name="connsiteX6" fmla="*/ 2560856 w 2579906"/>
                  <a:gd name="connsiteY6" fmla="*/ 3700290 h 6051123"/>
                  <a:gd name="connsiteX7" fmla="*/ 2561160 w 2579906"/>
                  <a:gd name="connsiteY7" fmla="*/ 3700290 h 6051123"/>
                  <a:gd name="connsiteX8" fmla="*/ 2561160 w 2579906"/>
                  <a:gd name="connsiteY8" fmla="*/ 4845290 h 6051123"/>
                  <a:gd name="connsiteX9" fmla="*/ 2557778 w 2579906"/>
                  <a:gd name="connsiteY9" fmla="*/ 4845290 h 6051123"/>
                  <a:gd name="connsiteX10" fmla="*/ 2557777 w 2579906"/>
                  <a:gd name="connsiteY10" fmla="*/ 4845290 h 6051123"/>
                  <a:gd name="connsiteX11" fmla="*/ 2554989 w 2579906"/>
                  <a:gd name="connsiteY11" fmla="*/ 4900502 h 6051123"/>
                  <a:gd name="connsiteX12" fmla="*/ 1747304 w 2579906"/>
                  <a:gd name="connsiteY12" fmla="*/ 5708187 h 6051123"/>
                  <a:gd name="connsiteX13" fmla="*/ 1654981 w 2579906"/>
                  <a:gd name="connsiteY13" fmla="*/ 5712849 h 6051123"/>
                  <a:gd name="connsiteX14" fmla="*/ 1654981 w 2579906"/>
                  <a:gd name="connsiteY14" fmla="*/ 5714573 h 6051123"/>
                  <a:gd name="connsiteX15" fmla="*/ 754870 w 2579906"/>
                  <a:gd name="connsiteY15" fmla="*/ 5714573 h 6051123"/>
                  <a:gd name="connsiteX16" fmla="*/ 754870 w 2579906"/>
                  <a:gd name="connsiteY16" fmla="*/ 6051123 h 6051123"/>
                  <a:gd name="connsiteX17" fmla="*/ 0 w 2579906"/>
                  <a:gd name="connsiteY17" fmla="*/ 5424791 h 6051123"/>
                  <a:gd name="connsiteX18" fmla="*/ 754870 w 2579906"/>
                  <a:gd name="connsiteY18" fmla="*/ 4798459 h 6051123"/>
                  <a:gd name="connsiteX19" fmla="*/ 754870 w 2579906"/>
                  <a:gd name="connsiteY19" fmla="*/ 5135009 h 6051123"/>
                  <a:gd name="connsiteX20" fmla="*/ 811800 w 2579906"/>
                  <a:gd name="connsiteY20" fmla="*/ 5135009 h 6051123"/>
                  <a:gd name="connsiteX21" fmla="*/ 1642794 w 2579906"/>
                  <a:gd name="connsiteY21" fmla="*/ 5135009 h 6051123"/>
                  <a:gd name="connsiteX22" fmla="*/ 1642804 w 2579906"/>
                  <a:gd name="connsiteY22" fmla="*/ 5135010 h 6051123"/>
                  <a:gd name="connsiteX23" fmla="*/ 1654982 w 2579906"/>
                  <a:gd name="connsiteY23" fmla="*/ 5135010 h 6051123"/>
                  <a:gd name="connsiteX24" fmla="*/ 1654982 w 2579906"/>
                  <a:gd name="connsiteY24" fmla="*/ 5136199 h 6051123"/>
                  <a:gd name="connsiteX25" fmla="*/ 1720937 w 2579906"/>
                  <a:gd name="connsiteY25" fmla="*/ 5129549 h 6051123"/>
                  <a:gd name="connsiteX26" fmla="*/ 1976351 w 2579906"/>
                  <a:gd name="connsiteY26" fmla="*/ 4874135 h 6051123"/>
                  <a:gd name="connsiteX27" fmla="*/ 1981596 w 2579906"/>
                  <a:gd name="connsiteY27" fmla="*/ 4822109 h 6051123"/>
                  <a:gd name="connsiteX28" fmla="*/ 1981596 w 2579906"/>
                  <a:gd name="connsiteY28" fmla="*/ 4845290 h 6051123"/>
                  <a:gd name="connsiteX29" fmla="*/ 1981597 w 2579906"/>
                  <a:gd name="connsiteY29" fmla="*/ 4845290 h 6051123"/>
                  <a:gd name="connsiteX30" fmla="*/ 1981597 w 2579906"/>
                  <a:gd name="connsiteY30" fmla="*/ 4822109 h 6051123"/>
                  <a:gd name="connsiteX31" fmla="*/ 1983021 w 2579906"/>
                  <a:gd name="connsiteY31" fmla="*/ 4807984 h 6051123"/>
                  <a:gd name="connsiteX32" fmla="*/ 1981597 w 2579906"/>
                  <a:gd name="connsiteY32" fmla="*/ 4793859 h 6051123"/>
                  <a:gd name="connsiteX33" fmla="*/ 1981597 w 2579906"/>
                  <a:gd name="connsiteY33" fmla="*/ 4471435 h 6051123"/>
                  <a:gd name="connsiteX34" fmla="*/ 1981292 w 2579906"/>
                  <a:gd name="connsiteY34" fmla="*/ 4471435 h 6051123"/>
                  <a:gd name="connsiteX35" fmla="*/ 1981292 w 2579906"/>
                  <a:gd name="connsiteY35" fmla="*/ 1596789 h 6051123"/>
                  <a:gd name="connsiteX36" fmla="*/ 1273028 w 2579906"/>
                  <a:gd name="connsiteY36" fmla="*/ 1596789 h 6051123"/>
                  <a:gd name="connsiteX37" fmla="*/ 1981292 w 2579906"/>
                  <a:gd name="connsiteY37" fmla="*/ 731407 h 6051123"/>
                  <a:gd name="connsiteX38" fmla="*/ 2560856 w 2579906"/>
                  <a:gd name="connsiteY38" fmla="*/ 23276 h 6051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579906" h="6051123">
                    <a:moveTo>
                      <a:pt x="1981596" y="4793859"/>
                    </a:moveTo>
                    <a:lnTo>
                      <a:pt x="1983020" y="4807984"/>
                    </a:lnTo>
                    <a:lnTo>
                      <a:pt x="1981596" y="4822109"/>
                    </a:lnTo>
                    <a:close/>
                    <a:moveTo>
                      <a:pt x="2579906" y="0"/>
                    </a:moveTo>
                    <a:lnTo>
                      <a:pt x="2579906" y="1596789"/>
                    </a:lnTo>
                    <a:lnTo>
                      <a:pt x="2560856" y="1596789"/>
                    </a:lnTo>
                    <a:lnTo>
                      <a:pt x="2560856" y="3700290"/>
                    </a:lnTo>
                    <a:lnTo>
                      <a:pt x="2561160" y="3700290"/>
                    </a:lnTo>
                    <a:lnTo>
                      <a:pt x="2561160" y="4845290"/>
                    </a:lnTo>
                    <a:lnTo>
                      <a:pt x="2557778" y="4845290"/>
                    </a:lnTo>
                    <a:lnTo>
                      <a:pt x="2557777" y="4845290"/>
                    </a:lnTo>
                    <a:lnTo>
                      <a:pt x="2554989" y="4900502"/>
                    </a:lnTo>
                    <a:cubicBezTo>
                      <a:pt x="2511740" y="5326372"/>
                      <a:pt x="2173174" y="5664938"/>
                      <a:pt x="1747304" y="5708187"/>
                    </a:cubicBezTo>
                    <a:lnTo>
                      <a:pt x="1654981" y="5712849"/>
                    </a:lnTo>
                    <a:lnTo>
                      <a:pt x="1654981" y="5714573"/>
                    </a:lnTo>
                    <a:lnTo>
                      <a:pt x="754870" y="5714573"/>
                    </a:lnTo>
                    <a:lnTo>
                      <a:pt x="754870" y="6051123"/>
                    </a:lnTo>
                    <a:lnTo>
                      <a:pt x="0" y="5424791"/>
                    </a:lnTo>
                    <a:lnTo>
                      <a:pt x="754870" y="4798459"/>
                    </a:lnTo>
                    <a:lnTo>
                      <a:pt x="754870" y="5135009"/>
                    </a:lnTo>
                    <a:lnTo>
                      <a:pt x="811800" y="5135009"/>
                    </a:lnTo>
                    <a:lnTo>
                      <a:pt x="1642794" y="5135009"/>
                    </a:lnTo>
                    <a:lnTo>
                      <a:pt x="1642804" y="5135010"/>
                    </a:lnTo>
                    <a:lnTo>
                      <a:pt x="1654982" y="5135010"/>
                    </a:lnTo>
                    <a:lnTo>
                      <a:pt x="1654982" y="5136199"/>
                    </a:lnTo>
                    <a:lnTo>
                      <a:pt x="1720937" y="5129549"/>
                    </a:lnTo>
                    <a:cubicBezTo>
                      <a:pt x="1849140" y="5103316"/>
                      <a:pt x="1950117" y="5002339"/>
                      <a:pt x="1976351" y="4874135"/>
                    </a:cubicBezTo>
                    <a:lnTo>
                      <a:pt x="1981596" y="4822109"/>
                    </a:lnTo>
                    <a:lnTo>
                      <a:pt x="1981596" y="4845290"/>
                    </a:lnTo>
                    <a:lnTo>
                      <a:pt x="1981597" y="4845290"/>
                    </a:lnTo>
                    <a:lnTo>
                      <a:pt x="1981597" y="4822109"/>
                    </a:lnTo>
                    <a:lnTo>
                      <a:pt x="1983021" y="4807984"/>
                    </a:lnTo>
                    <a:lnTo>
                      <a:pt x="1981597" y="4793859"/>
                    </a:lnTo>
                    <a:lnTo>
                      <a:pt x="1981597" y="4471435"/>
                    </a:lnTo>
                    <a:lnTo>
                      <a:pt x="1981292" y="4471435"/>
                    </a:lnTo>
                    <a:lnTo>
                      <a:pt x="1981292" y="1596789"/>
                    </a:lnTo>
                    <a:lnTo>
                      <a:pt x="1273028" y="1596789"/>
                    </a:lnTo>
                    <a:lnTo>
                      <a:pt x="1981292" y="731407"/>
                    </a:lnTo>
                    <a:lnTo>
                      <a:pt x="2560856" y="23276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06D43B5A-1743-F62C-893F-AA2E7DD2B7EE}"/>
                  </a:ext>
                </a:extLst>
              </p:cNvPr>
              <p:cNvSpPr/>
              <p:nvPr/>
            </p:nvSpPr>
            <p:spPr>
              <a:xfrm>
                <a:off x="9547373" y="13867653"/>
                <a:ext cx="2345125" cy="8372022"/>
              </a:xfrm>
              <a:custGeom>
                <a:avLst/>
                <a:gdLst>
                  <a:gd name="connsiteX0" fmla="*/ 1771557 w 2345125"/>
                  <a:gd name="connsiteY0" fmla="*/ 5554640 h 8372022"/>
                  <a:gd name="connsiteX1" fmla="*/ 2334887 w 2345125"/>
                  <a:gd name="connsiteY1" fmla="*/ 5554640 h 8372022"/>
                  <a:gd name="connsiteX2" fmla="*/ 2343745 w 2345125"/>
                  <a:gd name="connsiteY2" fmla="*/ 5730059 h 8372022"/>
                  <a:gd name="connsiteX3" fmla="*/ 1585215 w 2345125"/>
                  <a:gd name="connsiteY3" fmla="*/ 7561313 h 8372022"/>
                  <a:gd name="connsiteX4" fmla="*/ 1537534 w 2345125"/>
                  <a:gd name="connsiteY4" fmla="*/ 7604648 h 8372022"/>
                  <a:gd name="connsiteX5" fmla="*/ 1488542 w 2345125"/>
                  <a:gd name="connsiteY5" fmla="*/ 7649175 h 8372022"/>
                  <a:gd name="connsiteX6" fmla="*/ 1488540 w 2345125"/>
                  <a:gd name="connsiteY6" fmla="*/ 7649176 h 8372022"/>
                  <a:gd name="connsiteX7" fmla="*/ 1401304 w 2345125"/>
                  <a:gd name="connsiteY7" fmla="*/ 7728461 h 8372022"/>
                  <a:gd name="connsiteX8" fmla="*/ 932964 w 2345125"/>
                  <a:gd name="connsiteY8" fmla="*/ 8036521 h 8372022"/>
                  <a:gd name="connsiteX9" fmla="*/ 817528 w 2345125"/>
                  <a:gd name="connsiteY9" fmla="*/ 8090412 h 8372022"/>
                  <a:gd name="connsiteX10" fmla="*/ 948845 w 2345125"/>
                  <a:gd name="connsiteY10" fmla="*/ 8372022 h 8372022"/>
                  <a:gd name="connsiteX11" fmla="*/ 0 w 2345125"/>
                  <a:gd name="connsiteY11" fmla="*/ 8123395 h 8372022"/>
                  <a:gd name="connsiteX12" fmla="*/ 419446 w 2345125"/>
                  <a:gd name="connsiteY12" fmla="*/ 7236723 h 8372022"/>
                  <a:gd name="connsiteX13" fmla="*/ 579794 w 2345125"/>
                  <a:gd name="connsiteY13" fmla="*/ 7580591 h 8372022"/>
                  <a:gd name="connsiteX14" fmla="*/ 587922 w 2345125"/>
                  <a:gd name="connsiteY14" fmla="*/ 7577503 h 8372022"/>
                  <a:gd name="connsiteX15" fmla="*/ 1186882 w 2345125"/>
                  <a:gd name="connsiteY15" fmla="*/ 7162978 h 8372022"/>
                  <a:gd name="connsiteX16" fmla="*/ 1203829 w 2345125"/>
                  <a:gd name="connsiteY16" fmla="*/ 7144332 h 8372022"/>
                  <a:gd name="connsiteX17" fmla="*/ 1254784 w 2345125"/>
                  <a:gd name="connsiteY17" fmla="*/ 7114913 h 8372022"/>
                  <a:gd name="connsiteX18" fmla="*/ 1203828 w 2345125"/>
                  <a:gd name="connsiteY18" fmla="*/ 7144333 h 8372022"/>
                  <a:gd name="connsiteX19" fmla="*/ 1317672 w 2345125"/>
                  <a:gd name="connsiteY19" fmla="*/ 7019072 h 8372022"/>
                  <a:gd name="connsiteX20" fmla="*/ 1780415 w 2345125"/>
                  <a:gd name="connsiteY20" fmla="*/ 5730059 h 8372022"/>
                  <a:gd name="connsiteX21" fmla="*/ 2345125 w 2345125"/>
                  <a:gd name="connsiteY21" fmla="*/ 0 h 8372022"/>
                  <a:gd name="connsiteX22" fmla="*/ 2345125 w 2345125"/>
                  <a:gd name="connsiteY22" fmla="*/ 2306138 h 8372022"/>
                  <a:gd name="connsiteX23" fmla="*/ 2344129 w 2345125"/>
                  <a:gd name="connsiteY23" fmla="*/ 2306138 h 8372022"/>
                  <a:gd name="connsiteX24" fmla="*/ 2344129 w 2345125"/>
                  <a:gd name="connsiteY24" fmla="*/ 5180784 h 8372022"/>
                  <a:gd name="connsiteX25" fmla="*/ 2343245 w 2345125"/>
                  <a:gd name="connsiteY25" fmla="*/ 5180784 h 8372022"/>
                  <a:gd name="connsiteX26" fmla="*/ 2343245 w 2345125"/>
                  <a:gd name="connsiteY26" fmla="*/ 5554640 h 8372022"/>
                  <a:gd name="connsiteX27" fmla="*/ 2334887 w 2345125"/>
                  <a:gd name="connsiteY27" fmla="*/ 5554640 h 8372022"/>
                  <a:gd name="connsiteX28" fmla="*/ 2334886 w 2345125"/>
                  <a:gd name="connsiteY28" fmla="*/ 5554638 h 8372022"/>
                  <a:gd name="connsiteX29" fmla="*/ 1771558 w 2345125"/>
                  <a:gd name="connsiteY29" fmla="*/ 5554639 h 8372022"/>
                  <a:gd name="connsiteX30" fmla="*/ 1769954 w 2345125"/>
                  <a:gd name="connsiteY30" fmla="*/ 5522865 h 8372022"/>
                  <a:gd name="connsiteX31" fmla="*/ 1763682 w 2345125"/>
                  <a:gd name="connsiteY31" fmla="*/ 5481769 h 8372022"/>
                  <a:gd name="connsiteX32" fmla="*/ 1763681 w 2345125"/>
                  <a:gd name="connsiteY32" fmla="*/ 4409639 h 8372022"/>
                  <a:gd name="connsiteX33" fmla="*/ 1764565 w 2345125"/>
                  <a:gd name="connsiteY33" fmla="*/ 4409639 h 8372022"/>
                  <a:gd name="connsiteX34" fmla="*/ 1764565 w 2345125"/>
                  <a:gd name="connsiteY34" fmla="*/ 2306138 h 8372022"/>
                  <a:gd name="connsiteX35" fmla="*/ 1764565 w 2345125"/>
                  <a:gd name="connsiteY35" fmla="*/ 709349 h 8372022"/>
                  <a:gd name="connsiteX36" fmla="*/ 2344129 w 2345125"/>
                  <a:gd name="connsiteY36" fmla="*/ 1217 h 8372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2345125" h="8372022">
                    <a:moveTo>
                      <a:pt x="1771557" y="5554640"/>
                    </a:moveTo>
                    <a:lnTo>
                      <a:pt x="2334887" y="5554640"/>
                    </a:lnTo>
                    <a:lnTo>
                      <a:pt x="2343745" y="5730059"/>
                    </a:lnTo>
                    <a:cubicBezTo>
                      <a:pt x="2343745" y="6445208"/>
                      <a:pt x="2053873" y="7092654"/>
                      <a:pt x="1585215" y="7561313"/>
                    </a:cubicBezTo>
                    <a:lnTo>
                      <a:pt x="1537534" y="7604648"/>
                    </a:lnTo>
                    <a:lnTo>
                      <a:pt x="1488542" y="7649175"/>
                    </a:lnTo>
                    <a:lnTo>
                      <a:pt x="1488540" y="7649176"/>
                    </a:lnTo>
                    <a:lnTo>
                      <a:pt x="1401304" y="7728461"/>
                    </a:lnTo>
                    <a:cubicBezTo>
                      <a:pt x="1257411" y="7847212"/>
                      <a:pt x="1100474" y="7950723"/>
                      <a:pt x="932964" y="8036521"/>
                    </a:cubicBezTo>
                    <a:lnTo>
                      <a:pt x="817528" y="8090412"/>
                    </a:lnTo>
                    <a:lnTo>
                      <a:pt x="948845" y="8372022"/>
                    </a:lnTo>
                    <a:lnTo>
                      <a:pt x="0" y="8123395"/>
                    </a:lnTo>
                    <a:lnTo>
                      <a:pt x="419446" y="7236723"/>
                    </a:lnTo>
                    <a:lnTo>
                      <a:pt x="579794" y="7580591"/>
                    </a:lnTo>
                    <a:lnTo>
                      <a:pt x="587922" y="7577503"/>
                    </a:lnTo>
                    <a:cubicBezTo>
                      <a:pt x="812345" y="7476036"/>
                      <a:pt x="1014983" y="7334876"/>
                      <a:pt x="1186882" y="7162978"/>
                    </a:cubicBezTo>
                    <a:lnTo>
                      <a:pt x="1203829" y="7144332"/>
                    </a:lnTo>
                    <a:lnTo>
                      <a:pt x="1254784" y="7114913"/>
                    </a:lnTo>
                    <a:lnTo>
                      <a:pt x="1203828" y="7144333"/>
                    </a:lnTo>
                    <a:lnTo>
                      <a:pt x="1317672" y="7019072"/>
                    </a:lnTo>
                    <a:cubicBezTo>
                      <a:pt x="1606757" y="6668782"/>
                      <a:pt x="1780415" y="6219700"/>
                      <a:pt x="1780415" y="5730059"/>
                    </a:cubicBezTo>
                    <a:close/>
                    <a:moveTo>
                      <a:pt x="2345125" y="0"/>
                    </a:moveTo>
                    <a:lnTo>
                      <a:pt x="2345125" y="2306138"/>
                    </a:lnTo>
                    <a:lnTo>
                      <a:pt x="2344129" y="2306138"/>
                    </a:lnTo>
                    <a:lnTo>
                      <a:pt x="2344129" y="5180784"/>
                    </a:lnTo>
                    <a:lnTo>
                      <a:pt x="2343245" y="5180784"/>
                    </a:lnTo>
                    <a:lnTo>
                      <a:pt x="2343245" y="5554640"/>
                    </a:lnTo>
                    <a:lnTo>
                      <a:pt x="2334887" y="5554640"/>
                    </a:lnTo>
                    <a:lnTo>
                      <a:pt x="2334886" y="5554638"/>
                    </a:lnTo>
                    <a:lnTo>
                      <a:pt x="1771558" y="5554639"/>
                    </a:lnTo>
                    <a:lnTo>
                      <a:pt x="1769954" y="5522865"/>
                    </a:lnTo>
                    <a:lnTo>
                      <a:pt x="1763682" y="5481769"/>
                    </a:lnTo>
                    <a:lnTo>
                      <a:pt x="1763681" y="4409639"/>
                    </a:lnTo>
                    <a:lnTo>
                      <a:pt x="1764565" y="4409639"/>
                    </a:lnTo>
                    <a:lnTo>
                      <a:pt x="1764565" y="2306138"/>
                    </a:lnTo>
                    <a:lnTo>
                      <a:pt x="1764565" y="709349"/>
                    </a:lnTo>
                    <a:lnTo>
                      <a:pt x="2344129" y="1217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79BB7822-322D-03A7-2601-921B5B98AFF7}"/>
                  </a:ext>
                </a:extLst>
              </p:cNvPr>
              <p:cNvSpPr/>
              <p:nvPr/>
            </p:nvSpPr>
            <p:spPr>
              <a:xfrm>
                <a:off x="13101091" y="14600278"/>
                <a:ext cx="2570381" cy="6027847"/>
              </a:xfrm>
              <a:custGeom>
                <a:avLst/>
                <a:gdLst>
                  <a:gd name="connsiteX0" fmla="*/ 588784 w 2570381"/>
                  <a:gd name="connsiteY0" fmla="*/ 4770583 h 6027847"/>
                  <a:gd name="connsiteX1" fmla="*/ 588784 w 2570381"/>
                  <a:gd name="connsiteY1" fmla="*/ 4798833 h 6027847"/>
                  <a:gd name="connsiteX2" fmla="*/ 587360 w 2570381"/>
                  <a:gd name="connsiteY2" fmla="*/ 4784708 h 6027847"/>
                  <a:gd name="connsiteX3" fmla="*/ 0 w 2570381"/>
                  <a:gd name="connsiteY3" fmla="*/ 0 h 6027847"/>
                  <a:gd name="connsiteX4" fmla="*/ 589089 w 2570381"/>
                  <a:gd name="connsiteY4" fmla="*/ 719769 h 6027847"/>
                  <a:gd name="connsiteX5" fmla="*/ 589089 w 2570381"/>
                  <a:gd name="connsiteY5" fmla="*/ 719770 h 6027847"/>
                  <a:gd name="connsiteX6" fmla="*/ 1287827 w 2570381"/>
                  <a:gd name="connsiteY6" fmla="*/ 1573513 h 6027847"/>
                  <a:gd name="connsiteX7" fmla="*/ 589089 w 2570381"/>
                  <a:gd name="connsiteY7" fmla="*/ 1573513 h 6027847"/>
                  <a:gd name="connsiteX8" fmla="*/ 589089 w 2570381"/>
                  <a:gd name="connsiteY8" fmla="*/ 4448159 h 6027847"/>
                  <a:gd name="connsiteX9" fmla="*/ 588783 w 2570381"/>
                  <a:gd name="connsiteY9" fmla="*/ 4448159 h 6027847"/>
                  <a:gd name="connsiteX10" fmla="*/ 588783 w 2570381"/>
                  <a:gd name="connsiteY10" fmla="*/ 4770583 h 6027847"/>
                  <a:gd name="connsiteX11" fmla="*/ 587359 w 2570381"/>
                  <a:gd name="connsiteY11" fmla="*/ 4784708 h 6027847"/>
                  <a:gd name="connsiteX12" fmla="*/ 588783 w 2570381"/>
                  <a:gd name="connsiteY12" fmla="*/ 4798833 h 6027847"/>
                  <a:gd name="connsiteX13" fmla="*/ 588783 w 2570381"/>
                  <a:gd name="connsiteY13" fmla="*/ 4822014 h 6027847"/>
                  <a:gd name="connsiteX14" fmla="*/ 588784 w 2570381"/>
                  <a:gd name="connsiteY14" fmla="*/ 4822014 h 6027847"/>
                  <a:gd name="connsiteX15" fmla="*/ 588784 w 2570381"/>
                  <a:gd name="connsiteY15" fmla="*/ 4798833 h 6027847"/>
                  <a:gd name="connsiteX16" fmla="*/ 594029 w 2570381"/>
                  <a:gd name="connsiteY16" fmla="*/ 4850859 h 6027847"/>
                  <a:gd name="connsiteX17" fmla="*/ 849443 w 2570381"/>
                  <a:gd name="connsiteY17" fmla="*/ 5106273 h 6027847"/>
                  <a:gd name="connsiteX18" fmla="*/ 915398 w 2570381"/>
                  <a:gd name="connsiteY18" fmla="*/ 5112923 h 6027847"/>
                  <a:gd name="connsiteX19" fmla="*/ 915398 w 2570381"/>
                  <a:gd name="connsiteY19" fmla="*/ 5111734 h 6027847"/>
                  <a:gd name="connsiteX20" fmla="*/ 927576 w 2570381"/>
                  <a:gd name="connsiteY20" fmla="*/ 5111734 h 6027847"/>
                  <a:gd name="connsiteX21" fmla="*/ 927586 w 2570381"/>
                  <a:gd name="connsiteY21" fmla="*/ 5111733 h 6027847"/>
                  <a:gd name="connsiteX22" fmla="*/ 1758580 w 2570381"/>
                  <a:gd name="connsiteY22" fmla="*/ 5111733 h 6027847"/>
                  <a:gd name="connsiteX23" fmla="*/ 1815509 w 2570381"/>
                  <a:gd name="connsiteY23" fmla="*/ 5111733 h 6027847"/>
                  <a:gd name="connsiteX24" fmla="*/ 1815509 w 2570381"/>
                  <a:gd name="connsiteY24" fmla="*/ 4775183 h 6027847"/>
                  <a:gd name="connsiteX25" fmla="*/ 2570381 w 2570381"/>
                  <a:gd name="connsiteY25" fmla="*/ 5401515 h 6027847"/>
                  <a:gd name="connsiteX26" fmla="*/ 1815509 w 2570381"/>
                  <a:gd name="connsiteY26" fmla="*/ 6027847 h 6027847"/>
                  <a:gd name="connsiteX27" fmla="*/ 1815509 w 2570381"/>
                  <a:gd name="connsiteY27" fmla="*/ 5691297 h 6027847"/>
                  <a:gd name="connsiteX28" fmla="*/ 915399 w 2570381"/>
                  <a:gd name="connsiteY28" fmla="*/ 5691297 h 6027847"/>
                  <a:gd name="connsiteX29" fmla="*/ 915399 w 2570381"/>
                  <a:gd name="connsiteY29" fmla="*/ 5689573 h 6027847"/>
                  <a:gd name="connsiteX30" fmla="*/ 823076 w 2570381"/>
                  <a:gd name="connsiteY30" fmla="*/ 5684911 h 6027847"/>
                  <a:gd name="connsiteX31" fmla="*/ 15391 w 2570381"/>
                  <a:gd name="connsiteY31" fmla="*/ 4877226 h 6027847"/>
                  <a:gd name="connsiteX32" fmla="*/ 12603 w 2570381"/>
                  <a:gd name="connsiteY32" fmla="*/ 4822014 h 6027847"/>
                  <a:gd name="connsiteX33" fmla="*/ 12602 w 2570381"/>
                  <a:gd name="connsiteY33" fmla="*/ 4822014 h 6027847"/>
                  <a:gd name="connsiteX34" fmla="*/ 9220 w 2570381"/>
                  <a:gd name="connsiteY34" fmla="*/ 4822014 h 6027847"/>
                  <a:gd name="connsiteX35" fmla="*/ 9220 w 2570381"/>
                  <a:gd name="connsiteY35" fmla="*/ 4448159 h 6027847"/>
                  <a:gd name="connsiteX36" fmla="*/ 0 w 2570381"/>
                  <a:gd name="connsiteY36" fmla="*/ 4448159 h 6027847"/>
                  <a:gd name="connsiteX37" fmla="*/ 0 w 2570381"/>
                  <a:gd name="connsiteY37" fmla="*/ 1573513 h 6027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570381" h="6027847">
                    <a:moveTo>
                      <a:pt x="588784" y="4770583"/>
                    </a:moveTo>
                    <a:lnTo>
                      <a:pt x="588784" y="4798833"/>
                    </a:lnTo>
                    <a:lnTo>
                      <a:pt x="587360" y="4784708"/>
                    </a:lnTo>
                    <a:close/>
                    <a:moveTo>
                      <a:pt x="0" y="0"/>
                    </a:moveTo>
                    <a:lnTo>
                      <a:pt x="589089" y="719769"/>
                    </a:lnTo>
                    <a:lnTo>
                      <a:pt x="589089" y="719770"/>
                    </a:lnTo>
                    <a:lnTo>
                      <a:pt x="1287827" y="1573513"/>
                    </a:lnTo>
                    <a:lnTo>
                      <a:pt x="589089" y="1573513"/>
                    </a:lnTo>
                    <a:lnTo>
                      <a:pt x="589089" y="4448159"/>
                    </a:lnTo>
                    <a:lnTo>
                      <a:pt x="588783" y="4448159"/>
                    </a:lnTo>
                    <a:lnTo>
                      <a:pt x="588783" y="4770583"/>
                    </a:lnTo>
                    <a:lnTo>
                      <a:pt x="587359" y="4784708"/>
                    </a:lnTo>
                    <a:lnTo>
                      <a:pt x="588783" y="4798833"/>
                    </a:lnTo>
                    <a:lnTo>
                      <a:pt x="588783" y="4822014"/>
                    </a:lnTo>
                    <a:lnTo>
                      <a:pt x="588784" y="4822014"/>
                    </a:lnTo>
                    <a:lnTo>
                      <a:pt x="588784" y="4798833"/>
                    </a:lnTo>
                    <a:lnTo>
                      <a:pt x="594029" y="4850859"/>
                    </a:lnTo>
                    <a:cubicBezTo>
                      <a:pt x="620263" y="4979063"/>
                      <a:pt x="721240" y="5080040"/>
                      <a:pt x="849443" y="5106273"/>
                    </a:cubicBezTo>
                    <a:lnTo>
                      <a:pt x="915398" y="5112923"/>
                    </a:lnTo>
                    <a:lnTo>
                      <a:pt x="915398" y="5111734"/>
                    </a:lnTo>
                    <a:lnTo>
                      <a:pt x="927576" y="5111734"/>
                    </a:lnTo>
                    <a:lnTo>
                      <a:pt x="927586" y="5111733"/>
                    </a:lnTo>
                    <a:lnTo>
                      <a:pt x="1758580" y="5111733"/>
                    </a:lnTo>
                    <a:lnTo>
                      <a:pt x="1815509" y="5111733"/>
                    </a:lnTo>
                    <a:lnTo>
                      <a:pt x="1815509" y="4775183"/>
                    </a:lnTo>
                    <a:lnTo>
                      <a:pt x="2570381" y="5401515"/>
                    </a:lnTo>
                    <a:lnTo>
                      <a:pt x="1815509" y="6027847"/>
                    </a:lnTo>
                    <a:lnTo>
                      <a:pt x="1815509" y="5691297"/>
                    </a:lnTo>
                    <a:lnTo>
                      <a:pt x="915399" y="5691297"/>
                    </a:lnTo>
                    <a:lnTo>
                      <a:pt x="915399" y="5689573"/>
                    </a:lnTo>
                    <a:lnTo>
                      <a:pt x="823076" y="5684911"/>
                    </a:lnTo>
                    <a:cubicBezTo>
                      <a:pt x="397206" y="5641662"/>
                      <a:pt x="58640" y="5303096"/>
                      <a:pt x="15391" y="4877226"/>
                    </a:cubicBezTo>
                    <a:lnTo>
                      <a:pt x="12603" y="4822014"/>
                    </a:lnTo>
                    <a:lnTo>
                      <a:pt x="12602" y="4822014"/>
                    </a:lnTo>
                    <a:lnTo>
                      <a:pt x="9220" y="4822014"/>
                    </a:lnTo>
                    <a:lnTo>
                      <a:pt x="9220" y="4448159"/>
                    </a:lnTo>
                    <a:lnTo>
                      <a:pt x="0" y="4448159"/>
                    </a:lnTo>
                    <a:lnTo>
                      <a:pt x="0" y="1573513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987273D0-58A4-DCE5-CD34-E8D7836537B8}"/>
                  </a:ext>
                </a:extLst>
              </p:cNvPr>
              <p:cNvSpPr/>
              <p:nvPr/>
            </p:nvSpPr>
            <p:spPr>
              <a:xfrm>
                <a:off x="12492498" y="13868870"/>
                <a:ext cx="2353654" cy="8370805"/>
              </a:xfrm>
              <a:custGeom>
                <a:avLst/>
                <a:gdLst>
                  <a:gd name="connsiteX0" fmla="*/ 582097 w 2353654"/>
                  <a:gd name="connsiteY0" fmla="*/ 5553423 h 8370805"/>
                  <a:gd name="connsiteX1" fmla="*/ 573239 w 2353654"/>
                  <a:gd name="connsiteY1" fmla="*/ 5728842 h 8370805"/>
                  <a:gd name="connsiteX2" fmla="*/ 1035982 w 2353654"/>
                  <a:gd name="connsiteY2" fmla="*/ 7017855 h 8370805"/>
                  <a:gd name="connsiteX3" fmla="*/ 1149826 w 2353654"/>
                  <a:gd name="connsiteY3" fmla="*/ 7143116 h 8370805"/>
                  <a:gd name="connsiteX4" fmla="*/ 1098870 w 2353654"/>
                  <a:gd name="connsiteY4" fmla="*/ 7113696 h 8370805"/>
                  <a:gd name="connsiteX5" fmla="*/ 1149825 w 2353654"/>
                  <a:gd name="connsiteY5" fmla="*/ 7143115 h 8370805"/>
                  <a:gd name="connsiteX6" fmla="*/ 1166772 w 2353654"/>
                  <a:gd name="connsiteY6" fmla="*/ 7161761 h 8370805"/>
                  <a:gd name="connsiteX7" fmla="*/ 1765732 w 2353654"/>
                  <a:gd name="connsiteY7" fmla="*/ 7576286 h 8370805"/>
                  <a:gd name="connsiteX8" fmla="*/ 1773860 w 2353654"/>
                  <a:gd name="connsiteY8" fmla="*/ 7579374 h 8370805"/>
                  <a:gd name="connsiteX9" fmla="*/ 1934208 w 2353654"/>
                  <a:gd name="connsiteY9" fmla="*/ 7235506 h 8370805"/>
                  <a:gd name="connsiteX10" fmla="*/ 2353654 w 2353654"/>
                  <a:gd name="connsiteY10" fmla="*/ 8122178 h 8370805"/>
                  <a:gd name="connsiteX11" fmla="*/ 1404809 w 2353654"/>
                  <a:gd name="connsiteY11" fmla="*/ 8370805 h 8370805"/>
                  <a:gd name="connsiteX12" fmla="*/ 1536126 w 2353654"/>
                  <a:gd name="connsiteY12" fmla="*/ 8089195 h 8370805"/>
                  <a:gd name="connsiteX13" fmla="*/ 1420690 w 2353654"/>
                  <a:gd name="connsiteY13" fmla="*/ 8035304 h 8370805"/>
                  <a:gd name="connsiteX14" fmla="*/ 952350 w 2353654"/>
                  <a:gd name="connsiteY14" fmla="*/ 7727244 h 8370805"/>
                  <a:gd name="connsiteX15" fmla="*/ 865114 w 2353654"/>
                  <a:gd name="connsiteY15" fmla="*/ 7647959 h 8370805"/>
                  <a:gd name="connsiteX16" fmla="*/ 865112 w 2353654"/>
                  <a:gd name="connsiteY16" fmla="*/ 7647958 h 8370805"/>
                  <a:gd name="connsiteX17" fmla="*/ 816120 w 2353654"/>
                  <a:gd name="connsiteY17" fmla="*/ 7603431 h 8370805"/>
                  <a:gd name="connsiteX18" fmla="*/ 768439 w 2353654"/>
                  <a:gd name="connsiteY18" fmla="*/ 7560096 h 8370805"/>
                  <a:gd name="connsiteX19" fmla="*/ 9909 w 2353654"/>
                  <a:gd name="connsiteY19" fmla="*/ 5728842 h 8370805"/>
                  <a:gd name="connsiteX20" fmla="*/ 18767 w 2353654"/>
                  <a:gd name="connsiteY20" fmla="*/ 5553423 h 8370805"/>
                  <a:gd name="connsiteX21" fmla="*/ 0 w 2353654"/>
                  <a:gd name="connsiteY21" fmla="*/ 0 h 8370805"/>
                  <a:gd name="connsiteX22" fmla="*/ 589089 w 2353654"/>
                  <a:gd name="connsiteY22" fmla="*/ 719770 h 8370805"/>
                  <a:gd name="connsiteX23" fmla="*/ 598614 w 2353654"/>
                  <a:gd name="connsiteY23" fmla="*/ 731408 h 8370805"/>
                  <a:gd name="connsiteX24" fmla="*/ 598614 w 2353654"/>
                  <a:gd name="connsiteY24" fmla="*/ 2304921 h 8370805"/>
                  <a:gd name="connsiteX25" fmla="*/ 589089 w 2353654"/>
                  <a:gd name="connsiteY25" fmla="*/ 2304921 h 8370805"/>
                  <a:gd name="connsiteX26" fmla="*/ 589089 w 2353654"/>
                  <a:gd name="connsiteY26" fmla="*/ 4408422 h 8370805"/>
                  <a:gd name="connsiteX27" fmla="*/ 589973 w 2353654"/>
                  <a:gd name="connsiteY27" fmla="*/ 4408422 h 8370805"/>
                  <a:gd name="connsiteX28" fmla="*/ 589972 w 2353654"/>
                  <a:gd name="connsiteY28" fmla="*/ 5480552 h 8370805"/>
                  <a:gd name="connsiteX29" fmla="*/ 583700 w 2353654"/>
                  <a:gd name="connsiteY29" fmla="*/ 5521648 h 8370805"/>
                  <a:gd name="connsiteX30" fmla="*/ 582096 w 2353654"/>
                  <a:gd name="connsiteY30" fmla="*/ 5553422 h 8370805"/>
                  <a:gd name="connsiteX31" fmla="*/ 18768 w 2353654"/>
                  <a:gd name="connsiteY31" fmla="*/ 5553421 h 8370805"/>
                  <a:gd name="connsiteX32" fmla="*/ 18767 w 2353654"/>
                  <a:gd name="connsiteY32" fmla="*/ 5553423 h 8370805"/>
                  <a:gd name="connsiteX33" fmla="*/ 10409 w 2353654"/>
                  <a:gd name="connsiteY33" fmla="*/ 5553423 h 8370805"/>
                  <a:gd name="connsiteX34" fmla="*/ 10409 w 2353654"/>
                  <a:gd name="connsiteY34" fmla="*/ 5179567 h 8370805"/>
                  <a:gd name="connsiteX35" fmla="*/ 0 w 2353654"/>
                  <a:gd name="connsiteY35" fmla="*/ 5179567 h 8370805"/>
                  <a:gd name="connsiteX36" fmla="*/ 0 w 2353654"/>
                  <a:gd name="connsiteY36" fmla="*/ 2304921 h 837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2353654" h="8370805">
                    <a:moveTo>
                      <a:pt x="582097" y="5553423"/>
                    </a:moveTo>
                    <a:lnTo>
                      <a:pt x="573239" y="5728842"/>
                    </a:lnTo>
                    <a:cubicBezTo>
                      <a:pt x="573239" y="6218483"/>
                      <a:pt x="746897" y="6667565"/>
                      <a:pt x="1035982" y="7017855"/>
                    </a:cubicBezTo>
                    <a:lnTo>
                      <a:pt x="1149826" y="7143116"/>
                    </a:lnTo>
                    <a:lnTo>
                      <a:pt x="1098870" y="7113696"/>
                    </a:lnTo>
                    <a:lnTo>
                      <a:pt x="1149825" y="7143115"/>
                    </a:lnTo>
                    <a:lnTo>
                      <a:pt x="1166772" y="7161761"/>
                    </a:lnTo>
                    <a:cubicBezTo>
                      <a:pt x="1338671" y="7333659"/>
                      <a:pt x="1541309" y="7474819"/>
                      <a:pt x="1765732" y="7576286"/>
                    </a:cubicBezTo>
                    <a:lnTo>
                      <a:pt x="1773860" y="7579374"/>
                    </a:lnTo>
                    <a:lnTo>
                      <a:pt x="1934208" y="7235506"/>
                    </a:lnTo>
                    <a:lnTo>
                      <a:pt x="2353654" y="8122178"/>
                    </a:lnTo>
                    <a:lnTo>
                      <a:pt x="1404809" y="8370805"/>
                    </a:lnTo>
                    <a:lnTo>
                      <a:pt x="1536126" y="8089195"/>
                    </a:lnTo>
                    <a:lnTo>
                      <a:pt x="1420690" y="8035304"/>
                    </a:lnTo>
                    <a:cubicBezTo>
                      <a:pt x="1253180" y="7949506"/>
                      <a:pt x="1096243" y="7845995"/>
                      <a:pt x="952350" y="7727244"/>
                    </a:cubicBezTo>
                    <a:lnTo>
                      <a:pt x="865114" y="7647959"/>
                    </a:lnTo>
                    <a:lnTo>
                      <a:pt x="865112" y="7647958"/>
                    </a:lnTo>
                    <a:lnTo>
                      <a:pt x="816120" y="7603431"/>
                    </a:lnTo>
                    <a:lnTo>
                      <a:pt x="768439" y="7560096"/>
                    </a:lnTo>
                    <a:cubicBezTo>
                      <a:pt x="299781" y="7091437"/>
                      <a:pt x="9909" y="6443991"/>
                      <a:pt x="9909" y="5728842"/>
                    </a:cubicBezTo>
                    <a:lnTo>
                      <a:pt x="18767" y="5553423"/>
                    </a:lnTo>
                    <a:close/>
                    <a:moveTo>
                      <a:pt x="0" y="0"/>
                    </a:moveTo>
                    <a:lnTo>
                      <a:pt x="589089" y="719770"/>
                    </a:lnTo>
                    <a:lnTo>
                      <a:pt x="598614" y="731408"/>
                    </a:lnTo>
                    <a:lnTo>
                      <a:pt x="598614" y="2304921"/>
                    </a:lnTo>
                    <a:lnTo>
                      <a:pt x="589089" y="2304921"/>
                    </a:lnTo>
                    <a:lnTo>
                      <a:pt x="589089" y="4408422"/>
                    </a:lnTo>
                    <a:lnTo>
                      <a:pt x="589973" y="4408422"/>
                    </a:lnTo>
                    <a:lnTo>
                      <a:pt x="589972" y="5480552"/>
                    </a:lnTo>
                    <a:lnTo>
                      <a:pt x="583700" y="5521648"/>
                    </a:lnTo>
                    <a:lnTo>
                      <a:pt x="582096" y="5553422"/>
                    </a:lnTo>
                    <a:lnTo>
                      <a:pt x="18768" y="5553421"/>
                    </a:lnTo>
                    <a:lnTo>
                      <a:pt x="18767" y="5553423"/>
                    </a:lnTo>
                    <a:lnTo>
                      <a:pt x="10409" y="5553423"/>
                    </a:lnTo>
                    <a:lnTo>
                      <a:pt x="10409" y="5179567"/>
                    </a:lnTo>
                    <a:lnTo>
                      <a:pt x="0" y="5179567"/>
                    </a:lnTo>
                    <a:lnTo>
                      <a:pt x="0" y="2304921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80A5A640-47C2-8C6F-210F-12415F00790C}"/>
              </a:ext>
            </a:extLst>
          </p:cNvPr>
          <p:cNvSpPr/>
          <p:nvPr/>
        </p:nvSpPr>
        <p:spPr>
          <a:xfrm>
            <a:off x="7572312" y="6792181"/>
            <a:ext cx="914400" cy="9144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+mj-lt"/>
              </a:rPr>
              <a:t>01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EBC42D2-D5C7-183A-7A8C-4CC8C9781938}"/>
              </a:ext>
            </a:extLst>
          </p:cNvPr>
          <p:cNvSpPr/>
          <p:nvPr/>
        </p:nvSpPr>
        <p:spPr>
          <a:xfrm>
            <a:off x="8365776" y="9158048"/>
            <a:ext cx="914400" cy="9144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+mj-lt"/>
              </a:rPr>
              <a:t>02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D5C5658B-C52A-309B-C25C-A61609D7092B}"/>
              </a:ext>
            </a:extLst>
          </p:cNvPr>
          <p:cNvSpPr/>
          <p:nvPr/>
        </p:nvSpPr>
        <p:spPr>
          <a:xfrm>
            <a:off x="11734800" y="10919627"/>
            <a:ext cx="914400" cy="9144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+mj-lt"/>
              </a:rPr>
              <a:t>03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896FD2D-A94C-0C8E-2F9D-5B4A3CD5F5C9}"/>
              </a:ext>
            </a:extLst>
          </p:cNvPr>
          <p:cNvSpPr txBox="1"/>
          <p:nvPr/>
        </p:nvSpPr>
        <p:spPr>
          <a:xfrm>
            <a:off x="3454029" y="6863696"/>
            <a:ext cx="288765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r"/>
            <a:r>
              <a:rPr lang="vi-VN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Nhận thức cơ hội và thách thức số hóa.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6CF75B0-2A9D-1574-CAB9-B3BDC8E90852}"/>
              </a:ext>
            </a:extLst>
          </p:cNvPr>
          <p:cNvSpPr txBox="1"/>
          <p:nvPr/>
        </p:nvSpPr>
        <p:spPr>
          <a:xfrm>
            <a:off x="4343400" y="9822777"/>
            <a:ext cx="288765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r"/>
            <a:r>
              <a:rPr lang="vi-VN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Gắn kết chiến lược và công nghệ.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38104836-8689-AD6C-2F1B-509A6B533799}"/>
              </a:ext>
            </a:extLst>
          </p:cNvPr>
          <p:cNvSpPr/>
          <p:nvPr/>
        </p:nvSpPr>
        <p:spPr>
          <a:xfrm>
            <a:off x="11570393" y="749300"/>
            <a:ext cx="1252664" cy="9710933"/>
          </a:xfrm>
          <a:custGeom>
            <a:avLst/>
            <a:gdLst>
              <a:gd name="connsiteX0" fmla="*/ 621607 w 1252664"/>
              <a:gd name="connsiteY0" fmla="*/ 0 h 9710933"/>
              <a:gd name="connsiteX1" fmla="*/ 920719 w 1252664"/>
              <a:gd name="connsiteY1" fmla="*/ 365466 h 9710933"/>
              <a:gd name="connsiteX2" fmla="*/ 922105 w 1252664"/>
              <a:gd name="connsiteY2" fmla="*/ 367159 h 9710933"/>
              <a:gd name="connsiteX3" fmla="*/ 922105 w 1252664"/>
              <a:gd name="connsiteY3" fmla="*/ 2672080 h 9710933"/>
              <a:gd name="connsiteX4" fmla="*/ 920719 w 1252664"/>
              <a:gd name="connsiteY4" fmla="*/ 2672080 h 9710933"/>
              <a:gd name="connsiteX5" fmla="*/ 920719 w 1252664"/>
              <a:gd name="connsiteY5" fmla="*/ 5118481 h 9710933"/>
              <a:gd name="connsiteX6" fmla="*/ 925713 w 1252664"/>
              <a:gd name="connsiteY6" fmla="*/ 5118481 h 9710933"/>
              <a:gd name="connsiteX7" fmla="*/ 925713 w 1252664"/>
              <a:gd name="connsiteY7" fmla="*/ 8956062 h 9710933"/>
              <a:gd name="connsiteX8" fmla="*/ 1252664 w 1252664"/>
              <a:gd name="connsiteY8" fmla="*/ 8956062 h 9710933"/>
              <a:gd name="connsiteX9" fmla="*/ 626332 w 1252664"/>
              <a:gd name="connsiteY9" fmla="*/ 9710933 h 9710933"/>
              <a:gd name="connsiteX10" fmla="*/ 0 w 1252664"/>
              <a:gd name="connsiteY10" fmla="*/ 8956062 h 9710933"/>
              <a:gd name="connsiteX11" fmla="*/ 327099 w 1252664"/>
              <a:gd name="connsiteY11" fmla="*/ 8956062 h 9710933"/>
              <a:gd name="connsiteX12" fmla="*/ 327099 w 1252664"/>
              <a:gd name="connsiteY12" fmla="*/ 5546726 h 9710933"/>
              <a:gd name="connsiteX13" fmla="*/ 322105 w 1252664"/>
              <a:gd name="connsiteY13" fmla="*/ 5546726 h 9710933"/>
              <a:gd name="connsiteX14" fmla="*/ 322105 w 1252664"/>
              <a:gd name="connsiteY14" fmla="*/ 2672080 h 9710933"/>
              <a:gd name="connsiteX15" fmla="*/ 322105 w 1252664"/>
              <a:gd name="connsiteY15" fmla="*/ 365942 h 9710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252664" h="9710933">
                <a:moveTo>
                  <a:pt x="621607" y="0"/>
                </a:moveTo>
                <a:lnTo>
                  <a:pt x="920719" y="365466"/>
                </a:lnTo>
                <a:lnTo>
                  <a:pt x="922105" y="367159"/>
                </a:lnTo>
                <a:lnTo>
                  <a:pt x="922105" y="2672080"/>
                </a:lnTo>
                <a:lnTo>
                  <a:pt x="920719" y="2672080"/>
                </a:lnTo>
                <a:lnTo>
                  <a:pt x="920719" y="5118481"/>
                </a:lnTo>
                <a:lnTo>
                  <a:pt x="925713" y="5118481"/>
                </a:lnTo>
                <a:lnTo>
                  <a:pt x="925713" y="8956062"/>
                </a:lnTo>
                <a:lnTo>
                  <a:pt x="1252664" y="8956062"/>
                </a:lnTo>
                <a:lnTo>
                  <a:pt x="626332" y="9710933"/>
                </a:lnTo>
                <a:lnTo>
                  <a:pt x="0" y="8956062"/>
                </a:lnTo>
                <a:lnTo>
                  <a:pt x="327099" y="8956062"/>
                </a:lnTo>
                <a:lnTo>
                  <a:pt x="327099" y="5546726"/>
                </a:lnTo>
                <a:lnTo>
                  <a:pt x="322105" y="5546726"/>
                </a:lnTo>
                <a:lnTo>
                  <a:pt x="322105" y="2672080"/>
                </a:lnTo>
                <a:lnTo>
                  <a:pt x="322105" y="36594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0CBFFA28-53A9-4CD5-F3AD-3F77A66A124F}"/>
              </a:ext>
            </a:extLst>
          </p:cNvPr>
          <p:cNvSpPr/>
          <p:nvPr/>
        </p:nvSpPr>
        <p:spPr>
          <a:xfrm>
            <a:off x="8722054" y="1824591"/>
            <a:ext cx="2579906" cy="6051123"/>
          </a:xfrm>
          <a:custGeom>
            <a:avLst/>
            <a:gdLst>
              <a:gd name="connsiteX0" fmla="*/ 1981596 w 2579906"/>
              <a:gd name="connsiteY0" fmla="*/ 4793859 h 6051123"/>
              <a:gd name="connsiteX1" fmla="*/ 1983020 w 2579906"/>
              <a:gd name="connsiteY1" fmla="*/ 4807984 h 6051123"/>
              <a:gd name="connsiteX2" fmla="*/ 1981596 w 2579906"/>
              <a:gd name="connsiteY2" fmla="*/ 4822109 h 6051123"/>
              <a:gd name="connsiteX3" fmla="*/ 2579906 w 2579906"/>
              <a:gd name="connsiteY3" fmla="*/ 0 h 6051123"/>
              <a:gd name="connsiteX4" fmla="*/ 2579906 w 2579906"/>
              <a:gd name="connsiteY4" fmla="*/ 1596789 h 6051123"/>
              <a:gd name="connsiteX5" fmla="*/ 2560856 w 2579906"/>
              <a:gd name="connsiteY5" fmla="*/ 1596789 h 6051123"/>
              <a:gd name="connsiteX6" fmla="*/ 2560856 w 2579906"/>
              <a:gd name="connsiteY6" fmla="*/ 3700290 h 6051123"/>
              <a:gd name="connsiteX7" fmla="*/ 2561160 w 2579906"/>
              <a:gd name="connsiteY7" fmla="*/ 3700290 h 6051123"/>
              <a:gd name="connsiteX8" fmla="*/ 2561160 w 2579906"/>
              <a:gd name="connsiteY8" fmla="*/ 4845290 h 6051123"/>
              <a:gd name="connsiteX9" fmla="*/ 2557778 w 2579906"/>
              <a:gd name="connsiteY9" fmla="*/ 4845290 h 6051123"/>
              <a:gd name="connsiteX10" fmla="*/ 2557777 w 2579906"/>
              <a:gd name="connsiteY10" fmla="*/ 4845290 h 6051123"/>
              <a:gd name="connsiteX11" fmla="*/ 2554989 w 2579906"/>
              <a:gd name="connsiteY11" fmla="*/ 4900502 h 6051123"/>
              <a:gd name="connsiteX12" fmla="*/ 1747304 w 2579906"/>
              <a:gd name="connsiteY12" fmla="*/ 5708187 h 6051123"/>
              <a:gd name="connsiteX13" fmla="*/ 1654981 w 2579906"/>
              <a:gd name="connsiteY13" fmla="*/ 5712849 h 6051123"/>
              <a:gd name="connsiteX14" fmla="*/ 1654981 w 2579906"/>
              <a:gd name="connsiteY14" fmla="*/ 5714573 h 6051123"/>
              <a:gd name="connsiteX15" fmla="*/ 754870 w 2579906"/>
              <a:gd name="connsiteY15" fmla="*/ 5714573 h 6051123"/>
              <a:gd name="connsiteX16" fmla="*/ 754870 w 2579906"/>
              <a:gd name="connsiteY16" fmla="*/ 6051123 h 6051123"/>
              <a:gd name="connsiteX17" fmla="*/ 0 w 2579906"/>
              <a:gd name="connsiteY17" fmla="*/ 5424791 h 6051123"/>
              <a:gd name="connsiteX18" fmla="*/ 754870 w 2579906"/>
              <a:gd name="connsiteY18" fmla="*/ 4798459 h 6051123"/>
              <a:gd name="connsiteX19" fmla="*/ 754870 w 2579906"/>
              <a:gd name="connsiteY19" fmla="*/ 5135009 h 6051123"/>
              <a:gd name="connsiteX20" fmla="*/ 811800 w 2579906"/>
              <a:gd name="connsiteY20" fmla="*/ 5135009 h 6051123"/>
              <a:gd name="connsiteX21" fmla="*/ 1642794 w 2579906"/>
              <a:gd name="connsiteY21" fmla="*/ 5135009 h 6051123"/>
              <a:gd name="connsiteX22" fmla="*/ 1642804 w 2579906"/>
              <a:gd name="connsiteY22" fmla="*/ 5135010 h 6051123"/>
              <a:gd name="connsiteX23" fmla="*/ 1654982 w 2579906"/>
              <a:gd name="connsiteY23" fmla="*/ 5135010 h 6051123"/>
              <a:gd name="connsiteX24" fmla="*/ 1654982 w 2579906"/>
              <a:gd name="connsiteY24" fmla="*/ 5136199 h 6051123"/>
              <a:gd name="connsiteX25" fmla="*/ 1720937 w 2579906"/>
              <a:gd name="connsiteY25" fmla="*/ 5129549 h 6051123"/>
              <a:gd name="connsiteX26" fmla="*/ 1976351 w 2579906"/>
              <a:gd name="connsiteY26" fmla="*/ 4874135 h 6051123"/>
              <a:gd name="connsiteX27" fmla="*/ 1981596 w 2579906"/>
              <a:gd name="connsiteY27" fmla="*/ 4822109 h 6051123"/>
              <a:gd name="connsiteX28" fmla="*/ 1981596 w 2579906"/>
              <a:gd name="connsiteY28" fmla="*/ 4845290 h 6051123"/>
              <a:gd name="connsiteX29" fmla="*/ 1981597 w 2579906"/>
              <a:gd name="connsiteY29" fmla="*/ 4845290 h 6051123"/>
              <a:gd name="connsiteX30" fmla="*/ 1981597 w 2579906"/>
              <a:gd name="connsiteY30" fmla="*/ 4822109 h 6051123"/>
              <a:gd name="connsiteX31" fmla="*/ 1983021 w 2579906"/>
              <a:gd name="connsiteY31" fmla="*/ 4807984 h 6051123"/>
              <a:gd name="connsiteX32" fmla="*/ 1981597 w 2579906"/>
              <a:gd name="connsiteY32" fmla="*/ 4793859 h 6051123"/>
              <a:gd name="connsiteX33" fmla="*/ 1981597 w 2579906"/>
              <a:gd name="connsiteY33" fmla="*/ 4471435 h 6051123"/>
              <a:gd name="connsiteX34" fmla="*/ 1981292 w 2579906"/>
              <a:gd name="connsiteY34" fmla="*/ 4471435 h 6051123"/>
              <a:gd name="connsiteX35" fmla="*/ 1981292 w 2579906"/>
              <a:gd name="connsiteY35" fmla="*/ 1596789 h 6051123"/>
              <a:gd name="connsiteX36" fmla="*/ 1273028 w 2579906"/>
              <a:gd name="connsiteY36" fmla="*/ 1596789 h 6051123"/>
              <a:gd name="connsiteX37" fmla="*/ 1981292 w 2579906"/>
              <a:gd name="connsiteY37" fmla="*/ 731407 h 6051123"/>
              <a:gd name="connsiteX38" fmla="*/ 2560856 w 2579906"/>
              <a:gd name="connsiteY38" fmla="*/ 23276 h 6051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2579906" h="6051123">
                <a:moveTo>
                  <a:pt x="1981596" y="4793859"/>
                </a:moveTo>
                <a:lnTo>
                  <a:pt x="1983020" y="4807984"/>
                </a:lnTo>
                <a:lnTo>
                  <a:pt x="1981596" y="4822109"/>
                </a:lnTo>
                <a:close/>
                <a:moveTo>
                  <a:pt x="2579906" y="0"/>
                </a:moveTo>
                <a:lnTo>
                  <a:pt x="2579906" y="1596789"/>
                </a:lnTo>
                <a:lnTo>
                  <a:pt x="2560856" y="1596789"/>
                </a:lnTo>
                <a:lnTo>
                  <a:pt x="2560856" y="3700290"/>
                </a:lnTo>
                <a:lnTo>
                  <a:pt x="2561160" y="3700290"/>
                </a:lnTo>
                <a:lnTo>
                  <a:pt x="2561160" y="4845290"/>
                </a:lnTo>
                <a:lnTo>
                  <a:pt x="2557778" y="4845290"/>
                </a:lnTo>
                <a:lnTo>
                  <a:pt x="2557777" y="4845290"/>
                </a:lnTo>
                <a:lnTo>
                  <a:pt x="2554989" y="4900502"/>
                </a:lnTo>
                <a:cubicBezTo>
                  <a:pt x="2511740" y="5326372"/>
                  <a:pt x="2173174" y="5664938"/>
                  <a:pt x="1747304" y="5708187"/>
                </a:cubicBezTo>
                <a:lnTo>
                  <a:pt x="1654981" y="5712849"/>
                </a:lnTo>
                <a:lnTo>
                  <a:pt x="1654981" y="5714573"/>
                </a:lnTo>
                <a:lnTo>
                  <a:pt x="754870" y="5714573"/>
                </a:lnTo>
                <a:lnTo>
                  <a:pt x="754870" y="6051123"/>
                </a:lnTo>
                <a:lnTo>
                  <a:pt x="0" y="5424791"/>
                </a:lnTo>
                <a:lnTo>
                  <a:pt x="754870" y="4798459"/>
                </a:lnTo>
                <a:lnTo>
                  <a:pt x="754870" y="5135009"/>
                </a:lnTo>
                <a:lnTo>
                  <a:pt x="811800" y="5135009"/>
                </a:lnTo>
                <a:lnTo>
                  <a:pt x="1642794" y="5135009"/>
                </a:lnTo>
                <a:lnTo>
                  <a:pt x="1642804" y="5135010"/>
                </a:lnTo>
                <a:lnTo>
                  <a:pt x="1654982" y="5135010"/>
                </a:lnTo>
                <a:lnTo>
                  <a:pt x="1654982" y="5136199"/>
                </a:lnTo>
                <a:lnTo>
                  <a:pt x="1720937" y="5129549"/>
                </a:lnTo>
                <a:cubicBezTo>
                  <a:pt x="1849140" y="5103316"/>
                  <a:pt x="1950117" y="5002339"/>
                  <a:pt x="1976351" y="4874135"/>
                </a:cubicBezTo>
                <a:lnTo>
                  <a:pt x="1981596" y="4822109"/>
                </a:lnTo>
                <a:lnTo>
                  <a:pt x="1981596" y="4845290"/>
                </a:lnTo>
                <a:lnTo>
                  <a:pt x="1981597" y="4845290"/>
                </a:lnTo>
                <a:lnTo>
                  <a:pt x="1981597" y="4822109"/>
                </a:lnTo>
                <a:lnTo>
                  <a:pt x="1983021" y="4807984"/>
                </a:lnTo>
                <a:lnTo>
                  <a:pt x="1981597" y="4793859"/>
                </a:lnTo>
                <a:lnTo>
                  <a:pt x="1981597" y="4471435"/>
                </a:lnTo>
                <a:lnTo>
                  <a:pt x="1981292" y="4471435"/>
                </a:lnTo>
                <a:lnTo>
                  <a:pt x="1981292" y="1596789"/>
                </a:lnTo>
                <a:lnTo>
                  <a:pt x="1273028" y="1596789"/>
                </a:lnTo>
                <a:lnTo>
                  <a:pt x="1981292" y="731407"/>
                </a:lnTo>
                <a:lnTo>
                  <a:pt x="2560856" y="232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9B8D3BEF-07C1-CC87-CCBC-53D9E8168296}"/>
              </a:ext>
            </a:extLst>
          </p:cNvPr>
          <p:cNvSpPr/>
          <p:nvPr/>
        </p:nvSpPr>
        <p:spPr>
          <a:xfrm>
            <a:off x="9547373" y="1115242"/>
            <a:ext cx="2345125" cy="8372022"/>
          </a:xfrm>
          <a:custGeom>
            <a:avLst/>
            <a:gdLst>
              <a:gd name="connsiteX0" fmla="*/ 1771557 w 2345125"/>
              <a:gd name="connsiteY0" fmla="*/ 5554640 h 8372022"/>
              <a:gd name="connsiteX1" fmla="*/ 2334887 w 2345125"/>
              <a:gd name="connsiteY1" fmla="*/ 5554640 h 8372022"/>
              <a:gd name="connsiteX2" fmla="*/ 2343745 w 2345125"/>
              <a:gd name="connsiteY2" fmla="*/ 5730059 h 8372022"/>
              <a:gd name="connsiteX3" fmla="*/ 1585215 w 2345125"/>
              <a:gd name="connsiteY3" fmla="*/ 7561313 h 8372022"/>
              <a:gd name="connsiteX4" fmla="*/ 1537534 w 2345125"/>
              <a:gd name="connsiteY4" fmla="*/ 7604648 h 8372022"/>
              <a:gd name="connsiteX5" fmla="*/ 1488542 w 2345125"/>
              <a:gd name="connsiteY5" fmla="*/ 7649175 h 8372022"/>
              <a:gd name="connsiteX6" fmla="*/ 1488540 w 2345125"/>
              <a:gd name="connsiteY6" fmla="*/ 7649176 h 8372022"/>
              <a:gd name="connsiteX7" fmla="*/ 1401304 w 2345125"/>
              <a:gd name="connsiteY7" fmla="*/ 7728461 h 8372022"/>
              <a:gd name="connsiteX8" fmla="*/ 932964 w 2345125"/>
              <a:gd name="connsiteY8" fmla="*/ 8036521 h 8372022"/>
              <a:gd name="connsiteX9" fmla="*/ 817528 w 2345125"/>
              <a:gd name="connsiteY9" fmla="*/ 8090412 h 8372022"/>
              <a:gd name="connsiteX10" fmla="*/ 948845 w 2345125"/>
              <a:gd name="connsiteY10" fmla="*/ 8372022 h 8372022"/>
              <a:gd name="connsiteX11" fmla="*/ 0 w 2345125"/>
              <a:gd name="connsiteY11" fmla="*/ 8123395 h 8372022"/>
              <a:gd name="connsiteX12" fmla="*/ 419446 w 2345125"/>
              <a:gd name="connsiteY12" fmla="*/ 7236723 h 8372022"/>
              <a:gd name="connsiteX13" fmla="*/ 579794 w 2345125"/>
              <a:gd name="connsiteY13" fmla="*/ 7580591 h 8372022"/>
              <a:gd name="connsiteX14" fmla="*/ 587922 w 2345125"/>
              <a:gd name="connsiteY14" fmla="*/ 7577503 h 8372022"/>
              <a:gd name="connsiteX15" fmla="*/ 1186882 w 2345125"/>
              <a:gd name="connsiteY15" fmla="*/ 7162978 h 8372022"/>
              <a:gd name="connsiteX16" fmla="*/ 1203829 w 2345125"/>
              <a:gd name="connsiteY16" fmla="*/ 7144332 h 8372022"/>
              <a:gd name="connsiteX17" fmla="*/ 1254784 w 2345125"/>
              <a:gd name="connsiteY17" fmla="*/ 7114913 h 8372022"/>
              <a:gd name="connsiteX18" fmla="*/ 1203828 w 2345125"/>
              <a:gd name="connsiteY18" fmla="*/ 7144333 h 8372022"/>
              <a:gd name="connsiteX19" fmla="*/ 1317672 w 2345125"/>
              <a:gd name="connsiteY19" fmla="*/ 7019072 h 8372022"/>
              <a:gd name="connsiteX20" fmla="*/ 1780415 w 2345125"/>
              <a:gd name="connsiteY20" fmla="*/ 5730059 h 8372022"/>
              <a:gd name="connsiteX21" fmla="*/ 2345125 w 2345125"/>
              <a:gd name="connsiteY21" fmla="*/ 0 h 8372022"/>
              <a:gd name="connsiteX22" fmla="*/ 2345125 w 2345125"/>
              <a:gd name="connsiteY22" fmla="*/ 2306138 h 8372022"/>
              <a:gd name="connsiteX23" fmla="*/ 2344129 w 2345125"/>
              <a:gd name="connsiteY23" fmla="*/ 2306138 h 8372022"/>
              <a:gd name="connsiteX24" fmla="*/ 2344129 w 2345125"/>
              <a:gd name="connsiteY24" fmla="*/ 5180784 h 8372022"/>
              <a:gd name="connsiteX25" fmla="*/ 2343245 w 2345125"/>
              <a:gd name="connsiteY25" fmla="*/ 5180784 h 8372022"/>
              <a:gd name="connsiteX26" fmla="*/ 2343245 w 2345125"/>
              <a:gd name="connsiteY26" fmla="*/ 5554640 h 8372022"/>
              <a:gd name="connsiteX27" fmla="*/ 2334887 w 2345125"/>
              <a:gd name="connsiteY27" fmla="*/ 5554640 h 8372022"/>
              <a:gd name="connsiteX28" fmla="*/ 2334886 w 2345125"/>
              <a:gd name="connsiteY28" fmla="*/ 5554638 h 8372022"/>
              <a:gd name="connsiteX29" fmla="*/ 1771558 w 2345125"/>
              <a:gd name="connsiteY29" fmla="*/ 5554639 h 8372022"/>
              <a:gd name="connsiteX30" fmla="*/ 1769954 w 2345125"/>
              <a:gd name="connsiteY30" fmla="*/ 5522865 h 8372022"/>
              <a:gd name="connsiteX31" fmla="*/ 1763682 w 2345125"/>
              <a:gd name="connsiteY31" fmla="*/ 5481769 h 8372022"/>
              <a:gd name="connsiteX32" fmla="*/ 1763681 w 2345125"/>
              <a:gd name="connsiteY32" fmla="*/ 4409639 h 8372022"/>
              <a:gd name="connsiteX33" fmla="*/ 1764565 w 2345125"/>
              <a:gd name="connsiteY33" fmla="*/ 4409639 h 8372022"/>
              <a:gd name="connsiteX34" fmla="*/ 1764565 w 2345125"/>
              <a:gd name="connsiteY34" fmla="*/ 2306138 h 8372022"/>
              <a:gd name="connsiteX35" fmla="*/ 1764565 w 2345125"/>
              <a:gd name="connsiteY35" fmla="*/ 709349 h 8372022"/>
              <a:gd name="connsiteX36" fmla="*/ 2344129 w 2345125"/>
              <a:gd name="connsiteY36" fmla="*/ 1217 h 8372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345125" h="8372022">
                <a:moveTo>
                  <a:pt x="1771557" y="5554640"/>
                </a:moveTo>
                <a:lnTo>
                  <a:pt x="2334887" y="5554640"/>
                </a:lnTo>
                <a:lnTo>
                  <a:pt x="2343745" y="5730059"/>
                </a:lnTo>
                <a:cubicBezTo>
                  <a:pt x="2343745" y="6445208"/>
                  <a:pt x="2053873" y="7092654"/>
                  <a:pt x="1585215" y="7561313"/>
                </a:cubicBezTo>
                <a:lnTo>
                  <a:pt x="1537534" y="7604648"/>
                </a:lnTo>
                <a:lnTo>
                  <a:pt x="1488542" y="7649175"/>
                </a:lnTo>
                <a:lnTo>
                  <a:pt x="1488540" y="7649176"/>
                </a:lnTo>
                <a:lnTo>
                  <a:pt x="1401304" y="7728461"/>
                </a:lnTo>
                <a:cubicBezTo>
                  <a:pt x="1257411" y="7847212"/>
                  <a:pt x="1100474" y="7950723"/>
                  <a:pt x="932964" y="8036521"/>
                </a:cubicBezTo>
                <a:lnTo>
                  <a:pt x="817528" y="8090412"/>
                </a:lnTo>
                <a:lnTo>
                  <a:pt x="948845" y="8372022"/>
                </a:lnTo>
                <a:lnTo>
                  <a:pt x="0" y="8123395"/>
                </a:lnTo>
                <a:lnTo>
                  <a:pt x="419446" y="7236723"/>
                </a:lnTo>
                <a:lnTo>
                  <a:pt x="579794" y="7580591"/>
                </a:lnTo>
                <a:lnTo>
                  <a:pt x="587922" y="7577503"/>
                </a:lnTo>
                <a:cubicBezTo>
                  <a:pt x="812345" y="7476036"/>
                  <a:pt x="1014983" y="7334876"/>
                  <a:pt x="1186882" y="7162978"/>
                </a:cubicBezTo>
                <a:lnTo>
                  <a:pt x="1203829" y="7144332"/>
                </a:lnTo>
                <a:lnTo>
                  <a:pt x="1254784" y="7114913"/>
                </a:lnTo>
                <a:lnTo>
                  <a:pt x="1203828" y="7144333"/>
                </a:lnTo>
                <a:lnTo>
                  <a:pt x="1317672" y="7019072"/>
                </a:lnTo>
                <a:cubicBezTo>
                  <a:pt x="1606757" y="6668782"/>
                  <a:pt x="1780415" y="6219700"/>
                  <a:pt x="1780415" y="5730059"/>
                </a:cubicBezTo>
                <a:close/>
                <a:moveTo>
                  <a:pt x="2345125" y="0"/>
                </a:moveTo>
                <a:lnTo>
                  <a:pt x="2345125" y="2306138"/>
                </a:lnTo>
                <a:lnTo>
                  <a:pt x="2344129" y="2306138"/>
                </a:lnTo>
                <a:lnTo>
                  <a:pt x="2344129" y="5180784"/>
                </a:lnTo>
                <a:lnTo>
                  <a:pt x="2343245" y="5180784"/>
                </a:lnTo>
                <a:lnTo>
                  <a:pt x="2343245" y="5554640"/>
                </a:lnTo>
                <a:lnTo>
                  <a:pt x="2334887" y="5554640"/>
                </a:lnTo>
                <a:lnTo>
                  <a:pt x="2334886" y="5554638"/>
                </a:lnTo>
                <a:lnTo>
                  <a:pt x="1771558" y="5554639"/>
                </a:lnTo>
                <a:lnTo>
                  <a:pt x="1769954" y="5522865"/>
                </a:lnTo>
                <a:lnTo>
                  <a:pt x="1763682" y="5481769"/>
                </a:lnTo>
                <a:lnTo>
                  <a:pt x="1763681" y="4409639"/>
                </a:lnTo>
                <a:lnTo>
                  <a:pt x="1764565" y="4409639"/>
                </a:lnTo>
                <a:lnTo>
                  <a:pt x="1764565" y="2306138"/>
                </a:lnTo>
                <a:lnTo>
                  <a:pt x="1764565" y="709349"/>
                </a:lnTo>
                <a:lnTo>
                  <a:pt x="2344129" y="121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BC82FF7-F88C-E6C1-D523-9401756CFE86}"/>
              </a:ext>
            </a:extLst>
          </p:cNvPr>
          <p:cNvSpPr/>
          <p:nvPr/>
        </p:nvSpPr>
        <p:spPr>
          <a:xfrm>
            <a:off x="13101091" y="1847867"/>
            <a:ext cx="2570381" cy="6027847"/>
          </a:xfrm>
          <a:custGeom>
            <a:avLst/>
            <a:gdLst>
              <a:gd name="connsiteX0" fmla="*/ 588784 w 2570381"/>
              <a:gd name="connsiteY0" fmla="*/ 4770583 h 6027847"/>
              <a:gd name="connsiteX1" fmla="*/ 588784 w 2570381"/>
              <a:gd name="connsiteY1" fmla="*/ 4798833 h 6027847"/>
              <a:gd name="connsiteX2" fmla="*/ 587360 w 2570381"/>
              <a:gd name="connsiteY2" fmla="*/ 4784708 h 6027847"/>
              <a:gd name="connsiteX3" fmla="*/ 0 w 2570381"/>
              <a:gd name="connsiteY3" fmla="*/ 0 h 6027847"/>
              <a:gd name="connsiteX4" fmla="*/ 589089 w 2570381"/>
              <a:gd name="connsiteY4" fmla="*/ 719769 h 6027847"/>
              <a:gd name="connsiteX5" fmla="*/ 589089 w 2570381"/>
              <a:gd name="connsiteY5" fmla="*/ 719770 h 6027847"/>
              <a:gd name="connsiteX6" fmla="*/ 1287827 w 2570381"/>
              <a:gd name="connsiteY6" fmla="*/ 1573513 h 6027847"/>
              <a:gd name="connsiteX7" fmla="*/ 589089 w 2570381"/>
              <a:gd name="connsiteY7" fmla="*/ 1573513 h 6027847"/>
              <a:gd name="connsiteX8" fmla="*/ 589089 w 2570381"/>
              <a:gd name="connsiteY8" fmla="*/ 4448159 h 6027847"/>
              <a:gd name="connsiteX9" fmla="*/ 588783 w 2570381"/>
              <a:gd name="connsiteY9" fmla="*/ 4448159 h 6027847"/>
              <a:gd name="connsiteX10" fmla="*/ 588783 w 2570381"/>
              <a:gd name="connsiteY10" fmla="*/ 4770583 h 6027847"/>
              <a:gd name="connsiteX11" fmla="*/ 587359 w 2570381"/>
              <a:gd name="connsiteY11" fmla="*/ 4784708 h 6027847"/>
              <a:gd name="connsiteX12" fmla="*/ 588783 w 2570381"/>
              <a:gd name="connsiteY12" fmla="*/ 4798833 h 6027847"/>
              <a:gd name="connsiteX13" fmla="*/ 588783 w 2570381"/>
              <a:gd name="connsiteY13" fmla="*/ 4822014 h 6027847"/>
              <a:gd name="connsiteX14" fmla="*/ 588784 w 2570381"/>
              <a:gd name="connsiteY14" fmla="*/ 4822014 h 6027847"/>
              <a:gd name="connsiteX15" fmla="*/ 588784 w 2570381"/>
              <a:gd name="connsiteY15" fmla="*/ 4798833 h 6027847"/>
              <a:gd name="connsiteX16" fmla="*/ 594029 w 2570381"/>
              <a:gd name="connsiteY16" fmla="*/ 4850859 h 6027847"/>
              <a:gd name="connsiteX17" fmla="*/ 849443 w 2570381"/>
              <a:gd name="connsiteY17" fmla="*/ 5106273 h 6027847"/>
              <a:gd name="connsiteX18" fmla="*/ 915398 w 2570381"/>
              <a:gd name="connsiteY18" fmla="*/ 5112923 h 6027847"/>
              <a:gd name="connsiteX19" fmla="*/ 915398 w 2570381"/>
              <a:gd name="connsiteY19" fmla="*/ 5111734 h 6027847"/>
              <a:gd name="connsiteX20" fmla="*/ 927576 w 2570381"/>
              <a:gd name="connsiteY20" fmla="*/ 5111734 h 6027847"/>
              <a:gd name="connsiteX21" fmla="*/ 927586 w 2570381"/>
              <a:gd name="connsiteY21" fmla="*/ 5111733 h 6027847"/>
              <a:gd name="connsiteX22" fmla="*/ 1758580 w 2570381"/>
              <a:gd name="connsiteY22" fmla="*/ 5111733 h 6027847"/>
              <a:gd name="connsiteX23" fmla="*/ 1815509 w 2570381"/>
              <a:gd name="connsiteY23" fmla="*/ 5111733 h 6027847"/>
              <a:gd name="connsiteX24" fmla="*/ 1815509 w 2570381"/>
              <a:gd name="connsiteY24" fmla="*/ 4775183 h 6027847"/>
              <a:gd name="connsiteX25" fmla="*/ 2570381 w 2570381"/>
              <a:gd name="connsiteY25" fmla="*/ 5401515 h 6027847"/>
              <a:gd name="connsiteX26" fmla="*/ 1815509 w 2570381"/>
              <a:gd name="connsiteY26" fmla="*/ 6027847 h 6027847"/>
              <a:gd name="connsiteX27" fmla="*/ 1815509 w 2570381"/>
              <a:gd name="connsiteY27" fmla="*/ 5691297 h 6027847"/>
              <a:gd name="connsiteX28" fmla="*/ 915399 w 2570381"/>
              <a:gd name="connsiteY28" fmla="*/ 5691297 h 6027847"/>
              <a:gd name="connsiteX29" fmla="*/ 915399 w 2570381"/>
              <a:gd name="connsiteY29" fmla="*/ 5689573 h 6027847"/>
              <a:gd name="connsiteX30" fmla="*/ 823076 w 2570381"/>
              <a:gd name="connsiteY30" fmla="*/ 5684911 h 6027847"/>
              <a:gd name="connsiteX31" fmla="*/ 15391 w 2570381"/>
              <a:gd name="connsiteY31" fmla="*/ 4877226 h 6027847"/>
              <a:gd name="connsiteX32" fmla="*/ 12603 w 2570381"/>
              <a:gd name="connsiteY32" fmla="*/ 4822014 h 6027847"/>
              <a:gd name="connsiteX33" fmla="*/ 12602 w 2570381"/>
              <a:gd name="connsiteY33" fmla="*/ 4822014 h 6027847"/>
              <a:gd name="connsiteX34" fmla="*/ 9220 w 2570381"/>
              <a:gd name="connsiteY34" fmla="*/ 4822014 h 6027847"/>
              <a:gd name="connsiteX35" fmla="*/ 9220 w 2570381"/>
              <a:gd name="connsiteY35" fmla="*/ 4448159 h 6027847"/>
              <a:gd name="connsiteX36" fmla="*/ 0 w 2570381"/>
              <a:gd name="connsiteY36" fmla="*/ 4448159 h 6027847"/>
              <a:gd name="connsiteX37" fmla="*/ 0 w 2570381"/>
              <a:gd name="connsiteY37" fmla="*/ 1573513 h 6027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570381" h="6027847">
                <a:moveTo>
                  <a:pt x="588784" y="4770583"/>
                </a:moveTo>
                <a:lnTo>
                  <a:pt x="588784" y="4798833"/>
                </a:lnTo>
                <a:lnTo>
                  <a:pt x="587360" y="4784708"/>
                </a:lnTo>
                <a:close/>
                <a:moveTo>
                  <a:pt x="0" y="0"/>
                </a:moveTo>
                <a:lnTo>
                  <a:pt x="589089" y="719769"/>
                </a:lnTo>
                <a:lnTo>
                  <a:pt x="589089" y="719770"/>
                </a:lnTo>
                <a:lnTo>
                  <a:pt x="1287827" y="1573513"/>
                </a:lnTo>
                <a:lnTo>
                  <a:pt x="589089" y="1573513"/>
                </a:lnTo>
                <a:lnTo>
                  <a:pt x="589089" y="4448159"/>
                </a:lnTo>
                <a:lnTo>
                  <a:pt x="588783" y="4448159"/>
                </a:lnTo>
                <a:lnTo>
                  <a:pt x="588783" y="4770583"/>
                </a:lnTo>
                <a:lnTo>
                  <a:pt x="587359" y="4784708"/>
                </a:lnTo>
                <a:lnTo>
                  <a:pt x="588783" y="4798833"/>
                </a:lnTo>
                <a:lnTo>
                  <a:pt x="588783" y="4822014"/>
                </a:lnTo>
                <a:lnTo>
                  <a:pt x="588784" y="4822014"/>
                </a:lnTo>
                <a:lnTo>
                  <a:pt x="588784" y="4798833"/>
                </a:lnTo>
                <a:lnTo>
                  <a:pt x="594029" y="4850859"/>
                </a:lnTo>
                <a:cubicBezTo>
                  <a:pt x="620263" y="4979063"/>
                  <a:pt x="721240" y="5080040"/>
                  <a:pt x="849443" y="5106273"/>
                </a:cubicBezTo>
                <a:lnTo>
                  <a:pt x="915398" y="5112923"/>
                </a:lnTo>
                <a:lnTo>
                  <a:pt x="915398" y="5111734"/>
                </a:lnTo>
                <a:lnTo>
                  <a:pt x="927576" y="5111734"/>
                </a:lnTo>
                <a:lnTo>
                  <a:pt x="927586" y="5111733"/>
                </a:lnTo>
                <a:lnTo>
                  <a:pt x="1758580" y="5111733"/>
                </a:lnTo>
                <a:lnTo>
                  <a:pt x="1815509" y="5111733"/>
                </a:lnTo>
                <a:lnTo>
                  <a:pt x="1815509" y="4775183"/>
                </a:lnTo>
                <a:lnTo>
                  <a:pt x="2570381" y="5401515"/>
                </a:lnTo>
                <a:lnTo>
                  <a:pt x="1815509" y="6027847"/>
                </a:lnTo>
                <a:lnTo>
                  <a:pt x="1815509" y="5691297"/>
                </a:lnTo>
                <a:lnTo>
                  <a:pt x="915399" y="5691297"/>
                </a:lnTo>
                <a:lnTo>
                  <a:pt x="915399" y="5689573"/>
                </a:lnTo>
                <a:lnTo>
                  <a:pt x="823076" y="5684911"/>
                </a:lnTo>
                <a:cubicBezTo>
                  <a:pt x="397206" y="5641662"/>
                  <a:pt x="58640" y="5303096"/>
                  <a:pt x="15391" y="4877226"/>
                </a:cubicBezTo>
                <a:lnTo>
                  <a:pt x="12603" y="4822014"/>
                </a:lnTo>
                <a:lnTo>
                  <a:pt x="12602" y="4822014"/>
                </a:lnTo>
                <a:lnTo>
                  <a:pt x="9220" y="4822014"/>
                </a:lnTo>
                <a:lnTo>
                  <a:pt x="9220" y="4448159"/>
                </a:lnTo>
                <a:lnTo>
                  <a:pt x="0" y="4448159"/>
                </a:lnTo>
                <a:lnTo>
                  <a:pt x="0" y="1573513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94AB6F2-904F-E0DB-E138-82E42A845775}"/>
              </a:ext>
            </a:extLst>
          </p:cNvPr>
          <p:cNvSpPr/>
          <p:nvPr/>
        </p:nvSpPr>
        <p:spPr>
          <a:xfrm>
            <a:off x="12492498" y="1116459"/>
            <a:ext cx="2353654" cy="8370805"/>
          </a:xfrm>
          <a:custGeom>
            <a:avLst/>
            <a:gdLst>
              <a:gd name="connsiteX0" fmla="*/ 582097 w 2353654"/>
              <a:gd name="connsiteY0" fmla="*/ 5553423 h 8370805"/>
              <a:gd name="connsiteX1" fmla="*/ 573239 w 2353654"/>
              <a:gd name="connsiteY1" fmla="*/ 5728842 h 8370805"/>
              <a:gd name="connsiteX2" fmla="*/ 1035982 w 2353654"/>
              <a:gd name="connsiteY2" fmla="*/ 7017855 h 8370805"/>
              <a:gd name="connsiteX3" fmla="*/ 1149826 w 2353654"/>
              <a:gd name="connsiteY3" fmla="*/ 7143116 h 8370805"/>
              <a:gd name="connsiteX4" fmla="*/ 1098870 w 2353654"/>
              <a:gd name="connsiteY4" fmla="*/ 7113696 h 8370805"/>
              <a:gd name="connsiteX5" fmla="*/ 1149825 w 2353654"/>
              <a:gd name="connsiteY5" fmla="*/ 7143115 h 8370805"/>
              <a:gd name="connsiteX6" fmla="*/ 1166772 w 2353654"/>
              <a:gd name="connsiteY6" fmla="*/ 7161761 h 8370805"/>
              <a:gd name="connsiteX7" fmla="*/ 1765732 w 2353654"/>
              <a:gd name="connsiteY7" fmla="*/ 7576286 h 8370805"/>
              <a:gd name="connsiteX8" fmla="*/ 1773860 w 2353654"/>
              <a:gd name="connsiteY8" fmla="*/ 7579374 h 8370805"/>
              <a:gd name="connsiteX9" fmla="*/ 1934208 w 2353654"/>
              <a:gd name="connsiteY9" fmla="*/ 7235506 h 8370805"/>
              <a:gd name="connsiteX10" fmla="*/ 2353654 w 2353654"/>
              <a:gd name="connsiteY10" fmla="*/ 8122178 h 8370805"/>
              <a:gd name="connsiteX11" fmla="*/ 1404809 w 2353654"/>
              <a:gd name="connsiteY11" fmla="*/ 8370805 h 8370805"/>
              <a:gd name="connsiteX12" fmla="*/ 1536126 w 2353654"/>
              <a:gd name="connsiteY12" fmla="*/ 8089195 h 8370805"/>
              <a:gd name="connsiteX13" fmla="*/ 1420690 w 2353654"/>
              <a:gd name="connsiteY13" fmla="*/ 8035304 h 8370805"/>
              <a:gd name="connsiteX14" fmla="*/ 952350 w 2353654"/>
              <a:gd name="connsiteY14" fmla="*/ 7727244 h 8370805"/>
              <a:gd name="connsiteX15" fmla="*/ 865114 w 2353654"/>
              <a:gd name="connsiteY15" fmla="*/ 7647959 h 8370805"/>
              <a:gd name="connsiteX16" fmla="*/ 865112 w 2353654"/>
              <a:gd name="connsiteY16" fmla="*/ 7647958 h 8370805"/>
              <a:gd name="connsiteX17" fmla="*/ 816120 w 2353654"/>
              <a:gd name="connsiteY17" fmla="*/ 7603431 h 8370805"/>
              <a:gd name="connsiteX18" fmla="*/ 768439 w 2353654"/>
              <a:gd name="connsiteY18" fmla="*/ 7560096 h 8370805"/>
              <a:gd name="connsiteX19" fmla="*/ 9909 w 2353654"/>
              <a:gd name="connsiteY19" fmla="*/ 5728842 h 8370805"/>
              <a:gd name="connsiteX20" fmla="*/ 18767 w 2353654"/>
              <a:gd name="connsiteY20" fmla="*/ 5553423 h 8370805"/>
              <a:gd name="connsiteX21" fmla="*/ 0 w 2353654"/>
              <a:gd name="connsiteY21" fmla="*/ 0 h 8370805"/>
              <a:gd name="connsiteX22" fmla="*/ 589089 w 2353654"/>
              <a:gd name="connsiteY22" fmla="*/ 719770 h 8370805"/>
              <a:gd name="connsiteX23" fmla="*/ 598614 w 2353654"/>
              <a:gd name="connsiteY23" fmla="*/ 731408 h 8370805"/>
              <a:gd name="connsiteX24" fmla="*/ 598614 w 2353654"/>
              <a:gd name="connsiteY24" fmla="*/ 2304921 h 8370805"/>
              <a:gd name="connsiteX25" fmla="*/ 589089 w 2353654"/>
              <a:gd name="connsiteY25" fmla="*/ 2304921 h 8370805"/>
              <a:gd name="connsiteX26" fmla="*/ 589089 w 2353654"/>
              <a:gd name="connsiteY26" fmla="*/ 4408422 h 8370805"/>
              <a:gd name="connsiteX27" fmla="*/ 589973 w 2353654"/>
              <a:gd name="connsiteY27" fmla="*/ 4408422 h 8370805"/>
              <a:gd name="connsiteX28" fmla="*/ 589972 w 2353654"/>
              <a:gd name="connsiteY28" fmla="*/ 5480552 h 8370805"/>
              <a:gd name="connsiteX29" fmla="*/ 583700 w 2353654"/>
              <a:gd name="connsiteY29" fmla="*/ 5521648 h 8370805"/>
              <a:gd name="connsiteX30" fmla="*/ 582096 w 2353654"/>
              <a:gd name="connsiteY30" fmla="*/ 5553422 h 8370805"/>
              <a:gd name="connsiteX31" fmla="*/ 18768 w 2353654"/>
              <a:gd name="connsiteY31" fmla="*/ 5553421 h 8370805"/>
              <a:gd name="connsiteX32" fmla="*/ 18767 w 2353654"/>
              <a:gd name="connsiteY32" fmla="*/ 5553423 h 8370805"/>
              <a:gd name="connsiteX33" fmla="*/ 10409 w 2353654"/>
              <a:gd name="connsiteY33" fmla="*/ 5553423 h 8370805"/>
              <a:gd name="connsiteX34" fmla="*/ 10409 w 2353654"/>
              <a:gd name="connsiteY34" fmla="*/ 5179567 h 8370805"/>
              <a:gd name="connsiteX35" fmla="*/ 0 w 2353654"/>
              <a:gd name="connsiteY35" fmla="*/ 5179567 h 8370805"/>
              <a:gd name="connsiteX36" fmla="*/ 0 w 2353654"/>
              <a:gd name="connsiteY36" fmla="*/ 2304921 h 8370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353654" h="8370805">
                <a:moveTo>
                  <a:pt x="582097" y="5553423"/>
                </a:moveTo>
                <a:lnTo>
                  <a:pt x="573239" y="5728842"/>
                </a:lnTo>
                <a:cubicBezTo>
                  <a:pt x="573239" y="6218483"/>
                  <a:pt x="746897" y="6667565"/>
                  <a:pt x="1035982" y="7017855"/>
                </a:cubicBezTo>
                <a:lnTo>
                  <a:pt x="1149826" y="7143116"/>
                </a:lnTo>
                <a:lnTo>
                  <a:pt x="1098870" y="7113696"/>
                </a:lnTo>
                <a:lnTo>
                  <a:pt x="1149825" y="7143115"/>
                </a:lnTo>
                <a:lnTo>
                  <a:pt x="1166772" y="7161761"/>
                </a:lnTo>
                <a:cubicBezTo>
                  <a:pt x="1338671" y="7333659"/>
                  <a:pt x="1541309" y="7474819"/>
                  <a:pt x="1765732" y="7576286"/>
                </a:cubicBezTo>
                <a:lnTo>
                  <a:pt x="1773860" y="7579374"/>
                </a:lnTo>
                <a:lnTo>
                  <a:pt x="1934208" y="7235506"/>
                </a:lnTo>
                <a:lnTo>
                  <a:pt x="2353654" y="8122178"/>
                </a:lnTo>
                <a:lnTo>
                  <a:pt x="1404809" y="8370805"/>
                </a:lnTo>
                <a:lnTo>
                  <a:pt x="1536126" y="8089195"/>
                </a:lnTo>
                <a:lnTo>
                  <a:pt x="1420690" y="8035304"/>
                </a:lnTo>
                <a:cubicBezTo>
                  <a:pt x="1253180" y="7949506"/>
                  <a:pt x="1096243" y="7845995"/>
                  <a:pt x="952350" y="7727244"/>
                </a:cubicBezTo>
                <a:lnTo>
                  <a:pt x="865114" y="7647959"/>
                </a:lnTo>
                <a:lnTo>
                  <a:pt x="865112" y="7647958"/>
                </a:lnTo>
                <a:lnTo>
                  <a:pt x="816120" y="7603431"/>
                </a:lnTo>
                <a:lnTo>
                  <a:pt x="768439" y="7560096"/>
                </a:lnTo>
                <a:cubicBezTo>
                  <a:pt x="299781" y="7091437"/>
                  <a:pt x="9909" y="6443991"/>
                  <a:pt x="9909" y="5728842"/>
                </a:cubicBezTo>
                <a:lnTo>
                  <a:pt x="18767" y="5553423"/>
                </a:lnTo>
                <a:close/>
                <a:moveTo>
                  <a:pt x="0" y="0"/>
                </a:moveTo>
                <a:lnTo>
                  <a:pt x="589089" y="719770"/>
                </a:lnTo>
                <a:lnTo>
                  <a:pt x="598614" y="731408"/>
                </a:lnTo>
                <a:lnTo>
                  <a:pt x="598614" y="2304921"/>
                </a:lnTo>
                <a:lnTo>
                  <a:pt x="589089" y="2304921"/>
                </a:lnTo>
                <a:lnTo>
                  <a:pt x="589089" y="4408422"/>
                </a:lnTo>
                <a:lnTo>
                  <a:pt x="589973" y="4408422"/>
                </a:lnTo>
                <a:lnTo>
                  <a:pt x="589972" y="5480552"/>
                </a:lnTo>
                <a:lnTo>
                  <a:pt x="583700" y="5521648"/>
                </a:lnTo>
                <a:lnTo>
                  <a:pt x="582096" y="5553422"/>
                </a:lnTo>
                <a:lnTo>
                  <a:pt x="18768" y="5553421"/>
                </a:lnTo>
                <a:lnTo>
                  <a:pt x="18767" y="5553423"/>
                </a:lnTo>
                <a:lnTo>
                  <a:pt x="10409" y="5553423"/>
                </a:lnTo>
                <a:lnTo>
                  <a:pt x="10409" y="5179567"/>
                </a:lnTo>
                <a:lnTo>
                  <a:pt x="0" y="5179567"/>
                </a:lnTo>
                <a:lnTo>
                  <a:pt x="0" y="230492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A3856DD7-E221-4699-CF07-EE8C42932A04}"/>
              </a:ext>
            </a:extLst>
          </p:cNvPr>
          <p:cNvSpPr/>
          <p:nvPr/>
        </p:nvSpPr>
        <p:spPr>
          <a:xfrm flipH="1">
            <a:off x="15906813" y="6792181"/>
            <a:ext cx="914400" cy="9144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+mj-lt"/>
              </a:rPr>
              <a:t>05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D3ABB5D-6E1F-4690-2983-8790368FBDD4}"/>
              </a:ext>
            </a:extLst>
          </p:cNvPr>
          <p:cNvSpPr/>
          <p:nvPr/>
        </p:nvSpPr>
        <p:spPr>
          <a:xfrm flipH="1">
            <a:off x="15113349" y="9158048"/>
            <a:ext cx="914400" cy="9144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+mj-lt"/>
              </a:rPr>
              <a:t>04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4E73B4A-3355-BBFC-072F-6F14E593DB6F}"/>
              </a:ext>
            </a:extLst>
          </p:cNvPr>
          <p:cNvSpPr txBox="1"/>
          <p:nvPr/>
        </p:nvSpPr>
        <p:spPr>
          <a:xfrm flipH="1">
            <a:off x="18069137" y="6863696"/>
            <a:ext cx="3054496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Tăng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tốc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và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mở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rộng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quy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mô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chuyển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đổi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.</a:t>
            </a:r>
            <a:endParaRPr lang="vi-VN" sz="22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7CFA96B-26EF-0DB2-4E94-63505E2FDC35}"/>
              </a:ext>
            </a:extLst>
          </p:cNvPr>
          <p:cNvSpPr txBox="1"/>
          <p:nvPr/>
        </p:nvSpPr>
        <p:spPr>
          <a:xfrm flipH="1">
            <a:off x="17179766" y="9822777"/>
            <a:ext cx="3054496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vi-VN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Linh hoạt điều chỉnh theo thị trường.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8D16140-3C8C-EBEB-A3E8-5021F660D407}"/>
              </a:ext>
            </a:extLst>
          </p:cNvPr>
          <p:cNvSpPr txBox="1"/>
          <p:nvPr/>
        </p:nvSpPr>
        <p:spPr>
          <a:xfrm rot="5400000" flipH="1">
            <a:off x="9552739" y="5011399"/>
            <a:ext cx="2886075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200" b="1" dirty="0">
                <a:solidFill>
                  <a:schemeClr val="bg2">
                    <a:alpha val="50000"/>
                  </a:schemeClr>
                </a:solidFill>
                <a:latin typeface="+mj-lt"/>
              </a:rPr>
              <a:t>AWAKENING</a:t>
            </a:r>
            <a:endParaRPr lang="vi-VN" sz="2200" b="1" dirty="0">
              <a:solidFill>
                <a:schemeClr val="bg2">
                  <a:alpha val="50000"/>
                </a:schemeClr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5CD6A67-B6A3-97D2-576A-0D2561EDED95}"/>
              </a:ext>
            </a:extLst>
          </p:cNvPr>
          <p:cNvSpPr txBox="1"/>
          <p:nvPr/>
        </p:nvSpPr>
        <p:spPr>
          <a:xfrm flipH="1">
            <a:off x="11067129" y="12091157"/>
            <a:ext cx="2249742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vi-VN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Ứng dụng công nghệ để tối ưu vận hành.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FF4598C-E2A2-07FB-15D7-315FE5DBCE83}"/>
              </a:ext>
            </a:extLst>
          </p:cNvPr>
          <p:cNvSpPr txBox="1"/>
          <p:nvPr/>
        </p:nvSpPr>
        <p:spPr>
          <a:xfrm rot="5400000" flipH="1">
            <a:off x="10158287" y="5011399"/>
            <a:ext cx="2886075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200" b="1" dirty="0">
                <a:solidFill>
                  <a:schemeClr val="bg2">
                    <a:alpha val="50000"/>
                  </a:schemeClr>
                </a:solidFill>
                <a:latin typeface="+mj-lt"/>
              </a:rPr>
              <a:t>ALIGNMENT</a:t>
            </a:r>
            <a:endParaRPr lang="vi-VN" sz="2200" b="1" dirty="0">
              <a:solidFill>
                <a:schemeClr val="bg2">
                  <a:alpha val="50000"/>
                </a:schemeClr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3960974-CA1D-E7A9-24F9-9A12027C2EDE}"/>
              </a:ext>
            </a:extLst>
          </p:cNvPr>
          <p:cNvSpPr txBox="1"/>
          <p:nvPr/>
        </p:nvSpPr>
        <p:spPr>
          <a:xfrm rot="5400000" flipH="1">
            <a:off x="10748961" y="5011399"/>
            <a:ext cx="2886075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200" b="1" dirty="0">
                <a:solidFill>
                  <a:schemeClr val="bg2">
                    <a:alpha val="50000"/>
                  </a:schemeClr>
                </a:solidFill>
                <a:latin typeface="+mj-lt"/>
              </a:rPr>
              <a:t>AUTOMATION</a:t>
            </a:r>
            <a:endParaRPr lang="vi-VN" sz="2200" b="1" dirty="0">
              <a:solidFill>
                <a:schemeClr val="bg2">
                  <a:alpha val="50000"/>
                </a:schemeClr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9E15B06-EFA6-924F-1D57-E40F3C67A349}"/>
              </a:ext>
            </a:extLst>
          </p:cNvPr>
          <p:cNvSpPr txBox="1"/>
          <p:nvPr/>
        </p:nvSpPr>
        <p:spPr>
          <a:xfrm rot="5400000" flipH="1">
            <a:off x="11333898" y="5011399"/>
            <a:ext cx="2886075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200" b="1" dirty="0">
                <a:solidFill>
                  <a:schemeClr val="bg2">
                    <a:alpha val="50000"/>
                  </a:schemeClr>
                </a:solidFill>
                <a:latin typeface="+mj-lt"/>
              </a:rPr>
              <a:t>ADAPTATION</a:t>
            </a:r>
            <a:endParaRPr lang="vi-VN" sz="2200" b="1" dirty="0">
              <a:solidFill>
                <a:schemeClr val="bg2">
                  <a:alpha val="50000"/>
                </a:schemeClr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416C30C-E43B-2B51-EA48-5E550DAAFF80}"/>
              </a:ext>
            </a:extLst>
          </p:cNvPr>
          <p:cNvSpPr txBox="1"/>
          <p:nvPr/>
        </p:nvSpPr>
        <p:spPr>
          <a:xfrm rot="5400000" flipH="1">
            <a:off x="11947983" y="5011399"/>
            <a:ext cx="2886075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200" b="1" dirty="0">
                <a:solidFill>
                  <a:schemeClr val="bg2">
                    <a:alpha val="50000"/>
                  </a:schemeClr>
                </a:solidFill>
                <a:latin typeface="+mj-lt"/>
              </a:rPr>
              <a:t>ACCELERATION</a:t>
            </a:r>
            <a:endParaRPr lang="vi-VN" sz="2200" b="1" dirty="0">
              <a:solidFill>
                <a:schemeClr val="bg2">
                  <a:alpha val="50000"/>
                </a:schemeClr>
              </a:solidFill>
              <a:latin typeface="+mj-lt"/>
            </a:endParaRPr>
          </a:p>
        </p:txBody>
      </p:sp>
      <p:sp>
        <p:nvSpPr>
          <p:cNvPr id="37" name="!!SubTitle">
            <a:extLst>
              <a:ext uri="{FF2B5EF4-FFF2-40B4-BE49-F238E27FC236}">
                <a16:creationId xmlns:a16="http://schemas.microsoft.com/office/drawing/2014/main" id="{1B0D8C02-960E-B75A-9C8F-AE52064D6829}"/>
              </a:ext>
            </a:extLst>
          </p:cNvPr>
          <p:cNvSpPr txBox="1"/>
          <p:nvPr/>
        </p:nvSpPr>
        <p:spPr>
          <a:xfrm>
            <a:off x="1117732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8" name="!!MainTitle1">
            <a:extLst>
              <a:ext uri="{FF2B5EF4-FFF2-40B4-BE49-F238E27FC236}">
                <a16:creationId xmlns:a16="http://schemas.microsoft.com/office/drawing/2014/main" id="{A3BB9FA4-48E5-99EC-9833-0A7BF90E239F}"/>
              </a:ext>
            </a:extLst>
          </p:cNvPr>
          <p:cNvSpPr txBox="1"/>
          <p:nvPr/>
        </p:nvSpPr>
        <p:spPr>
          <a:xfrm>
            <a:off x="1059637" y="2731805"/>
            <a:ext cx="7602851" cy="212365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6600" b="1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5A DIGITAL</a:t>
            </a:r>
          </a:p>
          <a:p>
            <a:pPr lvl="0">
              <a:defRPr/>
            </a:pPr>
            <a:r>
              <a: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TRANSFORMATION</a:t>
            </a:r>
          </a:p>
        </p:txBody>
      </p:sp>
      <p:sp>
        <p:nvSpPr>
          <p:cNvPr id="39" name="!!SlideOcean">
            <a:extLst>
              <a:ext uri="{FF2B5EF4-FFF2-40B4-BE49-F238E27FC236}">
                <a16:creationId xmlns:a16="http://schemas.microsoft.com/office/drawing/2014/main" id="{63670379-4A51-7DA4-3B0D-B8F8778ABB8F}"/>
              </a:ext>
            </a:extLst>
          </p:cNvPr>
          <p:cNvSpPr txBox="1"/>
          <p:nvPr/>
        </p:nvSpPr>
        <p:spPr>
          <a:xfrm>
            <a:off x="21111846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0" name="Freeform 173">
            <a:extLst>
              <a:ext uri="{FF2B5EF4-FFF2-40B4-BE49-F238E27FC236}">
                <a16:creationId xmlns:a16="http://schemas.microsoft.com/office/drawing/2014/main" id="{9327D4D0-C0C2-B078-84D6-D744075B31D2}"/>
              </a:ext>
            </a:extLst>
          </p:cNvPr>
          <p:cNvSpPr>
            <a:spLocks noEditPoints="1"/>
          </p:cNvSpPr>
          <p:nvPr/>
        </p:nvSpPr>
        <p:spPr bwMode="auto">
          <a:xfrm>
            <a:off x="7527566" y="9869704"/>
            <a:ext cx="630392" cy="706038"/>
          </a:xfrm>
          <a:custGeom>
            <a:avLst/>
            <a:gdLst>
              <a:gd name="T0" fmla="*/ 669 w 941"/>
              <a:gd name="T1" fmla="*/ 525 h 1049"/>
              <a:gd name="T2" fmla="*/ 470 w 941"/>
              <a:gd name="T3" fmla="*/ 724 h 1049"/>
              <a:gd name="T4" fmla="*/ 271 w 941"/>
              <a:gd name="T5" fmla="*/ 525 h 1049"/>
              <a:gd name="T6" fmla="*/ 470 w 941"/>
              <a:gd name="T7" fmla="*/ 326 h 1049"/>
              <a:gd name="T8" fmla="*/ 669 w 941"/>
              <a:gd name="T9" fmla="*/ 525 h 1049"/>
              <a:gd name="T10" fmla="*/ 470 w 941"/>
              <a:gd name="T11" fmla="*/ 326 h 1049"/>
              <a:gd name="T12" fmla="*/ 470 w 941"/>
              <a:gd name="T13" fmla="*/ 118 h 1049"/>
              <a:gd name="T14" fmla="*/ 470 w 941"/>
              <a:gd name="T15" fmla="*/ 0 h 1049"/>
              <a:gd name="T16" fmla="*/ 411 w 941"/>
              <a:gd name="T17" fmla="*/ 60 h 1049"/>
              <a:gd name="T18" fmla="*/ 470 w 941"/>
              <a:gd name="T19" fmla="*/ 119 h 1049"/>
              <a:gd name="T20" fmla="*/ 529 w 941"/>
              <a:gd name="T21" fmla="*/ 60 h 1049"/>
              <a:gd name="T22" fmla="*/ 470 w 941"/>
              <a:gd name="T23" fmla="*/ 0 h 1049"/>
              <a:gd name="T24" fmla="*/ 470 w 941"/>
              <a:gd name="T25" fmla="*/ 724 h 1049"/>
              <a:gd name="T26" fmla="*/ 470 w 941"/>
              <a:gd name="T27" fmla="*/ 931 h 1049"/>
              <a:gd name="T28" fmla="*/ 529 w 941"/>
              <a:gd name="T29" fmla="*/ 990 h 1049"/>
              <a:gd name="T30" fmla="*/ 470 w 941"/>
              <a:gd name="T31" fmla="*/ 931 h 1049"/>
              <a:gd name="T32" fmla="*/ 411 w 941"/>
              <a:gd name="T33" fmla="*/ 990 h 1049"/>
              <a:gd name="T34" fmla="*/ 470 w 941"/>
              <a:gd name="T35" fmla="*/ 1049 h 1049"/>
              <a:gd name="T36" fmla="*/ 529 w 941"/>
              <a:gd name="T37" fmla="*/ 990 h 1049"/>
              <a:gd name="T38" fmla="*/ 881 w 941"/>
              <a:gd name="T39" fmla="*/ 131 h 1049"/>
              <a:gd name="T40" fmla="*/ 822 w 941"/>
              <a:gd name="T41" fmla="*/ 190 h 1049"/>
              <a:gd name="T42" fmla="*/ 881 w 941"/>
              <a:gd name="T43" fmla="*/ 250 h 1049"/>
              <a:gd name="T44" fmla="*/ 941 w 941"/>
              <a:gd name="T45" fmla="*/ 190 h 1049"/>
              <a:gd name="T46" fmla="*/ 881 w 941"/>
              <a:gd name="T47" fmla="*/ 131 h 1049"/>
              <a:gd name="T48" fmla="*/ 631 w 941"/>
              <a:gd name="T49" fmla="*/ 407 h 1049"/>
              <a:gd name="T50" fmla="*/ 881 w 941"/>
              <a:gd name="T51" fmla="*/ 407 h 1049"/>
              <a:gd name="T52" fmla="*/ 881 w 941"/>
              <a:gd name="T53" fmla="*/ 250 h 1049"/>
              <a:gd name="T54" fmla="*/ 0 w 941"/>
              <a:gd name="T55" fmla="*/ 190 h 1049"/>
              <a:gd name="T56" fmla="*/ 59 w 941"/>
              <a:gd name="T57" fmla="*/ 250 h 1049"/>
              <a:gd name="T58" fmla="*/ 118 w 941"/>
              <a:gd name="T59" fmla="*/ 190 h 1049"/>
              <a:gd name="T60" fmla="*/ 59 w 941"/>
              <a:gd name="T61" fmla="*/ 131 h 1049"/>
              <a:gd name="T62" fmla="*/ 0 w 941"/>
              <a:gd name="T63" fmla="*/ 190 h 1049"/>
              <a:gd name="T64" fmla="*/ 59 w 941"/>
              <a:gd name="T65" fmla="*/ 250 h 1049"/>
              <a:gd name="T66" fmla="*/ 59 w 941"/>
              <a:gd name="T67" fmla="*/ 407 h 1049"/>
              <a:gd name="T68" fmla="*/ 310 w 941"/>
              <a:gd name="T69" fmla="*/ 407 h 1049"/>
              <a:gd name="T70" fmla="*/ 941 w 941"/>
              <a:gd name="T71" fmla="*/ 859 h 1049"/>
              <a:gd name="T72" fmla="*/ 881 w 941"/>
              <a:gd name="T73" fmla="*/ 800 h 1049"/>
              <a:gd name="T74" fmla="*/ 822 w 941"/>
              <a:gd name="T75" fmla="*/ 859 h 1049"/>
              <a:gd name="T76" fmla="*/ 881 w 941"/>
              <a:gd name="T77" fmla="*/ 919 h 1049"/>
              <a:gd name="T78" fmla="*/ 941 w 941"/>
              <a:gd name="T79" fmla="*/ 859 h 1049"/>
              <a:gd name="T80" fmla="*/ 881 w 941"/>
              <a:gd name="T81" fmla="*/ 800 h 1049"/>
              <a:gd name="T82" fmla="*/ 881 w 941"/>
              <a:gd name="T83" fmla="*/ 642 h 1049"/>
              <a:gd name="T84" fmla="*/ 631 w 941"/>
              <a:gd name="T85" fmla="*/ 642 h 1049"/>
              <a:gd name="T86" fmla="*/ 59 w 941"/>
              <a:gd name="T87" fmla="*/ 919 h 1049"/>
              <a:gd name="T88" fmla="*/ 118 w 941"/>
              <a:gd name="T89" fmla="*/ 859 h 1049"/>
              <a:gd name="T90" fmla="*/ 59 w 941"/>
              <a:gd name="T91" fmla="*/ 800 h 1049"/>
              <a:gd name="T92" fmla="*/ 0 w 941"/>
              <a:gd name="T93" fmla="*/ 859 h 1049"/>
              <a:gd name="T94" fmla="*/ 59 w 941"/>
              <a:gd name="T95" fmla="*/ 919 h 1049"/>
              <a:gd name="T96" fmla="*/ 310 w 941"/>
              <a:gd name="T97" fmla="*/ 642 h 1049"/>
              <a:gd name="T98" fmla="*/ 59 w 941"/>
              <a:gd name="T99" fmla="*/ 642 h 1049"/>
              <a:gd name="T100" fmla="*/ 59 w 941"/>
              <a:gd name="T101" fmla="*/ 800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41" h="1049">
                <a:moveTo>
                  <a:pt x="669" y="525"/>
                </a:moveTo>
                <a:cubicBezTo>
                  <a:pt x="669" y="635"/>
                  <a:pt x="580" y="724"/>
                  <a:pt x="470" y="724"/>
                </a:cubicBezTo>
                <a:cubicBezTo>
                  <a:pt x="360" y="724"/>
                  <a:pt x="271" y="635"/>
                  <a:pt x="271" y="525"/>
                </a:cubicBezTo>
                <a:cubicBezTo>
                  <a:pt x="271" y="415"/>
                  <a:pt x="360" y="326"/>
                  <a:pt x="470" y="326"/>
                </a:cubicBezTo>
                <a:cubicBezTo>
                  <a:pt x="580" y="326"/>
                  <a:pt x="669" y="415"/>
                  <a:pt x="669" y="525"/>
                </a:cubicBezTo>
                <a:close/>
                <a:moveTo>
                  <a:pt x="470" y="326"/>
                </a:moveTo>
                <a:cubicBezTo>
                  <a:pt x="470" y="118"/>
                  <a:pt x="470" y="118"/>
                  <a:pt x="470" y="118"/>
                </a:cubicBezTo>
                <a:moveTo>
                  <a:pt x="470" y="0"/>
                </a:moveTo>
                <a:cubicBezTo>
                  <a:pt x="438" y="0"/>
                  <a:pt x="411" y="27"/>
                  <a:pt x="411" y="60"/>
                </a:cubicBezTo>
                <a:cubicBezTo>
                  <a:pt x="411" y="92"/>
                  <a:pt x="438" y="119"/>
                  <a:pt x="470" y="119"/>
                </a:cubicBezTo>
                <a:cubicBezTo>
                  <a:pt x="503" y="119"/>
                  <a:pt x="529" y="92"/>
                  <a:pt x="529" y="60"/>
                </a:cubicBezTo>
                <a:cubicBezTo>
                  <a:pt x="529" y="27"/>
                  <a:pt x="503" y="0"/>
                  <a:pt x="470" y="0"/>
                </a:cubicBezTo>
                <a:close/>
                <a:moveTo>
                  <a:pt x="470" y="724"/>
                </a:moveTo>
                <a:cubicBezTo>
                  <a:pt x="470" y="931"/>
                  <a:pt x="470" y="931"/>
                  <a:pt x="470" y="931"/>
                </a:cubicBezTo>
                <a:moveTo>
                  <a:pt x="529" y="990"/>
                </a:moveTo>
                <a:cubicBezTo>
                  <a:pt x="529" y="957"/>
                  <a:pt x="503" y="931"/>
                  <a:pt x="470" y="931"/>
                </a:cubicBezTo>
                <a:cubicBezTo>
                  <a:pt x="438" y="931"/>
                  <a:pt x="411" y="957"/>
                  <a:pt x="411" y="990"/>
                </a:cubicBezTo>
                <a:cubicBezTo>
                  <a:pt x="411" y="1023"/>
                  <a:pt x="438" y="1049"/>
                  <a:pt x="470" y="1049"/>
                </a:cubicBezTo>
                <a:cubicBezTo>
                  <a:pt x="503" y="1049"/>
                  <a:pt x="529" y="1023"/>
                  <a:pt x="529" y="990"/>
                </a:cubicBezTo>
                <a:close/>
                <a:moveTo>
                  <a:pt x="881" y="131"/>
                </a:moveTo>
                <a:cubicBezTo>
                  <a:pt x="849" y="131"/>
                  <a:pt x="822" y="158"/>
                  <a:pt x="822" y="190"/>
                </a:cubicBezTo>
                <a:cubicBezTo>
                  <a:pt x="822" y="223"/>
                  <a:pt x="849" y="250"/>
                  <a:pt x="881" y="250"/>
                </a:cubicBezTo>
                <a:cubicBezTo>
                  <a:pt x="914" y="250"/>
                  <a:pt x="941" y="223"/>
                  <a:pt x="941" y="190"/>
                </a:cubicBezTo>
                <a:cubicBezTo>
                  <a:pt x="941" y="158"/>
                  <a:pt x="914" y="131"/>
                  <a:pt x="881" y="131"/>
                </a:cubicBezTo>
                <a:close/>
                <a:moveTo>
                  <a:pt x="631" y="407"/>
                </a:moveTo>
                <a:cubicBezTo>
                  <a:pt x="881" y="407"/>
                  <a:pt x="881" y="407"/>
                  <a:pt x="881" y="407"/>
                </a:cubicBezTo>
                <a:cubicBezTo>
                  <a:pt x="881" y="250"/>
                  <a:pt x="881" y="250"/>
                  <a:pt x="881" y="250"/>
                </a:cubicBezTo>
                <a:moveTo>
                  <a:pt x="0" y="190"/>
                </a:moveTo>
                <a:cubicBezTo>
                  <a:pt x="0" y="223"/>
                  <a:pt x="26" y="250"/>
                  <a:pt x="59" y="250"/>
                </a:cubicBezTo>
                <a:cubicBezTo>
                  <a:pt x="92" y="250"/>
                  <a:pt x="118" y="223"/>
                  <a:pt x="118" y="190"/>
                </a:cubicBezTo>
                <a:cubicBezTo>
                  <a:pt x="118" y="158"/>
                  <a:pt x="92" y="131"/>
                  <a:pt x="59" y="131"/>
                </a:cubicBezTo>
                <a:cubicBezTo>
                  <a:pt x="26" y="131"/>
                  <a:pt x="0" y="158"/>
                  <a:pt x="0" y="190"/>
                </a:cubicBezTo>
                <a:close/>
                <a:moveTo>
                  <a:pt x="59" y="250"/>
                </a:moveTo>
                <a:cubicBezTo>
                  <a:pt x="59" y="407"/>
                  <a:pt x="59" y="407"/>
                  <a:pt x="59" y="407"/>
                </a:cubicBezTo>
                <a:cubicBezTo>
                  <a:pt x="310" y="407"/>
                  <a:pt x="310" y="407"/>
                  <a:pt x="310" y="407"/>
                </a:cubicBezTo>
                <a:moveTo>
                  <a:pt x="941" y="859"/>
                </a:moveTo>
                <a:cubicBezTo>
                  <a:pt x="941" y="827"/>
                  <a:pt x="914" y="800"/>
                  <a:pt x="881" y="800"/>
                </a:cubicBezTo>
                <a:cubicBezTo>
                  <a:pt x="849" y="800"/>
                  <a:pt x="822" y="827"/>
                  <a:pt x="822" y="859"/>
                </a:cubicBezTo>
                <a:cubicBezTo>
                  <a:pt x="822" y="892"/>
                  <a:pt x="849" y="919"/>
                  <a:pt x="881" y="919"/>
                </a:cubicBezTo>
                <a:cubicBezTo>
                  <a:pt x="914" y="919"/>
                  <a:pt x="941" y="892"/>
                  <a:pt x="941" y="859"/>
                </a:cubicBezTo>
                <a:close/>
                <a:moveTo>
                  <a:pt x="881" y="800"/>
                </a:moveTo>
                <a:cubicBezTo>
                  <a:pt x="881" y="642"/>
                  <a:pt x="881" y="642"/>
                  <a:pt x="881" y="642"/>
                </a:cubicBezTo>
                <a:cubicBezTo>
                  <a:pt x="631" y="642"/>
                  <a:pt x="631" y="642"/>
                  <a:pt x="631" y="642"/>
                </a:cubicBezTo>
                <a:moveTo>
                  <a:pt x="59" y="919"/>
                </a:moveTo>
                <a:cubicBezTo>
                  <a:pt x="92" y="919"/>
                  <a:pt x="118" y="892"/>
                  <a:pt x="118" y="859"/>
                </a:cubicBezTo>
                <a:cubicBezTo>
                  <a:pt x="118" y="827"/>
                  <a:pt x="92" y="800"/>
                  <a:pt x="59" y="800"/>
                </a:cubicBezTo>
                <a:cubicBezTo>
                  <a:pt x="26" y="800"/>
                  <a:pt x="0" y="827"/>
                  <a:pt x="0" y="859"/>
                </a:cubicBezTo>
                <a:cubicBezTo>
                  <a:pt x="0" y="892"/>
                  <a:pt x="26" y="919"/>
                  <a:pt x="59" y="919"/>
                </a:cubicBezTo>
                <a:close/>
                <a:moveTo>
                  <a:pt x="310" y="642"/>
                </a:moveTo>
                <a:cubicBezTo>
                  <a:pt x="59" y="642"/>
                  <a:pt x="59" y="642"/>
                  <a:pt x="59" y="642"/>
                </a:cubicBezTo>
                <a:cubicBezTo>
                  <a:pt x="59" y="800"/>
                  <a:pt x="59" y="800"/>
                  <a:pt x="59" y="800"/>
                </a:cubicBezTo>
              </a:path>
            </a:pathLst>
          </a:custGeom>
          <a:noFill/>
          <a:ln w="19050">
            <a:solidFill>
              <a:schemeClr val="accent1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1" name="Freeform 179">
            <a:extLst>
              <a:ext uri="{FF2B5EF4-FFF2-40B4-BE49-F238E27FC236}">
                <a16:creationId xmlns:a16="http://schemas.microsoft.com/office/drawing/2014/main" id="{041A1751-0F76-24F5-3F9E-3EE068B2F42D}"/>
              </a:ext>
            </a:extLst>
          </p:cNvPr>
          <p:cNvSpPr>
            <a:spLocks noEditPoints="1"/>
          </p:cNvSpPr>
          <p:nvPr/>
        </p:nvSpPr>
        <p:spPr bwMode="auto">
          <a:xfrm>
            <a:off x="6475062" y="6834966"/>
            <a:ext cx="725650" cy="728452"/>
          </a:xfrm>
          <a:custGeom>
            <a:avLst/>
            <a:gdLst>
              <a:gd name="T0" fmla="*/ 630 w 1082"/>
              <a:gd name="T1" fmla="*/ 423 h 1082"/>
              <a:gd name="T2" fmla="*/ 541 w 1082"/>
              <a:gd name="T3" fmla="*/ 511 h 1082"/>
              <a:gd name="T4" fmla="*/ 452 w 1082"/>
              <a:gd name="T5" fmla="*/ 423 h 1082"/>
              <a:gd name="T6" fmla="*/ 541 w 1082"/>
              <a:gd name="T7" fmla="*/ 334 h 1082"/>
              <a:gd name="T8" fmla="*/ 630 w 1082"/>
              <a:gd name="T9" fmla="*/ 423 h 1082"/>
              <a:gd name="T10" fmla="*/ 708 w 1082"/>
              <a:gd name="T11" fmla="*/ 748 h 1082"/>
              <a:gd name="T12" fmla="*/ 541 w 1082"/>
              <a:gd name="T13" fmla="*/ 600 h 1082"/>
              <a:gd name="T14" fmla="*/ 374 w 1082"/>
              <a:gd name="T15" fmla="*/ 748 h 1082"/>
              <a:gd name="T16" fmla="*/ 541 w 1082"/>
              <a:gd name="T17" fmla="*/ 76 h 1082"/>
              <a:gd name="T18" fmla="*/ 76 w 1082"/>
              <a:gd name="T19" fmla="*/ 541 h 1082"/>
              <a:gd name="T20" fmla="*/ 541 w 1082"/>
              <a:gd name="T21" fmla="*/ 1006 h 1082"/>
              <a:gd name="T22" fmla="*/ 1006 w 1082"/>
              <a:gd name="T23" fmla="*/ 541 h 1082"/>
              <a:gd name="T24" fmla="*/ 541 w 1082"/>
              <a:gd name="T25" fmla="*/ 76 h 1082"/>
              <a:gd name="T26" fmla="*/ 930 w 1082"/>
              <a:gd name="T27" fmla="*/ 541 h 1082"/>
              <a:gd name="T28" fmla="*/ 1082 w 1082"/>
              <a:gd name="T29" fmla="*/ 541 h 1082"/>
              <a:gd name="T30" fmla="*/ 541 w 1082"/>
              <a:gd name="T31" fmla="*/ 152 h 1082"/>
              <a:gd name="T32" fmla="*/ 541 w 1082"/>
              <a:gd name="T33" fmla="*/ 0 h 1082"/>
              <a:gd name="T34" fmla="*/ 0 w 1082"/>
              <a:gd name="T35" fmla="*/ 541 h 1082"/>
              <a:gd name="T36" fmla="*/ 152 w 1082"/>
              <a:gd name="T37" fmla="*/ 541 h 1082"/>
              <a:gd name="T38" fmla="*/ 541 w 1082"/>
              <a:gd name="T39" fmla="*/ 1082 h 1082"/>
              <a:gd name="T40" fmla="*/ 541 w 1082"/>
              <a:gd name="T41" fmla="*/ 929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2" h="1082">
                <a:moveTo>
                  <a:pt x="630" y="423"/>
                </a:moveTo>
                <a:cubicBezTo>
                  <a:pt x="630" y="472"/>
                  <a:pt x="590" y="511"/>
                  <a:pt x="541" y="511"/>
                </a:cubicBezTo>
                <a:cubicBezTo>
                  <a:pt x="492" y="511"/>
                  <a:pt x="452" y="472"/>
                  <a:pt x="452" y="423"/>
                </a:cubicBezTo>
                <a:cubicBezTo>
                  <a:pt x="452" y="374"/>
                  <a:pt x="492" y="334"/>
                  <a:pt x="541" y="334"/>
                </a:cubicBezTo>
                <a:cubicBezTo>
                  <a:pt x="590" y="334"/>
                  <a:pt x="630" y="374"/>
                  <a:pt x="630" y="423"/>
                </a:cubicBezTo>
                <a:close/>
                <a:moveTo>
                  <a:pt x="708" y="748"/>
                </a:moveTo>
                <a:cubicBezTo>
                  <a:pt x="708" y="666"/>
                  <a:pt x="633" y="600"/>
                  <a:pt x="541" y="600"/>
                </a:cubicBezTo>
                <a:cubicBezTo>
                  <a:pt x="449" y="600"/>
                  <a:pt x="374" y="666"/>
                  <a:pt x="374" y="748"/>
                </a:cubicBezTo>
                <a:moveTo>
                  <a:pt x="541" y="76"/>
                </a:moveTo>
                <a:cubicBezTo>
                  <a:pt x="284" y="76"/>
                  <a:pt x="76" y="284"/>
                  <a:pt x="76" y="541"/>
                </a:cubicBezTo>
                <a:cubicBezTo>
                  <a:pt x="76" y="798"/>
                  <a:pt x="284" y="1006"/>
                  <a:pt x="541" y="1006"/>
                </a:cubicBezTo>
                <a:cubicBezTo>
                  <a:pt x="798" y="1006"/>
                  <a:pt x="1006" y="798"/>
                  <a:pt x="1006" y="541"/>
                </a:cubicBezTo>
                <a:cubicBezTo>
                  <a:pt x="1006" y="284"/>
                  <a:pt x="798" y="76"/>
                  <a:pt x="541" y="76"/>
                </a:cubicBezTo>
                <a:close/>
                <a:moveTo>
                  <a:pt x="930" y="541"/>
                </a:moveTo>
                <a:cubicBezTo>
                  <a:pt x="1082" y="541"/>
                  <a:pt x="1082" y="541"/>
                  <a:pt x="1082" y="541"/>
                </a:cubicBezTo>
                <a:moveTo>
                  <a:pt x="541" y="152"/>
                </a:moveTo>
                <a:cubicBezTo>
                  <a:pt x="541" y="0"/>
                  <a:pt x="541" y="0"/>
                  <a:pt x="541" y="0"/>
                </a:cubicBezTo>
                <a:moveTo>
                  <a:pt x="0" y="541"/>
                </a:moveTo>
                <a:cubicBezTo>
                  <a:pt x="152" y="541"/>
                  <a:pt x="152" y="541"/>
                  <a:pt x="152" y="541"/>
                </a:cubicBezTo>
                <a:moveTo>
                  <a:pt x="541" y="1082"/>
                </a:moveTo>
                <a:cubicBezTo>
                  <a:pt x="541" y="929"/>
                  <a:pt x="541" y="929"/>
                  <a:pt x="541" y="929"/>
                </a:cubicBezTo>
              </a:path>
            </a:pathLst>
          </a:custGeom>
          <a:noFill/>
          <a:ln w="19050">
            <a:solidFill>
              <a:schemeClr val="accent1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2" name="Freeform 159">
            <a:extLst>
              <a:ext uri="{FF2B5EF4-FFF2-40B4-BE49-F238E27FC236}">
                <a16:creationId xmlns:a16="http://schemas.microsoft.com/office/drawing/2014/main" id="{E2E32011-CF70-FAEB-535E-9A43EF924D6C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7210847" y="6960460"/>
            <a:ext cx="607976" cy="610778"/>
          </a:xfrm>
          <a:custGeom>
            <a:avLst/>
            <a:gdLst>
              <a:gd name="T0" fmla="*/ 775 w 906"/>
              <a:gd name="T1" fmla="*/ 526 h 905"/>
              <a:gd name="T2" fmla="*/ 526 w 906"/>
              <a:gd name="T3" fmla="*/ 775 h 905"/>
              <a:gd name="T4" fmla="*/ 214 w 906"/>
              <a:gd name="T5" fmla="*/ 550 h 905"/>
              <a:gd name="T6" fmla="*/ 26 w 906"/>
              <a:gd name="T7" fmla="*/ 26 h 905"/>
              <a:gd name="T8" fmla="*/ 550 w 906"/>
              <a:gd name="T9" fmla="*/ 213 h 905"/>
              <a:gd name="T10" fmla="*/ 775 w 906"/>
              <a:gd name="T11" fmla="*/ 526 h 905"/>
              <a:gd name="T12" fmla="*/ 338 w 906"/>
              <a:gd name="T13" fmla="*/ 338 h 905"/>
              <a:gd name="T14" fmla="*/ 338 w 906"/>
              <a:gd name="T15" fmla="*/ 482 h 905"/>
              <a:gd name="T16" fmla="*/ 483 w 906"/>
              <a:gd name="T17" fmla="*/ 482 h 905"/>
              <a:gd name="T18" fmla="*/ 483 w 906"/>
              <a:gd name="T19" fmla="*/ 338 h 905"/>
              <a:gd name="T20" fmla="*/ 338 w 906"/>
              <a:gd name="T21" fmla="*/ 338 h 905"/>
              <a:gd name="T22" fmla="*/ 56 w 906"/>
              <a:gd name="T23" fmla="*/ 274 h 905"/>
              <a:gd name="T24" fmla="*/ 188 w 906"/>
              <a:gd name="T25" fmla="*/ 188 h 905"/>
              <a:gd name="T26" fmla="*/ 274 w 906"/>
              <a:gd name="T27" fmla="*/ 55 h 905"/>
              <a:gd name="T28" fmla="*/ 226 w 906"/>
              <a:gd name="T29" fmla="*/ 562 h 905"/>
              <a:gd name="T30" fmla="*/ 362 w 906"/>
              <a:gd name="T31" fmla="*/ 905 h 905"/>
              <a:gd name="T32" fmla="*/ 407 w 906"/>
              <a:gd name="T33" fmla="*/ 704 h 905"/>
              <a:gd name="T34" fmla="*/ 704 w 906"/>
              <a:gd name="T35" fmla="*/ 407 h 905"/>
              <a:gd name="T36" fmla="*/ 906 w 906"/>
              <a:gd name="T37" fmla="*/ 361 h 905"/>
              <a:gd name="T38" fmla="*/ 563 w 906"/>
              <a:gd name="T39" fmla="*/ 226 h 905"/>
              <a:gd name="T40" fmla="*/ 556 w 906"/>
              <a:gd name="T41" fmla="*/ 746 h 905"/>
              <a:gd name="T42" fmla="*/ 583 w 906"/>
              <a:gd name="T43" fmla="*/ 775 h 905"/>
              <a:gd name="T44" fmla="*/ 844 w 906"/>
              <a:gd name="T45" fmla="*/ 843 h 905"/>
              <a:gd name="T46" fmla="*/ 775 w 906"/>
              <a:gd name="T47" fmla="*/ 582 h 905"/>
              <a:gd name="T48" fmla="*/ 746 w 906"/>
              <a:gd name="T49" fmla="*/ 555 h 905"/>
              <a:gd name="T50" fmla="*/ 556 w 906"/>
              <a:gd name="T51" fmla="*/ 746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6" h="905">
                <a:moveTo>
                  <a:pt x="775" y="526"/>
                </a:moveTo>
                <a:cubicBezTo>
                  <a:pt x="526" y="775"/>
                  <a:pt x="526" y="775"/>
                  <a:pt x="526" y="775"/>
                </a:cubicBezTo>
                <a:cubicBezTo>
                  <a:pt x="439" y="731"/>
                  <a:pt x="304" y="640"/>
                  <a:pt x="214" y="550"/>
                </a:cubicBezTo>
                <a:cubicBezTo>
                  <a:pt x="0" y="336"/>
                  <a:pt x="26" y="26"/>
                  <a:pt x="26" y="26"/>
                </a:cubicBezTo>
                <a:cubicBezTo>
                  <a:pt x="26" y="26"/>
                  <a:pt x="337" y="0"/>
                  <a:pt x="550" y="213"/>
                </a:cubicBezTo>
                <a:cubicBezTo>
                  <a:pt x="640" y="304"/>
                  <a:pt x="731" y="439"/>
                  <a:pt x="775" y="526"/>
                </a:cubicBezTo>
                <a:close/>
                <a:moveTo>
                  <a:pt x="338" y="338"/>
                </a:moveTo>
                <a:cubicBezTo>
                  <a:pt x="298" y="378"/>
                  <a:pt x="298" y="443"/>
                  <a:pt x="338" y="482"/>
                </a:cubicBezTo>
                <a:cubicBezTo>
                  <a:pt x="378" y="522"/>
                  <a:pt x="443" y="522"/>
                  <a:pt x="483" y="482"/>
                </a:cubicBezTo>
                <a:cubicBezTo>
                  <a:pt x="523" y="443"/>
                  <a:pt x="523" y="378"/>
                  <a:pt x="483" y="338"/>
                </a:cubicBezTo>
                <a:cubicBezTo>
                  <a:pt x="443" y="298"/>
                  <a:pt x="378" y="298"/>
                  <a:pt x="338" y="338"/>
                </a:cubicBezTo>
                <a:close/>
                <a:moveTo>
                  <a:pt x="56" y="274"/>
                </a:moveTo>
                <a:cubicBezTo>
                  <a:pt x="101" y="257"/>
                  <a:pt x="148" y="228"/>
                  <a:pt x="188" y="188"/>
                </a:cubicBezTo>
                <a:cubicBezTo>
                  <a:pt x="229" y="147"/>
                  <a:pt x="258" y="101"/>
                  <a:pt x="274" y="55"/>
                </a:cubicBezTo>
                <a:moveTo>
                  <a:pt x="226" y="562"/>
                </a:moveTo>
                <a:cubicBezTo>
                  <a:pt x="210" y="632"/>
                  <a:pt x="207" y="751"/>
                  <a:pt x="362" y="905"/>
                </a:cubicBezTo>
                <a:cubicBezTo>
                  <a:pt x="373" y="833"/>
                  <a:pt x="393" y="754"/>
                  <a:pt x="407" y="704"/>
                </a:cubicBezTo>
                <a:moveTo>
                  <a:pt x="704" y="407"/>
                </a:moveTo>
                <a:cubicBezTo>
                  <a:pt x="755" y="393"/>
                  <a:pt x="833" y="372"/>
                  <a:pt x="906" y="361"/>
                </a:cubicBezTo>
                <a:cubicBezTo>
                  <a:pt x="752" y="207"/>
                  <a:pt x="633" y="209"/>
                  <a:pt x="563" y="226"/>
                </a:cubicBezTo>
                <a:moveTo>
                  <a:pt x="556" y="746"/>
                </a:moveTo>
                <a:cubicBezTo>
                  <a:pt x="564" y="755"/>
                  <a:pt x="573" y="765"/>
                  <a:pt x="583" y="775"/>
                </a:cubicBezTo>
                <a:cubicBezTo>
                  <a:pt x="674" y="866"/>
                  <a:pt x="844" y="843"/>
                  <a:pt x="844" y="843"/>
                </a:cubicBezTo>
                <a:cubicBezTo>
                  <a:pt x="844" y="843"/>
                  <a:pt x="866" y="673"/>
                  <a:pt x="775" y="582"/>
                </a:cubicBezTo>
                <a:cubicBezTo>
                  <a:pt x="766" y="573"/>
                  <a:pt x="756" y="564"/>
                  <a:pt x="746" y="555"/>
                </a:cubicBezTo>
                <a:lnTo>
                  <a:pt x="556" y="746"/>
                </a:lnTo>
                <a:close/>
              </a:path>
            </a:pathLst>
          </a:custGeom>
          <a:noFill/>
          <a:ln w="19050">
            <a:solidFill>
              <a:schemeClr val="accent1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3" name="Freeform 158">
            <a:extLst>
              <a:ext uri="{FF2B5EF4-FFF2-40B4-BE49-F238E27FC236}">
                <a16:creationId xmlns:a16="http://schemas.microsoft.com/office/drawing/2014/main" id="{BD99665B-3951-6A2B-05BB-8D11DEDEE71D}"/>
              </a:ext>
            </a:extLst>
          </p:cNvPr>
          <p:cNvSpPr>
            <a:spLocks noEditPoints="1"/>
          </p:cNvSpPr>
          <p:nvPr/>
        </p:nvSpPr>
        <p:spPr bwMode="auto">
          <a:xfrm>
            <a:off x="16219401" y="9786042"/>
            <a:ext cx="736860" cy="784486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19050">
            <a:solidFill>
              <a:schemeClr val="accent1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4" name="Freeform 167">
            <a:extLst>
              <a:ext uri="{FF2B5EF4-FFF2-40B4-BE49-F238E27FC236}">
                <a16:creationId xmlns:a16="http://schemas.microsoft.com/office/drawing/2014/main" id="{D0EE219B-8B4D-B3DD-D391-A9821A141599}"/>
              </a:ext>
            </a:extLst>
          </p:cNvPr>
          <p:cNvSpPr>
            <a:spLocks noEditPoints="1"/>
          </p:cNvSpPr>
          <p:nvPr/>
        </p:nvSpPr>
        <p:spPr bwMode="auto">
          <a:xfrm>
            <a:off x="12864956" y="10947500"/>
            <a:ext cx="630392" cy="739658"/>
          </a:xfrm>
          <a:custGeom>
            <a:avLst/>
            <a:gdLst>
              <a:gd name="T0" fmla="*/ 75 w 225"/>
              <a:gd name="T1" fmla="*/ 264 h 264"/>
              <a:gd name="T2" fmla="*/ 0 w 225"/>
              <a:gd name="T3" fmla="*/ 264 h 264"/>
              <a:gd name="T4" fmla="*/ 0 w 225"/>
              <a:gd name="T5" fmla="*/ 198 h 264"/>
              <a:gd name="T6" fmla="*/ 75 w 225"/>
              <a:gd name="T7" fmla="*/ 198 h 264"/>
              <a:gd name="T8" fmla="*/ 75 w 225"/>
              <a:gd name="T9" fmla="*/ 264 h 264"/>
              <a:gd name="T10" fmla="*/ 150 w 225"/>
              <a:gd name="T11" fmla="*/ 126 h 264"/>
              <a:gd name="T12" fmla="*/ 75 w 225"/>
              <a:gd name="T13" fmla="*/ 126 h 264"/>
              <a:gd name="T14" fmla="*/ 75 w 225"/>
              <a:gd name="T15" fmla="*/ 264 h 264"/>
              <a:gd name="T16" fmla="*/ 150 w 225"/>
              <a:gd name="T17" fmla="*/ 264 h 264"/>
              <a:gd name="T18" fmla="*/ 150 w 225"/>
              <a:gd name="T19" fmla="*/ 126 h 264"/>
              <a:gd name="T20" fmla="*/ 225 w 225"/>
              <a:gd name="T21" fmla="*/ 173 h 264"/>
              <a:gd name="T22" fmla="*/ 150 w 225"/>
              <a:gd name="T23" fmla="*/ 173 h 264"/>
              <a:gd name="T24" fmla="*/ 150 w 225"/>
              <a:gd name="T25" fmla="*/ 264 h 264"/>
              <a:gd name="T26" fmla="*/ 225 w 225"/>
              <a:gd name="T27" fmla="*/ 264 h 264"/>
              <a:gd name="T28" fmla="*/ 225 w 225"/>
              <a:gd name="T29" fmla="*/ 173 h 264"/>
              <a:gd name="T30" fmla="*/ 97 w 225"/>
              <a:gd name="T31" fmla="*/ 31 h 264"/>
              <a:gd name="T32" fmla="*/ 64 w 225"/>
              <a:gd name="T33" fmla="*/ 36 h 264"/>
              <a:gd name="T34" fmla="*/ 88 w 225"/>
              <a:gd name="T35" fmla="*/ 59 h 264"/>
              <a:gd name="T36" fmla="*/ 82 w 225"/>
              <a:gd name="T37" fmla="*/ 93 h 264"/>
              <a:gd name="T38" fmla="*/ 112 w 225"/>
              <a:gd name="T39" fmla="*/ 77 h 264"/>
              <a:gd name="T40" fmla="*/ 143 w 225"/>
              <a:gd name="T41" fmla="*/ 93 h 264"/>
              <a:gd name="T42" fmla="*/ 137 w 225"/>
              <a:gd name="T43" fmla="*/ 59 h 264"/>
              <a:gd name="T44" fmla="*/ 161 w 225"/>
              <a:gd name="T45" fmla="*/ 36 h 264"/>
              <a:gd name="T46" fmla="*/ 128 w 225"/>
              <a:gd name="T47" fmla="*/ 31 h 264"/>
              <a:gd name="T48" fmla="*/ 112 w 225"/>
              <a:gd name="T49" fmla="*/ 0 h 264"/>
              <a:gd name="T50" fmla="*/ 97 w 225"/>
              <a:gd name="T51" fmla="*/ 31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5" h="264">
                <a:moveTo>
                  <a:pt x="75" y="264"/>
                </a:moveTo>
                <a:lnTo>
                  <a:pt x="0" y="264"/>
                </a:lnTo>
                <a:lnTo>
                  <a:pt x="0" y="198"/>
                </a:lnTo>
                <a:lnTo>
                  <a:pt x="75" y="198"/>
                </a:lnTo>
                <a:lnTo>
                  <a:pt x="75" y="264"/>
                </a:lnTo>
                <a:close/>
                <a:moveTo>
                  <a:pt x="150" y="126"/>
                </a:moveTo>
                <a:lnTo>
                  <a:pt x="75" y="126"/>
                </a:lnTo>
                <a:lnTo>
                  <a:pt x="75" y="264"/>
                </a:lnTo>
                <a:lnTo>
                  <a:pt x="150" y="264"/>
                </a:lnTo>
                <a:lnTo>
                  <a:pt x="150" y="126"/>
                </a:lnTo>
                <a:close/>
                <a:moveTo>
                  <a:pt x="225" y="173"/>
                </a:moveTo>
                <a:lnTo>
                  <a:pt x="150" y="173"/>
                </a:lnTo>
                <a:lnTo>
                  <a:pt x="150" y="264"/>
                </a:lnTo>
                <a:lnTo>
                  <a:pt x="225" y="264"/>
                </a:lnTo>
                <a:lnTo>
                  <a:pt x="225" y="173"/>
                </a:lnTo>
                <a:close/>
                <a:moveTo>
                  <a:pt x="97" y="31"/>
                </a:moveTo>
                <a:lnTo>
                  <a:pt x="64" y="36"/>
                </a:lnTo>
                <a:lnTo>
                  <a:pt x="88" y="59"/>
                </a:lnTo>
                <a:lnTo>
                  <a:pt x="82" y="93"/>
                </a:lnTo>
                <a:lnTo>
                  <a:pt x="112" y="77"/>
                </a:lnTo>
                <a:lnTo>
                  <a:pt x="143" y="93"/>
                </a:lnTo>
                <a:lnTo>
                  <a:pt x="137" y="59"/>
                </a:lnTo>
                <a:lnTo>
                  <a:pt x="161" y="36"/>
                </a:lnTo>
                <a:lnTo>
                  <a:pt x="128" y="31"/>
                </a:lnTo>
                <a:lnTo>
                  <a:pt x="112" y="0"/>
                </a:lnTo>
                <a:lnTo>
                  <a:pt x="97" y="31"/>
                </a:lnTo>
                <a:close/>
              </a:path>
            </a:pathLst>
          </a:custGeom>
          <a:noFill/>
          <a:ln w="19050">
            <a:solidFill>
              <a:schemeClr val="accent1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939989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8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9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2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3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3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6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7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4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0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1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5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4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7" grpId="0" animBg="1"/>
          <p:bldP spid="18" grpId="0" animBg="1"/>
          <p:bldP spid="19" grpId="0" animBg="1"/>
          <p:bldP spid="20" grpId="0"/>
          <p:bldP spid="21" grpId="0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40" grpId="0" animBg="1"/>
          <p:bldP spid="41" grpId="0" animBg="1"/>
          <p:bldP spid="42" grpId="0" animBg="1"/>
          <p:bldP spid="43" grpId="0" animBg="1"/>
          <p:bldP spid="4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3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5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4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7" grpId="0" animBg="1"/>
          <p:bldP spid="18" grpId="0" animBg="1"/>
          <p:bldP spid="19" grpId="0" animBg="1"/>
          <p:bldP spid="20" grpId="0"/>
          <p:bldP spid="21" grpId="0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40" grpId="0" animBg="1"/>
          <p:bldP spid="41" grpId="0" animBg="1"/>
          <p:bldP spid="42" grpId="0" animBg="1"/>
          <p:bldP spid="43" grpId="0" animBg="1"/>
          <p:bldP spid="44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ircle: Hollow 44">
            <a:extLst>
              <a:ext uri="{FF2B5EF4-FFF2-40B4-BE49-F238E27FC236}">
                <a16:creationId xmlns:a16="http://schemas.microsoft.com/office/drawing/2014/main" id="{4A8A9762-12A2-F3C1-D9BD-DCC318A6A5A2}"/>
              </a:ext>
            </a:extLst>
          </p:cNvPr>
          <p:cNvSpPr/>
          <p:nvPr/>
        </p:nvSpPr>
        <p:spPr>
          <a:xfrm>
            <a:off x="8029555" y="2842929"/>
            <a:ext cx="8324892" cy="8324892"/>
          </a:xfrm>
          <a:prstGeom prst="donut">
            <a:avLst>
              <a:gd name="adj" fmla="val 7674"/>
            </a:avLst>
          </a:prstGeom>
          <a:noFill/>
          <a:ln>
            <a:gradFill>
              <a:gsLst>
                <a:gs pos="0">
                  <a:schemeClr val="tx2">
                    <a:alpha val="0"/>
                  </a:schemeClr>
                </a:gs>
                <a:gs pos="100000">
                  <a:schemeClr val="tx2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7BF4ADD-7BF9-E9A2-95C6-2F514A6B8B56}"/>
              </a:ext>
            </a:extLst>
          </p:cNvPr>
          <p:cNvGrpSpPr/>
          <p:nvPr/>
        </p:nvGrpSpPr>
        <p:grpSpPr>
          <a:xfrm>
            <a:off x="8721980" y="930275"/>
            <a:ext cx="6949492" cy="9710933"/>
            <a:chOff x="8721980" y="930275"/>
            <a:chExt cx="6949492" cy="9710933"/>
          </a:xfrm>
          <a:effectLst>
            <a:outerShdw blurRad="508000" dist="190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A0345F31-BCFF-F0F1-EA47-E42786A3FEAA}"/>
                </a:ext>
              </a:extLst>
            </p:cNvPr>
            <p:cNvSpPr/>
            <p:nvPr/>
          </p:nvSpPr>
          <p:spPr>
            <a:xfrm>
              <a:off x="11570394" y="9705362"/>
              <a:ext cx="1252664" cy="180976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5B19901-97F7-799A-99E8-7F2C38CBEF65}"/>
                </a:ext>
              </a:extLst>
            </p:cNvPr>
            <p:cNvSpPr/>
            <p:nvPr/>
          </p:nvSpPr>
          <p:spPr>
            <a:xfrm flipH="1">
              <a:off x="9544085" y="9236869"/>
              <a:ext cx="952500" cy="431006"/>
            </a:xfrm>
            <a:custGeom>
              <a:avLst/>
              <a:gdLst>
                <a:gd name="connsiteX0" fmla="*/ 942975 w 942975"/>
                <a:gd name="connsiteY0" fmla="*/ 0 h 431006"/>
                <a:gd name="connsiteX1" fmla="*/ 938213 w 942975"/>
                <a:gd name="connsiteY1" fmla="*/ 188119 h 431006"/>
                <a:gd name="connsiteX2" fmla="*/ 0 w 942975"/>
                <a:gd name="connsiteY2" fmla="*/ 431006 h 431006"/>
                <a:gd name="connsiteX3" fmla="*/ 0 w 942975"/>
                <a:gd name="connsiteY3" fmla="*/ 242887 h 431006"/>
                <a:gd name="connsiteX4" fmla="*/ 942975 w 942975"/>
                <a:gd name="connsiteY4" fmla="*/ 0 h 431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2975" h="431006">
                  <a:moveTo>
                    <a:pt x="942975" y="0"/>
                  </a:moveTo>
                  <a:lnTo>
                    <a:pt x="938213" y="188119"/>
                  </a:lnTo>
                  <a:lnTo>
                    <a:pt x="0" y="431006"/>
                  </a:lnTo>
                  <a:lnTo>
                    <a:pt x="0" y="242887"/>
                  </a:lnTo>
                  <a:lnTo>
                    <a:pt x="942975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557C08AD-6549-038E-26EE-F081C3461E45}"/>
                </a:ext>
              </a:extLst>
            </p:cNvPr>
            <p:cNvSpPr/>
            <p:nvPr/>
          </p:nvSpPr>
          <p:spPr>
            <a:xfrm>
              <a:off x="13896976" y="9236869"/>
              <a:ext cx="952500" cy="431006"/>
            </a:xfrm>
            <a:custGeom>
              <a:avLst/>
              <a:gdLst>
                <a:gd name="connsiteX0" fmla="*/ 942975 w 942975"/>
                <a:gd name="connsiteY0" fmla="*/ 0 h 431006"/>
                <a:gd name="connsiteX1" fmla="*/ 938213 w 942975"/>
                <a:gd name="connsiteY1" fmla="*/ 188119 h 431006"/>
                <a:gd name="connsiteX2" fmla="*/ 0 w 942975"/>
                <a:gd name="connsiteY2" fmla="*/ 431006 h 431006"/>
                <a:gd name="connsiteX3" fmla="*/ 0 w 942975"/>
                <a:gd name="connsiteY3" fmla="*/ 242887 h 431006"/>
                <a:gd name="connsiteX4" fmla="*/ 942975 w 942975"/>
                <a:gd name="connsiteY4" fmla="*/ 0 h 431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2975" h="431006">
                  <a:moveTo>
                    <a:pt x="942975" y="0"/>
                  </a:moveTo>
                  <a:lnTo>
                    <a:pt x="938213" y="188119"/>
                  </a:lnTo>
                  <a:lnTo>
                    <a:pt x="0" y="431006"/>
                  </a:lnTo>
                  <a:lnTo>
                    <a:pt x="0" y="242887"/>
                  </a:lnTo>
                  <a:lnTo>
                    <a:pt x="942975" y="0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FC775B50-EEB9-F547-30F0-6A63B4F63E2C}"/>
                </a:ext>
              </a:extLst>
            </p:cNvPr>
            <p:cNvSpPr/>
            <p:nvPr/>
          </p:nvSpPr>
          <p:spPr>
            <a:xfrm>
              <a:off x="15399470" y="7249381"/>
              <a:ext cx="272002" cy="181451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F805F1E7-00B0-85F1-CFF4-A5407BD0A79D}"/>
                </a:ext>
              </a:extLst>
            </p:cNvPr>
            <p:cNvSpPr/>
            <p:nvPr/>
          </p:nvSpPr>
          <p:spPr>
            <a:xfrm>
              <a:off x="13063651" y="3421380"/>
              <a:ext cx="1310475" cy="181451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881066BA-BDE3-309C-16F1-EC6BEFF13E0B}"/>
                </a:ext>
              </a:extLst>
            </p:cNvPr>
            <p:cNvSpPr/>
            <p:nvPr/>
          </p:nvSpPr>
          <p:spPr>
            <a:xfrm>
              <a:off x="8721980" y="7249381"/>
              <a:ext cx="272002" cy="181451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A38FA6DC-C14A-45EA-AA52-C18D52A25F4B}"/>
                </a:ext>
              </a:extLst>
            </p:cNvPr>
            <p:cNvSpPr/>
            <p:nvPr/>
          </p:nvSpPr>
          <p:spPr>
            <a:xfrm>
              <a:off x="9991484" y="3421380"/>
              <a:ext cx="1310475" cy="181451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7C5ABB65-FACB-F2D2-E2DD-888233CADD61}"/>
                </a:ext>
              </a:extLst>
            </p:cNvPr>
            <p:cNvGrpSpPr/>
            <p:nvPr/>
          </p:nvGrpSpPr>
          <p:grpSpPr>
            <a:xfrm>
              <a:off x="8722054" y="930275"/>
              <a:ext cx="6949418" cy="9710933"/>
              <a:chOff x="8722054" y="13501711"/>
              <a:chExt cx="6949418" cy="9710933"/>
            </a:xfrm>
          </p:grpSpPr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id="{0C2CD146-3E98-8D45-FF11-53F9A048561A}"/>
                  </a:ext>
                </a:extLst>
              </p:cNvPr>
              <p:cNvSpPr/>
              <p:nvPr/>
            </p:nvSpPr>
            <p:spPr>
              <a:xfrm>
                <a:off x="11570393" y="13501711"/>
                <a:ext cx="1252664" cy="9710933"/>
              </a:xfrm>
              <a:custGeom>
                <a:avLst/>
                <a:gdLst>
                  <a:gd name="connsiteX0" fmla="*/ 621607 w 1252664"/>
                  <a:gd name="connsiteY0" fmla="*/ 0 h 9710933"/>
                  <a:gd name="connsiteX1" fmla="*/ 920719 w 1252664"/>
                  <a:gd name="connsiteY1" fmla="*/ 365466 h 9710933"/>
                  <a:gd name="connsiteX2" fmla="*/ 922105 w 1252664"/>
                  <a:gd name="connsiteY2" fmla="*/ 367159 h 9710933"/>
                  <a:gd name="connsiteX3" fmla="*/ 922105 w 1252664"/>
                  <a:gd name="connsiteY3" fmla="*/ 2672080 h 9710933"/>
                  <a:gd name="connsiteX4" fmla="*/ 920719 w 1252664"/>
                  <a:gd name="connsiteY4" fmla="*/ 2672080 h 9710933"/>
                  <a:gd name="connsiteX5" fmla="*/ 920719 w 1252664"/>
                  <a:gd name="connsiteY5" fmla="*/ 5118481 h 9710933"/>
                  <a:gd name="connsiteX6" fmla="*/ 925713 w 1252664"/>
                  <a:gd name="connsiteY6" fmla="*/ 5118481 h 9710933"/>
                  <a:gd name="connsiteX7" fmla="*/ 925713 w 1252664"/>
                  <a:gd name="connsiteY7" fmla="*/ 8956062 h 9710933"/>
                  <a:gd name="connsiteX8" fmla="*/ 1252664 w 1252664"/>
                  <a:gd name="connsiteY8" fmla="*/ 8956062 h 9710933"/>
                  <a:gd name="connsiteX9" fmla="*/ 626332 w 1252664"/>
                  <a:gd name="connsiteY9" fmla="*/ 9710933 h 9710933"/>
                  <a:gd name="connsiteX10" fmla="*/ 0 w 1252664"/>
                  <a:gd name="connsiteY10" fmla="*/ 8956062 h 9710933"/>
                  <a:gd name="connsiteX11" fmla="*/ 327099 w 1252664"/>
                  <a:gd name="connsiteY11" fmla="*/ 8956062 h 9710933"/>
                  <a:gd name="connsiteX12" fmla="*/ 327099 w 1252664"/>
                  <a:gd name="connsiteY12" fmla="*/ 5546726 h 9710933"/>
                  <a:gd name="connsiteX13" fmla="*/ 322105 w 1252664"/>
                  <a:gd name="connsiteY13" fmla="*/ 5546726 h 9710933"/>
                  <a:gd name="connsiteX14" fmla="*/ 322105 w 1252664"/>
                  <a:gd name="connsiteY14" fmla="*/ 2672080 h 9710933"/>
                  <a:gd name="connsiteX15" fmla="*/ 322105 w 1252664"/>
                  <a:gd name="connsiteY15" fmla="*/ 365942 h 9710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52664" h="9710933">
                    <a:moveTo>
                      <a:pt x="621607" y="0"/>
                    </a:moveTo>
                    <a:lnTo>
                      <a:pt x="920719" y="365466"/>
                    </a:lnTo>
                    <a:lnTo>
                      <a:pt x="922105" y="367159"/>
                    </a:lnTo>
                    <a:lnTo>
                      <a:pt x="922105" y="2672080"/>
                    </a:lnTo>
                    <a:lnTo>
                      <a:pt x="920719" y="2672080"/>
                    </a:lnTo>
                    <a:lnTo>
                      <a:pt x="920719" y="5118481"/>
                    </a:lnTo>
                    <a:lnTo>
                      <a:pt x="925713" y="5118481"/>
                    </a:lnTo>
                    <a:lnTo>
                      <a:pt x="925713" y="8956062"/>
                    </a:lnTo>
                    <a:lnTo>
                      <a:pt x="1252664" y="8956062"/>
                    </a:lnTo>
                    <a:lnTo>
                      <a:pt x="626332" y="9710933"/>
                    </a:lnTo>
                    <a:lnTo>
                      <a:pt x="0" y="8956062"/>
                    </a:lnTo>
                    <a:lnTo>
                      <a:pt x="327099" y="8956062"/>
                    </a:lnTo>
                    <a:lnTo>
                      <a:pt x="327099" y="5546726"/>
                    </a:lnTo>
                    <a:lnTo>
                      <a:pt x="322105" y="5546726"/>
                    </a:lnTo>
                    <a:lnTo>
                      <a:pt x="322105" y="2672080"/>
                    </a:lnTo>
                    <a:lnTo>
                      <a:pt x="322105" y="365942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id="{A1CC2F40-CDDF-5918-45E7-E0A3CFBCA18E}"/>
                  </a:ext>
                </a:extLst>
              </p:cNvPr>
              <p:cNvSpPr/>
              <p:nvPr/>
            </p:nvSpPr>
            <p:spPr>
              <a:xfrm>
                <a:off x="8722054" y="14577002"/>
                <a:ext cx="2579906" cy="6051123"/>
              </a:xfrm>
              <a:custGeom>
                <a:avLst/>
                <a:gdLst>
                  <a:gd name="connsiteX0" fmla="*/ 1981596 w 2579906"/>
                  <a:gd name="connsiteY0" fmla="*/ 4793859 h 6051123"/>
                  <a:gd name="connsiteX1" fmla="*/ 1983020 w 2579906"/>
                  <a:gd name="connsiteY1" fmla="*/ 4807984 h 6051123"/>
                  <a:gd name="connsiteX2" fmla="*/ 1981596 w 2579906"/>
                  <a:gd name="connsiteY2" fmla="*/ 4822109 h 6051123"/>
                  <a:gd name="connsiteX3" fmla="*/ 2579906 w 2579906"/>
                  <a:gd name="connsiteY3" fmla="*/ 0 h 6051123"/>
                  <a:gd name="connsiteX4" fmla="*/ 2579906 w 2579906"/>
                  <a:gd name="connsiteY4" fmla="*/ 1596789 h 6051123"/>
                  <a:gd name="connsiteX5" fmla="*/ 2560856 w 2579906"/>
                  <a:gd name="connsiteY5" fmla="*/ 1596789 h 6051123"/>
                  <a:gd name="connsiteX6" fmla="*/ 2560856 w 2579906"/>
                  <a:gd name="connsiteY6" fmla="*/ 3700290 h 6051123"/>
                  <a:gd name="connsiteX7" fmla="*/ 2561160 w 2579906"/>
                  <a:gd name="connsiteY7" fmla="*/ 3700290 h 6051123"/>
                  <a:gd name="connsiteX8" fmla="*/ 2561160 w 2579906"/>
                  <a:gd name="connsiteY8" fmla="*/ 4845290 h 6051123"/>
                  <a:gd name="connsiteX9" fmla="*/ 2557778 w 2579906"/>
                  <a:gd name="connsiteY9" fmla="*/ 4845290 h 6051123"/>
                  <a:gd name="connsiteX10" fmla="*/ 2557777 w 2579906"/>
                  <a:gd name="connsiteY10" fmla="*/ 4845290 h 6051123"/>
                  <a:gd name="connsiteX11" fmla="*/ 2554989 w 2579906"/>
                  <a:gd name="connsiteY11" fmla="*/ 4900502 h 6051123"/>
                  <a:gd name="connsiteX12" fmla="*/ 1747304 w 2579906"/>
                  <a:gd name="connsiteY12" fmla="*/ 5708187 h 6051123"/>
                  <a:gd name="connsiteX13" fmla="*/ 1654981 w 2579906"/>
                  <a:gd name="connsiteY13" fmla="*/ 5712849 h 6051123"/>
                  <a:gd name="connsiteX14" fmla="*/ 1654981 w 2579906"/>
                  <a:gd name="connsiteY14" fmla="*/ 5714573 h 6051123"/>
                  <a:gd name="connsiteX15" fmla="*/ 754870 w 2579906"/>
                  <a:gd name="connsiteY15" fmla="*/ 5714573 h 6051123"/>
                  <a:gd name="connsiteX16" fmla="*/ 754870 w 2579906"/>
                  <a:gd name="connsiteY16" fmla="*/ 6051123 h 6051123"/>
                  <a:gd name="connsiteX17" fmla="*/ 0 w 2579906"/>
                  <a:gd name="connsiteY17" fmla="*/ 5424791 h 6051123"/>
                  <a:gd name="connsiteX18" fmla="*/ 754870 w 2579906"/>
                  <a:gd name="connsiteY18" fmla="*/ 4798459 h 6051123"/>
                  <a:gd name="connsiteX19" fmla="*/ 754870 w 2579906"/>
                  <a:gd name="connsiteY19" fmla="*/ 5135009 h 6051123"/>
                  <a:gd name="connsiteX20" fmla="*/ 811800 w 2579906"/>
                  <a:gd name="connsiteY20" fmla="*/ 5135009 h 6051123"/>
                  <a:gd name="connsiteX21" fmla="*/ 1642794 w 2579906"/>
                  <a:gd name="connsiteY21" fmla="*/ 5135009 h 6051123"/>
                  <a:gd name="connsiteX22" fmla="*/ 1642804 w 2579906"/>
                  <a:gd name="connsiteY22" fmla="*/ 5135010 h 6051123"/>
                  <a:gd name="connsiteX23" fmla="*/ 1654982 w 2579906"/>
                  <a:gd name="connsiteY23" fmla="*/ 5135010 h 6051123"/>
                  <a:gd name="connsiteX24" fmla="*/ 1654982 w 2579906"/>
                  <a:gd name="connsiteY24" fmla="*/ 5136199 h 6051123"/>
                  <a:gd name="connsiteX25" fmla="*/ 1720937 w 2579906"/>
                  <a:gd name="connsiteY25" fmla="*/ 5129549 h 6051123"/>
                  <a:gd name="connsiteX26" fmla="*/ 1976351 w 2579906"/>
                  <a:gd name="connsiteY26" fmla="*/ 4874135 h 6051123"/>
                  <a:gd name="connsiteX27" fmla="*/ 1981596 w 2579906"/>
                  <a:gd name="connsiteY27" fmla="*/ 4822109 h 6051123"/>
                  <a:gd name="connsiteX28" fmla="*/ 1981596 w 2579906"/>
                  <a:gd name="connsiteY28" fmla="*/ 4845290 h 6051123"/>
                  <a:gd name="connsiteX29" fmla="*/ 1981597 w 2579906"/>
                  <a:gd name="connsiteY29" fmla="*/ 4845290 h 6051123"/>
                  <a:gd name="connsiteX30" fmla="*/ 1981597 w 2579906"/>
                  <a:gd name="connsiteY30" fmla="*/ 4822109 h 6051123"/>
                  <a:gd name="connsiteX31" fmla="*/ 1983021 w 2579906"/>
                  <a:gd name="connsiteY31" fmla="*/ 4807984 h 6051123"/>
                  <a:gd name="connsiteX32" fmla="*/ 1981597 w 2579906"/>
                  <a:gd name="connsiteY32" fmla="*/ 4793859 h 6051123"/>
                  <a:gd name="connsiteX33" fmla="*/ 1981597 w 2579906"/>
                  <a:gd name="connsiteY33" fmla="*/ 4471435 h 6051123"/>
                  <a:gd name="connsiteX34" fmla="*/ 1981292 w 2579906"/>
                  <a:gd name="connsiteY34" fmla="*/ 4471435 h 6051123"/>
                  <a:gd name="connsiteX35" fmla="*/ 1981292 w 2579906"/>
                  <a:gd name="connsiteY35" fmla="*/ 1596789 h 6051123"/>
                  <a:gd name="connsiteX36" fmla="*/ 1273028 w 2579906"/>
                  <a:gd name="connsiteY36" fmla="*/ 1596789 h 6051123"/>
                  <a:gd name="connsiteX37" fmla="*/ 1981292 w 2579906"/>
                  <a:gd name="connsiteY37" fmla="*/ 731407 h 6051123"/>
                  <a:gd name="connsiteX38" fmla="*/ 2560856 w 2579906"/>
                  <a:gd name="connsiteY38" fmla="*/ 23276 h 6051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579906" h="6051123">
                    <a:moveTo>
                      <a:pt x="1981596" y="4793859"/>
                    </a:moveTo>
                    <a:lnTo>
                      <a:pt x="1983020" y="4807984"/>
                    </a:lnTo>
                    <a:lnTo>
                      <a:pt x="1981596" y="4822109"/>
                    </a:lnTo>
                    <a:close/>
                    <a:moveTo>
                      <a:pt x="2579906" y="0"/>
                    </a:moveTo>
                    <a:lnTo>
                      <a:pt x="2579906" y="1596789"/>
                    </a:lnTo>
                    <a:lnTo>
                      <a:pt x="2560856" y="1596789"/>
                    </a:lnTo>
                    <a:lnTo>
                      <a:pt x="2560856" y="3700290"/>
                    </a:lnTo>
                    <a:lnTo>
                      <a:pt x="2561160" y="3700290"/>
                    </a:lnTo>
                    <a:lnTo>
                      <a:pt x="2561160" y="4845290"/>
                    </a:lnTo>
                    <a:lnTo>
                      <a:pt x="2557778" y="4845290"/>
                    </a:lnTo>
                    <a:lnTo>
                      <a:pt x="2557777" y="4845290"/>
                    </a:lnTo>
                    <a:lnTo>
                      <a:pt x="2554989" y="4900502"/>
                    </a:lnTo>
                    <a:cubicBezTo>
                      <a:pt x="2511740" y="5326372"/>
                      <a:pt x="2173174" y="5664938"/>
                      <a:pt x="1747304" y="5708187"/>
                    </a:cubicBezTo>
                    <a:lnTo>
                      <a:pt x="1654981" y="5712849"/>
                    </a:lnTo>
                    <a:lnTo>
                      <a:pt x="1654981" y="5714573"/>
                    </a:lnTo>
                    <a:lnTo>
                      <a:pt x="754870" y="5714573"/>
                    </a:lnTo>
                    <a:lnTo>
                      <a:pt x="754870" y="6051123"/>
                    </a:lnTo>
                    <a:lnTo>
                      <a:pt x="0" y="5424791"/>
                    </a:lnTo>
                    <a:lnTo>
                      <a:pt x="754870" y="4798459"/>
                    </a:lnTo>
                    <a:lnTo>
                      <a:pt x="754870" y="5135009"/>
                    </a:lnTo>
                    <a:lnTo>
                      <a:pt x="811800" y="5135009"/>
                    </a:lnTo>
                    <a:lnTo>
                      <a:pt x="1642794" y="5135009"/>
                    </a:lnTo>
                    <a:lnTo>
                      <a:pt x="1642804" y="5135010"/>
                    </a:lnTo>
                    <a:lnTo>
                      <a:pt x="1654982" y="5135010"/>
                    </a:lnTo>
                    <a:lnTo>
                      <a:pt x="1654982" y="5136199"/>
                    </a:lnTo>
                    <a:lnTo>
                      <a:pt x="1720937" y="5129549"/>
                    </a:lnTo>
                    <a:cubicBezTo>
                      <a:pt x="1849140" y="5103316"/>
                      <a:pt x="1950117" y="5002339"/>
                      <a:pt x="1976351" y="4874135"/>
                    </a:cubicBezTo>
                    <a:lnTo>
                      <a:pt x="1981596" y="4822109"/>
                    </a:lnTo>
                    <a:lnTo>
                      <a:pt x="1981596" y="4845290"/>
                    </a:lnTo>
                    <a:lnTo>
                      <a:pt x="1981597" y="4845290"/>
                    </a:lnTo>
                    <a:lnTo>
                      <a:pt x="1981597" y="4822109"/>
                    </a:lnTo>
                    <a:lnTo>
                      <a:pt x="1983021" y="4807984"/>
                    </a:lnTo>
                    <a:lnTo>
                      <a:pt x="1981597" y="4793859"/>
                    </a:lnTo>
                    <a:lnTo>
                      <a:pt x="1981597" y="4471435"/>
                    </a:lnTo>
                    <a:lnTo>
                      <a:pt x="1981292" y="4471435"/>
                    </a:lnTo>
                    <a:lnTo>
                      <a:pt x="1981292" y="1596789"/>
                    </a:lnTo>
                    <a:lnTo>
                      <a:pt x="1273028" y="1596789"/>
                    </a:lnTo>
                    <a:lnTo>
                      <a:pt x="1981292" y="731407"/>
                    </a:lnTo>
                    <a:lnTo>
                      <a:pt x="2560856" y="23276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36FE5EF4-F663-BCAB-AFB9-ADA13C29312C}"/>
                  </a:ext>
                </a:extLst>
              </p:cNvPr>
              <p:cNvSpPr/>
              <p:nvPr/>
            </p:nvSpPr>
            <p:spPr>
              <a:xfrm>
                <a:off x="9547373" y="13867653"/>
                <a:ext cx="2345125" cy="8372022"/>
              </a:xfrm>
              <a:custGeom>
                <a:avLst/>
                <a:gdLst>
                  <a:gd name="connsiteX0" fmla="*/ 1771557 w 2345125"/>
                  <a:gd name="connsiteY0" fmla="*/ 5554640 h 8372022"/>
                  <a:gd name="connsiteX1" fmla="*/ 2334887 w 2345125"/>
                  <a:gd name="connsiteY1" fmla="*/ 5554640 h 8372022"/>
                  <a:gd name="connsiteX2" fmla="*/ 2343745 w 2345125"/>
                  <a:gd name="connsiteY2" fmla="*/ 5730059 h 8372022"/>
                  <a:gd name="connsiteX3" fmla="*/ 1585215 w 2345125"/>
                  <a:gd name="connsiteY3" fmla="*/ 7561313 h 8372022"/>
                  <a:gd name="connsiteX4" fmla="*/ 1537534 w 2345125"/>
                  <a:gd name="connsiteY4" fmla="*/ 7604648 h 8372022"/>
                  <a:gd name="connsiteX5" fmla="*/ 1488542 w 2345125"/>
                  <a:gd name="connsiteY5" fmla="*/ 7649175 h 8372022"/>
                  <a:gd name="connsiteX6" fmla="*/ 1488540 w 2345125"/>
                  <a:gd name="connsiteY6" fmla="*/ 7649176 h 8372022"/>
                  <a:gd name="connsiteX7" fmla="*/ 1401304 w 2345125"/>
                  <a:gd name="connsiteY7" fmla="*/ 7728461 h 8372022"/>
                  <a:gd name="connsiteX8" fmla="*/ 932964 w 2345125"/>
                  <a:gd name="connsiteY8" fmla="*/ 8036521 h 8372022"/>
                  <a:gd name="connsiteX9" fmla="*/ 817528 w 2345125"/>
                  <a:gd name="connsiteY9" fmla="*/ 8090412 h 8372022"/>
                  <a:gd name="connsiteX10" fmla="*/ 948845 w 2345125"/>
                  <a:gd name="connsiteY10" fmla="*/ 8372022 h 8372022"/>
                  <a:gd name="connsiteX11" fmla="*/ 0 w 2345125"/>
                  <a:gd name="connsiteY11" fmla="*/ 8123395 h 8372022"/>
                  <a:gd name="connsiteX12" fmla="*/ 419446 w 2345125"/>
                  <a:gd name="connsiteY12" fmla="*/ 7236723 h 8372022"/>
                  <a:gd name="connsiteX13" fmla="*/ 579794 w 2345125"/>
                  <a:gd name="connsiteY13" fmla="*/ 7580591 h 8372022"/>
                  <a:gd name="connsiteX14" fmla="*/ 587922 w 2345125"/>
                  <a:gd name="connsiteY14" fmla="*/ 7577503 h 8372022"/>
                  <a:gd name="connsiteX15" fmla="*/ 1186882 w 2345125"/>
                  <a:gd name="connsiteY15" fmla="*/ 7162978 h 8372022"/>
                  <a:gd name="connsiteX16" fmla="*/ 1203829 w 2345125"/>
                  <a:gd name="connsiteY16" fmla="*/ 7144332 h 8372022"/>
                  <a:gd name="connsiteX17" fmla="*/ 1254784 w 2345125"/>
                  <a:gd name="connsiteY17" fmla="*/ 7114913 h 8372022"/>
                  <a:gd name="connsiteX18" fmla="*/ 1203828 w 2345125"/>
                  <a:gd name="connsiteY18" fmla="*/ 7144333 h 8372022"/>
                  <a:gd name="connsiteX19" fmla="*/ 1317672 w 2345125"/>
                  <a:gd name="connsiteY19" fmla="*/ 7019072 h 8372022"/>
                  <a:gd name="connsiteX20" fmla="*/ 1780415 w 2345125"/>
                  <a:gd name="connsiteY20" fmla="*/ 5730059 h 8372022"/>
                  <a:gd name="connsiteX21" fmla="*/ 2345125 w 2345125"/>
                  <a:gd name="connsiteY21" fmla="*/ 0 h 8372022"/>
                  <a:gd name="connsiteX22" fmla="*/ 2345125 w 2345125"/>
                  <a:gd name="connsiteY22" fmla="*/ 2306138 h 8372022"/>
                  <a:gd name="connsiteX23" fmla="*/ 2344129 w 2345125"/>
                  <a:gd name="connsiteY23" fmla="*/ 2306138 h 8372022"/>
                  <a:gd name="connsiteX24" fmla="*/ 2344129 w 2345125"/>
                  <a:gd name="connsiteY24" fmla="*/ 5180784 h 8372022"/>
                  <a:gd name="connsiteX25" fmla="*/ 2343245 w 2345125"/>
                  <a:gd name="connsiteY25" fmla="*/ 5180784 h 8372022"/>
                  <a:gd name="connsiteX26" fmla="*/ 2343245 w 2345125"/>
                  <a:gd name="connsiteY26" fmla="*/ 5554640 h 8372022"/>
                  <a:gd name="connsiteX27" fmla="*/ 2334887 w 2345125"/>
                  <a:gd name="connsiteY27" fmla="*/ 5554640 h 8372022"/>
                  <a:gd name="connsiteX28" fmla="*/ 2334886 w 2345125"/>
                  <a:gd name="connsiteY28" fmla="*/ 5554638 h 8372022"/>
                  <a:gd name="connsiteX29" fmla="*/ 1771558 w 2345125"/>
                  <a:gd name="connsiteY29" fmla="*/ 5554639 h 8372022"/>
                  <a:gd name="connsiteX30" fmla="*/ 1769954 w 2345125"/>
                  <a:gd name="connsiteY30" fmla="*/ 5522865 h 8372022"/>
                  <a:gd name="connsiteX31" fmla="*/ 1763682 w 2345125"/>
                  <a:gd name="connsiteY31" fmla="*/ 5481769 h 8372022"/>
                  <a:gd name="connsiteX32" fmla="*/ 1763681 w 2345125"/>
                  <a:gd name="connsiteY32" fmla="*/ 4409639 h 8372022"/>
                  <a:gd name="connsiteX33" fmla="*/ 1764565 w 2345125"/>
                  <a:gd name="connsiteY33" fmla="*/ 4409639 h 8372022"/>
                  <a:gd name="connsiteX34" fmla="*/ 1764565 w 2345125"/>
                  <a:gd name="connsiteY34" fmla="*/ 2306138 h 8372022"/>
                  <a:gd name="connsiteX35" fmla="*/ 1764565 w 2345125"/>
                  <a:gd name="connsiteY35" fmla="*/ 709349 h 8372022"/>
                  <a:gd name="connsiteX36" fmla="*/ 2344129 w 2345125"/>
                  <a:gd name="connsiteY36" fmla="*/ 1217 h 8372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2345125" h="8372022">
                    <a:moveTo>
                      <a:pt x="1771557" y="5554640"/>
                    </a:moveTo>
                    <a:lnTo>
                      <a:pt x="2334887" y="5554640"/>
                    </a:lnTo>
                    <a:lnTo>
                      <a:pt x="2343745" y="5730059"/>
                    </a:lnTo>
                    <a:cubicBezTo>
                      <a:pt x="2343745" y="6445208"/>
                      <a:pt x="2053873" y="7092654"/>
                      <a:pt x="1585215" y="7561313"/>
                    </a:cubicBezTo>
                    <a:lnTo>
                      <a:pt x="1537534" y="7604648"/>
                    </a:lnTo>
                    <a:lnTo>
                      <a:pt x="1488542" y="7649175"/>
                    </a:lnTo>
                    <a:lnTo>
                      <a:pt x="1488540" y="7649176"/>
                    </a:lnTo>
                    <a:lnTo>
                      <a:pt x="1401304" y="7728461"/>
                    </a:lnTo>
                    <a:cubicBezTo>
                      <a:pt x="1257411" y="7847212"/>
                      <a:pt x="1100474" y="7950723"/>
                      <a:pt x="932964" y="8036521"/>
                    </a:cubicBezTo>
                    <a:lnTo>
                      <a:pt x="817528" y="8090412"/>
                    </a:lnTo>
                    <a:lnTo>
                      <a:pt x="948845" y="8372022"/>
                    </a:lnTo>
                    <a:lnTo>
                      <a:pt x="0" y="8123395"/>
                    </a:lnTo>
                    <a:lnTo>
                      <a:pt x="419446" y="7236723"/>
                    </a:lnTo>
                    <a:lnTo>
                      <a:pt x="579794" y="7580591"/>
                    </a:lnTo>
                    <a:lnTo>
                      <a:pt x="587922" y="7577503"/>
                    </a:lnTo>
                    <a:cubicBezTo>
                      <a:pt x="812345" y="7476036"/>
                      <a:pt x="1014983" y="7334876"/>
                      <a:pt x="1186882" y="7162978"/>
                    </a:cubicBezTo>
                    <a:lnTo>
                      <a:pt x="1203829" y="7144332"/>
                    </a:lnTo>
                    <a:lnTo>
                      <a:pt x="1254784" y="7114913"/>
                    </a:lnTo>
                    <a:lnTo>
                      <a:pt x="1203828" y="7144333"/>
                    </a:lnTo>
                    <a:lnTo>
                      <a:pt x="1317672" y="7019072"/>
                    </a:lnTo>
                    <a:cubicBezTo>
                      <a:pt x="1606757" y="6668782"/>
                      <a:pt x="1780415" y="6219700"/>
                      <a:pt x="1780415" y="5730059"/>
                    </a:cubicBezTo>
                    <a:close/>
                    <a:moveTo>
                      <a:pt x="2345125" y="0"/>
                    </a:moveTo>
                    <a:lnTo>
                      <a:pt x="2345125" y="2306138"/>
                    </a:lnTo>
                    <a:lnTo>
                      <a:pt x="2344129" y="2306138"/>
                    </a:lnTo>
                    <a:lnTo>
                      <a:pt x="2344129" y="5180784"/>
                    </a:lnTo>
                    <a:lnTo>
                      <a:pt x="2343245" y="5180784"/>
                    </a:lnTo>
                    <a:lnTo>
                      <a:pt x="2343245" y="5554640"/>
                    </a:lnTo>
                    <a:lnTo>
                      <a:pt x="2334887" y="5554640"/>
                    </a:lnTo>
                    <a:lnTo>
                      <a:pt x="2334886" y="5554638"/>
                    </a:lnTo>
                    <a:lnTo>
                      <a:pt x="1771558" y="5554639"/>
                    </a:lnTo>
                    <a:lnTo>
                      <a:pt x="1769954" y="5522865"/>
                    </a:lnTo>
                    <a:lnTo>
                      <a:pt x="1763682" y="5481769"/>
                    </a:lnTo>
                    <a:lnTo>
                      <a:pt x="1763681" y="4409639"/>
                    </a:lnTo>
                    <a:lnTo>
                      <a:pt x="1764565" y="4409639"/>
                    </a:lnTo>
                    <a:lnTo>
                      <a:pt x="1764565" y="2306138"/>
                    </a:lnTo>
                    <a:lnTo>
                      <a:pt x="1764565" y="709349"/>
                    </a:lnTo>
                    <a:lnTo>
                      <a:pt x="2344129" y="1217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id="{6FE1F52C-5C1D-5DF5-3BDC-687EACE0017B}"/>
                  </a:ext>
                </a:extLst>
              </p:cNvPr>
              <p:cNvSpPr/>
              <p:nvPr/>
            </p:nvSpPr>
            <p:spPr>
              <a:xfrm>
                <a:off x="13101091" y="14600278"/>
                <a:ext cx="2570381" cy="6027847"/>
              </a:xfrm>
              <a:custGeom>
                <a:avLst/>
                <a:gdLst>
                  <a:gd name="connsiteX0" fmla="*/ 588784 w 2570381"/>
                  <a:gd name="connsiteY0" fmla="*/ 4770583 h 6027847"/>
                  <a:gd name="connsiteX1" fmla="*/ 588784 w 2570381"/>
                  <a:gd name="connsiteY1" fmla="*/ 4798833 h 6027847"/>
                  <a:gd name="connsiteX2" fmla="*/ 587360 w 2570381"/>
                  <a:gd name="connsiteY2" fmla="*/ 4784708 h 6027847"/>
                  <a:gd name="connsiteX3" fmla="*/ 0 w 2570381"/>
                  <a:gd name="connsiteY3" fmla="*/ 0 h 6027847"/>
                  <a:gd name="connsiteX4" fmla="*/ 589089 w 2570381"/>
                  <a:gd name="connsiteY4" fmla="*/ 719769 h 6027847"/>
                  <a:gd name="connsiteX5" fmla="*/ 589089 w 2570381"/>
                  <a:gd name="connsiteY5" fmla="*/ 719770 h 6027847"/>
                  <a:gd name="connsiteX6" fmla="*/ 1287827 w 2570381"/>
                  <a:gd name="connsiteY6" fmla="*/ 1573513 h 6027847"/>
                  <a:gd name="connsiteX7" fmla="*/ 589089 w 2570381"/>
                  <a:gd name="connsiteY7" fmla="*/ 1573513 h 6027847"/>
                  <a:gd name="connsiteX8" fmla="*/ 589089 w 2570381"/>
                  <a:gd name="connsiteY8" fmla="*/ 4448159 h 6027847"/>
                  <a:gd name="connsiteX9" fmla="*/ 588783 w 2570381"/>
                  <a:gd name="connsiteY9" fmla="*/ 4448159 h 6027847"/>
                  <a:gd name="connsiteX10" fmla="*/ 588783 w 2570381"/>
                  <a:gd name="connsiteY10" fmla="*/ 4770583 h 6027847"/>
                  <a:gd name="connsiteX11" fmla="*/ 587359 w 2570381"/>
                  <a:gd name="connsiteY11" fmla="*/ 4784708 h 6027847"/>
                  <a:gd name="connsiteX12" fmla="*/ 588783 w 2570381"/>
                  <a:gd name="connsiteY12" fmla="*/ 4798833 h 6027847"/>
                  <a:gd name="connsiteX13" fmla="*/ 588783 w 2570381"/>
                  <a:gd name="connsiteY13" fmla="*/ 4822014 h 6027847"/>
                  <a:gd name="connsiteX14" fmla="*/ 588784 w 2570381"/>
                  <a:gd name="connsiteY14" fmla="*/ 4822014 h 6027847"/>
                  <a:gd name="connsiteX15" fmla="*/ 588784 w 2570381"/>
                  <a:gd name="connsiteY15" fmla="*/ 4798833 h 6027847"/>
                  <a:gd name="connsiteX16" fmla="*/ 594029 w 2570381"/>
                  <a:gd name="connsiteY16" fmla="*/ 4850859 h 6027847"/>
                  <a:gd name="connsiteX17" fmla="*/ 849443 w 2570381"/>
                  <a:gd name="connsiteY17" fmla="*/ 5106273 h 6027847"/>
                  <a:gd name="connsiteX18" fmla="*/ 915398 w 2570381"/>
                  <a:gd name="connsiteY18" fmla="*/ 5112923 h 6027847"/>
                  <a:gd name="connsiteX19" fmla="*/ 915398 w 2570381"/>
                  <a:gd name="connsiteY19" fmla="*/ 5111734 h 6027847"/>
                  <a:gd name="connsiteX20" fmla="*/ 927576 w 2570381"/>
                  <a:gd name="connsiteY20" fmla="*/ 5111734 h 6027847"/>
                  <a:gd name="connsiteX21" fmla="*/ 927586 w 2570381"/>
                  <a:gd name="connsiteY21" fmla="*/ 5111733 h 6027847"/>
                  <a:gd name="connsiteX22" fmla="*/ 1758580 w 2570381"/>
                  <a:gd name="connsiteY22" fmla="*/ 5111733 h 6027847"/>
                  <a:gd name="connsiteX23" fmla="*/ 1815509 w 2570381"/>
                  <a:gd name="connsiteY23" fmla="*/ 5111733 h 6027847"/>
                  <a:gd name="connsiteX24" fmla="*/ 1815509 w 2570381"/>
                  <a:gd name="connsiteY24" fmla="*/ 4775183 h 6027847"/>
                  <a:gd name="connsiteX25" fmla="*/ 2570381 w 2570381"/>
                  <a:gd name="connsiteY25" fmla="*/ 5401515 h 6027847"/>
                  <a:gd name="connsiteX26" fmla="*/ 1815509 w 2570381"/>
                  <a:gd name="connsiteY26" fmla="*/ 6027847 h 6027847"/>
                  <a:gd name="connsiteX27" fmla="*/ 1815509 w 2570381"/>
                  <a:gd name="connsiteY27" fmla="*/ 5691297 h 6027847"/>
                  <a:gd name="connsiteX28" fmla="*/ 915399 w 2570381"/>
                  <a:gd name="connsiteY28" fmla="*/ 5691297 h 6027847"/>
                  <a:gd name="connsiteX29" fmla="*/ 915399 w 2570381"/>
                  <a:gd name="connsiteY29" fmla="*/ 5689573 h 6027847"/>
                  <a:gd name="connsiteX30" fmla="*/ 823076 w 2570381"/>
                  <a:gd name="connsiteY30" fmla="*/ 5684911 h 6027847"/>
                  <a:gd name="connsiteX31" fmla="*/ 15391 w 2570381"/>
                  <a:gd name="connsiteY31" fmla="*/ 4877226 h 6027847"/>
                  <a:gd name="connsiteX32" fmla="*/ 12603 w 2570381"/>
                  <a:gd name="connsiteY32" fmla="*/ 4822014 h 6027847"/>
                  <a:gd name="connsiteX33" fmla="*/ 12602 w 2570381"/>
                  <a:gd name="connsiteY33" fmla="*/ 4822014 h 6027847"/>
                  <a:gd name="connsiteX34" fmla="*/ 9220 w 2570381"/>
                  <a:gd name="connsiteY34" fmla="*/ 4822014 h 6027847"/>
                  <a:gd name="connsiteX35" fmla="*/ 9220 w 2570381"/>
                  <a:gd name="connsiteY35" fmla="*/ 4448159 h 6027847"/>
                  <a:gd name="connsiteX36" fmla="*/ 0 w 2570381"/>
                  <a:gd name="connsiteY36" fmla="*/ 4448159 h 6027847"/>
                  <a:gd name="connsiteX37" fmla="*/ 0 w 2570381"/>
                  <a:gd name="connsiteY37" fmla="*/ 1573513 h 6027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570381" h="6027847">
                    <a:moveTo>
                      <a:pt x="588784" y="4770583"/>
                    </a:moveTo>
                    <a:lnTo>
                      <a:pt x="588784" y="4798833"/>
                    </a:lnTo>
                    <a:lnTo>
                      <a:pt x="587360" y="4784708"/>
                    </a:lnTo>
                    <a:close/>
                    <a:moveTo>
                      <a:pt x="0" y="0"/>
                    </a:moveTo>
                    <a:lnTo>
                      <a:pt x="589089" y="719769"/>
                    </a:lnTo>
                    <a:lnTo>
                      <a:pt x="589089" y="719770"/>
                    </a:lnTo>
                    <a:lnTo>
                      <a:pt x="1287827" y="1573513"/>
                    </a:lnTo>
                    <a:lnTo>
                      <a:pt x="589089" y="1573513"/>
                    </a:lnTo>
                    <a:lnTo>
                      <a:pt x="589089" y="4448159"/>
                    </a:lnTo>
                    <a:lnTo>
                      <a:pt x="588783" y="4448159"/>
                    </a:lnTo>
                    <a:lnTo>
                      <a:pt x="588783" y="4770583"/>
                    </a:lnTo>
                    <a:lnTo>
                      <a:pt x="587359" y="4784708"/>
                    </a:lnTo>
                    <a:lnTo>
                      <a:pt x="588783" y="4798833"/>
                    </a:lnTo>
                    <a:lnTo>
                      <a:pt x="588783" y="4822014"/>
                    </a:lnTo>
                    <a:lnTo>
                      <a:pt x="588784" y="4822014"/>
                    </a:lnTo>
                    <a:lnTo>
                      <a:pt x="588784" y="4798833"/>
                    </a:lnTo>
                    <a:lnTo>
                      <a:pt x="594029" y="4850859"/>
                    </a:lnTo>
                    <a:cubicBezTo>
                      <a:pt x="620263" y="4979063"/>
                      <a:pt x="721240" y="5080040"/>
                      <a:pt x="849443" y="5106273"/>
                    </a:cubicBezTo>
                    <a:lnTo>
                      <a:pt x="915398" y="5112923"/>
                    </a:lnTo>
                    <a:lnTo>
                      <a:pt x="915398" y="5111734"/>
                    </a:lnTo>
                    <a:lnTo>
                      <a:pt x="927576" y="5111734"/>
                    </a:lnTo>
                    <a:lnTo>
                      <a:pt x="927586" y="5111733"/>
                    </a:lnTo>
                    <a:lnTo>
                      <a:pt x="1758580" y="5111733"/>
                    </a:lnTo>
                    <a:lnTo>
                      <a:pt x="1815509" y="5111733"/>
                    </a:lnTo>
                    <a:lnTo>
                      <a:pt x="1815509" y="4775183"/>
                    </a:lnTo>
                    <a:lnTo>
                      <a:pt x="2570381" y="5401515"/>
                    </a:lnTo>
                    <a:lnTo>
                      <a:pt x="1815509" y="6027847"/>
                    </a:lnTo>
                    <a:lnTo>
                      <a:pt x="1815509" y="5691297"/>
                    </a:lnTo>
                    <a:lnTo>
                      <a:pt x="915399" y="5691297"/>
                    </a:lnTo>
                    <a:lnTo>
                      <a:pt x="915399" y="5689573"/>
                    </a:lnTo>
                    <a:lnTo>
                      <a:pt x="823076" y="5684911"/>
                    </a:lnTo>
                    <a:cubicBezTo>
                      <a:pt x="397206" y="5641662"/>
                      <a:pt x="58640" y="5303096"/>
                      <a:pt x="15391" y="4877226"/>
                    </a:cubicBezTo>
                    <a:lnTo>
                      <a:pt x="12603" y="4822014"/>
                    </a:lnTo>
                    <a:lnTo>
                      <a:pt x="12602" y="4822014"/>
                    </a:lnTo>
                    <a:lnTo>
                      <a:pt x="9220" y="4822014"/>
                    </a:lnTo>
                    <a:lnTo>
                      <a:pt x="9220" y="4448159"/>
                    </a:lnTo>
                    <a:lnTo>
                      <a:pt x="0" y="4448159"/>
                    </a:lnTo>
                    <a:lnTo>
                      <a:pt x="0" y="1573513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id="{07754209-EC09-A21B-6BEC-84F76CBD9258}"/>
                  </a:ext>
                </a:extLst>
              </p:cNvPr>
              <p:cNvSpPr/>
              <p:nvPr/>
            </p:nvSpPr>
            <p:spPr>
              <a:xfrm>
                <a:off x="12492498" y="13868870"/>
                <a:ext cx="2353654" cy="8370805"/>
              </a:xfrm>
              <a:custGeom>
                <a:avLst/>
                <a:gdLst>
                  <a:gd name="connsiteX0" fmla="*/ 582097 w 2353654"/>
                  <a:gd name="connsiteY0" fmla="*/ 5553423 h 8370805"/>
                  <a:gd name="connsiteX1" fmla="*/ 573239 w 2353654"/>
                  <a:gd name="connsiteY1" fmla="*/ 5728842 h 8370805"/>
                  <a:gd name="connsiteX2" fmla="*/ 1035982 w 2353654"/>
                  <a:gd name="connsiteY2" fmla="*/ 7017855 h 8370805"/>
                  <a:gd name="connsiteX3" fmla="*/ 1149826 w 2353654"/>
                  <a:gd name="connsiteY3" fmla="*/ 7143116 h 8370805"/>
                  <a:gd name="connsiteX4" fmla="*/ 1098870 w 2353654"/>
                  <a:gd name="connsiteY4" fmla="*/ 7113696 h 8370805"/>
                  <a:gd name="connsiteX5" fmla="*/ 1149825 w 2353654"/>
                  <a:gd name="connsiteY5" fmla="*/ 7143115 h 8370805"/>
                  <a:gd name="connsiteX6" fmla="*/ 1166772 w 2353654"/>
                  <a:gd name="connsiteY6" fmla="*/ 7161761 h 8370805"/>
                  <a:gd name="connsiteX7" fmla="*/ 1765732 w 2353654"/>
                  <a:gd name="connsiteY7" fmla="*/ 7576286 h 8370805"/>
                  <a:gd name="connsiteX8" fmla="*/ 1773860 w 2353654"/>
                  <a:gd name="connsiteY8" fmla="*/ 7579374 h 8370805"/>
                  <a:gd name="connsiteX9" fmla="*/ 1934208 w 2353654"/>
                  <a:gd name="connsiteY9" fmla="*/ 7235506 h 8370805"/>
                  <a:gd name="connsiteX10" fmla="*/ 2353654 w 2353654"/>
                  <a:gd name="connsiteY10" fmla="*/ 8122178 h 8370805"/>
                  <a:gd name="connsiteX11" fmla="*/ 1404809 w 2353654"/>
                  <a:gd name="connsiteY11" fmla="*/ 8370805 h 8370805"/>
                  <a:gd name="connsiteX12" fmla="*/ 1536126 w 2353654"/>
                  <a:gd name="connsiteY12" fmla="*/ 8089195 h 8370805"/>
                  <a:gd name="connsiteX13" fmla="*/ 1420690 w 2353654"/>
                  <a:gd name="connsiteY13" fmla="*/ 8035304 h 8370805"/>
                  <a:gd name="connsiteX14" fmla="*/ 952350 w 2353654"/>
                  <a:gd name="connsiteY14" fmla="*/ 7727244 h 8370805"/>
                  <a:gd name="connsiteX15" fmla="*/ 865114 w 2353654"/>
                  <a:gd name="connsiteY15" fmla="*/ 7647959 h 8370805"/>
                  <a:gd name="connsiteX16" fmla="*/ 865112 w 2353654"/>
                  <a:gd name="connsiteY16" fmla="*/ 7647958 h 8370805"/>
                  <a:gd name="connsiteX17" fmla="*/ 816120 w 2353654"/>
                  <a:gd name="connsiteY17" fmla="*/ 7603431 h 8370805"/>
                  <a:gd name="connsiteX18" fmla="*/ 768439 w 2353654"/>
                  <a:gd name="connsiteY18" fmla="*/ 7560096 h 8370805"/>
                  <a:gd name="connsiteX19" fmla="*/ 9909 w 2353654"/>
                  <a:gd name="connsiteY19" fmla="*/ 5728842 h 8370805"/>
                  <a:gd name="connsiteX20" fmla="*/ 18767 w 2353654"/>
                  <a:gd name="connsiteY20" fmla="*/ 5553423 h 8370805"/>
                  <a:gd name="connsiteX21" fmla="*/ 0 w 2353654"/>
                  <a:gd name="connsiteY21" fmla="*/ 0 h 8370805"/>
                  <a:gd name="connsiteX22" fmla="*/ 589089 w 2353654"/>
                  <a:gd name="connsiteY22" fmla="*/ 719770 h 8370805"/>
                  <a:gd name="connsiteX23" fmla="*/ 598614 w 2353654"/>
                  <a:gd name="connsiteY23" fmla="*/ 731408 h 8370805"/>
                  <a:gd name="connsiteX24" fmla="*/ 598614 w 2353654"/>
                  <a:gd name="connsiteY24" fmla="*/ 2304921 h 8370805"/>
                  <a:gd name="connsiteX25" fmla="*/ 589089 w 2353654"/>
                  <a:gd name="connsiteY25" fmla="*/ 2304921 h 8370805"/>
                  <a:gd name="connsiteX26" fmla="*/ 589089 w 2353654"/>
                  <a:gd name="connsiteY26" fmla="*/ 4408422 h 8370805"/>
                  <a:gd name="connsiteX27" fmla="*/ 589973 w 2353654"/>
                  <a:gd name="connsiteY27" fmla="*/ 4408422 h 8370805"/>
                  <a:gd name="connsiteX28" fmla="*/ 589972 w 2353654"/>
                  <a:gd name="connsiteY28" fmla="*/ 5480552 h 8370805"/>
                  <a:gd name="connsiteX29" fmla="*/ 583700 w 2353654"/>
                  <a:gd name="connsiteY29" fmla="*/ 5521648 h 8370805"/>
                  <a:gd name="connsiteX30" fmla="*/ 582096 w 2353654"/>
                  <a:gd name="connsiteY30" fmla="*/ 5553422 h 8370805"/>
                  <a:gd name="connsiteX31" fmla="*/ 18768 w 2353654"/>
                  <a:gd name="connsiteY31" fmla="*/ 5553421 h 8370805"/>
                  <a:gd name="connsiteX32" fmla="*/ 18767 w 2353654"/>
                  <a:gd name="connsiteY32" fmla="*/ 5553423 h 8370805"/>
                  <a:gd name="connsiteX33" fmla="*/ 10409 w 2353654"/>
                  <a:gd name="connsiteY33" fmla="*/ 5553423 h 8370805"/>
                  <a:gd name="connsiteX34" fmla="*/ 10409 w 2353654"/>
                  <a:gd name="connsiteY34" fmla="*/ 5179567 h 8370805"/>
                  <a:gd name="connsiteX35" fmla="*/ 0 w 2353654"/>
                  <a:gd name="connsiteY35" fmla="*/ 5179567 h 8370805"/>
                  <a:gd name="connsiteX36" fmla="*/ 0 w 2353654"/>
                  <a:gd name="connsiteY36" fmla="*/ 2304921 h 837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2353654" h="8370805">
                    <a:moveTo>
                      <a:pt x="582097" y="5553423"/>
                    </a:moveTo>
                    <a:lnTo>
                      <a:pt x="573239" y="5728842"/>
                    </a:lnTo>
                    <a:cubicBezTo>
                      <a:pt x="573239" y="6218483"/>
                      <a:pt x="746897" y="6667565"/>
                      <a:pt x="1035982" y="7017855"/>
                    </a:cubicBezTo>
                    <a:lnTo>
                      <a:pt x="1149826" y="7143116"/>
                    </a:lnTo>
                    <a:lnTo>
                      <a:pt x="1098870" y="7113696"/>
                    </a:lnTo>
                    <a:lnTo>
                      <a:pt x="1149825" y="7143115"/>
                    </a:lnTo>
                    <a:lnTo>
                      <a:pt x="1166772" y="7161761"/>
                    </a:lnTo>
                    <a:cubicBezTo>
                      <a:pt x="1338671" y="7333659"/>
                      <a:pt x="1541309" y="7474819"/>
                      <a:pt x="1765732" y="7576286"/>
                    </a:cubicBezTo>
                    <a:lnTo>
                      <a:pt x="1773860" y="7579374"/>
                    </a:lnTo>
                    <a:lnTo>
                      <a:pt x="1934208" y="7235506"/>
                    </a:lnTo>
                    <a:lnTo>
                      <a:pt x="2353654" y="8122178"/>
                    </a:lnTo>
                    <a:lnTo>
                      <a:pt x="1404809" y="8370805"/>
                    </a:lnTo>
                    <a:lnTo>
                      <a:pt x="1536126" y="8089195"/>
                    </a:lnTo>
                    <a:lnTo>
                      <a:pt x="1420690" y="8035304"/>
                    </a:lnTo>
                    <a:cubicBezTo>
                      <a:pt x="1253180" y="7949506"/>
                      <a:pt x="1096243" y="7845995"/>
                      <a:pt x="952350" y="7727244"/>
                    </a:cubicBezTo>
                    <a:lnTo>
                      <a:pt x="865114" y="7647959"/>
                    </a:lnTo>
                    <a:lnTo>
                      <a:pt x="865112" y="7647958"/>
                    </a:lnTo>
                    <a:lnTo>
                      <a:pt x="816120" y="7603431"/>
                    </a:lnTo>
                    <a:lnTo>
                      <a:pt x="768439" y="7560096"/>
                    </a:lnTo>
                    <a:cubicBezTo>
                      <a:pt x="299781" y="7091437"/>
                      <a:pt x="9909" y="6443991"/>
                      <a:pt x="9909" y="5728842"/>
                    </a:cubicBezTo>
                    <a:lnTo>
                      <a:pt x="18767" y="5553423"/>
                    </a:lnTo>
                    <a:close/>
                    <a:moveTo>
                      <a:pt x="0" y="0"/>
                    </a:moveTo>
                    <a:lnTo>
                      <a:pt x="589089" y="719770"/>
                    </a:lnTo>
                    <a:lnTo>
                      <a:pt x="598614" y="731408"/>
                    </a:lnTo>
                    <a:lnTo>
                      <a:pt x="598614" y="2304921"/>
                    </a:lnTo>
                    <a:lnTo>
                      <a:pt x="589089" y="2304921"/>
                    </a:lnTo>
                    <a:lnTo>
                      <a:pt x="589089" y="4408422"/>
                    </a:lnTo>
                    <a:lnTo>
                      <a:pt x="589973" y="4408422"/>
                    </a:lnTo>
                    <a:lnTo>
                      <a:pt x="589972" y="5480552"/>
                    </a:lnTo>
                    <a:lnTo>
                      <a:pt x="583700" y="5521648"/>
                    </a:lnTo>
                    <a:lnTo>
                      <a:pt x="582096" y="5553422"/>
                    </a:lnTo>
                    <a:lnTo>
                      <a:pt x="18768" y="5553421"/>
                    </a:lnTo>
                    <a:lnTo>
                      <a:pt x="18767" y="5553423"/>
                    </a:lnTo>
                    <a:lnTo>
                      <a:pt x="10409" y="5553423"/>
                    </a:lnTo>
                    <a:lnTo>
                      <a:pt x="10409" y="5179567"/>
                    </a:lnTo>
                    <a:lnTo>
                      <a:pt x="0" y="5179567"/>
                    </a:lnTo>
                    <a:lnTo>
                      <a:pt x="0" y="2304921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97" name="Oval 96">
            <a:extLst>
              <a:ext uri="{FF2B5EF4-FFF2-40B4-BE49-F238E27FC236}">
                <a16:creationId xmlns:a16="http://schemas.microsoft.com/office/drawing/2014/main" id="{146DEA74-00E2-679F-922E-C668C940A466}"/>
              </a:ext>
            </a:extLst>
          </p:cNvPr>
          <p:cNvSpPr/>
          <p:nvPr/>
        </p:nvSpPr>
        <p:spPr>
          <a:xfrm>
            <a:off x="7572312" y="6792181"/>
            <a:ext cx="914400" cy="9144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+mj-lt"/>
              </a:rPr>
              <a:t>01</a:t>
            </a:r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EED8F6B0-2169-36A4-3343-5D1094E30CC9}"/>
              </a:ext>
            </a:extLst>
          </p:cNvPr>
          <p:cNvSpPr/>
          <p:nvPr/>
        </p:nvSpPr>
        <p:spPr>
          <a:xfrm>
            <a:off x="8365776" y="9158048"/>
            <a:ext cx="914400" cy="9144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+mj-lt"/>
              </a:rPr>
              <a:t>02</a:t>
            </a:r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1626899E-C2C2-55F9-747B-8DEFF32EBA1D}"/>
              </a:ext>
            </a:extLst>
          </p:cNvPr>
          <p:cNvSpPr/>
          <p:nvPr/>
        </p:nvSpPr>
        <p:spPr>
          <a:xfrm>
            <a:off x="11734800" y="10919627"/>
            <a:ext cx="914400" cy="9144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+mj-lt"/>
              </a:rPr>
              <a:t>03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8A53FC3A-48D6-C858-27ED-C8639BA8A894}"/>
              </a:ext>
            </a:extLst>
          </p:cNvPr>
          <p:cNvSpPr txBox="1"/>
          <p:nvPr/>
        </p:nvSpPr>
        <p:spPr>
          <a:xfrm>
            <a:off x="3454029" y="6863696"/>
            <a:ext cx="288765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r"/>
            <a:r>
              <a:rPr lang="vi-VN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Nhận thức cơ hội và thách thức số hóa.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96329BB3-5799-A407-CD28-5E67D955D099}"/>
              </a:ext>
            </a:extLst>
          </p:cNvPr>
          <p:cNvSpPr txBox="1"/>
          <p:nvPr/>
        </p:nvSpPr>
        <p:spPr>
          <a:xfrm>
            <a:off x="4343400" y="9822777"/>
            <a:ext cx="288765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r"/>
            <a:r>
              <a:rPr lang="vi-VN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Gắn kết chiến lược và công nghệ.</a:t>
            </a:r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CAEEB743-0E1A-6E07-211C-63648CB3657F}"/>
              </a:ext>
            </a:extLst>
          </p:cNvPr>
          <p:cNvSpPr/>
          <p:nvPr/>
        </p:nvSpPr>
        <p:spPr>
          <a:xfrm>
            <a:off x="11570393" y="749300"/>
            <a:ext cx="1252664" cy="9710933"/>
          </a:xfrm>
          <a:custGeom>
            <a:avLst/>
            <a:gdLst>
              <a:gd name="connsiteX0" fmla="*/ 621607 w 1252664"/>
              <a:gd name="connsiteY0" fmla="*/ 0 h 9710933"/>
              <a:gd name="connsiteX1" fmla="*/ 920719 w 1252664"/>
              <a:gd name="connsiteY1" fmla="*/ 365466 h 9710933"/>
              <a:gd name="connsiteX2" fmla="*/ 922105 w 1252664"/>
              <a:gd name="connsiteY2" fmla="*/ 367159 h 9710933"/>
              <a:gd name="connsiteX3" fmla="*/ 922105 w 1252664"/>
              <a:gd name="connsiteY3" fmla="*/ 2672080 h 9710933"/>
              <a:gd name="connsiteX4" fmla="*/ 920719 w 1252664"/>
              <a:gd name="connsiteY4" fmla="*/ 2672080 h 9710933"/>
              <a:gd name="connsiteX5" fmla="*/ 920719 w 1252664"/>
              <a:gd name="connsiteY5" fmla="*/ 5118481 h 9710933"/>
              <a:gd name="connsiteX6" fmla="*/ 925713 w 1252664"/>
              <a:gd name="connsiteY6" fmla="*/ 5118481 h 9710933"/>
              <a:gd name="connsiteX7" fmla="*/ 925713 w 1252664"/>
              <a:gd name="connsiteY7" fmla="*/ 8956062 h 9710933"/>
              <a:gd name="connsiteX8" fmla="*/ 1252664 w 1252664"/>
              <a:gd name="connsiteY8" fmla="*/ 8956062 h 9710933"/>
              <a:gd name="connsiteX9" fmla="*/ 626332 w 1252664"/>
              <a:gd name="connsiteY9" fmla="*/ 9710933 h 9710933"/>
              <a:gd name="connsiteX10" fmla="*/ 0 w 1252664"/>
              <a:gd name="connsiteY10" fmla="*/ 8956062 h 9710933"/>
              <a:gd name="connsiteX11" fmla="*/ 327099 w 1252664"/>
              <a:gd name="connsiteY11" fmla="*/ 8956062 h 9710933"/>
              <a:gd name="connsiteX12" fmla="*/ 327099 w 1252664"/>
              <a:gd name="connsiteY12" fmla="*/ 5546726 h 9710933"/>
              <a:gd name="connsiteX13" fmla="*/ 322105 w 1252664"/>
              <a:gd name="connsiteY13" fmla="*/ 5546726 h 9710933"/>
              <a:gd name="connsiteX14" fmla="*/ 322105 w 1252664"/>
              <a:gd name="connsiteY14" fmla="*/ 2672080 h 9710933"/>
              <a:gd name="connsiteX15" fmla="*/ 322105 w 1252664"/>
              <a:gd name="connsiteY15" fmla="*/ 365942 h 9710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252664" h="9710933">
                <a:moveTo>
                  <a:pt x="621607" y="0"/>
                </a:moveTo>
                <a:lnTo>
                  <a:pt x="920719" y="365466"/>
                </a:lnTo>
                <a:lnTo>
                  <a:pt x="922105" y="367159"/>
                </a:lnTo>
                <a:lnTo>
                  <a:pt x="922105" y="2672080"/>
                </a:lnTo>
                <a:lnTo>
                  <a:pt x="920719" y="2672080"/>
                </a:lnTo>
                <a:lnTo>
                  <a:pt x="920719" y="5118481"/>
                </a:lnTo>
                <a:lnTo>
                  <a:pt x="925713" y="5118481"/>
                </a:lnTo>
                <a:lnTo>
                  <a:pt x="925713" y="8956062"/>
                </a:lnTo>
                <a:lnTo>
                  <a:pt x="1252664" y="8956062"/>
                </a:lnTo>
                <a:lnTo>
                  <a:pt x="626332" y="9710933"/>
                </a:lnTo>
                <a:lnTo>
                  <a:pt x="0" y="8956062"/>
                </a:lnTo>
                <a:lnTo>
                  <a:pt x="327099" y="8956062"/>
                </a:lnTo>
                <a:lnTo>
                  <a:pt x="327099" y="5546726"/>
                </a:lnTo>
                <a:lnTo>
                  <a:pt x="322105" y="5546726"/>
                </a:lnTo>
                <a:lnTo>
                  <a:pt x="322105" y="2672080"/>
                </a:lnTo>
                <a:lnTo>
                  <a:pt x="322105" y="36594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AF5459F6-0F89-9205-A877-DF164ECCF784}"/>
              </a:ext>
            </a:extLst>
          </p:cNvPr>
          <p:cNvSpPr/>
          <p:nvPr/>
        </p:nvSpPr>
        <p:spPr>
          <a:xfrm>
            <a:off x="8722054" y="1824591"/>
            <a:ext cx="2579906" cy="6051123"/>
          </a:xfrm>
          <a:custGeom>
            <a:avLst/>
            <a:gdLst>
              <a:gd name="connsiteX0" fmla="*/ 1981596 w 2579906"/>
              <a:gd name="connsiteY0" fmla="*/ 4793859 h 6051123"/>
              <a:gd name="connsiteX1" fmla="*/ 1983020 w 2579906"/>
              <a:gd name="connsiteY1" fmla="*/ 4807984 h 6051123"/>
              <a:gd name="connsiteX2" fmla="*/ 1981596 w 2579906"/>
              <a:gd name="connsiteY2" fmla="*/ 4822109 h 6051123"/>
              <a:gd name="connsiteX3" fmla="*/ 2579906 w 2579906"/>
              <a:gd name="connsiteY3" fmla="*/ 0 h 6051123"/>
              <a:gd name="connsiteX4" fmla="*/ 2579906 w 2579906"/>
              <a:gd name="connsiteY4" fmla="*/ 1596789 h 6051123"/>
              <a:gd name="connsiteX5" fmla="*/ 2560856 w 2579906"/>
              <a:gd name="connsiteY5" fmla="*/ 1596789 h 6051123"/>
              <a:gd name="connsiteX6" fmla="*/ 2560856 w 2579906"/>
              <a:gd name="connsiteY6" fmla="*/ 3700290 h 6051123"/>
              <a:gd name="connsiteX7" fmla="*/ 2561160 w 2579906"/>
              <a:gd name="connsiteY7" fmla="*/ 3700290 h 6051123"/>
              <a:gd name="connsiteX8" fmla="*/ 2561160 w 2579906"/>
              <a:gd name="connsiteY8" fmla="*/ 4845290 h 6051123"/>
              <a:gd name="connsiteX9" fmla="*/ 2557778 w 2579906"/>
              <a:gd name="connsiteY9" fmla="*/ 4845290 h 6051123"/>
              <a:gd name="connsiteX10" fmla="*/ 2557777 w 2579906"/>
              <a:gd name="connsiteY10" fmla="*/ 4845290 h 6051123"/>
              <a:gd name="connsiteX11" fmla="*/ 2554989 w 2579906"/>
              <a:gd name="connsiteY11" fmla="*/ 4900502 h 6051123"/>
              <a:gd name="connsiteX12" fmla="*/ 1747304 w 2579906"/>
              <a:gd name="connsiteY12" fmla="*/ 5708187 h 6051123"/>
              <a:gd name="connsiteX13" fmla="*/ 1654981 w 2579906"/>
              <a:gd name="connsiteY13" fmla="*/ 5712849 h 6051123"/>
              <a:gd name="connsiteX14" fmla="*/ 1654981 w 2579906"/>
              <a:gd name="connsiteY14" fmla="*/ 5714573 h 6051123"/>
              <a:gd name="connsiteX15" fmla="*/ 754870 w 2579906"/>
              <a:gd name="connsiteY15" fmla="*/ 5714573 h 6051123"/>
              <a:gd name="connsiteX16" fmla="*/ 754870 w 2579906"/>
              <a:gd name="connsiteY16" fmla="*/ 6051123 h 6051123"/>
              <a:gd name="connsiteX17" fmla="*/ 0 w 2579906"/>
              <a:gd name="connsiteY17" fmla="*/ 5424791 h 6051123"/>
              <a:gd name="connsiteX18" fmla="*/ 754870 w 2579906"/>
              <a:gd name="connsiteY18" fmla="*/ 4798459 h 6051123"/>
              <a:gd name="connsiteX19" fmla="*/ 754870 w 2579906"/>
              <a:gd name="connsiteY19" fmla="*/ 5135009 h 6051123"/>
              <a:gd name="connsiteX20" fmla="*/ 811800 w 2579906"/>
              <a:gd name="connsiteY20" fmla="*/ 5135009 h 6051123"/>
              <a:gd name="connsiteX21" fmla="*/ 1642794 w 2579906"/>
              <a:gd name="connsiteY21" fmla="*/ 5135009 h 6051123"/>
              <a:gd name="connsiteX22" fmla="*/ 1642804 w 2579906"/>
              <a:gd name="connsiteY22" fmla="*/ 5135010 h 6051123"/>
              <a:gd name="connsiteX23" fmla="*/ 1654982 w 2579906"/>
              <a:gd name="connsiteY23" fmla="*/ 5135010 h 6051123"/>
              <a:gd name="connsiteX24" fmla="*/ 1654982 w 2579906"/>
              <a:gd name="connsiteY24" fmla="*/ 5136199 h 6051123"/>
              <a:gd name="connsiteX25" fmla="*/ 1720937 w 2579906"/>
              <a:gd name="connsiteY25" fmla="*/ 5129549 h 6051123"/>
              <a:gd name="connsiteX26" fmla="*/ 1976351 w 2579906"/>
              <a:gd name="connsiteY26" fmla="*/ 4874135 h 6051123"/>
              <a:gd name="connsiteX27" fmla="*/ 1981596 w 2579906"/>
              <a:gd name="connsiteY27" fmla="*/ 4822109 h 6051123"/>
              <a:gd name="connsiteX28" fmla="*/ 1981596 w 2579906"/>
              <a:gd name="connsiteY28" fmla="*/ 4845290 h 6051123"/>
              <a:gd name="connsiteX29" fmla="*/ 1981597 w 2579906"/>
              <a:gd name="connsiteY29" fmla="*/ 4845290 h 6051123"/>
              <a:gd name="connsiteX30" fmla="*/ 1981597 w 2579906"/>
              <a:gd name="connsiteY30" fmla="*/ 4822109 h 6051123"/>
              <a:gd name="connsiteX31" fmla="*/ 1983021 w 2579906"/>
              <a:gd name="connsiteY31" fmla="*/ 4807984 h 6051123"/>
              <a:gd name="connsiteX32" fmla="*/ 1981597 w 2579906"/>
              <a:gd name="connsiteY32" fmla="*/ 4793859 h 6051123"/>
              <a:gd name="connsiteX33" fmla="*/ 1981597 w 2579906"/>
              <a:gd name="connsiteY33" fmla="*/ 4471435 h 6051123"/>
              <a:gd name="connsiteX34" fmla="*/ 1981292 w 2579906"/>
              <a:gd name="connsiteY34" fmla="*/ 4471435 h 6051123"/>
              <a:gd name="connsiteX35" fmla="*/ 1981292 w 2579906"/>
              <a:gd name="connsiteY35" fmla="*/ 1596789 h 6051123"/>
              <a:gd name="connsiteX36" fmla="*/ 1273028 w 2579906"/>
              <a:gd name="connsiteY36" fmla="*/ 1596789 h 6051123"/>
              <a:gd name="connsiteX37" fmla="*/ 1981292 w 2579906"/>
              <a:gd name="connsiteY37" fmla="*/ 731407 h 6051123"/>
              <a:gd name="connsiteX38" fmla="*/ 2560856 w 2579906"/>
              <a:gd name="connsiteY38" fmla="*/ 23276 h 6051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2579906" h="6051123">
                <a:moveTo>
                  <a:pt x="1981596" y="4793859"/>
                </a:moveTo>
                <a:lnTo>
                  <a:pt x="1983020" y="4807984"/>
                </a:lnTo>
                <a:lnTo>
                  <a:pt x="1981596" y="4822109"/>
                </a:lnTo>
                <a:close/>
                <a:moveTo>
                  <a:pt x="2579906" y="0"/>
                </a:moveTo>
                <a:lnTo>
                  <a:pt x="2579906" y="1596789"/>
                </a:lnTo>
                <a:lnTo>
                  <a:pt x="2560856" y="1596789"/>
                </a:lnTo>
                <a:lnTo>
                  <a:pt x="2560856" y="3700290"/>
                </a:lnTo>
                <a:lnTo>
                  <a:pt x="2561160" y="3700290"/>
                </a:lnTo>
                <a:lnTo>
                  <a:pt x="2561160" y="4845290"/>
                </a:lnTo>
                <a:lnTo>
                  <a:pt x="2557778" y="4845290"/>
                </a:lnTo>
                <a:lnTo>
                  <a:pt x="2557777" y="4845290"/>
                </a:lnTo>
                <a:lnTo>
                  <a:pt x="2554989" y="4900502"/>
                </a:lnTo>
                <a:cubicBezTo>
                  <a:pt x="2511740" y="5326372"/>
                  <a:pt x="2173174" y="5664938"/>
                  <a:pt x="1747304" y="5708187"/>
                </a:cubicBezTo>
                <a:lnTo>
                  <a:pt x="1654981" y="5712849"/>
                </a:lnTo>
                <a:lnTo>
                  <a:pt x="1654981" y="5714573"/>
                </a:lnTo>
                <a:lnTo>
                  <a:pt x="754870" y="5714573"/>
                </a:lnTo>
                <a:lnTo>
                  <a:pt x="754870" y="6051123"/>
                </a:lnTo>
                <a:lnTo>
                  <a:pt x="0" y="5424791"/>
                </a:lnTo>
                <a:lnTo>
                  <a:pt x="754870" y="4798459"/>
                </a:lnTo>
                <a:lnTo>
                  <a:pt x="754870" y="5135009"/>
                </a:lnTo>
                <a:lnTo>
                  <a:pt x="811800" y="5135009"/>
                </a:lnTo>
                <a:lnTo>
                  <a:pt x="1642794" y="5135009"/>
                </a:lnTo>
                <a:lnTo>
                  <a:pt x="1642804" y="5135010"/>
                </a:lnTo>
                <a:lnTo>
                  <a:pt x="1654982" y="5135010"/>
                </a:lnTo>
                <a:lnTo>
                  <a:pt x="1654982" y="5136199"/>
                </a:lnTo>
                <a:lnTo>
                  <a:pt x="1720937" y="5129549"/>
                </a:lnTo>
                <a:cubicBezTo>
                  <a:pt x="1849140" y="5103316"/>
                  <a:pt x="1950117" y="5002339"/>
                  <a:pt x="1976351" y="4874135"/>
                </a:cubicBezTo>
                <a:lnTo>
                  <a:pt x="1981596" y="4822109"/>
                </a:lnTo>
                <a:lnTo>
                  <a:pt x="1981596" y="4845290"/>
                </a:lnTo>
                <a:lnTo>
                  <a:pt x="1981597" y="4845290"/>
                </a:lnTo>
                <a:lnTo>
                  <a:pt x="1981597" y="4822109"/>
                </a:lnTo>
                <a:lnTo>
                  <a:pt x="1983021" y="4807984"/>
                </a:lnTo>
                <a:lnTo>
                  <a:pt x="1981597" y="4793859"/>
                </a:lnTo>
                <a:lnTo>
                  <a:pt x="1981597" y="4471435"/>
                </a:lnTo>
                <a:lnTo>
                  <a:pt x="1981292" y="4471435"/>
                </a:lnTo>
                <a:lnTo>
                  <a:pt x="1981292" y="1596789"/>
                </a:lnTo>
                <a:lnTo>
                  <a:pt x="1273028" y="1596789"/>
                </a:lnTo>
                <a:lnTo>
                  <a:pt x="1981292" y="731407"/>
                </a:lnTo>
                <a:lnTo>
                  <a:pt x="2560856" y="232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C8B2AF52-8982-DC91-010A-41242185C322}"/>
              </a:ext>
            </a:extLst>
          </p:cNvPr>
          <p:cNvSpPr/>
          <p:nvPr/>
        </p:nvSpPr>
        <p:spPr>
          <a:xfrm>
            <a:off x="9547373" y="1115242"/>
            <a:ext cx="2345125" cy="8372022"/>
          </a:xfrm>
          <a:custGeom>
            <a:avLst/>
            <a:gdLst>
              <a:gd name="connsiteX0" fmla="*/ 1771557 w 2345125"/>
              <a:gd name="connsiteY0" fmla="*/ 5554640 h 8372022"/>
              <a:gd name="connsiteX1" fmla="*/ 2334887 w 2345125"/>
              <a:gd name="connsiteY1" fmla="*/ 5554640 h 8372022"/>
              <a:gd name="connsiteX2" fmla="*/ 2343745 w 2345125"/>
              <a:gd name="connsiteY2" fmla="*/ 5730059 h 8372022"/>
              <a:gd name="connsiteX3" fmla="*/ 1585215 w 2345125"/>
              <a:gd name="connsiteY3" fmla="*/ 7561313 h 8372022"/>
              <a:gd name="connsiteX4" fmla="*/ 1537534 w 2345125"/>
              <a:gd name="connsiteY4" fmla="*/ 7604648 h 8372022"/>
              <a:gd name="connsiteX5" fmla="*/ 1488542 w 2345125"/>
              <a:gd name="connsiteY5" fmla="*/ 7649175 h 8372022"/>
              <a:gd name="connsiteX6" fmla="*/ 1488540 w 2345125"/>
              <a:gd name="connsiteY6" fmla="*/ 7649176 h 8372022"/>
              <a:gd name="connsiteX7" fmla="*/ 1401304 w 2345125"/>
              <a:gd name="connsiteY7" fmla="*/ 7728461 h 8372022"/>
              <a:gd name="connsiteX8" fmla="*/ 932964 w 2345125"/>
              <a:gd name="connsiteY8" fmla="*/ 8036521 h 8372022"/>
              <a:gd name="connsiteX9" fmla="*/ 817528 w 2345125"/>
              <a:gd name="connsiteY9" fmla="*/ 8090412 h 8372022"/>
              <a:gd name="connsiteX10" fmla="*/ 948845 w 2345125"/>
              <a:gd name="connsiteY10" fmla="*/ 8372022 h 8372022"/>
              <a:gd name="connsiteX11" fmla="*/ 0 w 2345125"/>
              <a:gd name="connsiteY11" fmla="*/ 8123395 h 8372022"/>
              <a:gd name="connsiteX12" fmla="*/ 419446 w 2345125"/>
              <a:gd name="connsiteY12" fmla="*/ 7236723 h 8372022"/>
              <a:gd name="connsiteX13" fmla="*/ 579794 w 2345125"/>
              <a:gd name="connsiteY13" fmla="*/ 7580591 h 8372022"/>
              <a:gd name="connsiteX14" fmla="*/ 587922 w 2345125"/>
              <a:gd name="connsiteY14" fmla="*/ 7577503 h 8372022"/>
              <a:gd name="connsiteX15" fmla="*/ 1186882 w 2345125"/>
              <a:gd name="connsiteY15" fmla="*/ 7162978 h 8372022"/>
              <a:gd name="connsiteX16" fmla="*/ 1203829 w 2345125"/>
              <a:gd name="connsiteY16" fmla="*/ 7144332 h 8372022"/>
              <a:gd name="connsiteX17" fmla="*/ 1254784 w 2345125"/>
              <a:gd name="connsiteY17" fmla="*/ 7114913 h 8372022"/>
              <a:gd name="connsiteX18" fmla="*/ 1203828 w 2345125"/>
              <a:gd name="connsiteY18" fmla="*/ 7144333 h 8372022"/>
              <a:gd name="connsiteX19" fmla="*/ 1317672 w 2345125"/>
              <a:gd name="connsiteY19" fmla="*/ 7019072 h 8372022"/>
              <a:gd name="connsiteX20" fmla="*/ 1780415 w 2345125"/>
              <a:gd name="connsiteY20" fmla="*/ 5730059 h 8372022"/>
              <a:gd name="connsiteX21" fmla="*/ 2345125 w 2345125"/>
              <a:gd name="connsiteY21" fmla="*/ 0 h 8372022"/>
              <a:gd name="connsiteX22" fmla="*/ 2345125 w 2345125"/>
              <a:gd name="connsiteY22" fmla="*/ 2306138 h 8372022"/>
              <a:gd name="connsiteX23" fmla="*/ 2344129 w 2345125"/>
              <a:gd name="connsiteY23" fmla="*/ 2306138 h 8372022"/>
              <a:gd name="connsiteX24" fmla="*/ 2344129 w 2345125"/>
              <a:gd name="connsiteY24" fmla="*/ 5180784 h 8372022"/>
              <a:gd name="connsiteX25" fmla="*/ 2343245 w 2345125"/>
              <a:gd name="connsiteY25" fmla="*/ 5180784 h 8372022"/>
              <a:gd name="connsiteX26" fmla="*/ 2343245 w 2345125"/>
              <a:gd name="connsiteY26" fmla="*/ 5554640 h 8372022"/>
              <a:gd name="connsiteX27" fmla="*/ 2334887 w 2345125"/>
              <a:gd name="connsiteY27" fmla="*/ 5554640 h 8372022"/>
              <a:gd name="connsiteX28" fmla="*/ 2334886 w 2345125"/>
              <a:gd name="connsiteY28" fmla="*/ 5554638 h 8372022"/>
              <a:gd name="connsiteX29" fmla="*/ 1771558 w 2345125"/>
              <a:gd name="connsiteY29" fmla="*/ 5554639 h 8372022"/>
              <a:gd name="connsiteX30" fmla="*/ 1769954 w 2345125"/>
              <a:gd name="connsiteY30" fmla="*/ 5522865 h 8372022"/>
              <a:gd name="connsiteX31" fmla="*/ 1763682 w 2345125"/>
              <a:gd name="connsiteY31" fmla="*/ 5481769 h 8372022"/>
              <a:gd name="connsiteX32" fmla="*/ 1763681 w 2345125"/>
              <a:gd name="connsiteY32" fmla="*/ 4409639 h 8372022"/>
              <a:gd name="connsiteX33" fmla="*/ 1764565 w 2345125"/>
              <a:gd name="connsiteY33" fmla="*/ 4409639 h 8372022"/>
              <a:gd name="connsiteX34" fmla="*/ 1764565 w 2345125"/>
              <a:gd name="connsiteY34" fmla="*/ 2306138 h 8372022"/>
              <a:gd name="connsiteX35" fmla="*/ 1764565 w 2345125"/>
              <a:gd name="connsiteY35" fmla="*/ 709349 h 8372022"/>
              <a:gd name="connsiteX36" fmla="*/ 2344129 w 2345125"/>
              <a:gd name="connsiteY36" fmla="*/ 1217 h 8372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345125" h="8372022">
                <a:moveTo>
                  <a:pt x="1771557" y="5554640"/>
                </a:moveTo>
                <a:lnTo>
                  <a:pt x="2334887" y="5554640"/>
                </a:lnTo>
                <a:lnTo>
                  <a:pt x="2343745" y="5730059"/>
                </a:lnTo>
                <a:cubicBezTo>
                  <a:pt x="2343745" y="6445208"/>
                  <a:pt x="2053873" y="7092654"/>
                  <a:pt x="1585215" y="7561313"/>
                </a:cubicBezTo>
                <a:lnTo>
                  <a:pt x="1537534" y="7604648"/>
                </a:lnTo>
                <a:lnTo>
                  <a:pt x="1488542" y="7649175"/>
                </a:lnTo>
                <a:lnTo>
                  <a:pt x="1488540" y="7649176"/>
                </a:lnTo>
                <a:lnTo>
                  <a:pt x="1401304" y="7728461"/>
                </a:lnTo>
                <a:cubicBezTo>
                  <a:pt x="1257411" y="7847212"/>
                  <a:pt x="1100474" y="7950723"/>
                  <a:pt x="932964" y="8036521"/>
                </a:cubicBezTo>
                <a:lnTo>
                  <a:pt x="817528" y="8090412"/>
                </a:lnTo>
                <a:lnTo>
                  <a:pt x="948845" y="8372022"/>
                </a:lnTo>
                <a:lnTo>
                  <a:pt x="0" y="8123395"/>
                </a:lnTo>
                <a:lnTo>
                  <a:pt x="419446" y="7236723"/>
                </a:lnTo>
                <a:lnTo>
                  <a:pt x="579794" y="7580591"/>
                </a:lnTo>
                <a:lnTo>
                  <a:pt x="587922" y="7577503"/>
                </a:lnTo>
                <a:cubicBezTo>
                  <a:pt x="812345" y="7476036"/>
                  <a:pt x="1014983" y="7334876"/>
                  <a:pt x="1186882" y="7162978"/>
                </a:cubicBezTo>
                <a:lnTo>
                  <a:pt x="1203829" y="7144332"/>
                </a:lnTo>
                <a:lnTo>
                  <a:pt x="1254784" y="7114913"/>
                </a:lnTo>
                <a:lnTo>
                  <a:pt x="1203828" y="7144333"/>
                </a:lnTo>
                <a:lnTo>
                  <a:pt x="1317672" y="7019072"/>
                </a:lnTo>
                <a:cubicBezTo>
                  <a:pt x="1606757" y="6668782"/>
                  <a:pt x="1780415" y="6219700"/>
                  <a:pt x="1780415" y="5730059"/>
                </a:cubicBezTo>
                <a:close/>
                <a:moveTo>
                  <a:pt x="2345125" y="0"/>
                </a:moveTo>
                <a:lnTo>
                  <a:pt x="2345125" y="2306138"/>
                </a:lnTo>
                <a:lnTo>
                  <a:pt x="2344129" y="2306138"/>
                </a:lnTo>
                <a:lnTo>
                  <a:pt x="2344129" y="5180784"/>
                </a:lnTo>
                <a:lnTo>
                  <a:pt x="2343245" y="5180784"/>
                </a:lnTo>
                <a:lnTo>
                  <a:pt x="2343245" y="5554640"/>
                </a:lnTo>
                <a:lnTo>
                  <a:pt x="2334887" y="5554640"/>
                </a:lnTo>
                <a:lnTo>
                  <a:pt x="2334886" y="5554638"/>
                </a:lnTo>
                <a:lnTo>
                  <a:pt x="1771558" y="5554639"/>
                </a:lnTo>
                <a:lnTo>
                  <a:pt x="1769954" y="5522865"/>
                </a:lnTo>
                <a:lnTo>
                  <a:pt x="1763682" y="5481769"/>
                </a:lnTo>
                <a:lnTo>
                  <a:pt x="1763681" y="4409639"/>
                </a:lnTo>
                <a:lnTo>
                  <a:pt x="1764565" y="4409639"/>
                </a:lnTo>
                <a:lnTo>
                  <a:pt x="1764565" y="2306138"/>
                </a:lnTo>
                <a:lnTo>
                  <a:pt x="1764565" y="709349"/>
                </a:lnTo>
                <a:lnTo>
                  <a:pt x="2344129" y="121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0067DE60-AECA-F6ED-C11A-327252E4899A}"/>
              </a:ext>
            </a:extLst>
          </p:cNvPr>
          <p:cNvSpPr/>
          <p:nvPr/>
        </p:nvSpPr>
        <p:spPr>
          <a:xfrm>
            <a:off x="13101091" y="1847867"/>
            <a:ext cx="2570381" cy="6027847"/>
          </a:xfrm>
          <a:custGeom>
            <a:avLst/>
            <a:gdLst>
              <a:gd name="connsiteX0" fmla="*/ 588784 w 2570381"/>
              <a:gd name="connsiteY0" fmla="*/ 4770583 h 6027847"/>
              <a:gd name="connsiteX1" fmla="*/ 588784 w 2570381"/>
              <a:gd name="connsiteY1" fmla="*/ 4798833 h 6027847"/>
              <a:gd name="connsiteX2" fmla="*/ 587360 w 2570381"/>
              <a:gd name="connsiteY2" fmla="*/ 4784708 h 6027847"/>
              <a:gd name="connsiteX3" fmla="*/ 0 w 2570381"/>
              <a:gd name="connsiteY3" fmla="*/ 0 h 6027847"/>
              <a:gd name="connsiteX4" fmla="*/ 589089 w 2570381"/>
              <a:gd name="connsiteY4" fmla="*/ 719769 h 6027847"/>
              <a:gd name="connsiteX5" fmla="*/ 589089 w 2570381"/>
              <a:gd name="connsiteY5" fmla="*/ 719770 h 6027847"/>
              <a:gd name="connsiteX6" fmla="*/ 1287827 w 2570381"/>
              <a:gd name="connsiteY6" fmla="*/ 1573513 h 6027847"/>
              <a:gd name="connsiteX7" fmla="*/ 589089 w 2570381"/>
              <a:gd name="connsiteY7" fmla="*/ 1573513 h 6027847"/>
              <a:gd name="connsiteX8" fmla="*/ 589089 w 2570381"/>
              <a:gd name="connsiteY8" fmla="*/ 4448159 h 6027847"/>
              <a:gd name="connsiteX9" fmla="*/ 588783 w 2570381"/>
              <a:gd name="connsiteY9" fmla="*/ 4448159 h 6027847"/>
              <a:gd name="connsiteX10" fmla="*/ 588783 w 2570381"/>
              <a:gd name="connsiteY10" fmla="*/ 4770583 h 6027847"/>
              <a:gd name="connsiteX11" fmla="*/ 587359 w 2570381"/>
              <a:gd name="connsiteY11" fmla="*/ 4784708 h 6027847"/>
              <a:gd name="connsiteX12" fmla="*/ 588783 w 2570381"/>
              <a:gd name="connsiteY12" fmla="*/ 4798833 h 6027847"/>
              <a:gd name="connsiteX13" fmla="*/ 588783 w 2570381"/>
              <a:gd name="connsiteY13" fmla="*/ 4822014 h 6027847"/>
              <a:gd name="connsiteX14" fmla="*/ 588784 w 2570381"/>
              <a:gd name="connsiteY14" fmla="*/ 4822014 h 6027847"/>
              <a:gd name="connsiteX15" fmla="*/ 588784 w 2570381"/>
              <a:gd name="connsiteY15" fmla="*/ 4798833 h 6027847"/>
              <a:gd name="connsiteX16" fmla="*/ 594029 w 2570381"/>
              <a:gd name="connsiteY16" fmla="*/ 4850859 h 6027847"/>
              <a:gd name="connsiteX17" fmla="*/ 849443 w 2570381"/>
              <a:gd name="connsiteY17" fmla="*/ 5106273 h 6027847"/>
              <a:gd name="connsiteX18" fmla="*/ 915398 w 2570381"/>
              <a:gd name="connsiteY18" fmla="*/ 5112923 h 6027847"/>
              <a:gd name="connsiteX19" fmla="*/ 915398 w 2570381"/>
              <a:gd name="connsiteY19" fmla="*/ 5111734 h 6027847"/>
              <a:gd name="connsiteX20" fmla="*/ 927576 w 2570381"/>
              <a:gd name="connsiteY20" fmla="*/ 5111734 h 6027847"/>
              <a:gd name="connsiteX21" fmla="*/ 927586 w 2570381"/>
              <a:gd name="connsiteY21" fmla="*/ 5111733 h 6027847"/>
              <a:gd name="connsiteX22" fmla="*/ 1758580 w 2570381"/>
              <a:gd name="connsiteY22" fmla="*/ 5111733 h 6027847"/>
              <a:gd name="connsiteX23" fmla="*/ 1815509 w 2570381"/>
              <a:gd name="connsiteY23" fmla="*/ 5111733 h 6027847"/>
              <a:gd name="connsiteX24" fmla="*/ 1815509 w 2570381"/>
              <a:gd name="connsiteY24" fmla="*/ 4775183 h 6027847"/>
              <a:gd name="connsiteX25" fmla="*/ 2570381 w 2570381"/>
              <a:gd name="connsiteY25" fmla="*/ 5401515 h 6027847"/>
              <a:gd name="connsiteX26" fmla="*/ 1815509 w 2570381"/>
              <a:gd name="connsiteY26" fmla="*/ 6027847 h 6027847"/>
              <a:gd name="connsiteX27" fmla="*/ 1815509 w 2570381"/>
              <a:gd name="connsiteY27" fmla="*/ 5691297 h 6027847"/>
              <a:gd name="connsiteX28" fmla="*/ 915399 w 2570381"/>
              <a:gd name="connsiteY28" fmla="*/ 5691297 h 6027847"/>
              <a:gd name="connsiteX29" fmla="*/ 915399 w 2570381"/>
              <a:gd name="connsiteY29" fmla="*/ 5689573 h 6027847"/>
              <a:gd name="connsiteX30" fmla="*/ 823076 w 2570381"/>
              <a:gd name="connsiteY30" fmla="*/ 5684911 h 6027847"/>
              <a:gd name="connsiteX31" fmla="*/ 15391 w 2570381"/>
              <a:gd name="connsiteY31" fmla="*/ 4877226 h 6027847"/>
              <a:gd name="connsiteX32" fmla="*/ 12603 w 2570381"/>
              <a:gd name="connsiteY32" fmla="*/ 4822014 h 6027847"/>
              <a:gd name="connsiteX33" fmla="*/ 12602 w 2570381"/>
              <a:gd name="connsiteY33" fmla="*/ 4822014 h 6027847"/>
              <a:gd name="connsiteX34" fmla="*/ 9220 w 2570381"/>
              <a:gd name="connsiteY34" fmla="*/ 4822014 h 6027847"/>
              <a:gd name="connsiteX35" fmla="*/ 9220 w 2570381"/>
              <a:gd name="connsiteY35" fmla="*/ 4448159 h 6027847"/>
              <a:gd name="connsiteX36" fmla="*/ 0 w 2570381"/>
              <a:gd name="connsiteY36" fmla="*/ 4448159 h 6027847"/>
              <a:gd name="connsiteX37" fmla="*/ 0 w 2570381"/>
              <a:gd name="connsiteY37" fmla="*/ 1573513 h 6027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570381" h="6027847">
                <a:moveTo>
                  <a:pt x="588784" y="4770583"/>
                </a:moveTo>
                <a:lnTo>
                  <a:pt x="588784" y="4798833"/>
                </a:lnTo>
                <a:lnTo>
                  <a:pt x="587360" y="4784708"/>
                </a:lnTo>
                <a:close/>
                <a:moveTo>
                  <a:pt x="0" y="0"/>
                </a:moveTo>
                <a:lnTo>
                  <a:pt x="589089" y="719769"/>
                </a:lnTo>
                <a:lnTo>
                  <a:pt x="589089" y="719770"/>
                </a:lnTo>
                <a:lnTo>
                  <a:pt x="1287827" y="1573513"/>
                </a:lnTo>
                <a:lnTo>
                  <a:pt x="589089" y="1573513"/>
                </a:lnTo>
                <a:lnTo>
                  <a:pt x="589089" y="4448159"/>
                </a:lnTo>
                <a:lnTo>
                  <a:pt x="588783" y="4448159"/>
                </a:lnTo>
                <a:lnTo>
                  <a:pt x="588783" y="4770583"/>
                </a:lnTo>
                <a:lnTo>
                  <a:pt x="587359" y="4784708"/>
                </a:lnTo>
                <a:lnTo>
                  <a:pt x="588783" y="4798833"/>
                </a:lnTo>
                <a:lnTo>
                  <a:pt x="588783" y="4822014"/>
                </a:lnTo>
                <a:lnTo>
                  <a:pt x="588784" y="4822014"/>
                </a:lnTo>
                <a:lnTo>
                  <a:pt x="588784" y="4798833"/>
                </a:lnTo>
                <a:lnTo>
                  <a:pt x="594029" y="4850859"/>
                </a:lnTo>
                <a:cubicBezTo>
                  <a:pt x="620263" y="4979063"/>
                  <a:pt x="721240" y="5080040"/>
                  <a:pt x="849443" y="5106273"/>
                </a:cubicBezTo>
                <a:lnTo>
                  <a:pt x="915398" y="5112923"/>
                </a:lnTo>
                <a:lnTo>
                  <a:pt x="915398" y="5111734"/>
                </a:lnTo>
                <a:lnTo>
                  <a:pt x="927576" y="5111734"/>
                </a:lnTo>
                <a:lnTo>
                  <a:pt x="927586" y="5111733"/>
                </a:lnTo>
                <a:lnTo>
                  <a:pt x="1758580" y="5111733"/>
                </a:lnTo>
                <a:lnTo>
                  <a:pt x="1815509" y="5111733"/>
                </a:lnTo>
                <a:lnTo>
                  <a:pt x="1815509" y="4775183"/>
                </a:lnTo>
                <a:lnTo>
                  <a:pt x="2570381" y="5401515"/>
                </a:lnTo>
                <a:lnTo>
                  <a:pt x="1815509" y="6027847"/>
                </a:lnTo>
                <a:lnTo>
                  <a:pt x="1815509" y="5691297"/>
                </a:lnTo>
                <a:lnTo>
                  <a:pt x="915399" y="5691297"/>
                </a:lnTo>
                <a:lnTo>
                  <a:pt x="915399" y="5689573"/>
                </a:lnTo>
                <a:lnTo>
                  <a:pt x="823076" y="5684911"/>
                </a:lnTo>
                <a:cubicBezTo>
                  <a:pt x="397206" y="5641662"/>
                  <a:pt x="58640" y="5303096"/>
                  <a:pt x="15391" y="4877226"/>
                </a:cubicBezTo>
                <a:lnTo>
                  <a:pt x="12603" y="4822014"/>
                </a:lnTo>
                <a:lnTo>
                  <a:pt x="12602" y="4822014"/>
                </a:lnTo>
                <a:lnTo>
                  <a:pt x="9220" y="4822014"/>
                </a:lnTo>
                <a:lnTo>
                  <a:pt x="9220" y="4448159"/>
                </a:lnTo>
                <a:lnTo>
                  <a:pt x="0" y="4448159"/>
                </a:lnTo>
                <a:lnTo>
                  <a:pt x="0" y="1573513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F683CE35-8BA1-A7D2-7A7C-1C62D554C53E}"/>
              </a:ext>
            </a:extLst>
          </p:cNvPr>
          <p:cNvSpPr/>
          <p:nvPr/>
        </p:nvSpPr>
        <p:spPr>
          <a:xfrm>
            <a:off x="12492498" y="1116459"/>
            <a:ext cx="2353654" cy="8370805"/>
          </a:xfrm>
          <a:custGeom>
            <a:avLst/>
            <a:gdLst>
              <a:gd name="connsiteX0" fmla="*/ 582097 w 2353654"/>
              <a:gd name="connsiteY0" fmla="*/ 5553423 h 8370805"/>
              <a:gd name="connsiteX1" fmla="*/ 573239 w 2353654"/>
              <a:gd name="connsiteY1" fmla="*/ 5728842 h 8370805"/>
              <a:gd name="connsiteX2" fmla="*/ 1035982 w 2353654"/>
              <a:gd name="connsiteY2" fmla="*/ 7017855 h 8370805"/>
              <a:gd name="connsiteX3" fmla="*/ 1149826 w 2353654"/>
              <a:gd name="connsiteY3" fmla="*/ 7143116 h 8370805"/>
              <a:gd name="connsiteX4" fmla="*/ 1098870 w 2353654"/>
              <a:gd name="connsiteY4" fmla="*/ 7113696 h 8370805"/>
              <a:gd name="connsiteX5" fmla="*/ 1149825 w 2353654"/>
              <a:gd name="connsiteY5" fmla="*/ 7143115 h 8370805"/>
              <a:gd name="connsiteX6" fmla="*/ 1166772 w 2353654"/>
              <a:gd name="connsiteY6" fmla="*/ 7161761 h 8370805"/>
              <a:gd name="connsiteX7" fmla="*/ 1765732 w 2353654"/>
              <a:gd name="connsiteY7" fmla="*/ 7576286 h 8370805"/>
              <a:gd name="connsiteX8" fmla="*/ 1773860 w 2353654"/>
              <a:gd name="connsiteY8" fmla="*/ 7579374 h 8370805"/>
              <a:gd name="connsiteX9" fmla="*/ 1934208 w 2353654"/>
              <a:gd name="connsiteY9" fmla="*/ 7235506 h 8370805"/>
              <a:gd name="connsiteX10" fmla="*/ 2353654 w 2353654"/>
              <a:gd name="connsiteY10" fmla="*/ 8122178 h 8370805"/>
              <a:gd name="connsiteX11" fmla="*/ 1404809 w 2353654"/>
              <a:gd name="connsiteY11" fmla="*/ 8370805 h 8370805"/>
              <a:gd name="connsiteX12" fmla="*/ 1536126 w 2353654"/>
              <a:gd name="connsiteY12" fmla="*/ 8089195 h 8370805"/>
              <a:gd name="connsiteX13" fmla="*/ 1420690 w 2353654"/>
              <a:gd name="connsiteY13" fmla="*/ 8035304 h 8370805"/>
              <a:gd name="connsiteX14" fmla="*/ 952350 w 2353654"/>
              <a:gd name="connsiteY14" fmla="*/ 7727244 h 8370805"/>
              <a:gd name="connsiteX15" fmla="*/ 865114 w 2353654"/>
              <a:gd name="connsiteY15" fmla="*/ 7647959 h 8370805"/>
              <a:gd name="connsiteX16" fmla="*/ 865112 w 2353654"/>
              <a:gd name="connsiteY16" fmla="*/ 7647958 h 8370805"/>
              <a:gd name="connsiteX17" fmla="*/ 816120 w 2353654"/>
              <a:gd name="connsiteY17" fmla="*/ 7603431 h 8370805"/>
              <a:gd name="connsiteX18" fmla="*/ 768439 w 2353654"/>
              <a:gd name="connsiteY18" fmla="*/ 7560096 h 8370805"/>
              <a:gd name="connsiteX19" fmla="*/ 9909 w 2353654"/>
              <a:gd name="connsiteY19" fmla="*/ 5728842 h 8370805"/>
              <a:gd name="connsiteX20" fmla="*/ 18767 w 2353654"/>
              <a:gd name="connsiteY20" fmla="*/ 5553423 h 8370805"/>
              <a:gd name="connsiteX21" fmla="*/ 0 w 2353654"/>
              <a:gd name="connsiteY21" fmla="*/ 0 h 8370805"/>
              <a:gd name="connsiteX22" fmla="*/ 589089 w 2353654"/>
              <a:gd name="connsiteY22" fmla="*/ 719770 h 8370805"/>
              <a:gd name="connsiteX23" fmla="*/ 598614 w 2353654"/>
              <a:gd name="connsiteY23" fmla="*/ 731408 h 8370805"/>
              <a:gd name="connsiteX24" fmla="*/ 598614 w 2353654"/>
              <a:gd name="connsiteY24" fmla="*/ 2304921 h 8370805"/>
              <a:gd name="connsiteX25" fmla="*/ 589089 w 2353654"/>
              <a:gd name="connsiteY25" fmla="*/ 2304921 h 8370805"/>
              <a:gd name="connsiteX26" fmla="*/ 589089 w 2353654"/>
              <a:gd name="connsiteY26" fmla="*/ 4408422 h 8370805"/>
              <a:gd name="connsiteX27" fmla="*/ 589973 w 2353654"/>
              <a:gd name="connsiteY27" fmla="*/ 4408422 h 8370805"/>
              <a:gd name="connsiteX28" fmla="*/ 589972 w 2353654"/>
              <a:gd name="connsiteY28" fmla="*/ 5480552 h 8370805"/>
              <a:gd name="connsiteX29" fmla="*/ 583700 w 2353654"/>
              <a:gd name="connsiteY29" fmla="*/ 5521648 h 8370805"/>
              <a:gd name="connsiteX30" fmla="*/ 582096 w 2353654"/>
              <a:gd name="connsiteY30" fmla="*/ 5553422 h 8370805"/>
              <a:gd name="connsiteX31" fmla="*/ 18768 w 2353654"/>
              <a:gd name="connsiteY31" fmla="*/ 5553421 h 8370805"/>
              <a:gd name="connsiteX32" fmla="*/ 18767 w 2353654"/>
              <a:gd name="connsiteY32" fmla="*/ 5553423 h 8370805"/>
              <a:gd name="connsiteX33" fmla="*/ 10409 w 2353654"/>
              <a:gd name="connsiteY33" fmla="*/ 5553423 h 8370805"/>
              <a:gd name="connsiteX34" fmla="*/ 10409 w 2353654"/>
              <a:gd name="connsiteY34" fmla="*/ 5179567 h 8370805"/>
              <a:gd name="connsiteX35" fmla="*/ 0 w 2353654"/>
              <a:gd name="connsiteY35" fmla="*/ 5179567 h 8370805"/>
              <a:gd name="connsiteX36" fmla="*/ 0 w 2353654"/>
              <a:gd name="connsiteY36" fmla="*/ 2304921 h 8370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353654" h="8370805">
                <a:moveTo>
                  <a:pt x="582097" y="5553423"/>
                </a:moveTo>
                <a:lnTo>
                  <a:pt x="573239" y="5728842"/>
                </a:lnTo>
                <a:cubicBezTo>
                  <a:pt x="573239" y="6218483"/>
                  <a:pt x="746897" y="6667565"/>
                  <a:pt x="1035982" y="7017855"/>
                </a:cubicBezTo>
                <a:lnTo>
                  <a:pt x="1149826" y="7143116"/>
                </a:lnTo>
                <a:lnTo>
                  <a:pt x="1098870" y="7113696"/>
                </a:lnTo>
                <a:lnTo>
                  <a:pt x="1149825" y="7143115"/>
                </a:lnTo>
                <a:lnTo>
                  <a:pt x="1166772" y="7161761"/>
                </a:lnTo>
                <a:cubicBezTo>
                  <a:pt x="1338671" y="7333659"/>
                  <a:pt x="1541309" y="7474819"/>
                  <a:pt x="1765732" y="7576286"/>
                </a:cubicBezTo>
                <a:lnTo>
                  <a:pt x="1773860" y="7579374"/>
                </a:lnTo>
                <a:lnTo>
                  <a:pt x="1934208" y="7235506"/>
                </a:lnTo>
                <a:lnTo>
                  <a:pt x="2353654" y="8122178"/>
                </a:lnTo>
                <a:lnTo>
                  <a:pt x="1404809" y="8370805"/>
                </a:lnTo>
                <a:lnTo>
                  <a:pt x="1536126" y="8089195"/>
                </a:lnTo>
                <a:lnTo>
                  <a:pt x="1420690" y="8035304"/>
                </a:lnTo>
                <a:cubicBezTo>
                  <a:pt x="1253180" y="7949506"/>
                  <a:pt x="1096243" y="7845995"/>
                  <a:pt x="952350" y="7727244"/>
                </a:cubicBezTo>
                <a:lnTo>
                  <a:pt x="865114" y="7647959"/>
                </a:lnTo>
                <a:lnTo>
                  <a:pt x="865112" y="7647958"/>
                </a:lnTo>
                <a:lnTo>
                  <a:pt x="816120" y="7603431"/>
                </a:lnTo>
                <a:lnTo>
                  <a:pt x="768439" y="7560096"/>
                </a:lnTo>
                <a:cubicBezTo>
                  <a:pt x="299781" y="7091437"/>
                  <a:pt x="9909" y="6443991"/>
                  <a:pt x="9909" y="5728842"/>
                </a:cubicBezTo>
                <a:lnTo>
                  <a:pt x="18767" y="5553423"/>
                </a:lnTo>
                <a:close/>
                <a:moveTo>
                  <a:pt x="0" y="0"/>
                </a:moveTo>
                <a:lnTo>
                  <a:pt x="589089" y="719770"/>
                </a:lnTo>
                <a:lnTo>
                  <a:pt x="598614" y="731408"/>
                </a:lnTo>
                <a:lnTo>
                  <a:pt x="598614" y="2304921"/>
                </a:lnTo>
                <a:lnTo>
                  <a:pt x="589089" y="2304921"/>
                </a:lnTo>
                <a:lnTo>
                  <a:pt x="589089" y="4408422"/>
                </a:lnTo>
                <a:lnTo>
                  <a:pt x="589973" y="4408422"/>
                </a:lnTo>
                <a:lnTo>
                  <a:pt x="589972" y="5480552"/>
                </a:lnTo>
                <a:lnTo>
                  <a:pt x="583700" y="5521648"/>
                </a:lnTo>
                <a:lnTo>
                  <a:pt x="582096" y="5553422"/>
                </a:lnTo>
                <a:lnTo>
                  <a:pt x="18768" y="5553421"/>
                </a:lnTo>
                <a:lnTo>
                  <a:pt x="18767" y="5553423"/>
                </a:lnTo>
                <a:lnTo>
                  <a:pt x="10409" y="5553423"/>
                </a:lnTo>
                <a:lnTo>
                  <a:pt x="10409" y="5179567"/>
                </a:lnTo>
                <a:lnTo>
                  <a:pt x="0" y="5179567"/>
                </a:lnTo>
                <a:lnTo>
                  <a:pt x="0" y="230492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22A0545E-2A72-A63E-9F1A-5BC743CEB703}"/>
              </a:ext>
            </a:extLst>
          </p:cNvPr>
          <p:cNvSpPr/>
          <p:nvPr/>
        </p:nvSpPr>
        <p:spPr>
          <a:xfrm flipH="1">
            <a:off x="15906813" y="6792181"/>
            <a:ext cx="914400" cy="9144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+mj-lt"/>
              </a:rPr>
              <a:t>05</a:t>
            </a:r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C59A977B-C812-9CBD-CFB2-35F8100AC8D1}"/>
              </a:ext>
            </a:extLst>
          </p:cNvPr>
          <p:cNvSpPr/>
          <p:nvPr/>
        </p:nvSpPr>
        <p:spPr>
          <a:xfrm flipH="1">
            <a:off x="15113349" y="9158048"/>
            <a:ext cx="914400" cy="9144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+mj-lt"/>
              </a:rPr>
              <a:t>04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5800AFE7-031E-1549-098E-628A02380C69}"/>
              </a:ext>
            </a:extLst>
          </p:cNvPr>
          <p:cNvSpPr txBox="1"/>
          <p:nvPr/>
        </p:nvSpPr>
        <p:spPr>
          <a:xfrm flipH="1">
            <a:off x="18069137" y="6863696"/>
            <a:ext cx="3054496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Tăng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tốc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và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mở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rộng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quy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mô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chuyển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đổi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.</a:t>
            </a:r>
            <a:endParaRPr lang="vi-VN" sz="22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56416B94-2A0B-ED12-F2D0-CA0BBEFA2D94}"/>
              </a:ext>
            </a:extLst>
          </p:cNvPr>
          <p:cNvSpPr txBox="1"/>
          <p:nvPr/>
        </p:nvSpPr>
        <p:spPr>
          <a:xfrm flipH="1">
            <a:off x="17179766" y="9822777"/>
            <a:ext cx="3054496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vi-VN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Linh hoạt điều chỉnh theo thị trường.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C846FD42-7F27-3DDF-BAF3-4A69D85825DD}"/>
              </a:ext>
            </a:extLst>
          </p:cNvPr>
          <p:cNvSpPr txBox="1"/>
          <p:nvPr/>
        </p:nvSpPr>
        <p:spPr>
          <a:xfrm rot="5400000" flipH="1">
            <a:off x="9552739" y="5011399"/>
            <a:ext cx="2886075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200" b="1" dirty="0">
                <a:solidFill>
                  <a:schemeClr val="bg2">
                    <a:alpha val="50000"/>
                  </a:schemeClr>
                </a:solidFill>
                <a:latin typeface="+mj-lt"/>
              </a:rPr>
              <a:t>AWAKENING</a:t>
            </a:r>
            <a:endParaRPr lang="vi-VN" sz="2200" b="1" dirty="0">
              <a:solidFill>
                <a:schemeClr val="bg2">
                  <a:alpha val="50000"/>
                </a:schemeClr>
              </a:solidFill>
              <a:latin typeface="+mj-lt"/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A37438DB-E764-01DA-2773-1A58C3B1AF90}"/>
              </a:ext>
            </a:extLst>
          </p:cNvPr>
          <p:cNvSpPr txBox="1"/>
          <p:nvPr/>
        </p:nvSpPr>
        <p:spPr>
          <a:xfrm flipH="1">
            <a:off x="11067129" y="12091157"/>
            <a:ext cx="2249742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vi-VN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Ứng dụng công nghệ để tối ưu vận hành.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CF749E2E-4483-0603-9AF0-A7CB5729EF6E}"/>
              </a:ext>
            </a:extLst>
          </p:cNvPr>
          <p:cNvSpPr txBox="1"/>
          <p:nvPr/>
        </p:nvSpPr>
        <p:spPr>
          <a:xfrm rot="5400000" flipH="1">
            <a:off x="10158287" y="5011399"/>
            <a:ext cx="2886075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200" b="1" dirty="0">
                <a:solidFill>
                  <a:schemeClr val="bg2">
                    <a:alpha val="50000"/>
                  </a:schemeClr>
                </a:solidFill>
                <a:latin typeface="+mj-lt"/>
              </a:rPr>
              <a:t>ALIGNMENT</a:t>
            </a:r>
            <a:endParaRPr lang="vi-VN" sz="2200" b="1" dirty="0">
              <a:solidFill>
                <a:schemeClr val="bg2">
                  <a:alpha val="50000"/>
                </a:schemeClr>
              </a:solidFill>
              <a:latin typeface="+mj-lt"/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17C31871-A1E6-CDD8-9BEA-82369FFB18FA}"/>
              </a:ext>
            </a:extLst>
          </p:cNvPr>
          <p:cNvSpPr txBox="1"/>
          <p:nvPr/>
        </p:nvSpPr>
        <p:spPr>
          <a:xfrm rot="5400000" flipH="1">
            <a:off x="10748961" y="5011399"/>
            <a:ext cx="2886075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200" b="1" dirty="0">
                <a:solidFill>
                  <a:schemeClr val="bg2">
                    <a:alpha val="50000"/>
                  </a:schemeClr>
                </a:solidFill>
                <a:latin typeface="+mj-lt"/>
              </a:rPr>
              <a:t>AUTOMATION</a:t>
            </a:r>
            <a:endParaRPr lang="vi-VN" sz="2200" b="1" dirty="0">
              <a:solidFill>
                <a:schemeClr val="bg2">
                  <a:alpha val="50000"/>
                </a:schemeClr>
              </a:solidFill>
              <a:latin typeface="+mj-lt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D3B2343B-B8A7-5E20-2D71-A050C6CD80AC}"/>
              </a:ext>
            </a:extLst>
          </p:cNvPr>
          <p:cNvSpPr txBox="1"/>
          <p:nvPr/>
        </p:nvSpPr>
        <p:spPr>
          <a:xfrm rot="5400000" flipH="1">
            <a:off x="11333898" y="5011399"/>
            <a:ext cx="2886075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200" b="1" dirty="0">
                <a:solidFill>
                  <a:schemeClr val="bg2">
                    <a:alpha val="50000"/>
                  </a:schemeClr>
                </a:solidFill>
                <a:latin typeface="+mj-lt"/>
              </a:rPr>
              <a:t>ADAPTATION</a:t>
            </a:r>
            <a:endParaRPr lang="vi-VN" sz="2200" b="1" dirty="0">
              <a:solidFill>
                <a:schemeClr val="bg2">
                  <a:alpha val="50000"/>
                </a:schemeClr>
              </a:solidFill>
              <a:latin typeface="+mj-lt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5962CA93-39AB-1AFA-7352-0476B502CDD2}"/>
              </a:ext>
            </a:extLst>
          </p:cNvPr>
          <p:cNvSpPr txBox="1"/>
          <p:nvPr/>
        </p:nvSpPr>
        <p:spPr>
          <a:xfrm rot="5400000" flipH="1">
            <a:off x="11947983" y="5011399"/>
            <a:ext cx="2886075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200" b="1" dirty="0">
                <a:solidFill>
                  <a:schemeClr val="bg2">
                    <a:alpha val="50000"/>
                  </a:schemeClr>
                </a:solidFill>
                <a:latin typeface="+mj-lt"/>
              </a:rPr>
              <a:t>ACCELERATION</a:t>
            </a:r>
            <a:endParaRPr lang="vi-VN" sz="2200" b="1" dirty="0">
              <a:solidFill>
                <a:schemeClr val="bg2">
                  <a:alpha val="50000"/>
                </a:schemeClr>
              </a:solidFill>
              <a:latin typeface="+mj-lt"/>
            </a:endParaRPr>
          </a:p>
        </p:txBody>
      </p:sp>
      <p:sp>
        <p:nvSpPr>
          <p:cNvPr id="120" name="!!SubTitle">
            <a:extLst>
              <a:ext uri="{FF2B5EF4-FFF2-40B4-BE49-F238E27FC236}">
                <a16:creationId xmlns:a16="http://schemas.microsoft.com/office/drawing/2014/main" id="{C9A9D30E-13A9-5F0F-5840-3C5086F0583D}"/>
              </a:ext>
            </a:extLst>
          </p:cNvPr>
          <p:cNvSpPr txBox="1"/>
          <p:nvPr/>
        </p:nvSpPr>
        <p:spPr>
          <a:xfrm>
            <a:off x="1117732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22" name="!!MainTitle1">
            <a:extLst>
              <a:ext uri="{FF2B5EF4-FFF2-40B4-BE49-F238E27FC236}">
                <a16:creationId xmlns:a16="http://schemas.microsoft.com/office/drawing/2014/main" id="{CED8195B-AE3D-A704-83FC-639F993FCD4B}"/>
              </a:ext>
            </a:extLst>
          </p:cNvPr>
          <p:cNvSpPr txBox="1"/>
          <p:nvPr/>
        </p:nvSpPr>
        <p:spPr>
          <a:xfrm>
            <a:off x="1059637" y="2731805"/>
            <a:ext cx="7602851" cy="212365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6600" b="1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5A DIGITAL</a:t>
            </a:r>
          </a:p>
          <a:p>
            <a:pPr lvl="0">
              <a:defRPr/>
            </a:pPr>
            <a:r>
              <a: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TRANSFORMATION</a:t>
            </a:r>
          </a:p>
        </p:txBody>
      </p:sp>
      <p:sp>
        <p:nvSpPr>
          <p:cNvPr id="123" name="!!SlideOcean">
            <a:extLst>
              <a:ext uri="{FF2B5EF4-FFF2-40B4-BE49-F238E27FC236}">
                <a16:creationId xmlns:a16="http://schemas.microsoft.com/office/drawing/2014/main" id="{DDF42EC4-35AE-F7A2-C269-5AE0E477D570}"/>
              </a:ext>
            </a:extLst>
          </p:cNvPr>
          <p:cNvSpPr txBox="1"/>
          <p:nvPr/>
        </p:nvSpPr>
        <p:spPr>
          <a:xfrm>
            <a:off x="21111846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24" name="Freeform 173">
            <a:extLst>
              <a:ext uri="{FF2B5EF4-FFF2-40B4-BE49-F238E27FC236}">
                <a16:creationId xmlns:a16="http://schemas.microsoft.com/office/drawing/2014/main" id="{50AC403F-BBEA-A782-2C46-06DDA2C7A3F3}"/>
              </a:ext>
            </a:extLst>
          </p:cNvPr>
          <p:cNvSpPr>
            <a:spLocks noEditPoints="1"/>
          </p:cNvSpPr>
          <p:nvPr/>
        </p:nvSpPr>
        <p:spPr bwMode="auto">
          <a:xfrm>
            <a:off x="7527566" y="9869704"/>
            <a:ext cx="630392" cy="706038"/>
          </a:xfrm>
          <a:custGeom>
            <a:avLst/>
            <a:gdLst>
              <a:gd name="T0" fmla="*/ 669 w 941"/>
              <a:gd name="T1" fmla="*/ 525 h 1049"/>
              <a:gd name="T2" fmla="*/ 470 w 941"/>
              <a:gd name="T3" fmla="*/ 724 h 1049"/>
              <a:gd name="T4" fmla="*/ 271 w 941"/>
              <a:gd name="T5" fmla="*/ 525 h 1049"/>
              <a:gd name="T6" fmla="*/ 470 w 941"/>
              <a:gd name="T7" fmla="*/ 326 h 1049"/>
              <a:gd name="T8" fmla="*/ 669 w 941"/>
              <a:gd name="T9" fmla="*/ 525 h 1049"/>
              <a:gd name="T10" fmla="*/ 470 w 941"/>
              <a:gd name="T11" fmla="*/ 326 h 1049"/>
              <a:gd name="T12" fmla="*/ 470 w 941"/>
              <a:gd name="T13" fmla="*/ 118 h 1049"/>
              <a:gd name="T14" fmla="*/ 470 w 941"/>
              <a:gd name="T15" fmla="*/ 0 h 1049"/>
              <a:gd name="T16" fmla="*/ 411 w 941"/>
              <a:gd name="T17" fmla="*/ 60 h 1049"/>
              <a:gd name="T18" fmla="*/ 470 w 941"/>
              <a:gd name="T19" fmla="*/ 119 h 1049"/>
              <a:gd name="T20" fmla="*/ 529 w 941"/>
              <a:gd name="T21" fmla="*/ 60 h 1049"/>
              <a:gd name="T22" fmla="*/ 470 w 941"/>
              <a:gd name="T23" fmla="*/ 0 h 1049"/>
              <a:gd name="T24" fmla="*/ 470 w 941"/>
              <a:gd name="T25" fmla="*/ 724 h 1049"/>
              <a:gd name="T26" fmla="*/ 470 w 941"/>
              <a:gd name="T27" fmla="*/ 931 h 1049"/>
              <a:gd name="T28" fmla="*/ 529 w 941"/>
              <a:gd name="T29" fmla="*/ 990 h 1049"/>
              <a:gd name="T30" fmla="*/ 470 w 941"/>
              <a:gd name="T31" fmla="*/ 931 h 1049"/>
              <a:gd name="T32" fmla="*/ 411 w 941"/>
              <a:gd name="T33" fmla="*/ 990 h 1049"/>
              <a:gd name="T34" fmla="*/ 470 w 941"/>
              <a:gd name="T35" fmla="*/ 1049 h 1049"/>
              <a:gd name="T36" fmla="*/ 529 w 941"/>
              <a:gd name="T37" fmla="*/ 990 h 1049"/>
              <a:gd name="T38" fmla="*/ 881 w 941"/>
              <a:gd name="T39" fmla="*/ 131 h 1049"/>
              <a:gd name="T40" fmla="*/ 822 w 941"/>
              <a:gd name="T41" fmla="*/ 190 h 1049"/>
              <a:gd name="T42" fmla="*/ 881 w 941"/>
              <a:gd name="T43" fmla="*/ 250 h 1049"/>
              <a:gd name="T44" fmla="*/ 941 w 941"/>
              <a:gd name="T45" fmla="*/ 190 h 1049"/>
              <a:gd name="T46" fmla="*/ 881 w 941"/>
              <a:gd name="T47" fmla="*/ 131 h 1049"/>
              <a:gd name="T48" fmla="*/ 631 w 941"/>
              <a:gd name="T49" fmla="*/ 407 h 1049"/>
              <a:gd name="T50" fmla="*/ 881 w 941"/>
              <a:gd name="T51" fmla="*/ 407 h 1049"/>
              <a:gd name="T52" fmla="*/ 881 w 941"/>
              <a:gd name="T53" fmla="*/ 250 h 1049"/>
              <a:gd name="T54" fmla="*/ 0 w 941"/>
              <a:gd name="T55" fmla="*/ 190 h 1049"/>
              <a:gd name="T56" fmla="*/ 59 w 941"/>
              <a:gd name="T57" fmla="*/ 250 h 1049"/>
              <a:gd name="T58" fmla="*/ 118 w 941"/>
              <a:gd name="T59" fmla="*/ 190 h 1049"/>
              <a:gd name="T60" fmla="*/ 59 w 941"/>
              <a:gd name="T61" fmla="*/ 131 h 1049"/>
              <a:gd name="T62" fmla="*/ 0 w 941"/>
              <a:gd name="T63" fmla="*/ 190 h 1049"/>
              <a:gd name="T64" fmla="*/ 59 w 941"/>
              <a:gd name="T65" fmla="*/ 250 h 1049"/>
              <a:gd name="T66" fmla="*/ 59 w 941"/>
              <a:gd name="T67" fmla="*/ 407 h 1049"/>
              <a:gd name="T68" fmla="*/ 310 w 941"/>
              <a:gd name="T69" fmla="*/ 407 h 1049"/>
              <a:gd name="T70" fmla="*/ 941 w 941"/>
              <a:gd name="T71" fmla="*/ 859 h 1049"/>
              <a:gd name="T72" fmla="*/ 881 w 941"/>
              <a:gd name="T73" fmla="*/ 800 h 1049"/>
              <a:gd name="T74" fmla="*/ 822 w 941"/>
              <a:gd name="T75" fmla="*/ 859 h 1049"/>
              <a:gd name="T76" fmla="*/ 881 w 941"/>
              <a:gd name="T77" fmla="*/ 919 h 1049"/>
              <a:gd name="T78" fmla="*/ 941 w 941"/>
              <a:gd name="T79" fmla="*/ 859 h 1049"/>
              <a:gd name="T80" fmla="*/ 881 w 941"/>
              <a:gd name="T81" fmla="*/ 800 h 1049"/>
              <a:gd name="T82" fmla="*/ 881 w 941"/>
              <a:gd name="T83" fmla="*/ 642 h 1049"/>
              <a:gd name="T84" fmla="*/ 631 w 941"/>
              <a:gd name="T85" fmla="*/ 642 h 1049"/>
              <a:gd name="T86" fmla="*/ 59 w 941"/>
              <a:gd name="T87" fmla="*/ 919 h 1049"/>
              <a:gd name="T88" fmla="*/ 118 w 941"/>
              <a:gd name="T89" fmla="*/ 859 h 1049"/>
              <a:gd name="T90" fmla="*/ 59 w 941"/>
              <a:gd name="T91" fmla="*/ 800 h 1049"/>
              <a:gd name="T92" fmla="*/ 0 w 941"/>
              <a:gd name="T93" fmla="*/ 859 h 1049"/>
              <a:gd name="T94" fmla="*/ 59 w 941"/>
              <a:gd name="T95" fmla="*/ 919 h 1049"/>
              <a:gd name="T96" fmla="*/ 310 w 941"/>
              <a:gd name="T97" fmla="*/ 642 h 1049"/>
              <a:gd name="T98" fmla="*/ 59 w 941"/>
              <a:gd name="T99" fmla="*/ 642 h 1049"/>
              <a:gd name="T100" fmla="*/ 59 w 941"/>
              <a:gd name="T101" fmla="*/ 800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41" h="1049">
                <a:moveTo>
                  <a:pt x="669" y="525"/>
                </a:moveTo>
                <a:cubicBezTo>
                  <a:pt x="669" y="635"/>
                  <a:pt x="580" y="724"/>
                  <a:pt x="470" y="724"/>
                </a:cubicBezTo>
                <a:cubicBezTo>
                  <a:pt x="360" y="724"/>
                  <a:pt x="271" y="635"/>
                  <a:pt x="271" y="525"/>
                </a:cubicBezTo>
                <a:cubicBezTo>
                  <a:pt x="271" y="415"/>
                  <a:pt x="360" y="326"/>
                  <a:pt x="470" y="326"/>
                </a:cubicBezTo>
                <a:cubicBezTo>
                  <a:pt x="580" y="326"/>
                  <a:pt x="669" y="415"/>
                  <a:pt x="669" y="525"/>
                </a:cubicBezTo>
                <a:close/>
                <a:moveTo>
                  <a:pt x="470" y="326"/>
                </a:moveTo>
                <a:cubicBezTo>
                  <a:pt x="470" y="118"/>
                  <a:pt x="470" y="118"/>
                  <a:pt x="470" y="118"/>
                </a:cubicBezTo>
                <a:moveTo>
                  <a:pt x="470" y="0"/>
                </a:moveTo>
                <a:cubicBezTo>
                  <a:pt x="438" y="0"/>
                  <a:pt x="411" y="27"/>
                  <a:pt x="411" y="60"/>
                </a:cubicBezTo>
                <a:cubicBezTo>
                  <a:pt x="411" y="92"/>
                  <a:pt x="438" y="119"/>
                  <a:pt x="470" y="119"/>
                </a:cubicBezTo>
                <a:cubicBezTo>
                  <a:pt x="503" y="119"/>
                  <a:pt x="529" y="92"/>
                  <a:pt x="529" y="60"/>
                </a:cubicBezTo>
                <a:cubicBezTo>
                  <a:pt x="529" y="27"/>
                  <a:pt x="503" y="0"/>
                  <a:pt x="470" y="0"/>
                </a:cubicBezTo>
                <a:close/>
                <a:moveTo>
                  <a:pt x="470" y="724"/>
                </a:moveTo>
                <a:cubicBezTo>
                  <a:pt x="470" y="931"/>
                  <a:pt x="470" y="931"/>
                  <a:pt x="470" y="931"/>
                </a:cubicBezTo>
                <a:moveTo>
                  <a:pt x="529" y="990"/>
                </a:moveTo>
                <a:cubicBezTo>
                  <a:pt x="529" y="957"/>
                  <a:pt x="503" y="931"/>
                  <a:pt x="470" y="931"/>
                </a:cubicBezTo>
                <a:cubicBezTo>
                  <a:pt x="438" y="931"/>
                  <a:pt x="411" y="957"/>
                  <a:pt x="411" y="990"/>
                </a:cubicBezTo>
                <a:cubicBezTo>
                  <a:pt x="411" y="1023"/>
                  <a:pt x="438" y="1049"/>
                  <a:pt x="470" y="1049"/>
                </a:cubicBezTo>
                <a:cubicBezTo>
                  <a:pt x="503" y="1049"/>
                  <a:pt x="529" y="1023"/>
                  <a:pt x="529" y="990"/>
                </a:cubicBezTo>
                <a:close/>
                <a:moveTo>
                  <a:pt x="881" y="131"/>
                </a:moveTo>
                <a:cubicBezTo>
                  <a:pt x="849" y="131"/>
                  <a:pt x="822" y="158"/>
                  <a:pt x="822" y="190"/>
                </a:cubicBezTo>
                <a:cubicBezTo>
                  <a:pt x="822" y="223"/>
                  <a:pt x="849" y="250"/>
                  <a:pt x="881" y="250"/>
                </a:cubicBezTo>
                <a:cubicBezTo>
                  <a:pt x="914" y="250"/>
                  <a:pt x="941" y="223"/>
                  <a:pt x="941" y="190"/>
                </a:cubicBezTo>
                <a:cubicBezTo>
                  <a:pt x="941" y="158"/>
                  <a:pt x="914" y="131"/>
                  <a:pt x="881" y="131"/>
                </a:cubicBezTo>
                <a:close/>
                <a:moveTo>
                  <a:pt x="631" y="407"/>
                </a:moveTo>
                <a:cubicBezTo>
                  <a:pt x="881" y="407"/>
                  <a:pt x="881" y="407"/>
                  <a:pt x="881" y="407"/>
                </a:cubicBezTo>
                <a:cubicBezTo>
                  <a:pt x="881" y="250"/>
                  <a:pt x="881" y="250"/>
                  <a:pt x="881" y="250"/>
                </a:cubicBezTo>
                <a:moveTo>
                  <a:pt x="0" y="190"/>
                </a:moveTo>
                <a:cubicBezTo>
                  <a:pt x="0" y="223"/>
                  <a:pt x="26" y="250"/>
                  <a:pt x="59" y="250"/>
                </a:cubicBezTo>
                <a:cubicBezTo>
                  <a:pt x="92" y="250"/>
                  <a:pt x="118" y="223"/>
                  <a:pt x="118" y="190"/>
                </a:cubicBezTo>
                <a:cubicBezTo>
                  <a:pt x="118" y="158"/>
                  <a:pt x="92" y="131"/>
                  <a:pt x="59" y="131"/>
                </a:cubicBezTo>
                <a:cubicBezTo>
                  <a:pt x="26" y="131"/>
                  <a:pt x="0" y="158"/>
                  <a:pt x="0" y="190"/>
                </a:cubicBezTo>
                <a:close/>
                <a:moveTo>
                  <a:pt x="59" y="250"/>
                </a:moveTo>
                <a:cubicBezTo>
                  <a:pt x="59" y="407"/>
                  <a:pt x="59" y="407"/>
                  <a:pt x="59" y="407"/>
                </a:cubicBezTo>
                <a:cubicBezTo>
                  <a:pt x="310" y="407"/>
                  <a:pt x="310" y="407"/>
                  <a:pt x="310" y="407"/>
                </a:cubicBezTo>
                <a:moveTo>
                  <a:pt x="941" y="859"/>
                </a:moveTo>
                <a:cubicBezTo>
                  <a:pt x="941" y="827"/>
                  <a:pt x="914" y="800"/>
                  <a:pt x="881" y="800"/>
                </a:cubicBezTo>
                <a:cubicBezTo>
                  <a:pt x="849" y="800"/>
                  <a:pt x="822" y="827"/>
                  <a:pt x="822" y="859"/>
                </a:cubicBezTo>
                <a:cubicBezTo>
                  <a:pt x="822" y="892"/>
                  <a:pt x="849" y="919"/>
                  <a:pt x="881" y="919"/>
                </a:cubicBezTo>
                <a:cubicBezTo>
                  <a:pt x="914" y="919"/>
                  <a:pt x="941" y="892"/>
                  <a:pt x="941" y="859"/>
                </a:cubicBezTo>
                <a:close/>
                <a:moveTo>
                  <a:pt x="881" y="800"/>
                </a:moveTo>
                <a:cubicBezTo>
                  <a:pt x="881" y="642"/>
                  <a:pt x="881" y="642"/>
                  <a:pt x="881" y="642"/>
                </a:cubicBezTo>
                <a:cubicBezTo>
                  <a:pt x="631" y="642"/>
                  <a:pt x="631" y="642"/>
                  <a:pt x="631" y="642"/>
                </a:cubicBezTo>
                <a:moveTo>
                  <a:pt x="59" y="919"/>
                </a:moveTo>
                <a:cubicBezTo>
                  <a:pt x="92" y="919"/>
                  <a:pt x="118" y="892"/>
                  <a:pt x="118" y="859"/>
                </a:cubicBezTo>
                <a:cubicBezTo>
                  <a:pt x="118" y="827"/>
                  <a:pt x="92" y="800"/>
                  <a:pt x="59" y="800"/>
                </a:cubicBezTo>
                <a:cubicBezTo>
                  <a:pt x="26" y="800"/>
                  <a:pt x="0" y="827"/>
                  <a:pt x="0" y="859"/>
                </a:cubicBezTo>
                <a:cubicBezTo>
                  <a:pt x="0" y="892"/>
                  <a:pt x="26" y="919"/>
                  <a:pt x="59" y="919"/>
                </a:cubicBezTo>
                <a:close/>
                <a:moveTo>
                  <a:pt x="310" y="642"/>
                </a:moveTo>
                <a:cubicBezTo>
                  <a:pt x="59" y="642"/>
                  <a:pt x="59" y="642"/>
                  <a:pt x="59" y="642"/>
                </a:cubicBezTo>
                <a:cubicBezTo>
                  <a:pt x="59" y="800"/>
                  <a:pt x="59" y="800"/>
                  <a:pt x="59" y="800"/>
                </a:cubicBezTo>
              </a:path>
            </a:pathLst>
          </a:custGeom>
          <a:noFill/>
          <a:ln w="19050">
            <a:solidFill>
              <a:schemeClr val="accent1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5" name="Freeform 179">
            <a:extLst>
              <a:ext uri="{FF2B5EF4-FFF2-40B4-BE49-F238E27FC236}">
                <a16:creationId xmlns:a16="http://schemas.microsoft.com/office/drawing/2014/main" id="{888E3BBC-DD7B-23F6-3AA2-68A7DEB88ECA}"/>
              </a:ext>
            </a:extLst>
          </p:cNvPr>
          <p:cNvSpPr>
            <a:spLocks noEditPoints="1"/>
          </p:cNvSpPr>
          <p:nvPr/>
        </p:nvSpPr>
        <p:spPr bwMode="auto">
          <a:xfrm>
            <a:off x="6475062" y="6834966"/>
            <a:ext cx="725650" cy="728452"/>
          </a:xfrm>
          <a:custGeom>
            <a:avLst/>
            <a:gdLst>
              <a:gd name="T0" fmla="*/ 630 w 1082"/>
              <a:gd name="T1" fmla="*/ 423 h 1082"/>
              <a:gd name="T2" fmla="*/ 541 w 1082"/>
              <a:gd name="T3" fmla="*/ 511 h 1082"/>
              <a:gd name="T4" fmla="*/ 452 w 1082"/>
              <a:gd name="T5" fmla="*/ 423 h 1082"/>
              <a:gd name="T6" fmla="*/ 541 w 1082"/>
              <a:gd name="T7" fmla="*/ 334 h 1082"/>
              <a:gd name="T8" fmla="*/ 630 w 1082"/>
              <a:gd name="T9" fmla="*/ 423 h 1082"/>
              <a:gd name="T10" fmla="*/ 708 w 1082"/>
              <a:gd name="T11" fmla="*/ 748 h 1082"/>
              <a:gd name="T12" fmla="*/ 541 w 1082"/>
              <a:gd name="T13" fmla="*/ 600 h 1082"/>
              <a:gd name="T14" fmla="*/ 374 w 1082"/>
              <a:gd name="T15" fmla="*/ 748 h 1082"/>
              <a:gd name="T16" fmla="*/ 541 w 1082"/>
              <a:gd name="T17" fmla="*/ 76 h 1082"/>
              <a:gd name="T18" fmla="*/ 76 w 1082"/>
              <a:gd name="T19" fmla="*/ 541 h 1082"/>
              <a:gd name="T20" fmla="*/ 541 w 1082"/>
              <a:gd name="T21" fmla="*/ 1006 h 1082"/>
              <a:gd name="T22" fmla="*/ 1006 w 1082"/>
              <a:gd name="T23" fmla="*/ 541 h 1082"/>
              <a:gd name="T24" fmla="*/ 541 w 1082"/>
              <a:gd name="T25" fmla="*/ 76 h 1082"/>
              <a:gd name="T26" fmla="*/ 930 w 1082"/>
              <a:gd name="T27" fmla="*/ 541 h 1082"/>
              <a:gd name="T28" fmla="*/ 1082 w 1082"/>
              <a:gd name="T29" fmla="*/ 541 h 1082"/>
              <a:gd name="T30" fmla="*/ 541 w 1082"/>
              <a:gd name="T31" fmla="*/ 152 h 1082"/>
              <a:gd name="T32" fmla="*/ 541 w 1082"/>
              <a:gd name="T33" fmla="*/ 0 h 1082"/>
              <a:gd name="T34" fmla="*/ 0 w 1082"/>
              <a:gd name="T35" fmla="*/ 541 h 1082"/>
              <a:gd name="T36" fmla="*/ 152 w 1082"/>
              <a:gd name="T37" fmla="*/ 541 h 1082"/>
              <a:gd name="T38" fmla="*/ 541 w 1082"/>
              <a:gd name="T39" fmla="*/ 1082 h 1082"/>
              <a:gd name="T40" fmla="*/ 541 w 1082"/>
              <a:gd name="T41" fmla="*/ 929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2" h="1082">
                <a:moveTo>
                  <a:pt x="630" y="423"/>
                </a:moveTo>
                <a:cubicBezTo>
                  <a:pt x="630" y="472"/>
                  <a:pt x="590" y="511"/>
                  <a:pt x="541" y="511"/>
                </a:cubicBezTo>
                <a:cubicBezTo>
                  <a:pt x="492" y="511"/>
                  <a:pt x="452" y="472"/>
                  <a:pt x="452" y="423"/>
                </a:cubicBezTo>
                <a:cubicBezTo>
                  <a:pt x="452" y="374"/>
                  <a:pt x="492" y="334"/>
                  <a:pt x="541" y="334"/>
                </a:cubicBezTo>
                <a:cubicBezTo>
                  <a:pt x="590" y="334"/>
                  <a:pt x="630" y="374"/>
                  <a:pt x="630" y="423"/>
                </a:cubicBezTo>
                <a:close/>
                <a:moveTo>
                  <a:pt x="708" y="748"/>
                </a:moveTo>
                <a:cubicBezTo>
                  <a:pt x="708" y="666"/>
                  <a:pt x="633" y="600"/>
                  <a:pt x="541" y="600"/>
                </a:cubicBezTo>
                <a:cubicBezTo>
                  <a:pt x="449" y="600"/>
                  <a:pt x="374" y="666"/>
                  <a:pt x="374" y="748"/>
                </a:cubicBezTo>
                <a:moveTo>
                  <a:pt x="541" y="76"/>
                </a:moveTo>
                <a:cubicBezTo>
                  <a:pt x="284" y="76"/>
                  <a:pt x="76" y="284"/>
                  <a:pt x="76" y="541"/>
                </a:cubicBezTo>
                <a:cubicBezTo>
                  <a:pt x="76" y="798"/>
                  <a:pt x="284" y="1006"/>
                  <a:pt x="541" y="1006"/>
                </a:cubicBezTo>
                <a:cubicBezTo>
                  <a:pt x="798" y="1006"/>
                  <a:pt x="1006" y="798"/>
                  <a:pt x="1006" y="541"/>
                </a:cubicBezTo>
                <a:cubicBezTo>
                  <a:pt x="1006" y="284"/>
                  <a:pt x="798" y="76"/>
                  <a:pt x="541" y="76"/>
                </a:cubicBezTo>
                <a:close/>
                <a:moveTo>
                  <a:pt x="930" y="541"/>
                </a:moveTo>
                <a:cubicBezTo>
                  <a:pt x="1082" y="541"/>
                  <a:pt x="1082" y="541"/>
                  <a:pt x="1082" y="541"/>
                </a:cubicBezTo>
                <a:moveTo>
                  <a:pt x="541" y="152"/>
                </a:moveTo>
                <a:cubicBezTo>
                  <a:pt x="541" y="0"/>
                  <a:pt x="541" y="0"/>
                  <a:pt x="541" y="0"/>
                </a:cubicBezTo>
                <a:moveTo>
                  <a:pt x="0" y="541"/>
                </a:moveTo>
                <a:cubicBezTo>
                  <a:pt x="152" y="541"/>
                  <a:pt x="152" y="541"/>
                  <a:pt x="152" y="541"/>
                </a:cubicBezTo>
                <a:moveTo>
                  <a:pt x="541" y="1082"/>
                </a:moveTo>
                <a:cubicBezTo>
                  <a:pt x="541" y="929"/>
                  <a:pt x="541" y="929"/>
                  <a:pt x="541" y="929"/>
                </a:cubicBezTo>
              </a:path>
            </a:pathLst>
          </a:custGeom>
          <a:noFill/>
          <a:ln w="19050">
            <a:solidFill>
              <a:schemeClr val="accent1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6" name="Freeform 159">
            <a:extLst>
              <a:ext uri="{FF2B5EF4-FFF2-40B4-BE49-F238E27FC236}">
                <a16:creationId xmlns:a16="http://schemas.microsoft.com/office/drawing/2014/main" id="{D1D58ECE-9A56-4678-9F09-738BA83A7866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7210847" y="6960460"/>
            <a:ext cx="607976" cy="610778"/>
          </a:xfrm>
          <a:custGeom>
            <a:avLst/>
            <a:gdLst>
              <a:gd name="T0" fmla="*/ 775 w 906"/>
              <a:gd name="T1" fmla="*/ 526 h 905"/>
              <a:gd name="T2" fmla="*/ 526 w 906"/>
              <a:gd name="T3" fmla="*/ 775 h 905"/>
              <a:gd name="T4" fmla="*/ 214 w 906"/>
              <a:gd name="T5" fmla="*/ 550 h 905"/>
              <a:gd name="T6" fmla="*/ 26 w 906"/>
              <a:gd name="T7" fmla="*/ 26 h 905"/>
              <a:gd name="T8" fmla="*/ 550 w 906"/>
              <a:gd name="T9" fmla="*/ 213 h 905"/>
              <a:gd name="T10" fmla="*/ 775 w 906"/>
              <a:gd name="T11" fmla="*/ 526 h 905"/>
              <a:gd name="T12" fmla="*/ 338 w 906"/>
              <a:gd name="T13" fmla="*/ 338 h 905"/>
              <a:gd name="T14" fmla="*/ 338 w 906"/>
              <a:gd name="T15" fmla="*/ 482 h 905"/>
              <a:gd name="T16" fmla="*/ 483 w 906"/>
              <a:gd name="T17" fmla="*/ 482 h 905"/>
              <a:gd name="T18" fmla="*/ 483 w 906"/>
              <a:gd name="T19" fmla="*/ 338 h 905"/>
              <a:gd name="T20" fmla="*/ 338 w 906"/>
              <a:gd name="T21" fmla="*/ 338 h 905"/>
              <a:gd name="T22" fmla="*/ 56 w 906"/>
              <a:gd name="T23" fmla="*/ 274 h 905"/>
              <a:gd name="T24" fmla="*/ 188 w 906"/>
              <a:gd name="T25" fmla="*/ 188 h 905"/>
              <a:gd name="T26" fmla="*/ 274 w 906"/>
              <a:gd name="T27" fmla="*/ 55 h 905"/>
              <a:gd name="T28" fmla="*/ 226 w 906"/>
              <a:gd name="T29" fmla="*/ 562 h 905"/>
              <a:gd name="T30" fmla="*/ 362 w 906"/>
              <a:gd name="T31" fmla="*/ 905 h 905"/>
              <a:gd name="T32" fmla="*/ 407 w 906"/>
              <a:gd name="T33" fmla="*/ 704 h 905"/>
              <a:gd name="T34" fmla="*/ 704 w 906"/>
              <a:gd name="T35" fmla="*/ 407 h 905"/>
              <a:gd name="T36" fmla="*/ 906 w 906"/>
              <a:gd name="T37" fmla="*/ 361 h 905"/>
              <a:gd name="T38" fmla="*/ 563 w 906"/>
              <a:gd name="T39" fmla="*/ 226 h 905"/>
              <a:gd name="T40" fmla="*/ 556 w 906"/>
              <a:gd name="T41" fmla="*/ 746 h 905"/>
              <a:gd name="T42" fmla="*/ 583 w 906"/>
              <a:gd name="T43" fmla="*/ 775 h 905"/>
              <a:gd name="T44" fmla="*/ 844 w 906"/>
              <a:gd name="T45" fmla="*/ 843 h 905"/>
              <a:gd name="T46" fmla="*/ 775 w 906"/>
              <a:gd name="T47" fmla="*/ 582 h 905"/>
              <a:gd name="T48" fmla="*/ 746 w 906"/>
              <a:gd name="T49" fmla="*/ 555 h 905"/>
              <a:gd name="T50" fmla="*/ 556 w 906"/>
              <a:gd name="T51" fmla="*/ 746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6" h="905">
                <a:moveTo>
                  <a:pt x="775" y="526"/>
                </a:moveTo>
                <a:cubicBezTo>
                  <a:pt x="526" y="775"/>
                  <a:pt x="526" y="775"/>
                  <a:pt x="526" y="775"/>
                </a:cubicBezTo>
                <a:cubicBezTo>
                  <a:pt x="439" y="731"/>
                  <a:pt x="304" y="640"/>
                  <a:pt x="214" y="550"/>
                </a:cubicBezTo>
                <a:cubicBezTo>
                  <a:pt x="0" y="336"/>
                  <a:pt x="26" y="26"/>
                  <a:pt x="26" y="26"/>
                </a:cubicBezTo>
                <a:cubicBezTo>
                  <a:pt x="26" y="26"/>
                  <a:pt x="337" y="0"/>
                  <a:pt x="550" y="213"/>
                </a:cubicBezTo>
                <a:cubicBezTo>
                  <a:pt x="640" y="304"/>
                  <a:pt x="731" y="439"/>
                  <a:pt x="775" y="526"/>
                </a:cubicBezTo>
                <a:close/>
                <a:moveTo>
                  <a:pt x="338" y="338"/>
                </a:moveTo>
                <a:cubicBezTo>
                  <a:pt x="298" y="378"/>
                  <a:pt x="298" y="443"/>
                  <a:pt x="338" y="482"/>
                </a:cubicBezTo>
                <a:cubicBezTo>
                  <a:pt x="378" y="522"/>
                  <a:pt x="443" y="522"/>
                  <a:pt x="483" y="482"/>
                </a:cubicBezTo>
                <a:cubicBezTo>
                  <a:pt x="523" y="443"/>
                  <a:pt x="523" y="378"/>
                  <a:pt x="483" y="338"/>
                </a:cubicBezTo>
                <a:cubicBezTo>
                  <a:pt x="443" y="298"/>
                  <a:pt x="378" y="298"/>
                  <a:pt x="338" y="338"/>
                </a:cubicBezTo>
                <a:close/>
                <a:moveTo>
                  <a:pt x="56" y="274"/>
                </a:moveTo>
                <a:cubicBezTo>
                  <a:pt x="101" y="257"/>
                  <a:pt x="148" y="228"/>
                  <a:pt x="188" y="188"/>
                </a:cubicBezTo>
                <a:cubicBezTo>
                  <a:pt x="229" y="147"/>
                  <a:pt x="258" y="101"/>
                  <a:pt x="274" y="55"/>
                </a:cubicBezTo>
                <a:moveTo>
                  <a:pt x="226" y="562"/>
                </a:moveTo>
                <a:cubicBezTo>
                  <a:pt x="210" y="632"/>
                  <a:pt x="207" y="751"/>
                  <a:pt x="362" y="905"/>
                </a:cubicBezTo>
                <a:cubicBezTo>
                  <a:pt x="373" y="833"/>
                  <a:pt x="393" y="754"/>
                  <a:pt x="407" y="704"/>
                </a:cubicBezTo>
                <a:moveTo>
                  <a:pt x="704" y="407"/>
                </a:moveTo>
                <a:cubicBezTo>
                  <a:pt x="755" y="393"/>
                  <a:pt x="833" y="372"/>
                  <a:pt x="906" y="361"/>
                </a:cubicBezTo>
                <a:cubicBezTo>
                  <a:pt x="752" y="207"/>
                  <a:pt x="633" y="209"/>
                  <a:pt x="563" y="226"/>
                </a:cubicBezTo>
                <a:moveTo>
                  <a:pt x="556" y="746"/>
                </a:moveTo>
                <a:cubicBezTo>
                  <a:pt x="564" y="755"/>
                  <a:pt x="573" y="765"/>
                  <a:pt x="583" y="775"/>
                </a:cubicBezTo>
                <a:cubicBezTo>
                  <a:pt x="674" y="866"/>
                  <a:pt x="844" y="843"/>
                  <a:pt x="844" y="843"/>
                </a:cubicBezTo>
                <a:cubicBezTo>
                  <a:pt x="844" y="843"/>
                  <a:pt x="866" y="673"/>
                  <a:pt x="775" y="582"/>
                </a:cubicBezTo>
                <a:cubicBezTo>
                  <a:pt x="766" y="573"/>
                  <a:pt x="756" y="564"/>
                  <a:pt x="746" y="555"/>
                </a:cubicBezTo>
                <a:lnTo>
                  <a:pt x="556" y="746"/>
                </a:lnTo>
                <a:close/>
              </a:path>
            </a:pathLst>
          </a:custGeom>
          <a:noFill/>
          <a:ln w="19050">
            <a:solidFill>
              <a:schemeClr val="accent1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7" name="Freeform 158">
            <a:extLst>
              <a:ext uri="{FF2B5EF4-FFF2-40B4-BE49-F238E27FC236}">
                <a16:creationId xmlns:a16="http://schemas.microsoft.com/office/drawing/2014/main" id="{04C62C06-963E-9E72-DD7A-B6CABC4A3CA4}"/>
              </a:ext>
            </a:extLst>
          </p:cNvPr>
          <p:cNvSpPr>
            <a:spLocks noEditPoints="1"/>
          </p:cNvSpPr>
          <p:nvPr/>
        </p:nvSpPr>
        <p:spPr bwMode="auto">
          <a:xfrm>
            <a:off x="16219401" y="9786042"/>
            <a:ext cx="736860" cy="784486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19050">
            <a:solidFill>
              <a:schemeClr val="accent1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8" name="Freeform 167">
            <a:extLst>
              <a:ext uri="{FF2B5EF4-FFF2-40B4-BE49-F238E27FC236}">
                <a16:creationId xmlns:a16="http://schemas.microsoft.com/office/drawing/2014/main" id="{F6F154F6-8868-2BF0-A5C0-A7B7DFFF1E8E}"/>
              </a:ext>
            </a:extLst>
          </p:cNvPr>
          <p:cNvSpPr>
            <a:spLocks noEditPoints="1"/>
          </p:cNvSpPr>
          <p:nvPr/>
        </p:nvSpPr>
        <p:spPr bwMode="auto">
          <a:xfrm>
            <a:off x="12864956" y="10947500"/>
            <a:ext cx="630392" cy="739658"/>
          </a:xfrm>
          <a:custGeom>
            <a:avLst/>
            <a:gdLst>
              <a:gd name="T0" fmla="*/ 75 w 225"/>
              <a:gd name="T1" fmla="*/ 264 h 264"/>
              <a:gd name="T2" fmla="*/ 0 w 225"/>
              <a:gd name="T3" fmla="*/ 264 h 264"/>
              <a:gd name="T4" fmla="*/ 0 w 225"/>
              <a:gd name="T5" fmla="*/ 198 h 264"/>
              <a:gd name="T6" fmla="*/ 75 w 225"/>
              <a:gd name="T7" fmla="*/ 198 h 264"/>
              <a:gd name="T8" fmla="*/ 75 w 225"/>
              <a:gd name="T9" fmla="*/ 264 h 264"/>
              <a:gd name="T10" fmla="*/ 150 w 225"/>
              <a:gd name="T11" fmla="*/ 126 h 264"/>
              <a:gd name="T12" fmla="*/ 75 w 225"/>
              <a:gd name="T13" fmla="*/ 126 h 264"/>
              <a:gd name="T14" fmla="*/ 75 w 225"/>
              <a:gd name="T15" fmla="*/ 264 h 264"/>
              <a:gd name="T16" fmla="*/ 150 w 225"/>
              <a:gd name="T17" fmla="*/ 264 h 264"/>
              <a:gd name="T18" fmla="*/ 150 w 225"/>
              <a:gd name="T19" fmla="*/ 126 h 264"/>
              <a:gd name="T20" fmla="*/ 225 w 225"/>
              <a:gd name="T21" fmla="*/ 173 h 264"/>
              <a:gd name="T22" fmla="*/ 150 w 225"/>
              <a:gd name="T23" fmla="*/ 173 h 264"/>
              <a:gd name="T24" fmla="*/ 150 w 225"/>
              <a:gd name="T25" fmla="*/ 264 h 264"/>
              <a:gd name="T26" fmla="*/ 225 w 225"/>
              <a:gd name="T27" fmla="*/ 264 h 264"/>
              <a:gd name="T28" fmla="*/ 225 w 225"/>
              <a:gd name="T29" fmla="*/ 173 h 264"/>
              <a:gd name="T30" fmla="*/ 97 w 225"/>
              <a:gd name="T31" fmla="*/ 31 h 264"/>
              <a:gd name="T32" fmla="*/ 64 w 225"/>
              <a:gd name="T33" fmla="*/ 36 h 264"/>
              <a:gd name="T34" fmla="*/ 88 w 225"/>
              <a:gd name="T35" fmla="*/ 59 h 264"/>
              <a:gd name="T36" fmla="*/ 82 w 225"/>
              <a:gd name="T37" fmla="*/ 93 h 264"/>
              <a:gd name="T38" fmla="*/ 112 w 225"/>
              <a:gd name="T39" fmla="*/ 77 h 264"/>
              <a:gd name="T40" fmla="*/ 143 w 225"/>
              <a:gd name="T41" fmla="*/ 93 h 264"/>
              <a:gd name="T42" fmla="*/ 137 w 225"/>
              <a:gd name="T43" fmla="*/ 59 h 264"/>
              <a:gd name="T44" fmla="*/ 161 w 225"/>
              <a:gd name="T45" fmla="*/ 36 h 264"/>
              <a:gd name="T46" fmla="*/ 128 w 225"/>
              <a:gd name="T47" fmla="*/ 31 h 264"/>
              <a:gd name="T48" fmla="*/ 112 w 225"/>
              <a:gd name="T49" fmla="*/ 0 h 264"/>
              <a:gd name="T50" fmla="*/ 97 w 225"/>
              <a:gd name="T51" fmla="*/ 31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5" h="264">
                <a:moveTo>
                  <a:pt x="75" y="264"/>
                </a:moveTo>
                <a:lnTo>
                  <a:pt x="0" y="264"/>
                </a:lnTo>
                <a:lnTo>
                  <a:pt x="0" y="198"/>
                </a:lnTo>
                <a:lnTo>
                  <a:pt x="75" y="198"/>
                </a:lnTo>
                <a:lnTo>
                  <a:pt x="75" y="264"/>
                </a:lnTo>
                <a:close/>
                <a:moveTo>
                  <a:pt x="150" y="126"/>
                </a:moveTo>
                <a:lnTo>
                  <a:pt x="75" y="126"/>
                </a:lnTo>
                <a:lnTo>
                  <a:pt x="75" y="264"/>
                </a:lnTo>
                <a:lnTo>
                  <a:pt x="150" y="264"/>
                </a:lnTo>
                <a:lnTo>
                  <a:pt x="150" y="126"/>
                </a:lnTo>
                <a:close/>
                <a:moveTo>
                  <a:pt x="225" y="173"/>
                </a:moveTo>
                <a:lnTo>
                  <a:pt x="150" y="173"/>
                </a:lnTo>
                <a:lnTo>
                  <a:pt x="150" y="264"/>
                </a:lnTo>
                <a:lnTo>
                  <a:pt x="225" y="264"/>
                </a:lnTo>
                <a:lnTo>
                  <a:pt x="225" y="173"/>
                </a:lnTo>
                <a:close/>
                <a:moveTo>
                  <a:pt x="97" y="31"/>
                </a:moveTo>
                <a:lnTo>
                  <a:pt x="64" y="36"/>
                </a:lnTo>
                <a:lnTo>
                  <a:pt x="88" y="59"/>
                </a:lnTo>
                <a:lnTo>
                  <a:pt x="82" y="93"/>
                </a:lnTo>
                <a:lnTo>
                  <a:pt x="112" y="77"/>
                </a:lnTo>
                <a:lnTo>
                  <a:pt x="143" y="93"/>
                </a:lnTo>
                <a:lnTo>
                  <a:pt x="137" y="59"/>
                </a:lnTo>
                <a:lnTo>
                  <a:pt x="161" y="36"/>
                </a:lnTo>
                <a:lnTo>
                  <a:pt x="128" y="31"/>
                </a:lnTo>
                <a:lnTo>
                  <a:pt x="112" y="0"/>
                </a:lnTo>
                <a:lnTo>
                  <a:pt x="97" y="31"/>
                </a:lnTo>
                <a:close/>
              </a:path>
            </a:pathLst>
          </a:custGeom>
          <a:noFill/>
          <a:ln w="19050">
            <a:solidFill>
              <a:schemeClr val="accent1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437541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8" dur="1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9" dur="1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2" dur="1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3" dur="1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3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6" dur="1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7" dur="1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7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4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0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1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5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500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4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7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5" grpId="0" animBg="1"/>
          <p:bldP spid="97" grpId="0" animBg="1"/>
          <p:bldP spid="98" grpId="0" animBg="1"/>
          <p:bldP spid="99" grpId="0" animBg="1"/>
          <p:bldP spid="101" grpId="0"/>
          <p:bldP spid="102" grpId="0"/>
          <p:bldP spid="103" grpId="0" animBg="1"/>
          <p:bldP spid="104" grpId="0" animBg="1"/>
          <p:bldP spid="105" grpId="0" animBg="1"/>
          <p:bldP spid="106" grpId="0" animBg="1"/>
          <p:bldP spid="108" grpId="0" animBg="1"/>
          <p:bldP spid="109" grpId="0" animBg="1"/>
          <p:bldP spid="110" grpId="0" animBg="1"/>
          <p:bldP spid="111" grpId="0"/>
          <p:bldP spid="112" grpId="0"/>
          <p:bldP spid="113" grpId="0"/>
          <p:bldP spid="115" grpId="0"/>
          <p:bldP spid="116" grpId="0"/>
          <p:bldP spid="117" grpId="0"/>
          <p:bldP spid="118" grpId="0"/>
          <p:bldP spid="119" grpId="0"/>
          <p:bldP spid="120" grpId="0"/>
          <p:bldP spid="122" grpId="0"/>
          <p:bldP spid="124" grpId="0" animBg="1"/>
          <p:bldP spid="125" grpId="0" animBg="1"/>
          <p:bldP spid="126" grpId="0" animBg="1"/>
          <p:bldP spid="127" grpId="0" animBg="1"/>
          <p:bldP spid="12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3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7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5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500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4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7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5" grpId="0" animBg="1"/>
          <p:bldP spid="97" grpId="0" animBg="1"/>
          <p:bldP spid="98" grpId="0" animBg="1"/>
          <p:bldP spid="99" grpId="0" animBg="1"/>
          <p:bldP spid="101" grpId="0"/>
          <p:bldP spid="102" grpId="0"/>
          <p:bldP spid="103" grpId="0" animBg="1"/>
          <p:bldP spid="104" grpId="0" animBg="1"/>
          <p:bldP spid="105" grpId="0" animBg="1"/>
          <p:bldP spid="106" grpId="0" animBg="1"/>
          <p:bldP spid="108" grpId="0" animBg="1"/>
          <p:bldP spid="109" grpId="0" animBg="1"/>
          <p:bldP spid="110" grpId="0" animBg="1"/>
          <p:bldP spid="111" grpId="0"/>
          <p:bldP spid="112" grpId="0"/>
          <p:bldP spid="113" grpId="0"/>
          <p:bldP spid="115" grpId="0"/>
          <p:bldP spid="116" grpId="0"/>
          <p:bldP spid="117" grpId="0"/>
          <p:bldP spid="118" grpId="0"/>
          <p:bldP spid="119" grpId="0"/>
          <p:bldP spid="120" grpId="0"/>
          <p:bldP spid="122" grpId="0"/>
          <p:bldP spid="124" grpId="0" animBg="1"/>
          <p:bldP spid="125" grpId="0" animBg="1"/>
          <p:bldP spid="126" grpId="0" animBg="1"/>
          <p:bldP spid="127" grpId="0" animBg="1"/>
          <p:bldP spid="128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Circle: Hollow 371">
            <a:extLst>
              <a:ext uri="{FF2B5EF4-FFF2-40B4-BE49-F238E27FC236}">
                <a16:creationId xmlns:a16="http://schemas.microsoft.com/office/drawing/2014/main" id="{E3D15881-7618-3331-3B15-7E3BB7C3B48C}"/>
              </a:ext>
            </a:extLst>
          </p:cNvPr>
          <p:cNvSpPr/>
          <p:nvPr/>
        </p:nvSpPr>
        <p:spPr>
          <a:xfrm>
            <a:off x="8029555" y="2842929"/>
            <a:ext cx="8324892" cy="8324892"/>
          </a:xfrm>
          <a:prstGeom prst="donut">
            <a:avLst>
              <a:gd name="adj" fmla="val 7674"/>
            </a:avLst>
          </a:prstGeom>
          <a:noFill/>
          <a:ln>
            <a:gradFill>
              <a:gsLst>
                <a:gs pos="0">
                  <a:schemeClr val="tx2">
                    <a:alpha val="0"/>
                  </a:schemeClr>
                </a:gs>
                <a:gs pos="100000">
                  <a:schemeClr val="tx2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408" name="Group 407">
            <a:extLst>
              <a:ext uri="{FF2B5EF4-FFF2-40B4-BE49-F238E27FC236}">
                <a16:creationId xmlns:a16="http://schemas.microsoft.com/office/drawing/2014/main" id="{BD7D2A45-8E73-D4F2-09B1-A38783BCE5B1}"/>
              </a:ext>
            </a:extLst>
          </p:cNvPr>
          <p:cNvGrpSpPr/>
          <p:nvPr/>
        </p:nvGrpSpPr>
        <p:grpSpPr>
          <a:xfrm>
            <a:off x="8721980" y="930275"/>
            <a:ext cx="6949492" cy="9710933"/>
            <a:chOff x="8721980" y="930275"/>
            <a:chExt cx="6949492" cy="9710933"/>
          </a:xfrm>
          <a:effectLst>
            <a:outerShdw blurRad="508000" dist="190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06" name="Rectangle 405">
              <a:extLst>
                <a:ext uri="{FF2B5EF4-FFF2-40B4-BE49-F238E27FC236}">
                  <a16:creationId xmlns:a16="http://schemas.microsoft.com/office/drawing/2014/main" id="{61E8B8C5-9C81-EAA5-2E1F-9B1D4AEE407C}"/>
                </a:ext>
              </a:extLst>
            </p:cNvPr>
            <p:cNvSpPr/>
            <p:nvPr/>
          </p:nvSpPr>
          <p:spPr>
            <a:xfrm>
              <a:off x="11570394" y="9705362"/>
              <a:ext cx="1252664" cy="180976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5" name="Freeform: Shape 404">
              <a:extLst>
                <a:ext uri="{FF2B5EF4-FFF2-40B4-BE49-F238E27FC236}">
                  <a16:creationId xmlns:a16="http://schemas.microsoft.com/office/drawing/2014/main" id="{26E653DE-BA33-005A-D374-C171E5AF635E}"/>
                </a:ext>
              </a:extLst>
            </p:cNvPr>
            <p:cNvSpPr/>
            <p:nvPr/>
          </p:nvSpPr>
          <p:spPr>
            <a:xfrm flipH="1">
              <a:off x="9544085" y="9236869"/>
              <a:ext cx="952500" cy="431006"/>
            </a:xfrm>
            <a:custGeom>
              <a:avLst/>
              <a:gdLst>
                <a:gd name="connsiteX0" fmla="*/ 942975 w 942975"/>
                <a:gd name="connsiteY0" fmla="*/ 0 h 431006"/>
                <a:gd name="connsiteX1" fmla="*/ 938213 w 942975"/>
                <a:gd name="connsiteY1" fmla="*/ 188119 h 431006"/>
                <a:gd name="connsiteX2" fmla="*/ 0 w 942975"/>
                <a:gd name="connsiteY2" fmla="*/ 431006 h 431006"/>
                <a:gd name="connsiteX3" fmla="*/ 0 w 942975"/>
                <a:gd name="connsiteY3" fmla="*/ 242887 h 431006"/>
                <a:gd name="connsiteX4" fmla="*/ 942975 w 942975"/>
                <a:gd name="connsiteY4" fmla="*/ 0 h 431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2975" h="431006">
                  <a:moveTo>
                    <a:pt x="942975" y="0"/>
                  </a:moveTo>
                  <a:lnTo>
                    <a:pt x="938213" y="188119"/>
                  </a:lnTo>
                  <a:lnTo>
                    <a:pt x="0" y="431006"/>
                  </a:lnTo>
                  <a:lnTo>
                    <a:pt x="0" y="242887"/>
                  </a:lnTo>
                  <a:lnTo>
                    <a:pt x="942975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4" name="Freeform: Shape 403">
              <a:extLst>
                <a:ext uri="{FF2B5EF4-FFF2-40B4-BE49-F238E27FC236}">
                  <a16:creationId xmlns:a16="http://schemas.microsoft.com/office/drawing/2014/main" id="{547301FB-B690-5161-66B3-78EFC9775163}"/>
                </a:ext>
              </a:extLst>
            </p:cNvPr>
            <p:cNvSpPr/>
            <p:nvPr/>
          </p:nvSpPr>
          <p:spPr>
            <a:xfrm>
              <a:off x="13896976" y="9236869"/>
              <a:ext cx="952500" cy="431006"/>
            </a:xfrm>
            <a:custGeom>
              <a:avLst/>
              <a:gdLst>
                <a:gd name="connsiteX0" fmla="*/ 942975 w 942975"/>
                <a:gd name="connsiteY0" fmla="*/ 0 h 431006"/>
                <a:gd name="connsiteX1" fmla="*/ 938213 w 942975"/>
                <a:gd name="connsiteY1" fmla="*/ 188119 h 431006"/>
                <a:gd name="connsiteX2" fmla="*/ 0 w 942975"/>
                <a:gd name="connsiteY2" fmla="*/ 431006 h 431006"/>
                <a:gd name="connsiteX3" fmla="*/ 0 w 942975"/>
                <a:gd name="connsiteY3" fmla="*/ 242887 h 431006"/>
                <a:gd name="connsiteX4" fmla="*/ 942975 w 942975"/>
                <a:gd name="connsiteY4" fmla="*/ 0 h 431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2975" h="431006">
                  <a:moveTo>
                    <a:pt x="942975" y="0"/>
                  </a:moveTo>
                  <a:lnTo>
                    <a:pt x="938213" y="188119"/>
                  </a:lnTo>
                  <a:lnTo>
                    <a:pt x="0" y="431006"/>
                  </a:lnTo>
                  <a:lnTo>
                    <a:pt x="0" y="242887"/>
                  </a:lnTo>
                  <a:lnTo>
                    <a:pt x="942975" y="0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0" name="Rectangle 399">
              <a:extLst>
                <a:ext uri="{FF2B5EF4-FFF2-40B4-BE49-F238E27FC236}">
                  <a16:creationId xmlns:a16="http://schemas.microsoft.com/office/drawing/2014/main" id="{69D729CE-26D1-C6EE-CC06-4A5C7FBB7548}"/>
                </a:ext>
              </a:extLst>
            </p:cNvPr>
            <p:cNvSpPr/>
            <p:nvPr/>
          </p:nvSpPr>
          <p:spPr>
            <a:xfrm>
              <a:off x="15399470" y="7249381"/>
              <a:ext cx="272002" cy="181451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1" name="Rectangle 400">
              <a:extLst>
                <a:ext uri="{FF2B5EF4-FFF2-40B4-BE49-F238E27FC236}">
                  <a16:creationId xmlns:a16="http://schemas.microsoft.com/office/drawing/2014/main" id="{3A06A9BB-9A1C-9D1A-0CAD-F369E407F6C6}"/>
                </a:ext>
              </a:extLst>
            </p:cNvPr>
            <p:cNvSpPr/>
            <p:nvPr/>
          </p:nvSpPr>
          <p:spPr>
            <a:xfrm>
              <a:off x="13063651" y="3421380"/>
              <a:ext cx="1310475" cy="181451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9" name="Rectangle 398">
              <a:extLst>
                <a:ext uri="{FF2B5EF4-FFF2-40B4-BE49-F238E27FC236}">
                  <a16:creationId xmlns:a16="http://schemas.microsoft.com/office/drawing/2014/main" id="{C028C69D-58CF-E6DA-EC7C-7D1BA3058FD4}"/>
                </a:ext>
              </a:extLst>
            </p:cNvPr>
            <p:cNvSpPr/>
            <p:nvPr/>
          </p:nvSpPr>
          <p:spPr>
            <a:xfrm>
              <a:off x="8721980" y="7249381"/>
              <a:ext cx="272002" cy="181451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8" name="Rectangle 397">
              <a:extLst>
                <a:ext uri="{FF2B5EF4-FFF2-40B4-BE49-F238E27FC236}">
                  <a16:creationId xmlns:a16="http://schemas.microsoft.com/office/drawing/2014/main" id="{D16C4726-D210-C50B-F3DE-A5BDC4A98EA8}"/>
                </a:ext>
              </a:extLst>
            </p:cNvPr>
            <p:cNvSpPr/>
            <p:nvPr/>
          </p:nvSpPr>
          <p:spPr>
            <a:xfrm>
              <a:off x="9991484" y="3421380"/>
              <a:ext cx="1310475" cy="181451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91" name="Group 390">
              <a:extLst>
                <a:ext uri="{FF2B5EF4-FFF2-40B4-BE49-F238E27FC236}">
                  <a16:creationId xmlns:a16="http://schemas.microsoft.com/office/drawing/2014/main" id="{D6FEB3D5-6A1B-B7CE-AF5E-320276A4A5BA}"/>
                </a:ext>
              </a:extLst>
            </p:cNvPr>
            <p:cNvGrpSpPr/>
            <p:nvPr/>
          </p:nvGrpSpPr>
          <p:grpSpPr>
            <a:xfrm>
              <a:off x="8722054" y="930275"/>
              <a:ext cx="6949418" cy="9710933"/>
              <a:chOff x="8722054" y="13501711"/>
              <a:chExt cx="6949418" cy="9710933"/>
            </a:xfrm>
          </p:grpSpPr>
          <p:sp>
            <p:nvSpPr>
              <p:cNvPr id="386" name="Freeform: Shape 385">
                <a:extLst>
                  <a:ext uri="{FF2B5EF4-FFF2-40B4-BE49-F238E27FC236}">
                    <a16:creationId xmlns:a16="http://schemas.microsoft.com/office/drawing/2014/main" id="{F2543196-057A-94F5-2E69-8B1B2B9A202C}"/>
                  </a:ext>
                </a:extLst>
              </p:cNvPr>
              <p:cNvSpPr/>
              <p:nvPr/>
            </p:nvSpPr>
            <p:spPr>
              <a:xfrm>
                <a:off x="11570393" y="13501711"/>
                <a:ext cx="1252664" cy="9710933"/>
              </a:xfrm>
              <a:custGeom>
                <a:avLst/>
                <a:gdLst>
                  <a:gd name="connsiteX0" fmla="*/ 621607 w 1252664"/>
                  <a:gd name="connsiteY0" fmla="*/ 0 h 9710933"/>
                  <a:gd name="connsiteX1" fmla="*/ 920719 w 1252664"/>
                  <a:gd name="connsiteY1" fmla="*/ 365466 h 9710933"/>
                  <a:gd name="connsiteX2" fmla="*/ 922105 w 1252664"/>
                  <a:gd name="connsiteY2" fmla="*/ 367159 h 9710933"/>
                  <a:gd name="connsiteX3" fmla="*/ 922105 w 1252664"/>
                  <a:gd name="connsiteY3" fmla="*/ 2672080 h 9710933"/>
                  <a:gd name="connsiteX4" fmla="*/ 920719 w 1252664"/>
                  <a:gd name="connsiteY4" fmla="*/ 2672080 h 9710933"/>
                  <a:gd name="connsiteX5" fmla="*/ 920719 w 1252664"/>
                  <a:gd name="connsiteY5" fmla="*/ 5118481 h 9710933"/>
                  <a:gd name="connsiteX6" fmla="*/ 925713 w 1252664"/>
                  <a:gd name="connsiteY6" fmla="*/ 5118481 h 9710933"/>
                  <a:gd name="connsiteX7" fmla="*/ 925713 w 1252664"/>
                  <a:gd name="connsiteY7" fmla="*/ 8956062 h 9710933"/>
                  <a:gd name="connsiteX8" fmla="*/ 1252664 w 1252664"/>
                  <a:gd name="connsiteY8" fmla="*/ 8956062 h 9710933"/>
                  <a:gd name="connsiteX9" fmla="*/ 626332 w 1252664"/>
                  <a:gd name="connsiteY9" fmla="*/ 9710933 h 9710933"/>
                  <a:gd name="connsiteX10" fmla="*/ 0 w 1252664"/>
                  <a:gd name="connsiteY10" fmla="*/ 8956062 h 9710933"/>
                  <a:gd name="connsiteX11" fmla="*/ 327099 w 1252664"/>
                  <a:gd name="connsiteY11" fmla="*/ 8956062 h 9710933"/>
                  <a:gd name="connsiteX12" fmla="*/ 327099 w 1252664"/>
                  <a:gd name="connsiteY12" fmla="*/ 5546726 h 9710933"/>
                  <a:gd name="connsiteX13" fmla="*/ 322105 w 1252664"/>
                  <a:gd name="connsiteY13" fmla="*/ 5546726 h 9710933"/>
                  <a:gd name="connsiteX14" fmla="*/ 322105 w 1252664"/>
                  <a:gd name="connsiteY14" fmla="*/ 2672080 h 9710933"/>
                  <a:gd name="connsiteX15" fmla="*/ 322105 w 1252664"/>
                  <a:gd name="connsiteY15" fmla="*/ 365942 h 9710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52664" h="9710933">
                    <a:moveTo>
                      <a:pt x="621607" y="0"/>
                    </a:moveTo>
                    <a:lnTo>
                      <a:pt x="920719" y="365466"/>
                    </a:lnTo>
                    <a:lnTo>
                      <a:pt x="922105" y="367159"/>
                    </a:lnTo>
                    <a:lnTo>
                      <a:pt x="922105" y="2672080"/>
                    </a:lnTo>
                    <a:lnTo>
                      <a:pt x="920719" y="2672080"/>
                    </a:lnTo>
                    <a:lnTo>
                      <a:pt x="920719" y="5118481"/>
                    </a:lnTo>
                    <a:lnTo>
                      <a:pt x="925713" y="5118481"/>
                    </a:lnTo>
                    <a:lnTo>
                      <a:pt x="925713" y="8956062"/>
                    </a:lnTo>
                    <a:lnTo>
                      <a:pt x="1252664" y="8956062"/>
                    </a:lnTo>
                    <a:lnTo>
                      <a:pt x="626332" y="9710933"/>
                    </a:lnTo>
                    <a:lnTo>
                      <a:pt x="0" y="8956062"/>
                    </a:lnTo>
                    <a:lnTo>
                      <a:pt x="327099" y="8956062"/>
                    </a:lnTo>
                    <a:lnTo>
                      <a:pt x="327099" y="5546726"/>
                    </a:lnTo>
                    <a:lnTo>
                      <a:pt x="322105" y="5546726"/>
                    </a:lnTo>
                    <a:lnTo>
                      <a:pt x="322105" y="2672080"/>
                    </a:lnTo>
                    <a:lnTo>
                      <a:pt x="322105" y="365942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87" name="Freeform: Shape 386">
                <a:extLst>
                  <a:ext uri="{FF2B5EF4-FFF2-40B4-BE49-F238E27FC236}">
                    <a16:creationId xmlns:a16="http://schemas.microsoft.com/office/drawing/2014/main" id="{38696B0D-D576-1F29-34F0-F7BE45A0B38C}"/>
                  </a:ext>
                </a:extLst>
              </p:cNvPr>
              <p:cNvSpPr/>
              <p:nvPr/>
            </p:nvSpPr>
            <p:spPr>
              <a:xfrm>
                <a:off x="8722054" y="14577002"/>
                <a:ext cx="2579906" cy="6051123"/>
              </a:xfrm>
              <a:custGeom>
                <a:avLst/>
                <a:gdLst>
                  <a:gd name="connsiteX0" fmla="*/ 1981596 w 2579906"/>
                  <a:gd name="connsiteY0" fmla="*/ 4793859 h 6051123"/>
                  <a:gd name="connsiteX1" fmla="*/ 1983020 w 2579906"/>
                  <a:gd name="connsiteY1" fmla="*/ 4807984 h 6051123"/>
                  <a:gd name="connsiteX2" fmla="*/ 1981596 w 2579906"/>
                  <a:gd name="connsiteY2" fmla="*/ 4822109 h 6051123"/>
                  <a:gd name="connsiteX3" fmla="*/ 2579906 w 2579906"/>
                  <a:gd name="connsiteY3" fmla="*/ 0 h 6051123"/>
                  <a:gd name="connsiteX4" fmla="*/ 2579906 w 2579906"/>
                  <a:gd name="connsiteY4" fmla="*/ 1596789 h 6051123"/>
                  <a:gd name="connsiteX5" fmla="*/ 2560856 w 2579906"/>
                  <a:gd name="connsiteY5" fmla="*/ 1596789 h 6051123"/>
                  <a:gd name="connsiteX6" fmla="*/ 2560856 w 2579906"/>
                  <a:gd name="connsiteY6" fmla="*/ 3700290 h 6051123"/>
                  <a:gd name="connsiteX7" fmla="*/ 2561160 w 2579906"/>
                  <a:gd name="connsiteY7" fmla="*/ 3700290 h 6051123"/>
                  <a:gd name="connsiteX8" fmla="*/ 2561160 w 2579906"/>
                  <a:gd name="connsiteY8" fmla="*/ 4845290 h 6051123"/>
                  <a:gd name="connsiteX9" fmla="*/ 2557778 w 2579906"/>
                  <a:gd name="connsiteY9" fmla="*/ 4845290 h 6051123"/>
                  <a:gd name="connsiteX10" fmla="*/ 2557777 w 2579906"/>
                  <a:gd name="connsiteY10" fmla="*/ 4845290 h 6051123"/>
                  <a:gd name="connsiteX11" fmla="*/ 2554989 w 2579906"/>
                  <a:gd name="connsiteY11" fmla="*/ 4900502 h 6051123"/>
                  <a:gd name="connsiteX12" fmla="*/ 1747304 w 2579906"/>
                  <a:gd name="connsiteY12" fmla="*/ 5708187 h 6051123"/>
                  <a:gd name="connsiteX13" fmla="*/ 1654981 w 2579906"/>
                  <a:gd name="connsiteY13" fmla="*/ 5712849 h 6051123"/>
                  <a:gd name="connsiteX14" fmla="*/ 1654981 w 2579906"/>
                  <a:gd name="connsiteY14" fmla="*/ 5714573 h 6051123"/>
                  <a:gd name="connsiteX15" fmla="*/ 754870 w 2579906"/>
                  <a:gd name="connsiteY15" fmla="*/ 5714573 h 6051123"/>
                  <a:gd name="connsiteX16" fmla="*/ 754870 w 2579906"/>
                  <a:gd name="connsiteY16" fmla="*/ 6051123 h 6051123"/>
                  <a:gd name="connsiteX17" fmla="*/ 0 w 2579906"/>
                  <a:gd name="connsiteY17" fmla="*/ 5424791 h 6051123"/>
                  <a:gd name="connsiteX18" fmla="*/ 754870 w 2579906"/>
                  <a:gd name="connsiteY18" fmla="*/ 4798459 h 6051123"/>
                  <a:gd name="connsiteX19" fmla="*/ 754870 w 2579906"/>
                  <a:gd name="connsiteY19" fmla="*/ 5135009 h 6051123"/>
                  <a:gd name="connsiteX20" fmla="*/ 811800 w 2579906"/>
                  <a:gd name="connsiteY20" fmla="*/ 5135009 h 6051123"/>
                  <a:gd name="connsiteX21" fmla="*/ 1642794 w 2579906"/>
                  <a:gd name="connsiteY21" fmla="*/ 5135009 h 6051123"/>
                  <a:gd name="connsiteX22" fmla="*/ 1642804 w 2579906"/>
                  <a:gd name="connsiteY22" fmla="*/ 5135010 h 6051123"/>
                  <a:gd name="connsiteX23" fmla="*/ 1654982 w 2579906"/>
                  <a:gd name="connsiteY23" fmla="*/ 5135010 h 6051123"/>
                  <a:gd name="connsiteX24" fmla="*/ 1654982 w 2579906"/>
                  <a:gd name="connsiteY24" fmla="*/ 5136199 h 6051123"/>
                  <a:gd name="connsiteX25" fmla="*/ 1720937 w 2579906"/>
                  <a:gd name="connsiteY25" fmla="*/ 5129549 h 6051123"/>
                  <a:gd name="connsiteX26" fmla="*/ 1976351 w 2579906"/>
                  <a:gd name="connsiteY26" fmla="*/ 4874135 h 6051123"/>
                  <a:gd name="connsiteX27" fmla="*/ 1981596 w 2579906"/>
                  <a:gd name="connsiteY27" fmla="*/ 4822109 h 6051123"/>
                  <a:gd name="connsiteX28" fmla="*/ 1981596 w 2579906"/>
                  <a:gd name="connsiteY28" fmla="*/ 4845290 h 6051123"/>
                  <a:gd name="connsiteX29" fmla="*/ 1981597 w 2579906"/>
                  <a:gd name="connsiteY29" fmla="*/ 4845290 h 6051123"/>
                  <a:gd name="connsiteX30" fmla="*/ 1981597 w 2579906"/>
                  <a:gd name="connsiteY30" fmla="*/ 4822109 h 6051123"/>
                  <a:gd name="connsiteX31" fmla="*/ 1983021 w 2579906"/>
                  <a:gd name="connsiteY31" fmla="*/ 4807984 h 6051123"/>
                  <a:gd name="connsiteX32" fmla="*/ 1981597 w 2579906"/>
                  <a:gd name="connsiteY32" fmla="*/ 4793859 h 6051123"/>
                  <a:gd name="connsiteX33" fmla="*/ 1981597 w 2579906"/>
                  <a:gd name="connsiteY33" fmla="*/ 4471435 h 6051123"/>
                  <a:gd name="connsiteX34" fmla="*/ 1981292 w 2579906"/>
                  <a:gd name="connsiteY34" fmla="*/ 4471435 h 6051123"/>
                  <a:gd name="connsiteX35" fmla="*/ 1981292 w 2579906"/>
                  <a:gd name="connsiteY35" fmla="*/ 1596789 h 6051123"/>
                  <a:gd name="connsiteX36" fmla="*/ 1273028 w 2579906"/>
                  <a:gd name="connsiteY36" fmla="*/ 1596789 h 6051123"/>
                  <a:gd name="connsiteX37" fmla="*/ 1981292 w 2579906"/>
                  <a:gd name="connsiteY37" fmla="*/ 731407 h 6051123"/>
                  <a:gd name="connsiteX38" fmla="*/ 2560856 w 2579906"/>
                  <a:gd name="connsiteY38" fmla="*/ 23276 h 6051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579906" h="6051123">
                    <a:moveTo>
                      <a:pt x="1981596" y="4793859"/>
                    </a:moveTo>
                    <a:lnTo>
                      <a:pt x="1983020" y="4807984"/>
                    </a:lnTo>
                    <a:lnTo>
                      <a:pt x="1981596" y="4822109"/>
                    </a:lnTo>
                    <a:close/>
                    <a:moveTo>
                      <a:pt x="2579906" y="0"/>
                    </a:moveTo>
                    <a:lnTo>
                      <a:pt x="2579906" y="1596789"/>
                    </a:lnTo>
                    <a:lnTo>
                      <a:pt x="2560856" y="1596789"/>
                    </a:lnTo>
                    <a:lnTo>
                      <a:pt x="2560856" y="3700290"/>
                    </a:lnTo>
                    <a:lnTo>
                      <a:pt x="2561160" y="3700290"/>
                    </a:lnTo>
                    <a:lnTo>
                      <a:pt x="2561160" y="4845290"/>
                    </a:lnTo>
                    <a:lnTo>
                      <a:pt x="2557778" y="4845290"/>
                    </a:lnTo>
                    <a:lnTo>
                      <a:pt x="2557777" y="4845290"/>
                    </a:lnTo>
                    <a:lnTo>
                      <a:pt x="2554989" y="4900502"/>
                    </a:lnTo>
                    <a:cubicBezTo>
                      <a:pt x="2511740" y="5326372"/>
                      <a:pt x="2173174" y="5664938"/>
                      <a:pt x="1747304" y="5708187"/>
                    </a:cubicBezTo>
                    <a:lnTo>
                      <a:pt x="1654981" y="5712849"/>
                    </a:lnTo>
                    <a:lnTo>
                      <a:pt x="1654981" y="5714573"/>
                    </a:lnTo>
                    <a:lnTo>
                      <a:pt x="754870" y="5714573"/>
                    </a:lnTo>
                    <a:lnTo>
                      <a:pt x="754870" y="6051123"/>
                    </a:lnTo>
                    <a:lnTo>
                      <a:pt x="0" y="5424791"/>
                    </a:lnTo>
                    <a:lnTo>
                      <a:pt x="754870" y="4798459"/>
                    </a:lnTo>
                    <a:lnTo>
                      <a:pt x="754870" y="5135009"/>
                    </a:lnTo>
                    <a:lnTo>
                      <a:pt x="811800" y="5135009"/>
                    </a:lnTo>
                    <a:lnTo>
                      <a:pt x="1642794" y="5135009"/>
                    </a:lnTo>
                    <a:lnTo>
                      <a:pt x="1642804" y="5135010"/>
                    </a:lnTo>
                    <a:lnTo>
                      <a:pt x="1654982" y="5135010"/>
                    </a:lnTo>
                    <a:lnTo>
                      <a:pt x="1654982" y="5136199"/>
                    </a:lnTo>
                    <a:lnTo>
                      <a:pt x="1720937" y="5129549"/>
                    </a:lnTo>
                    <a:cubicBezTo>
                      <a:pt x="1849140" y="5103316"/>
                      <a:pt x="1950117" y="5002339"/>
                      <a:pt x="1976351" y="4874135"/>
                    </a:cubicBezTo>
                    <a:lnTo>
                      <a:pt x="1981596" y="4822109"/>
                    </a:lnTo>
                    <a:lnTo>
                      <a:pt x="1981596" y="4845290"/>
                    </a:lnTo>
                    <a:lnTo>
                      <a:pt x="1981597" y="4845290"/>
                    </a:lnTo>
                    <a:lnTo>
                      <a:pt x="1981597" y="4822109"/>
                    </a:lnTo>
                    <a:lnTo>
                      <a:pt x="1983021" y="4807984"/>
                    </a:lnTo>
                    <a:lnTo>
                      <a:pt x="1981597" y="4793859"/>
                    </a:lnTo>
                    <a:lnTo>
                      <a:pt x="1981597" y="4471435"/>
                    </a:lnTo>
                    <a:lnTo>
                      <a:pt x="1981292" y="4471435"/>
                    </a:lnTo>
                    <a:lnTo>
                      <a:pt x="1981292" y="1596789"/>
                    </a:lnTo>
                    <a:lnTo>
                      <a:pt x="1273028" y="1596789"/>
                    </a:lnTo>
                    <a:lnTo>
                      <a:pt x="1981292" y="731407"/>
                    </a:lnTo>
                    <a:lnTo>
                      <a:pt x="2560856" y="23276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388" name="Freeform: Shape 387">
                <a:extLst>
                  <a:ext uri="{FF2B5EF4-FFF2-40B4-BE49-F238E27FC236}">
                    <a16:creationId xmlns:a16="http://schemas.microsoft.com/office/drawing/2014/main" id="{A5182354-1A7F-0FD6-F0B9-6DC77B7ECEDE}"/>
                  </a:ext>
                </a:extLst>
              </p:cNvPr>
              <p:cNvSpPr/>
              <p:nvPr/>
            </p:nvSpPr>
            <p:spPr>
              <a:xfrm>
                <a:off x="9547373" y="13867653"/>
                <a:ext cx="2345125" cy="8372022"/>
              </a:xfrm>
              <a:custGeom>
                <a:avLst/>
                <a:gdLst>
                  <a:gd name="connsiteX0" fmla="*/ 1771557 w 2345125"/>
                  <a:gd name="connsiteY0" fmla="*/ 5554640 h 8372022"/>
                  <a:gd name="connsiteX1" fmla="*/ 2334887 w 2345125"/>
                  <a:gd name="connsiteY1" fmla="*/ 5554640 h 8372022"/>
                  <a:gd name="connsiteX2" fmla="*/ 2343745 w 2345125"/>
                  <a:gd name="connsiteY2" fmla="*/ 5730059 h 8372022"/>
                  <a:gd name="connsiteX3" fmla="*/ 1585215 w 2345125"/>
                  <a:gd name="connsiteY3" fmla="*/ 7561313 h 8372022"/>
                  <a:gd name="connsiteX4" fmla="*/ 1537534 w 2345125"/>
                  <a:gd name="connsiteY4" fmla="*/ 7604648 h 8372022"/>
                  <a:gd name="connsiteX5" fmla="*/ 1488542 w 2345125"/>
                  <a:gd name="connsiteY5" fmla="*/ 7649175 h 8372022"/>
                  <a:gd name="connsiteX6" fmla="*/ 1488540 w 2345125"/>
                  <a:gd name="connsiteY6" fmla="*/ 7649176 h 8372022"/>
                  <a:gd name="connsiteX7" fmla="*/ 1401304 w 2345125"/>
                  <a:gd name="connsiteY7" fmla="*/ 7728461 h 8372022"/>
                  <a:gd name="connsiteX8" fmla="*/ 932964 w 2345125"/>
                  <a:gd name="connsiteY8" fmla="*/ 8036521 h 8372022"/>
                  <a:gd name="connsiteX9" fmla="*/ 817528 w 2345125"/>
                  <a:gd name="connsiteY9" fmla="*/ 8090412 h 8372022"/>
                  <a:gd name="connsiteX10" fmla="*/ 948845 w 2345125"/>
                  <a:gd name="connsiteY10" fmla="*/ 8372022 h 8372022"/>
                  <a:gd name="connsiteX11" fmla="*/ 0 w 2345125"/>
                  <a:gd name="connsiteY11" fmla="*/ 8123395 h 8372022"/>
                  <a:gd name="connsiteX12" fmla="*/ 419446 w 2345125"/>
                  <a:gd name="connsiteY12" fmla="*/ 7236723 h 8372022"/>
                  <a:gd name="connsiteX13" fmla="*/ 579794 w 2345125"/>
                  <a:gd name="connsiteY13" fmla="*/ 7580591 h 8372022"/>
                  <a:gd name="connsiteX14" fmla="*/ 587922 w 2345125"/>
                  <a:gd name="connsiteY14" fmla="*/ 7577503 h 8372022"/>
                  <a:gd name="connsiteX15" fmla="*/ 1186882 w 2345125"/>
                  <a:gd name="connsiteY15" fmla="*/ 7162978 h 8372022"/>
                  <a:gd name="connsiteX16" fmla="*/ 1203829 w 2345125"/>
                  <a:gd name="connsiteY16" fmla="*/ 7144332 h 8372022"/>
                  <a:gd name="connsiteX17" fmla="*/ 1254784 w 2345125"/>
                  <a:gd name="connsiteY17" fmla="*/ 7114913 h 8372022"/>
                  <a:gd name="connsiteX18" fmla="*/ 1203828 w 2345125"/>
                  <a:gd name="connsiteY18" fmla="*/ 7144333 h 8372022"/>
                  <a:gd name="connsiteX19" fmla="*/ 1317672 w 2345125"/>
                  <a:gd name="connsiteY19" fmla="*/ 7019072 h 8372022"/>
                  <a:gd name="connsiteX20" fmla="*/ 1780415 w 2345125"/>
                  <a:gd name="connsiteY20" fmla="*/ 5730059 h 8372022"/>
                  <a:gd name="connsiteX21" fmla="*/ 2345125 w 2345125"/>
                  <a:gd name="connsiteY21" fmla="*/ 0 h 8372022"/>
                  <a:gd name="connsiteX22" fmla="*/ 2345125 w 2345125"/>
                  <a:gd name="connsiteY22" fmla="*/ 2306138 h 8372022"/>
                  <a:gd name="connsiteX23" fmla="*/ 2344129 w 2345125"/>
                  <a:gd name="connsiteY23" fmla="*/ 2306138 h 8372022"/>
                  <a:gd name="connsiteX24" fmla="*/ 2344129 w 2345125"/>
                  <a:gd name="connsiteY24" fmla="*/ 5180784 h 8372022"/>
                  <a:gd name="connsiteX25" fmla="*/ 2343245 w 2345125"/>
                  <a:gd name="connsiteY25" fmla="*/ 5180784 h 8372022"/>
                  <a:gd name="connsiteX26" fmla="*/ 2343245 w 2345125"/>
                  <a:gd name="connsiteY26" fmla="*/ 5554640 h 8372022"/>
                  <a:gd name="connsiteX27" fmla="*/ 2334887 w 2345125"/>
                  <a:gd name="connsiteY27" fmla="*/ 5554640 h 8372022"/>
                  <a:gd name="connsiteX28" fmla="*/ 2334886 w 2345125"/>
                  <a:gd name="connsiteY28" fmla="*/ 5554638 h 8372022"/>
                  <a:gd name="connsiteX29" fmla="*/ 1771558 w 2345125"/>
                  <a:gd name="connsiteY29" fmla="*/ 5554639 h 8372022"/>
                  <a:gd name="connsiteX30" fmla="*/ 1769954 w 2345125"/>
                  <a:gd name="connsiteY30" fmla="*/ 5522865 h 8372022"/>
                  <a:gd name="connsiteX31" fmla="*/ 1763682 w 2345125"/>
                  <a:gd name="connsiteY31" fmla="*/ 5481769 h 8372022"/>
                  <a:gd name="connsiteX32" fmla="*/ 1763681 w 2345125"/>
                  <a:gd name="connsiteY32" fmla="*/ 4409639 h 8372022"/>
                  <a:gd name="connsiteX33" fmla="*/ 1764565 w 2345125"/>
                  <a:gd name="connsiteY33" fmla="*/ 4409639 h 8372022"/>
                  <a:gd name="connsiteX34" fmla="*/ 1764565 w 2345125"/>
                  <a:gd name="connsiteY34" fmla="*/ 2306138 h 8372022"/>
                  <a:gd name="connsiteX35" fmla="*/ 1764565 w 2345125"/>
                  <a:gd name="connsiteY35" fmla="*/ 709349 h 8372022"/>
                  <a:gd name="connsiteX36" fmla="*/ 2344129 w 2345125"/>
                  <a:gd name="connsiteY36" fmla="*/ 1217 h 8372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2345125" h="8372022">
                    <a:moveTo>
                      <a:pt x="1771557" y="5554640"/>
                    </a:moveTo>
                    <a:lnTo>
                      <a:pt x="2334887" y="5554640"/>
                    </a:lnTo>
                    <a:lnTo>
                      <a:pt x="2343745" y="5730059"/>
                    </a:lnTo>
                    <a:cubicBezTo>
                      <a:pt x="2343745" y="6445208"/>
                      <a:pt x="2053873" y="7092654"/>
                      <a:pt x="1585215" y="7561313"/>
                    </a:cubicBezTo>
                    <a:lnTo>
                      <a:pt x="1537534" y="7604648"/>
                    </a:lnTo>
                    <a:lnTo>
                      <a:pt x="1488542" y="7649175"/>
                    </a:lnTo>
                    <a:lnTo>
                      <a:pt x="1488540" y="7649176"/>
                    </a:lnTo>
                    <a:lnTo>
                      <a:pt x="1401304" y="7728461"/>
                    </a:lnTo>
                    <a:cubicBezTo>
                      <a:pt x="1257411" y="7847212"/>
                      <a:pt x="1100474" y="7950723"/>
                      <a:pt x="932964" y="8036521"/>
                    </a:cubicBezTo>
                    <a:lnTo>
                      <a:pt x="817528" y="8090412"/>
                    </a:lnTo>
                    <a:lnTo>
                      <a:pt x="948845" y="8372022"/>
                    </a:lnTo>
                    <a:lnTo>
                      <a:pt x="0" y="8123395"/>
                    </a:lnTo>
                    <a:lnTo>
                      <a:pt x="419446" y="7236723"/>
                    </a:lnTo>
                    <a:lnTo>
                      <a:pt x="579794" y="7580591"/>
                    </a:lnTo>
                    <a:lnTo>
                      <a:pt x="587922" y="7577503"/>
                    </a:lnTo>
                    <a:cubicBezTo>
                      <a:pt x="812345" y="7476036"/>
                      <a:pt x="1014983" y="7334876"/>
                      <a:pt x="1186882" y="7162978"/>
                    </a:cubicBezTo>
                    <a:lnTo>
                      <a:pt x="1203829" y="7144332"/>
                    </a:lnTo>
                    <a:lnTo>
                      <a:pt x="1254784" y="7114913"/>
                    </a:lnTo>
                    <a:lnTo>
                      <a:pt x="1203828" y="7144333"/>
                    </a:lnTo>
                    <a:lnTo>
                      <a:pt x="1317672" y="7019072"/>
                    </a:lnTo>
                    <a:cubicBezTo>
                      <a:pt x="1606757" y="6668782"/>
                      <a:pt x="1780415" y="6219700"/>
                      <a:pt x="1780415" y="5730059"/>
                    </a:cubicBezTo>
                    <a:close/>
                    <a:moveTo>
                      <a:pt x="2345125" y="0"/>
                    </a:moveTo>
                    <a:lnTo>
                      <a:pt x="2345125" y="2306138"/>
                    </a:lnTo>
                    <a:lnTo>
                      <a:pt x="2344129" y="2306138"/>
                    </a:lnTo>
                    <a:lnTo>
                      <a:pt x="2344129" y="5180784"/>
                    </a:lnTo>
                    <a:lnTo>
                      <a:pt x="2343245" y="5180784"/>
                    </a:lnTo>
                    <a:lnTo>
                      <a:pt x="2343245" y="5554640"/>
                    </a:lnTo>
                    <a:lnTo>
                      <a:pt x="2334887" y="5554640"/>
                    </a:lnTo>
                    <a:lnTo>
                      <a:pt x="2334886" y="5554638"/>
                    </a:lnTo>
                    <a:lnTo>
                      <a:pt x="1771558" y="5554639"/>
                    </a:lnTo>
                    <a:lnTo>
                      <a:pt x="1769954" y="5522865"/>
                    </a:lnTo>
                    <a:lnTo>
                      <a:pt x="1763682" y="5481769"/>
                    </a:lnTo>
                    <a:lnTo>
                      <a:pt x="1763681" y="4409639"/>
                    </a:lnTo>
                    <a:lnTo>
                      <a:pt x="1764565" y="4409639"/>
                    </a:lnTo>
                    <a:lnTo>
                      <a:pt x="1764565" y="2306138"/>
                    </a:lnTo>
                    <a:lnTo>
                      <a:pt x="1764565" y="709349"/>
                    </a:lnTo>
                    <a:lnTo>
                      <a:pt x="2344129" y="1217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89" name="Freeform: Shape 388">
                <a:extLst>
                  <a:ext uri="{FF2B5EF4-FFF2-40B4-BE49-F238E27FC236}">
                    <a16:creationId xmlns:a16="http://schemas.microsoft.com/office/drawing/2014/main" id="{B9DE6516-5172-12B6-2BA6-DEE0A14D5792}"/>
                  </a:ext>
                </a:extLst>
              </p:cNvPr>
              <p:cNvSpPr/>
              <p:nvPr/>
            </p:nvSpPr>
            <p:spPr>
              <a:xfrm>
                <a:off x="13101091" y="14600278"/>
                <a:ext cx="2570381" cy="6027847"/>
              </a:xfrm>
              <a:custGeom>
                <a:avLst/>
                <a:gdLst>
                  <a:gd name="connsiteX0" fmla="*/ 588784 w 2570381"/>
                  <a:gd name="connsiteY0" fmla="*/ 4770583 h 6027847"/>
                  <a:gd name="connsiteX1" fmla="*/ 588784 w 2570381"/>
                  <a:gd name="connsiteY1" fmla="*/ 4798833 h 6027847"/>
                  <a:gd name="connsiteX2" fmla="*/ 587360 w 2570381"/>
                  <a:gd name="connsiteY2" fmla="*/ 4784708 h 6027847"/>
                  <a:gd name="connsiteX3" fmla="*/ 0 w 2570381"/>
                  <a:gd name="connsiteY3" fmla="*/ 0 h 6027847"/>
                  <a:gd name="connsiteX4" fmla="*/ 589089 w 2570381"/>
                  <a:gd name="connsiteY4" fmla="*/ 719769 h 6027847"/>
                  <a:gd name="connsiteX5" fmla="*/ 589089 w 2570381"/>
                  <a:gd name="connsiteY5" fmla="*/ 719770 h 6027847"/>
                  <a:gd name="connsiteX6" fmla="*/ 1287827 w 2570381"/>
                  <a:gd name="connsiteY6" fmla="*/ 1573513 h 6027847"/>
                  <a:gd name="connsiteX7" fmla="*/ 589089 w 2570381"/>
                  <a:gd name="connsiteY7" fmla="*/ 1573513 h 6027847"/>
                  <a:gd name="connsiteX8" fmla="*/ 589089 w 2570381"/>
                  <a:gd name="connsiteY8" fmla="*/ 4448159 h 6027847"/>
                  <a:gd name="connsiteX9" fmla="*/ 588783 w 2570381"/>
                  <a:gd name="connsiteY9" fmla="*/ 4448159 h 6027847"/>
                  <a:gd name="connsiteX10" fmla="*/ 588783 w 2570381"/>
                  <a:gd name="connsiteY10" fmla="*/ 4770583 h 6027847"/>
                  <a:gd name="connsiteX11" fmla="*/ 587359 w 2570381"/>
                  <a:gd name="connsiteY11" fmla="*/ 4784708 h 6027847"/>
                  <a:gd name="connsiteX12" fmla="*/ 588783 w 2570381"/>
                  <a:gd name="connsiteY12" fmla="*/ 4798833 h 6027847"/>
                  <a:gd name="connsiteX13" fmla="*/ 588783 w 2570381"/>
                  <a:gd name="connsiteY13" fmla="*/ 4822014 h 6027847"/>
                  <a:gd name="connsiteX14" fmla="*/ 588784 w 2570381"/>
                  <a:gd name="connsiteY14" fmla="*/ 4822014 h 6027847"/>
                  <a:gd name="connsiteX15" fmla="*/ 588784 w 2570381"/>
                  <a:gd name="connsiteY15" fmla="*/ 4798833 h 6027847"/>
                  <a:gd name="connsiteX16" fmla="*/ 594029 w 2570381"/>
                  <a:gd name="connsiteY16" fmla="*/ 4850859 h 6027847"/>
                  <a:gd name="connsiteX17" fmla="*/ 849443 w 2570381"/>
                  <a:gd name="connsiteY17" fmla="*/ 5106273 h 6027847"/>
                  <a:gd name="connsiteX18" fmla="*/ 915398 w 2570381"/>
                  <a:gd name="connsiteY18" fmla="*/ 5112923 h 6027847"/>
                  <a:gd name="connsiteX19" fmla="*/ 915398 w 2570381"/>
                  <a:gd name="connsiteY19" fmla="*/ 5111734 h 6027847"/>
                  <a:gd name="connsiteX20" fmla="*/ 927576 w 2570381"/>
                  <a:gd name="connsiteY20" fmla="*/ 5111734 h 6027847"/>
                  <a:gd name="connsiteX21" fmla="*/ 927586 w 2570381"/>
                  <a:gd name="connsiteY21" fmla="*/ 5111733 h 6027847"/>
                  <a:gd name="connsiteX22" fmla="*/ 1758580 w 2570381"/>
                  <a:gd name="connsiteY22" fmla="*/ 5111733 h 6027847"/>
                  <a:gd name="connsiteX23" fmla="*/ 1815509 w 2570381"/>
                  <a:gd name="connsiteY23" fmla="*/ 5111733 h 6027847"/>
                  <a:gd name="connsiteX24" fmla="*/ 1815509 w 2570381"/>
                  <a:gd name="connsiteY24" fmla="*/ 4775183 h 6027847"/>
                  <a:gd name="connsiteX25" fmla="*/ 2570381 w 2570381"/>
                  <a:gd name="connsiteY25" fmla="*/ 5401515 h 6027847"/>
                  <a:gd name="connsiteX26" fmla="*/ 1815509 w 2570381"/>
                  <a:gd name="connsiteY26" fmla="*/ 6027847 h 6027847"/>
                  <a:gd name="connsiteX27" fmla="*/ 1815509 w 2570381"/>
                  <a:gd name="connsiteY27" fmla="*/ 5691297 h 6027847"/>
                  <a:gd name="connsiteX28" fmla="*/ 915399 w 2570381"/>
                  <a:gd name="connsiteY28" fmla="*/ 5691297 h 6027847"/>
                  <a:gd name="connsiteX29" fmla="*/ 915399 w 2570381"/>
                  <a:gd name="connsiteY29" fmla="*/ 5689573 h 6027847"/>
                  <a:gd name="connsiteX30" fmla="*/ 823076 w 2570381"/>
                  <a:gd name="connsiteY30" fmla="*/ 5684911 h 6027847"/>
                  <a:gd name="connsiteX31" fmla="*/ 15391 w 2570381"/>
                  <a:gd name="connsiteY31" fmla="*/ 4877226 h 6027847"/>
                  <a:gd name="connsiteX32" fmla="*/ 12603 w 2570381"/>
                  <a:gd name="connsiteY32" fmla="*/ 4822014 h 6027847"/>
                  <a:gd name="connsiteX33" fmla="*/ 12602 w 2570381"/>
                  <a:gd name="connsiteY33" fmla="*/ 4822014 h 6027847"/>
                  <a:gd name="connsiteX34" fmla="*/ 9220 w 2570381"/>
                  <a:gd name="connsiteY34" fmla="*/ 4822014 h 6027847"/>
                  <a:gd name="connsiteX35" fmla="*/ 9220 w 2570381"/>
                  <a:gd name="connsiteY35" fmla="*/ 4448159 h 6027847"/>
                  <a:gd name="connsiteX36" fmla="*/ 0 w 2570381"/>
                  <a:gd name="connsiteY36" fmla="*/ 4448159 h 6027847"/>
                  <a:gd name="connsiteX37" fmla="*/ 0 w 2570381"/>
                  <a:gd name="connsiteY37" fmla="*/ 1573513 h 6027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570381" h="6027847">
                    <a:moveTo>
                      <a:pt x="588784" y="4770583"/>
                    </a:moveTo>
                    <a:lnTo>
                      <a:pt x="588784" y="4798833"/>
                    </a:lnTo>
                    <a:lnTo>
                      <a:pt x="587360" y="4784708"/>
                    </a:lnTo>
                    <a:close/>
                    <a:moveTo>
                      <a:pt x="0" y="0"/>
                    </a:moveTo>
                    <a:lnTo>
                      <a:pt x="589089" y="719769"/>
                    </a:lnTo>
                    <a:lnTo>
                      <a:pt x="589089" y="719770"/>
                    </a:lnTo>
                    <a:lnTo>
                      <a:pt x="1287827" y="1573513"/>
                    </a:lnTo>
                    <a:lnTo>
                      <a:pt x="589089" y="1573513"/>
                    </a:lnTo>
                    <a:lnTo>
                      <a:pt x="589089" y="4448159"/>
                    </a:lnTo>
                    <a:lnTo>
                      <a:pt x="588783" y="4448159"/>
                    </a:lnTo>
                    <a:lnTo>
                      <a:pt x="588783" y="4770583"/>
                    </a:lnTo>
                    <a:lnTo>
                      <a:pt x="587359" y="4784708"/>
                    </a:lnTo>
                    <a:lnTo>
                      <a:pt x="588783" y="4798833"/>
                    </a:lnTo>
                    <a:lnTo>
                      <a:pt x="588783" y="4822014"/>
                    </a:lnTo>
                    <a:lnTo>
                      <a:pt x="588784" y="4822014"/>
                    </a:lnTo>
                    <a:lnTo>
                      <a:pt x="588784" y="4798833"/>
                    </a:lnTo>
                    <a:lnTo>
                      <a:pt x="594029" y="4850859"/>
                    </a:lnTo>
                    <a:cubicBezTo>
                      <a:pt x="620263" y="4979063"/>
                      <a:pt x="721240" y="5080040"/>
                      <a:pt x="849443" y="5106273"/>
                    </a:cubicBezTo>
                    <a:lnTo>
                      <a:pt x="915398" y="5112923"/>
                    </a:lnTo>
                    <a:lnTo>
                      <a:pt x="915398" y="5111734"/>
                    </a:lnTo>
                    <a:lnTo>
                      <a:pt x="927576" y="5111734"/>
                    </a:lnTo>
                    <a:lnTo>
                      <a:pt x="927586" y="5111733"/>
                    </a:lnTo>
                    <a:lnTo>
                      <a:pt x="1758580" y="5111733"/>
                    </a:lnTo>
                    <a:lnTo>
                      <a:pt x="1815509" y="5111733"/>
                    </a:lnTo>
                    <a:lnTo>
                      <a:pt x="1815509" y="4775183"/>
                    </a:lnTo>
                    <a:lnTo>
                      <a:pt x="2570381" y="5401515"/>
                    </a:lnTo>
                    <a:lnTo>
                      <a:pt x="1815509" y="6027847"/>
                    </a:lnTo>
                    <a:lnTo>
                      <a:pt x="1815509" y="5691297"/>
                    </a:lnTo>
                    <a:lnTo>
                      <a:pt x="915399" y="5691297"/>
                    </a:lnTo>
                    <a:lnTo>
                      <a:pt x="915399" y="5689573"/>
                    </a:lnTo>
                    <a:lnTo>
                      <a:pt x="823076" y="5684911"/>
                    </a:lnTo>
                    <a:cubicBezTo>
                      <a:pt x="397206" y="5641662"/>
                      <a:pt x="58640" y="5303096"/>
                      <a:pt x="15391" y="4877226"/>
                    </a:cubicBezTo>
                    <a:lnTo>
                      <a:pt x="12603" y="4822014"/>
                    </a:lnTo>
                    <a:lnTo>
                      <a:pt x="12602" y="4822014"/>
                    </a:lnTo>
                    <a:lnTo>
                      <a:pt x="9220" y="4822014"/>
                    </a:lnTo>
                    <a:lnTo>
                      <a:pt x="9220" y="4448159"/>
                    </a:lnTo>
                    <a:lnTo>
                      <a:pt x="0" y="4448159"/>
                    </a:lnTo>
                    <a:lnTo>
                      <a:pt x="0" y="1573513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90" name="Freeform: Shape 389">
                <a:extLst>
                  <a:ext uri="{FF2B5EF4-FFF2-40B4-BE49-F238E27FC236}">
                    <a16:creationId xmlns:a16="http://schemas.microsoft.com/office/drawing/2014/main" id="{D8CA41E5-8B16-92EC-C781-569F04C283F3}"/>
                  </a:ext>
                </a:extLst>
              </p:cNvPr>
              <p:cNvSpPr/>
              <p:nvPr/>
            </p:nvSpPr>
            <p:spPr>
              <a:xfrm>
                <a:off x="12492498" y="13868870"/>
                <a:ext cx="2353654" cy="8370805"/>
              </a:xfrm>
              <a:custGeom>
                <a:avLst/>
                <a:gdLst>
                  <a:gd name="connsiteX0" fmla="*/ 582097 w 2353654"/>
                  <a:gd name="connsiteY0" fmla="*/ 5553423 h 8370805"/>
                  <a:gd name="connsiteX1" fmla="*/ 573239 w 2353654"/>
                  <a:gd name="connsiteY1" fmla="*/ 5728842 h 8370805"/>
                  <a:gd name="connsiteX2" fmla="*/ 1035982 w 2353654"/>
                  <a:gd name="connsiteY2" fmla="*/ 7017855 h 8370805"/>
                  <a:gd name="connsiteX3" fmla="*/ 1149826 w 2353654"/>
                  <a:gd name="connsiteY3" fmla="*/ 7143116 h 8370805"/>
                  <a:gd name="connsiteX4" fmla="*/ 1098870 w 2353654"/>
                  <a:gd name="connsiteY4" fmla="*/ 7113696 h 8370805"/>
                  <a:gd name="connsiteX5" fmla="*/ 1149825 w 2353654"/>
                  <a:gd name="connsiteY5" fmla="*/ 7143115 h 8370805"/>
                  <a:gd name="connsiteX6" fmla="*/ 1166772 w 2353654"/>
                  <a:gd name="connsiteY6" fmla="*/ 7161761 h 8370805"/>
                  <a:gd name="connsiteX7" fmla="*/ 1765732 w 2353654"/>
                  <a:gd name="connsiteY7" fmla="*/ 7576286 h 8370805"/>
                  <a:gd name="connsiteX8" fmla="*/ 1773860 w 2353654"/>
                  <a:gd name="connsiteY8" fmla="*/ 7579374 h 8370805"/>
                  <a:gd name="connsiteX9" fmla="*/ 1934208 w 2353654"/>
                  <a:gd name="connsiteY9" fmla="*/ 7235506 h 8370805"/>
                  <a:gd name="connsiteX10" fmla="*/ 2353654 w 2353654"/>
                  <a:gd name="connsiteY10" fmla="*/ 8122178 h 8370805"/>
                  <a:gd name="connsiteX11" fmla="*/ 1404809 w 2353654"/>
                  <a:gd name="connsiteY11" fmla="*/ 8370805 h 8370805"/>
                  <a:gd name="connsiteX12" fmla="*/ 1536126 w 2353654"/>
                  <a:gd name="connsiteY12" fmla="*/ 8089195 h 8370805"/>
                  <a:gd name="connsiteX13" fmla="*/ 1420690 w 2353654"/>
                  <a:gd name="connsiteY13" fmla="*/ 8035304 h 8370805"/>
                  <a:gd name="connsiteX14" fmla="*/ 952350 w 2353654"/>
                  <a:gd name="connsiteY14" fmla="*/ 7727244 h 8370805"/>
                  <a:gd name="connsiteX15" fmla="*/ 865114 w 2353654"/>
                  <a:gd name="connsiteY15" fmla="*/ 7647959 h 8370805"/>
                  <a:gd name="connsiteX16" fmla="*/ 865112 w 2353654"/>
                  <a:gd name="connsiteY16" fmla="*/ 7647958 h 8370805"/>
                  <a:gd name="connsiteX17" fmla="*/ 816120 w 2353654"/>
                  <a:gd name="connsiteY17" fmla="*/ 7603431 h 8370805"/>
                  <a:gd name="connsiteX18" fmla="*/ 768439 w 2353654"/>
                  <a:gd name="connsiteY18" fmla="*/ 7560096 h 8370805"/>
                  <a:gd name="connsiteX19" fmla="*/ 9909 w 2353654"/>
                  <a:gd name="connsiteY19" fmla="*/ 5728842 h 8370805"/>
                  <a:gd name="connsiteX20" fmla="*/ 18767 w 2353654"/>
                  <a:gd name="connsiteY20" fmla="*/ 5553423 h 8370805"/>
                  <a:gd name="connsiteX21" fmla="*/ 0 w 2353654"/>
                  <a:gd name="connsiteY21" fmla="*/ 0 h 8370805"/>
                  <a:gd name="connsiteX22" fmla="*/ 589089 w 2353654"/>
                  <a:gd name="connsiteY22" fmla="*/ 719770 h 8370805"/>
                  <a:gd name="connsiteX23" fmla="*/ 598614 w 2353654"/>
                  <a:gd name="connsiteY23" fmla="*/ 731408 h 8370805"/>
                  <a:gd name="connsiteX24" fmla="*/ 598614 w 2353654"/>
                  <a:gd name="connsiteY24" fmla="*/ 2304921 h 8370805"/>
                  <a:gd name="connsiteX25" fmla="*/ 589089 w 2353654"/>
                  <a:gd name="connsiteY25" fmla="*/ 2304921 h 8370805"/>
                  <a:gd name="connsiteX26" fmla="*/ 589089 w 2353654"/>
                  <a:gd name="connsiteY26" fmla="*/ 4408422 h 8370805"/>
                  <a:gd name="connsiteX27" fmla="*/ 589973 w 2353654"/>
                  <a:gd name="connsiteY27" fmla="*/ 4408422 h 8370805"/>
                  <a:gd name="connsiteX28" fmla="*/ 589972 w 2353654"/>
                  <a:gd name="connsiteY28" fmla="*/ 5480552 h 8370805"/>
                  <a:gd name="connsiteX29" fmla="*/ 583700 w 2353654"/>
                  <a:gd name="connsiteY29" fmla="*/ 5521648 h 8370805"/>
                  <a:gd name="connsiteX30" fmla="*/ 582096 w 2353654"/>
                  <a:gd name="connsiteY30" fmla="*/ 5553422 h 8370805"/>
                  <a:gd name="connsiteX31" fmla="*/ 18768 w 2353654"/>
                  <a:gd name="connsiteY31" fmla="*/ 5553421 h 8370805"/>
                  <a:gd name="connsiteX32" fmla="*/ 18767 w 2353654"/>
                  <a:gd name="connsiteY32" fmla="*/ 5553423 h 8370805"/>
                  <a:gd name="connsiteX33" fmla="*/ 10409 w 2353654"/>
                  <a:gd name="connsiteY33" fmla="*/ 5553423 h 8370805"/>
                  <a:gd name="connsiteX34" fmla="*/ 10409 w 2353654"/>
                  <a:gd name="connsiteY34" fmla="*/ 5179567 h 8370805"/>
                  <a:gd name="connsiteX35" fmla="*/ 0 w 2353654"/>
                  <a:gd name="connsiteY35" fmla="*/ 5179567 h 8370805"/>
                  <a:gd name="connsiteX36" fmla="*/ 0 w 2353654"/>
                  <a:gd name="connsiteY36" fmla="*/ 2304921 h 837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2353654" h="8370805">
                    <a:moveTo>
                      <a:pt x="582097" y="5553423"/>
                    </a:moveTo>
                    <a:lnTo>
                      <a:pt x="573239" y="5728842"/>
                    </a:lnTo>
                    <a:cubicBezTo>
                      <a:pt x="573239" y="6218483"/>
                      <a:pt x="746897" y="6667565"/>
                      <a:pt x="1035982" y="7017855"/>
                    </a:cubicBezTo>
                    <a:lnTo>
                      <a:pt x="1149826" y="7143116"/>
                    </a:lnTo>
                    <a:lnTo>
                      <a:pt x="1098870" y="7113696"/>
                    </a:lnTo>
                    <a:lnTo>
                      <a:pt x="1149825" y="7143115"/>
                    </a:lnTo>
                    <a:lnTo>
                      <a:pt x="1166772" y="7161761"/>
                    </a:lnTo>
                    <a:cubicBezTo>
                      <a:pt x="1338671" y="7333659"/>
                      <a:pt x="1541309" y="7474819"/>
                      <a:pt x="1765732" y="7576286"/>
                    </a:cubicBezTo>
                    <a:lnTo>
                      <a:pt x="1773860" y="7579374"/>
                    </a:lnTo>
                    <a:lnTo>
                      <a:pt x="1934208" y="7235506"/>
                    </a:lnTo>
                    <a:lnTo>
                      <a:pt x="2353654" y="8122178"/>
                    </a:lnTo>
                    <a:lnTo>
                      <a:pt x="1404809" y="8370805"/>
                    </a:lnTo>
                    <a:lnTo>
                      <a:pt x="1536126" y="8089195"/>
                    </a:lnTo>
                    <a:lnTo>
                      <a:pt x="1420690" y="8035304"/>
                    </a:lnTo>
                    <a:cubicBezTo>
                      <a:pt x="1253180" y="7949506"/>
                      <a:pt x="1096243" y="7845995"/>
                      <a:pt x="952350" y="7727244"/>
                    </a:cubicBezTo>
                    <a:lnTo>
                      <a:pt x="865114" y="7647959"/>
                    </a:lnTo>
                    <a:lnTo>
                      <a:pt x="865112" y="7647958"/>
                    </a:lnTo>
                    <a:lnTo>
                      <a:pt x="816120" y="7603431"/>
                    </a:lnTo>
                    <a:lnTo>
                      <a:pt x="768439" y="7560096"/>
                    </a:lnTo>
                    <a:cubicBezTo>
                      <a:pt x="299781" y="7091437"/>
                      <a:pt x="9909" y="6443991"/>
                      <a:pt x="9909" y="5728842"/>
                    </a:cubicBezTo>
                    <a:lnTo>
                      <a:pt x="18767" y="5553423"/>
                    </a:lnTo>
                    <a:close/>
                    <a:moveTo>
                      <a:pt x="0" y="0"/>
                    </a:moveTo>
                    <a:lnTo>
                      <a:pt x="589089" y="719770"/>
                    </a:lnTo>
                    <a:lnTo>
                      <a:pt x="598614" y="731408"/>
                    </a:lnTo>
                    <a:lnTo>
                      <a:pt x="598614" y="2304921"/>
                    </a:lnTo>
                    <a:lnTo>
                      <a:pt x="589089" y="2304921"/>
                    </a:lnTo>
                    <a:lnTo>
                      <a:pt x="589089" y="4408422"/>
                    </a:lnTo>
                    <a:lnTo>
                      <a:pt x="589973" y="4408422"/>
                    </a:lnTo>
                    <a:lnTo>
                      <a:pt x="589972" y="5480552"/>
                    </a:lnTo>
                    <a:lnTo>
                      <a:pt x="583700" y="5521648"/>
                    </a:lnTo>
                    <a:lnTo>
                      <a:pt x="582096" y="5553422"/>
                    </a:lnTo>
                    <a:lnTo>
                      <a:pt x="18768" y="5553421"/>
                    </a:lnTo>
                    <a:lnTo>
                      <a:pt x="18767" y="5553423"/>
                    </a:lnTo>
                    <a:lnTo>
                      <a:pt x="10409" y="5553423"/>
                    </a:lnTo>
                    <a:lnTo>
                      <a:pt x="10409" y="5179567"/>
                    </a:lnTo>
                    <a:lnTo>
                      <a:pt x="0" y="5179567"/>
                    </a:lnTo>
                    <a:lnTo>
                      <a:pt x="0" y="2304921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45" name="Oval 344">
            <a:extLst>
              <a:ext uri="{FF2B5EF4-FFF2-40B4-BE49-F238E27FC236}">
                <a16:creationId xmlns:a16="http://schemas.microsoft.com/office/drawing/2014/main" id="{0C48DC7A-8DA3-F626-80BB-EE4DDC5A65B9}"/>
              </a:ext>
            </a:extLst>
          </p:cNvPr>
          <p:cNvSpPr/>
          <p:nvPr/>
        </p:nvSpPr>
        <p:spPr>
          <a:xfrm>
            <a:off x="7572312" y="6792181"/>
            <a:ext cx="914400" cy="9144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+mj-lt"/>
              </a:rPr>
              <a:t>01</a:t>
            </a:r>
          </a:p>
        </p:txBody>
      </p:sp>
      <p:sp>
        <p:nvSpPr>
          <p:cNvPr id="346" name="Oval 345">
            <a:extLst>
              <a:ext uri="{FF2B5EF4-FFF2-40B4-BE49-F238E27FC236}">
                <a16:creationId xmlns:a16="http://schemas.microsoft.com/office/drawing/2014/main" id="{CD89954B-329D-E665-1078-B67D3E80A236}"/>
              </a:ext>
            </a:extLst>
          </p:cNvPr>
          <p:cNvSpPr/>
          <p:nvPr/>
        </p:nvSpPr>
        <p:spPr>
          <a:xfrm>
            <a:off x="8365776" y="9158048"/>
            <a:ext cx="914400" cy="9144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+mj-lt"/>
              </a:rPr>
              <a:t>02</a:t>
            </a:r>
          </a:p>
        </p:txBody>
      </p:sp>
      <p:sp>
        <p:nvSpPr>
          <p:cNvPr id="347" name="Oval 346">
            <a:extLst>
              <a:ext uri="{FF2B5EF4-FFF2-40B4-BE49-F238E27FC236}">
                <a16:creationId xmlns:a16="http://schemas.microsoft.com/office/drawing/2014/main" id="{9097D3AF-03B4-E510-9A09-5DC8F5B63553}"/>
              </a:ext>
            </a:extLst>
          </p:cNvPr>
          <p:cNvSpPr/>
          <p:nvPr/>
        </p:nvSpPr>
        <p:spPr>
          <a:xfrm>
            <a:off x="11734800" y="10919627"/>
            <a:ext cx="914400" cy="9144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+mj-lt"/>
              </a:rPr>
              <a:t>03</a:t>
            </a:r>
          </a:p>
        </p:txBody>
      </p:sp>
      <p:sp>
        <p:nvSpPr>
          <p:cNvPr id="348" name="TextBox 347">
            <a:extLst>
              <a:ext uri="{FF2B5EF4-FFF2-40B4-BE49-F238E27FC236}">
                <a16:creationId xmlns:a16="http://schemas.microsoft.com/office/drawing/2014/main" id="{36EC4023-7CE6-DA77-5116-4985BF650C6E}"/>
              </a:ext>
            </a:extLst>
          </p:cNvPr>
          <p:cNvSpPr txBox="1"/>
          <p:nvPr/>
        </p:nvSpPr>
        <p:spPr>
          <a:xfrm>
            <a:off x="3454029" y="6863696"/>
            <a:ext cx="288765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r"/>
            <a:r>
              <a:rPr lang="vi-VN" sz="2200" dirty="0">
                <a:solidFill>
                  <a:schemeClr val="tx2"/>
                </a:solidFill>
              </a:rPr>
              <a:t>Nhận thức cơ hội và thách thức số hóa.</a:t>
            </a:r>
          </a:p>
        </p:txBody>
      </p:sp>
      <p:sp>
        <p:nvSpPr>
          <p:cNvPr id="352" name="TextBox 351">
            <a:extLst>
              <a:ext uri="{FF2B5EF4-FFF2-40B4-BE49-F238E27FC236}">
                <a16:creationId xmlns:a16="http://schemas.microsoft.com/office/drawing/2014/main" id="{C2C35612-C47E-FF82-7498-930CFCE47357}"/>
              </a:ext>
            </a:extLst>
          </p:cNvPr>
          <p:cNvSpPr txBox="1"/>
          <p:nvPr/>
        </p:nvSpPr>
        <p:spPr>
          <a:xfrm>
            <a:off x="4343400" y="9822777"/>
            <a:ext cx="288765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r"/>
            <a:r>
              <a:rPr lang="vi-VN" sz="2200" dirty="0">
                <a:solidFill>
                  <a:schemeClr val="tx2"/>
                </a:solidFill>
              </a:rPr>
              <a:t>Gắn kết chiến lược và công nghệ.</a:t>
            </a:r>
          </a:p>
        </p:txBody>
      </p:sp>
      <p:sp>
        <p:nvSpPr>
          <p:cNvPr id="379" name="Freeform: Shape 378">
            <a:extLst>
              <a:ext uri="{FF2B5EF4-FFF2-40B4-BE49-F238E27FC236}">
                <a16:creationId xmlns:a16="http://schemas.microsoft.com/office/drawing/2014/main" id="{C0B4C3EB-965E-2FB7-257D-574ABC542863}"/>
              </a:ext>
            </a:extLst>
          </p:cNvPr>
          <p:cNvSpPr/>
          <p:nvPr/>
        </p:nvSpPr>
        <p:spPr>
          <a:xfrm>
            <a:off x="11570393" y="749300"/>
            <a:ext cx="1252664" cy="9710933"/>
          </a:xfrm>
          <a:custGeom>
            <a:avLst/>
            <a:gdLst>
              <a:gd name="connsiteX0" fmla="*/ 621607 w 1252664"/>
              <a:gd name="connsiteY0" fmla="*/ 0 h 9710933"/>
              <a:gd name="connsiteX1" fmla="*/ 920719 w 1252664"/>
              <a:gd name="connsiteY1" fmla="*/ 365466 h 9710933"/>
              <a:gd name="connsiteX2" fmla="*/ 922105 w 1252664"/>
              <a:gd name="connsiteY2" fmla="*/ 367159 h 9710933"/>
              <a:gd name="connsiteX3" fmla="*/ 922105 w 1252664"/>
              <a:gd name="connsiteY3" fmla="*/ 2672080 h 9710933"/>
              <a:gd name="connsiteX4" fmla="*/ 920719 w 1252664"/>
              <a:gd name="connsiteY4" fmla="*/ 2672080 h 9710933"/>
              <a:gd name="connsiteX5" fmla="*/ 920719 w 1252664"/>
              <a:gd name="connsiteY5" fmla="*/ 5118481 h 9710933"/>
              <a:gd name="connsiteX6" fmla="*/ 925713 w 1252664"/>
              <a:gd name="connsiteY6" fmla="*/ 5118481 h 9710933"/>
              <a:gd name="connsiteX7" fmla="*/ 925713 w 1252664"/>
              <a:gd name="connsiteY7" fmla="*/ 8956062 h 9710933"/>
              <a:gd name="connsiteX8" fmla="*/ 1252664 w 1252664"/>
              <a:gd name="connsiteY8" fmla="*/ 8956062 h 9710933"/>
              <a:gd name="connsiteX9" fmla="*/ 626332 w 1252664"/>
              <a:gd name="connsiteY9" fmla="*/ 9710933 h 9710933"/>
              <a:gd name="connsiteX10" fmla="*/ 0 w 1252664"/>
              <a:gd name="connsiteY10" fmla="*/ 8956062 h 9710933"/>
              <a:gd name="connsiteX11" fmla="*/ 327099 w 1252664"/>
              <a:gd name="connsiteY11" fmla="*/ 8956062 h 9710933"/>
              <a:gd name="connsiteX12" fmla="*/ 327099 w 1252664"/>
              <a:gd name="connsiteY12" fmla="*/ 5546726 h 9710933"/>
              <a:gd name="connsiteX13" fmla="*/ 322105 w 1252664"/>
              <a:gd name="connsiteY13" fmla="*/ 5546726 h 9710933"/>
              <a:gd name="connsiteX14" fmla="*/ 322105 w 1252664"/>
              <a:gd name="connsiteY14" fmla="*/ 2672080 h 9710933"/>
              <a:gd name="connsiteX15" fmla="*/ 322105 w 1252664"/>
              <a:gd name="connsiteY15" fmla="*/ 365942 h 9710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252664" h="9710933">
                <a:moveTo>
                  <a:pt x="621607" y="0"/>
                </a:moveTo>
                <a:lnTo>
                  <a:pt x="920719" y="365466"/>
                </a:lnTo>
                <a:lnTo>
                  <a:pt x="922105" y="367159"/>
                </a:lnTo>
                <a:lnTo>
                  <a:pt x="922105" y="2672080"/>
                </a:lnTo>
                <a:lnTo>
                  <a:pt x="920719" y="2672080"/>
                </a:lnTo>
                <a:lnTo>
                  <a:pt x="920719" y="5118481"/>
                </a:lnTo>
                <a:lnTo>
                  <a:pt x="925713" y="5118481"/>
                </a:lnTo>
                <a:lnTo>
                  <a:pt x="925713" y="8956062"/>
                </a:lnTo>
                <a:lnTo>
                  <a:pt x="1252664" y="8956062"/>
                </a:lnTo>
                <a:lnTo>
                  <a:pt x="626332" y="9710933"/>
                </a:lnTo>
                <a:lnTo>
                  <a:pt x="0" y="8956062"/>
                </a:lnTo>
                <a:lnTo>
                  <a:pt x="327099" y="8956062"/>
                </a:lnTo>
                <a:lnTo>
                  <a:pt x="327099" y="5546726"/>
                </a:lnTo>
                <a:lnTo>
                  <a:pt x="322105" y="5546726"/>
                </a:lnTo>
                <a:lnTo>
                  <a:pt x="322105" y="2672080"/>
                </a:lnTo>
                <a:lnTo>
                  <a:pt x="322105" y="36594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7" name="Freeform: Shape 376">
            <a:extLst>
              <a:ext uri="{FF2B5EF4-FFF2-40B4-BE49-F238E27FC236}">
                <a16:creationId xmlns:a16="http://schemas.microsoft.com/office/drawing/2014/main" id="{24F5006B-522B-22D6-7A96-570B05DB03E7}"/>
              </a:ext>
            </a:extLst>
          </p:cNvPr>
          <p:cNvSpPr/>
          <p:nvPr/>
        </p:nvSpPr>
        <p:spPr>
          <a:xfrm>
            <a:off x="8722054" y="1824591"/>
            <a:ext cx="2579906" cy="6051123"/>
          </a:xfrm>
          <a:custGeom>
            <a:avLst/>
            <a:gdLst>
              <a:gd name="connsiteX0" fmla="*/ 1981596 w 2579906"/>
              <a:gd name="connsiteY0" fmla="*/ 4793859 h 6051123"/>
              <a:gd name="connsiteX1" fmla="*/ 1983020 w 2579906"/>
              <a:gd name="connsiteY1" fmla="*/ 4807984 h 6051123"/>
              <a:gd name="connsiteX2" fmla="*/ 1981596 w 2579906"/>
              <a:gd name="connsiteY2" fmla="*/ 4822109 h 6051123"/>
              <a:gd name="connsiteX3" fmla="*/ 2579906 w 2579906"/>
              <a:gd name="connsiteY3" fmla="*/ 0 h 6051123"/>
              <a:gd name="connsiteX4" fmla="*/ 2579906 w 2579906"/>
              <a:gd name="connsiteY4" fmla="*/ 1596789 h 6051123"/>
              <a:gd name="connsiteX5" fmla="*/ 2560856 w 2579906"/>
              <a:gd name="connsiteY5" fmla="*/ 1596789 h 6051123"/>
              <a:gd name="connsiteX6" fmla="*/ 2560856 w 2579906"/>
              <a:gd name="connsiteY6" fmla="*/ 3700290 h 6051123"/>
              <a:gd name="connsiteX7" fmla="*/ 2561160 w 2579906"/>
              <a:gd name="connsiteY7" fmla="*/ 3700290 h 6051123"/>
              <a:gd name="connsiteX8" fmla="*/ 2561160 w 2579906"/>
              <a:gd name="connsiteY8" fmla="*/ 4845290 h 6051123"/>
              <a:gd name="connsiteX9" fmla="*/ 2557778 w 2579906"/>
              <a:gd name="connsiteY9" fmla="*/ 4845290 h 6051123"/>
              <a:gd name="connsiteX10" fmla="*/ 2557777 w 2579906"/>
              <a:gd name="connsiteY10" fmla="*/ 4845290 h 6051123"/>
              <a:gd name="connsiteX11" fmla="*/ 2554989 w 2579906"/>
              <a:gd name="connsiteY11" fmla="*/ 4900502 h 6051123"/>
              <a:gd name="connsiteX12" fmla="*/ 1747304 w 2579906"/>
              <a:gd name="connsiteY12" fmla="*/ 5708187 h 6051123"/>
              <a:gd name="connsiteX13" fmla="*/ 1654981 w 2579906"/>
              <a:gd name="connsiteY13" fmla="*/ 5712849 h 6051123"/>
              <a:gd name="connsiteX14" fmla="*/ 1654981 w 2579906"/>
              <a:gd name="connsiteY14" fmla="*/ 5714573 h 6051123"/>
              <a:gd name="connsiteX15" fmla="*/ 754870 w 2579906"/>
              <a:gd name="connsiteY15" fmla="*/ 5714573 h 6051123"/>
              <a:gd name="connsiteX16" fmla="*/ 754870 w 2579906"/>
              <a:gd name="connsiteY16" fmla="*/ 6051123 h 6051123"/>
              <a:gd name="connsiteX17" fmla="*/ 0 w 2579906"/>
              <a:gd name="connsiteY17" fmla="*/ 5424791 h 6051123"/>
              <a:gd name="connsiteX18" fmla="*/ 754870 w 2579906"/>
              <a:gd name="connsiteY18" fmla="*/ 4798459 h 6051123"/>
              <a:gd name="connsiteX19" fmla="*/ 754870 w 2579906"/>
              <a:gd name="connsiteY19" fmla="*/ 5135009 h 6051123"/>
              <a:gd name="connsiteX20" fmla="*/ 811800 w 2579906"/>
              <a:gd name="connsiteY20" fmla="*/ 5135009 h 6051123"/>
              <a:gd name="connsiteX21" fmla="*/ 1642794 w 2579906"/>
              <a:gd name="connsiteY21" fmla="*/ 5135009 h 6051123"/>
              <a:gd name="connsiteX22" fmla="*/ 1642804 w 2579906"/>
              <a:gd name="connsiteY22" fmla="*/ 5135010 h 6051123"/>
              <a:gd name="connsiteX23" fmla="*/ 1654982 w 2579906"/>
              <a:gd name="connsiteY23" fmla="*/ 5135010 h 6051123"/>
              <a:gd name="connsiteX24" fmla="*/ 1654982 w 2579906"/>
              <a:gd name="connsiteY24" fmla="*/ 5136199 h 6051123"/>
              <a:gd name="connsiteX25" fmla="*/ 1720937 w 2579906"/>
              <a:gd name="connsiteY25" fmla="*/ 5129549 h 6051123"/>
              <a:gd name="connsiteX26" fmla="*/ 1976351 w 2579906"/>
              <a:gd name="connsiteY26" fmla="*/ 4874135 h 6051123"/>
              <a:gd name="connsiteX27" fmla="*/ 1981596 w 2579906"/>
              <a:gd name="connsiteY27" fmla="*/ 4822109 h 6051123"/>
              <a:gd name="connsiteX28" fmla="*/ 1981596 w 2579906"/>
              <a:gd name="connsiteY28" fmla="*/ 4845290 h 6051123"/>
              <a:gd name="connsiteX29" fmla="*/ 1981597 w 2579906"/>
              <a:gd name="connsiteY29" fmla="*/ 4845290 h 6051123"/>
              <a:gd name="connsiteX30" fmla="*/ 1981597 w 2579906"/>
              <a:gd name="connsiteY30" fmla="*/ 4822109 h 6051123"/>
              <a:gd name="connsiteX31" fmla="*/ 1983021 w 2579906"/>
              <a:gd name="connsiteY31" fmla="*/ 4807984 h 6051123"/>
              <a:gd name="connsiteX32" fmla="*/ 1981597 w 2579906"/>
              <a:gd name="connsiteY32" fmla="*/ 4793859 h 6051123"/>
              <a:gd name="connsiteX33" fmla="*/ 1981597 w 2579906"/>
              <a:gd name="connsiteY33" fmla="*/ 4471435 h 6051123"/>
              <a:gd name="connsiteX34" fmla="*/ 1981292 w 2579906"/>
              <a:gd name="connsiteY34" fmla="*/ 4471435 h 6051123"/>
              <a:gd name="connsiteX35" fmla="*/ 1981292 w 2579906"/>
              <a:gd name="connsiteY35" fmla="*/ 1596789 h 6051123"/>
              <a:gd name="connsiteX36" fmla="*/ 1273028 w 2579906"/>
              <a:gd name="connsiteY36" fmla="*/ 1596789 h 6051123"/>
              <a:gd name="connsiteX37" fmla="*/ 1981292 w 2579906"/>
              <a:gd name="connsiteY37" fmla="*/ 731407 h 6051123"/>
              <a:gd name="connsiteX38" fmla="*/ 2560856 w 2579906"/>
              <a:gd name="connsiteY38" fmla="*/ 23276 h 6051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2579906" h="6051123">
                <a:moveTo>
                  <a:pt x="1981596" y="4793859"/>
                </a:moveTo>
                <a:lnTo>
                  <a:pt x="1983020" y="4807984"/>
                </a:lnTo>
                <a:lnTo>
                  <a:pt x="1981596" y="4822109"/>
                </a:lnTo>
                <a:close/>
                <a:moveTo>
                  <a:pt x="2579906" y="0"/>
                </a:moveTo>
                <a:lnTo>
                  <a:pt x="2579906" y="1596789"/>
                </a:lnTo>
                <a:lnTo>
                  <a:pt x="2560856" y="1596789"/>
                </a:lnTo>
                <a:lnTo>
                  <a:pt x="2560856" y="3700290"/>
                </a:lnTo>
                <a:lnTo>
                  <a:pt x="2561160" y="3700290"/>
                </a:lnTo>
                <a:lnTo>
                  <a:pt x="2561160" y="4845290"/>
                </a:lnTo>
                <a:lnTo>
                  <a:pt x="2557778" y="4845290"/>
                </a:lnTo>
                <a:lnTo>
                  <a:pt x="2557777" y="4845290"/>
                </a:lnTo>
                <a:lnTo>
                  <a:pt x="2554989" y="4900502"/>
                </a:lnTo>
                <a:cubicBezTo>
                  <a:pt x="2511740" y="5326372"/>
                  <a:pt x="2173174" y="5664938"/>
                  <a:pt x="1747304" y="5708187"/>
                </a:cubicBezTo>
                <a:lnTo>
                  <a:pt x="1654981" y="5712849"/>
                </a:lnTo>
                <a:lnTo>
                  <a:pt x="1654981" y="5714573"/>
                </a:lnTo>
                <a:lnTo>
                  <a:pt x="754870" y="5714573"/>
                </a:lnTo>
                <a:lnTo>
                  <a:pt x="754870" y="6051123"/>
                </a:lnTo>
                <a:lnTo>
                  <a:pt x="0" y="5424791"/>
                </a:lnTo>
                <a:lnTo>
                  <a:pt x="754870" y="4798459"/>
                </a:lnTo>
                <a:lnTo>
                  <a:pt x="754870" y="5135009"/>
                </a:lnTo>
                <a:lnTo>
                  <a:pt x="811800" y="5135009"/>
                </a:lnTo>
                <a:lnTo>
                  <a:pt x="1642794" y="5135009"/>
                </a:lnTo>
                <a:lnTo>
                  <a:pt x="1642804" y="5135010"/>
                </a:lnTo>
                <a:lnTo>
                  <a:pt x="1654982" y="5135010"/>
                </a:lnTo>
                <a:lnTo>
                  <a:pt x="1654982" y="5136199"/>
                </a:lnTo>
                <a:lnTo>
                  <a:pt x="1720937" y="5129549"/>
                </a:lnTo>
                <a:cubicBezTo>
                  <a:pt x="1849140" y="5103316"/>
                  <a:pt x="1950117" y="5002339"/>
                  <a:pt x="1976351" y="4874135"/>
                </a:cubicBezTo>
                <a:lnTo>
                  <a:pt x="1981596" y="4822109"/>
                </a:lnTo>
                <a:lnTo>
                  <a:pt x="1981596" y="4845290"/>
                </a:lnTo>
                <a:lnTo>
                  <a:pt x="1981597" y="4845290"/>
                </a:lnTo>
                <a:lnTo>
                  <a:pt x="1981597" y="4822109"/>
                </a:lnTo>
                <a:lnTo>
                  <a:pt x="1983021" y="4807984"/>
                </a:lnTo>
                <a:lnTo>
                  <a:pt x="1981597" y="4793859"/>
                </a:lnTo>
                <a:lnTo>
                  <a:pt x="1981597" y="4471435"/>
                </a:lnTo>
                <a:lnTo>
                  <a:pt x="1981292" y="4471435"/>
                </a:lnTo>
                <a:lnTo>
                  <a:pt x="1981292" y="1596789"/>
                </a:lnTo>
                <a:lnTo>
                  <a:pt x="1273028" y="1596789"/>
                </a:lnTo>
                <a:lnTo>
                  <a:pt x="1981292" y="731407"/>
                </a:lnTo>
                <a:lnTo>
                  <a:pt x="2560856" y="232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8" name="Freeform: Shape 377">
            <a:extLst>
              <a:ext uri="{FF2B5EF4-FFF2-40B4-BE49-F238E27FC236}">
                <a16:creationId xmlns:a16="http://schemas.microsoft.com/office/drawing/2014/main" id="{622C437C-FFEC-3105-E42C-D3059885C0B3}"/>
              </a:ext>
            </a:extLst>
          </p:cNvPr>
          <p:cNvSpPr/>
          <p:nvPr/>
        </p:nvSpPr>
        <p:spPr>
          <a:xfrm>
            <a:off x="9547373" y="1115242"/>
            <a:ext cx="2345125" cy="8372022"/>
          </a:xfrm>
          <a:custGeom>
            <a:avLst/>
            <a:gdLst>
              <a:gd name="connsiteX0" fmla="*/ 1771557 w 2345125"/>
              <a:gd name="connsiteY0" fmla="*/ 5554640 h 8372022"/>
              <a:gd name="connsiteX1" fmla="*/ 2334887 w 2345125"/>
              <a:gd name="connsiteY1" fmla="*/ 5554640 h 8372022"/>
              <a:gd name="connsiteX2" fmla="*/ 2343745 w 2345125"/>
              <a:gd name="connsiteY2" fmla="*/ 5730059 h 8372022"/>
              <a:gd name="connsiteX3" fmla="*/ 1585215 w 2345125"/>
              <a:gd name="connsiteY3" fmla="*/ 7561313 h 8372022"/>
              <a:gd name="connsiteX4" fmla="*/ 1537534 w 2345125"/>
              <a:gd name="connsiteY4" fmla="*/ 7604648 h 8372022"/>
              <a:gd name="connsiteX5" fmla="*/ 1488542 w 2345125"/>
              <a:gd name="connsiteY5" fmla="*/ 7649175 h 8372022"/>
              <a:gd name="connsiteX6" fmla="*/ 1488540 w 2345125"/>
              <a:gd name="connsiteY6" fmla="*/ 7649176 h 8372022"/>
              <a:gd name="connsiteX7" fmla="*/ 1401304 w 2345125"/>
              <a:gd name="connsiteY7" fmla="*/ 7728461 h 8372022"/>
              <a:gd name="connsiteX8" fmla="*/ 932964 w 2345125"/>
              <a:gd name="connsiteY8" fmla="*/ 8036521 h 8372022"/>
              <a:gd name="connsiteX9" fmla="*/ 817528 w 2345125"/>
              <a:gd name="connsiteY9" fmla="*/ 8090412 h 8372022"/>
              <a:gd name="connsiteX10" fmla="*/ 948845 w 2345125"/>
              <a:gd name="connsiteY10" fmla="*/ 8372022 h 8372022"/>
              <a:gd name="connsiteX11" fmla="*/ 0 w 2345125"/>
              <a:gd name="connsiteY11" fmla="*/ 8123395 h 8372022"/>
              <a:gd name="connsiteX12" fmla="*/ 419446 w 2345125"/>
              <a:gd name="connsiteY12" fmla="*/ 7236723 h 8372022"/>
              <a:gd name="connsiteX13" fmla="*/ 579794 w 2345125"/>
              <a:gd name="connsiteY13" fmla="*/ 7580591 h 8372022"/>
              <a:gd name="connsiteX14" fmla="*/ 587922 w 2345125"/>
              <a:gd name="connsiteY14" fmla="*/ 7577503 h 8372022"/>
              <a:gd name="connsiteX15" fmla="*/ 1186882 w 2345125"/>
              <a:gd name="connsiteY15" fmla="*/ 7162978 h 8372022"/>
              <a:gd name="connsiteX16" fmla="*/ 1203829 w 2345125"/>
              <a:gd name="connsiteY16" fmla="*/ 7144332 h 8372022"/>
              <a:gd name="connsiteX17" fmla="*/ 1254784 w 2345125"/>
              <a:gd name="connsiteY17" fmla="*/ 7114913 h 8372022"/>
              <a:gd name="connsiteX18" fmla="*/ 1203828 w 2345125"/>
              <a:gd name="connsiteY18" fmla="*/ 7144333 h 8372022"/>
              <a:gd name="connsiteX19" fmla="*/ 1317672 w 2345125"/>
              <a:gd name="connsiteY19" fmla="*/ 7019072 h 8372022"/>
              <a:gd name="connsiteX20" fmla="*/ 1780415 w 2345125"/>
              <a:gd name="connsiteY20" fmla="*/ 5730059 h 8372022"/>
              <a:gd name="connsiteX21" fmla="*/ 2345125 w 2345125"/>
              <a:gd name="connsiteY21" fmla="*/ 0 h 8372022"/>
              <a:gd name="connsiteX22" fmla="*/ 2345125 w 2345125"/>
              <a:gd name="connsiteY22" fmla="*/ 2306138 h 8372022"/>
              <a:gd name="connsiteX23" fmla="*/ 2344129 w 2345125"/>
              <a:gd name="connsiteY23" fmla="*/ 2306138 h 8372022"/>
              <a:gd name="connsiteX24" fmla="*/ 2344129 w 2345125"/>
              <a:gd name="connsiteY24" fmla="*/ 5180784 h 8372022"/>
              <a:gd name="connsiteX25" fmla="*/ 2343245 w 2345125"/>
              <a:gd name="connsiteY25" fmla="*/ 5180784 h 8372022"/>
              <a:gd name="connsiteX26" fmla="*/ 2343245 w 2345125"/>
              <a:gd name="connsiteY26" fmla="*/ 5554640 h 8372022"/>
              <a:gd name="connsiteX27" fmla="*/ 2334887 w 2345125"/>
              <a:gd name="connsiteY27" fmla="*/ 5554640 h 8372022"/>
              <a:gd name="connsiteX28" fmla="*/ 2334886 w 2345125"/>
              <a:gd name="connsiteY28" fmla="*/ 5554638 h 8372022"/>
              <a:gd name="connsiteX29" fmla="*/ 1771558 w 2345125"/>
              <a:gd name="connsiteY29" fmla="*/ 5554639 h 8372022"/>
              <a:gd name="connsiteX30" fmla="*/ 1769954 w 2345125"/>
              <a:gd name="connsiteY30" fmla="*/ 5522865 h 8372022"/>
              <a:gd name="connsiteX31" fmla="*/ 1763682 w 2345125"/>
              <a:gd name="connsiteY31" fmla="*/ 5481769 h 8372022"/>
              <a:gd name="connsiteX32" fmla="*/ 1763681 w 2345125"/>
              <a:gd name="connsiteY32" fmla="*/ 4409639 h 8372022"/>
              <a:gd name="connsiteX33" fmla="*/ 1764565 w 2345125"/>
              <a:gd name="connsiteY33" fmla="*/ 4409639 h 8372022"/>
              <a:gd name="connsiteX34" fmla="*/ 1764565 w 2345125"/>
              <a:gd name="connsiteY34" fmla="*/ 2306138 h 8372022"/>
              <a:gd name="connsiteX35" fmla="*/ 1764565 w 2345125"/>
              <a:gd name="connsiteY35" fmla="*/ 709349 h 8372022"/>
              <a:gd name="connsiteX36" fmla="*/ 2344129 w 2345125"/>
              <a:gd name="connsiteY36" fmla="*/ 1217 h 8372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345125" h="8372022">
                <a:moveTo>
                  <a:pt x="1771557" y="5554640"/>
                </a:moveTo>
                <a:lnTo>
                  <a:pt x="2334887" y="5554640"/>
                </a:lnTo>
                <a:lnTo>
                  <a:pt x="2343745" y="5730059"/>
                </a:lnTo>
                <a:cubicBezTo>
                  <a:pt x="2343745" y="6445208"/>
                  <a:pt x="2053873" y="7092654"/>
                  <a:pt x="1585215" y="7561313"/>
                </a:cubicBezTo>
                <a:lnTo>
                  <a:pt x="1537534" y="7604648"/>
                </a:lnTo>
                <a:lnTo>
                  <a:pt x="1488542" y="7649175"/>
                </a:lnTo>
                <a:lnTo>
                  <a:pt x="1488540" y="7649176"/>
                </a:lnTo>
                <a:lnTo>
                  <a:pt x="1401304" y="7728461"/>
                </a:lnTo>
                <a:cubicBezTo>
                  <a:pt x="1257411" y="7847212"/>
                  <a:pt x="1100474" y="7950723"/>
                  <a:pt x="932964" y="8036521"/>
                </a:cubicBezTo>
                <a:lnTo>
                  <a:pt x="817528" y="8090412"/>
                </a:lnTo>
                <a:lnTo>
                  <a:pt x="948845" y="8372022"/>
                </a:lnTo>
                <a:lnTo>
                  <a:pt x="0" y="8123395"/>
                </a:lnTo>
                <a:lnTo>
                  <a:pt x="419446" y="7236723"/>
                </a:lnTo>
                <a:lnTo>
                  <a:pt x="579794" y="7580591"/>
                </a:lnTo>
                <a:lnTo>
                  <a:pt x="587922" y="7577503"/>
                </a:lnTo>
                <a:cubicBezTo>
                  <a:pt x="812345" y="7476036"/>
                  <a:pt x="1014983" y="7334876"/>
                  <a:pt x="1186882" y="7162978"/>
                </a:cubicBezTo>
                <a:lnTo>
                  <a:pt x="1203829" y="7144332"/>
                </a:lnTo>
                <a:lnTo>
                  <a:pt x="1254784" y="7114913"/>
                </a:lnTo>
                <a:lnTo>
                  <a:pt x="1203828" y="7144333"/>
                </a:lnTo>
                <a:lnTo>
                  <a:pt x="1317672" y="7019072"/>
                </a:lnTo>
                <a:cubicBezTo>
                  <a:pt x="1606757" y="6668782"/>
                  <a:pt x="1780415" y="6219700"/>
                  <a:pt x="1780415" y="5730059"/>
                </a:cubicBezTo>
                <a:close/>
                <a:moveTo>
                  <a:pt x="2345125" y="0"/>
                </a:moveTo>
                <a:lnTo>
                  <a:pt x="2345125" y="2306138"/>
                </a:lnTo>
                <a:lnTo>
                  <a:pt x="2344129" y="2306138"/>
                </a:lnTo>
                <a:lnTo>
                  <a:pt x="2344129" y="5180784"/>
                </a:lnTo>
                <a:lnTo>
                  <a:pt x="2343245" y="5180784"/>
                </a:lnTo>
                <a:lnTo>
                  <a:pt x="2343245" y="5554640"/>
                </a:lnTo>
                <a:lnTo>
                  <a:pt x="2334887" y="5554640"/>
                </a:lnTo>
                <a:lnTo>
                  <a:pt x="2334886" y="5554638"/>
                </a:lnTo>
                <a:lnTo>
                  <a:pt x="1771558" y="5554639"/>
                </a:lnTo>
                <a:lnTo>
                  <a:pt x="1769954" y="5522865"/>
                </a:lnTo>
                <a:lnTo>
                  <a:pt x="1763682" y="5481769"/>
                </a:lnTo>
                <a:lnTo>
                  <a:pt x="1763681" y="4409639"/>
                </a:lnTo>
                <a:lnTo>
                  <a:pt x="1764565" y="4409639"/>
                </a:lnTo>
                <a:lnTo>
                  <a:pt x="1764565" y="2306138"/>
                </a:lnTo>
                <a:lnTo>
                  <a:pt x="1764565" y="709349"/>
                </a:lnTo>
                <a:lnTo>
                  <a:pt x="2344129" y="121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1" name="Freeform: Shape 380">
            <a:extLst>
              <a:ext uri="{FF2B5EF4-FFF2-40B4-BE49-F238E27FC236}">
                <a16:creationId xmlns:a16="http://schemas.microsoft.com/office/drawing/2014/main" id="{87498E0D-EDBA-5A90-CE9C-310FF0ACC1D7}"/>
              </a:ext>
            </a:extLst>
          </p:cNvPr>
          <p:cNvSpPr/>
          <p:nvPr/>
        </p:nvSpPr>
        <p:spPr>
          <a:xfrm>
            <a:off x="13101091" y="1847867"/>
            <a:ext cx="2570381" cy="6027847"/>
          </a:xfrm>
          <a:custGeom>
            <a:avLst/>
            <a:gdLst>
              <a:gd name="connsiteX0" fmla="*/ 588784 w 2570381"/>
              <a:gd name="connsiteY0" fmla="*/ 4770583 h 6027847"/>
              <a:gd name="connsiteX1" fmla="*/ 588784 w 2570381"/>
              <a:gd name="connsiteY1" fmla="*/ 4798833 h 6027847"/>
              <a:gd name="connsiteX2" fmla="*/ 587360 w 2570381"/>
              <a:gd name="connsiteY2" fmla="*/ 4784708 h 6027847"/>
              <a:gd name="connsiteX3" fmla="*/ 0 w 2570381"/>
              <a:gd name="connsiteY3" fmla="*/ 0 h 6027847"/>
              <a:gd name="connsiteX4" fmla="*/ 589089 w 2570381"/>
              <a:gd name="connsiteY4" fmla="*/ 719769 h 6027847"/>
              <a:gd name="connsiteX5" fmla="*/ 589089 w 2570381"/>
              <a:gd name="connsiteY5" fmla="*/ 719770 h 6027847"/>
              <a:gd name="connsiteX6" fmla="*/ 1287827 w 2570381"/>
              <a:gd name="connsiteY6" fmla="*/ 1573513 h 6027847"/>
              <a:gd name="connsiteX7" fmla="*/ 589089 w 2570381"/>
              <a:gd name="connsiteY7" fmla="*/ 1573513 h 6027847"/>
              <a:gd name="connsiteX8" fmla="*/ 589089 w 2570381"/>
              <a:gd name="connsiteY8" fmla="*/ 4448159 h 6027847"/>
              <a:gd name="connsiteX9" fmla="*/ 588783 w 2570381"/>
              <a:gd name="connsiteY9" fmla="*/ 4448159 h 6027847"/>
              <a:gd name="connsiteX10" fmla="*/ 588783 w 2570381"/>
              <a:gd name="connsiteY10" fmla="*/ 4770583 h 6027847"/>
              <a:gd name="connsiteX11" fmla="*/ 587359 w 2570381"/>
              <a:gd name="connsiteY11" fmla="*/ 4784708 h 6027847"/>
              <a:gd name="connsiteX12" fmla="*/ 588783 w 2570381"/>
              <a:gd name="connsiteY12" fmla="*/ 4798833 h 6027847"/>
              <a:gd name="connsiteX13" fmla="*/ 588783 w 2570381"/>
              <a:gd name="connsiteY13" fmla="*/ 4822014 h 6027847"/>
              <a:gd name="connsiteX14" fmla="*/ 588784 w 2570381"/>
              <a:gd name="connsiteY14" fmla="*/ 4822014 h 6027847"/>
              <a:gd name="connsiteX15" fmla="*/ 588784 w 2570381"/>
              <a:gd name="connsiteY15" fmla="*/ 4798833 h 6027847"/>
              <a:gd name="connsiteX16" fmla="*/ 594029 w 2570381"/>
              <a:gd name="connsiteY16" fmla="*/ 4850859 h 6027847"/>
              <a:gd name="connsiteX17" fmla="*/ 849443 w 2570381"/>
              <a:gd name="connsiteY17" fmla="*/ 5106273 h 6027847"/>
              <a:gd name="connsiteX18" fmla="*/ 915398 w 2570381"/>
              <a:gd name="connsiteY18" fmla="*/ 5112923 h 6027847"/>
              <a:gd name="connsiteX19" fmla="*/ 915398 w 2570381"/>
              <a:gd name="connsiteY19" fmla="*/ 5111734 h 6027847"/>
              <a:gd name="connsiteX20" fmla="*/ 927576 w 2570381"/>
              <a:gd name="connsiteY20" fmla="*/ 5111734 h 6027847"/>
              <a:gd name="connsiteX21" fmla="*/ 927586 w 2570381"/>
              <a:gd name="connsiteY21" fmla="*/ 5111733 h 6027847"/>
              <a:gd name="connsiteX22" fmla="*/ 1758580 w 2570381"/>
              <a:gd name="connsiteY22" fmla="*/ 5111733 h 6027847"/>
              <a:gd name="connsiteX23" fmla="*/ 1815509 w 2570381"/>
              <a:gd name="connsiteY23" fmla="*/ 5111733 h 6027847"/>
              <a:gd name="connsiteX24" fmla="*/ 1815509 w 2570381"/>
              <a:gd name="connsiteY24" fmla="*/ 4775183 h 6027847"/>
              <a:gd name="connsiteX25" fmla="*/ 2570381 w 2570381"/>
              <a:gd name="connsiteY25" fmla="*/ 5401515 h 6027847"/>
              <a:gd name="connsiteX26" fmla="*/ 1815509 w 2570381"/>
              <a:gd name="connsiteY26" fmla="*/ 6027847 h 6027847"/>
              <a:gd name="connsiteX27" fmla="*/ 1815509 w 2570381"/>
              <a:gd name="connsiteY27" fmla="*/ 5691297 h 6027847"/>
              <a:gd name="connsiteX28" fmla="*/ 915399 w 2570381"/>
              <a:gd name="connsiteY28" fmla="*/ 5691297 h 6027847"/>
              <a:gd name="connsiteX29" fmla="*/ 915399 w 2570381"/>
              <a:gd name="connsiteY29" fmla="*/ 5689573 h 6027847"/>
              <a:gd name="connsiteX30" fmla="*/ 823076 w 2570381"/>
              <a:gd name="connsiteY30" fmla="*/ 5684911 h 6027847"/>
              <a:gd name="connsiteX31" fmla="*/ 15391 w 2570381"/>
              <a:gd name="connsiteY31" fmla="*/ 4877226 h 6027847"/>
              <a:gd name="connsiteX32" fmla="*/ 12603 w 2570381"/>
              <a:gd name="connsiteY32" fmla="*/ 4822014 h 6027847"/>
              <a:gd name="connsiteX33" fmla="*/ 12602 w 2570381"/>
              <a:gd name="connsiteY33" fmla="*/ 4822014 h 6027847"/>
              <a:gd name="connsiteX34" fmla="*/ 9220 w 2570381"/>
              <a:gd name="connsiteY34" fmla="*/ 4822014 h 6027847"/>
              <a:gd name="connsiteX35" fmla="*/ 9220 w 2570381"/>
              <a:gd name="connsiteY35" fmla="*/ 4448159 h 6027847"/>
              <a:gd name="connsiteX36" fmla="*/ 0 w 2570381"/>
              <a:gd name="connsiteY36" fmla="*/ 4448159 h 6027847"/>
              <a:gd name="connsiteX37" fmla="*/ 0 w 2570381"/>
              <a:gd name="connsiteY37" fmla="*/ 1573513 h 6027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570381" h="6027847">
                <a:moveTo>
                  <a:pt x="588784" y="4770583"/>
                </a:moveTo>
                <a:lnTo>
                  <a:pt x="588784" y="4798833"/>
                </a:lnTo>
                <a:lnTo>
                  <a:pt x="587360" y="4784708"/>
                </a:lnTo>
                <a:close/>
                <a:moveTo>
                  <a:pt x="0" y="0"/>
                </a:moveTo>
                <a:lnTo>
                  <a:pt x="589089" y="719769"/>
                </a:lnTo>
                <a:lnTo>
                  <a:pt x="589089" y="719770"/>
                </a:lnTo>
                <a:lnTo>
                  <a:pt x="1287827" y="1573513"/>
                </a:lnTo>
                <a:lnTo>
                  <a:pt x="589089" y="1573513"/>
                </a:lnTo>
                <a:lnTo>
                  <a:pt x="589089" y="4448159"/>
                </a:lnTo>
                <a:lnTo>
                  <a:pt x="588783" y="4448159"/>
                </a:lnTo>
                <a:lnTo>
                  <a:pt x="588783" y="4770583"/>
                </a:lnTo>
                <a:lnTo>
                  <a:pt x="587359" y="4784708"/>
                </a:lnTo>
                <a:lnTo>
                  <a:pt x="588783" y="4798833"/>
                </a:lnTo>
                <a:lnTo>
                  <a:pt x="588783" y="4822014"/>
                </a:lnTo>
                <a:lnTo>
                  <a:pt x="588784" y="4822014"/>
                </a:lnTo>
                <a:lnTo>
                  <a:pt x="588784" y="4798833"/>
                </a:lnTo>
                <a:lnTo>
                  <a:pt x="594029" y="4850859"/>
                </a:lnTo>
                <a:cubicBezTo>
                  <a:pt x="620263" y="4979063"/>
                  <a:pt x="721240" y="5080040"/>
                  <a:pt x="849443" y="5106273"/>
                </a:cubicBezTo>
                <a:lnTo>
                  <a:pt x="915398" y="5112923"/>
                </a:lnTo>
                <a:lnTo>
                  <a:pt x="915398" y="5111734"/>
                </a:lnTo>
                <a:lnTo>
                  <a:pt x="927576" y="5111734"/>
                </a:lnTo>
                <a:lnTo>
                  <a:pt x="927586" y="5111733"/>
                </a:lnTo>
                <a:lnTo>
                  <a:pt x="1758580" y="5111733"/>
                </a:lnTo>
                <a:lnTo>
                  <a:pt x="1815509" y="5111733"/>
                </a:lnTo>
                <a:lnTo>
                  <a:pt x="1815509" y="4775183"/>
                </a:lnTo>
                <a:lnTo>
                  <a:pt x="2570381" y="5401515"/>
                </a:lnTo>
                <a:lnTo>
                  <a:pt x="1815509" y="6027847"/>
                </a:lnTo>
                <a:lnTo>
                  <a:pt x="1815509" y="5691297"/>
                </a:lnTo>
                <a:lnTo>
                  <a:pt x="915399" y="5691297"/>
                </a:lnTo>
                <a:lnTo>
                  <a:pt x="915399" y="5689573"/>
                </a:lnTo>
                <a:lnTo>
                  <a:pt x="823076" y="5684911"/>
                </a:lnTo>
                <a:cubicBezTo>
                  <a:pt x="397206" y="5641662"/>
                  <a:pt x="58640" y="5303096"/>
                  <a:pt x="15391" y="4877226"/>
                </a:cubicBezTo>
                <a:lnTo>
                  <a:pt x="12603" y="4822014"/>
                </a:lnTo>
                <a:lnTo>
                  <a:pt x="12602" y="4822014"/>
                </a:lnTo>
                <a:lnTo>
                  <a:pt x="9220" y="4822014"/>
                </a:lnTo>
                <a:lnTo>
                  <a:pt x="9220" y="4448159"/>
                </a:lnTo>
                <a:lnTo>
                  <a:pt x="0" y="4448159"/>
                </a:lnTo>
                <a:lnTo>
                  <a:pt x="0" y="1573513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0" name="Freeform: Shape 379">
            <a:extLst>
              <a:ext uri="{FF2B5EF4-FFF2-40B4-BE49-F238E27FC236}">
                <a16:creationId xmlns:a16="http://schemas.microsoft.com/office/drawing/2014/main" id="{F9A08B85-43A4-0611-2139-AAF9891AAD6C}"/>
              </a:ext>
            </a:extLst>
          </p:cNvPr>
          <p:cNvSpPr/>
          <p:nvPr/>
        </p:nvSpPr>
        <p:spPr>
          <a:xfrm>
            <a:off x="12492498" y="1116459"/>
            <a:ext cx="2353654" cy="8370805"/>
          </a:xfrm>
          <a:custGeom>
            <a:avLst/>
            <a:gdLst>
              <a:gd name="connsiteX0" fmla="*/ 582097 w 2353654"/>
              <a:gd name="connsiteY0" fmla="*/ 5553423 h 8370805"/>
              <a:gd name="connsiteX1" fmla="*/ 573239 w 2353654"/>
              <a:gd name="connsiteY1" fmla="*/ 5728842 h 8370805"/>
              <a:gd name="connsiteX2" fmla="*/ 1035982 w 2353654"/>
              <a:gd name="connsiteY2" fmla="*/ 7017855 h 8370805"/>
              <a:gd name="connsiteX3" fmla="*/ 1149826 w 2353654"/>
              <a:gd name="connsiteY3" fmla="*/ 7143116 h 8370805"/>
              <a:gd name="connsiteX4" fmla="*/ 1098870 w 2353654"/>
              <a:gd name="connsiteY4" fmla="*/ 7113696 h 8370805"/>
              <a:gd name="connsiteX5" fmla="*/ 1149825 w 2353654"/>
              <a:gd name="connsiteY5" fmla="*/ 7143115 h 8370805"/>
              <a:gd name="connsiteX6" fmla="*/ 1166772 w 2353654"/>
              <a:gd name="connsiteY6" fmla="*/ 7161761 h 8370805"/>
              <a:gd name="connsiteX7" fmla="*/ 1765732 w 2353654"/>
              <a:gd name="connsiteY7" fmla="*/ 7576286 h 8370805"/>
              <a:gd name="connsiteX8" fmla="*/ 1773860 w 2353654"/>
              <a:gd name="connsiteY8" fmla="*/ 7579374 h 8370805"/>
              <a:gd name="connsiteX9" fmla="*/ 1934208 w 2353654"/>
              <a:gd name="connsiteY9" fmla="*/ 7235506 h 8370805"/>
              <a:gd name="connsiteX10" fmla="*/ 2353654 w 2353654"/>
              <a:gd name="connsiteY10" fmla="*/ 8122178 h 8370805"/>
              <a:gd name="connsiteX11" fmla="*/ 1404809 w 2353654"/>
              <a:gd name="connsiteY11" fmla="*/ 8370805 h 8370805"/>
              <a:gd name="connsiteX12" fmla="*/ 1536126 w 2353654"/>
              <a:gd name="connsiteY12" fmla="*/ 8089195 h 8370805"/>
              <a:gd name="connsiteX13" fmla="*/ 1420690 w 2353654"/>
              <a:gd name="connsiteY13" fmla="*/ 8035304 h 8370805"/>
              <a:gd name="connsiteX14" fmla="*/ 952350 w 2353654"/>
              <a:gd name="connsiteY14" fmla="*/ 7727244 h 8370805"/>
              <a:gd name="connsiteX15" fmla="*/ 865114 w 2353654"/>
              <a:gd name="connsiteY15" fmla="*/ 7647959 h 8370805"/>
              <a:gd name="connsiteX16" fmla="*/ 865112 w 2353654"/>
              <a:gd name="connsiteY16" fmla="*/ 7647958 h 8370805"/>
              <a:gd name="connsiteX17" fmla="*/ 816120 w 2353654"/>
              <a:gd name="connsiteY17" fmla="*/ 7603431 h 8370805"/>
              <a:gd name="connsiteX18" fmla="*/ 768439 w 2353654"/>
              <a:gd name="connsiteY18" fmla="*/ 7560096 h 8370805"/>
              <a:gd name="connsiteX19" fmla="*/ 9909 w 2353654"/>
              <a:gd name="connsiteY19" fmla="*/ 5728842 h 8370805"/>
              <a:gd name="connsiteX20" fmla="*/ 18767 w 2353654"/>
              <a:gd name="connsiteY20" fmla="*/ 5553423 h 8370805"/>
              <a:gd name="connsiteX21" fmla="*/ 0 w 2353654"/>
              <a:gd name="connsiteY21" fmla="*/ 0 h 8370805"/>
              <a:gd name="connsiteX22" fmla="*/ 589089 w 2353654"/>
              <a:gd name="connsiteY22" fmla="*/ 719770 h 8370805"/>
              <a:gd name="connsiteX23" fmla="*/ 598614 w 2353654"/>
              <a:gd name="connsiteY23" fmla="*/ 731408 h 8370805"/>
              <a:gd name="connsiteX24" fmla="*/ 598614 w 2353654"/>
              <a:gd name="connsiteY24" fmla="*/ 2304921 h 8370805"/>
              <a:gd name="connsiteX25" fmla="*/ 589089 w 2353654"/>
              <a:gd name="connsiteY25" fmla="*/ 2304921 h 8370805"/>
              <a:gd name="connsiteX26" fmla="*/ 589089 w 2353654"/>
              <a:gd name="connsiteY26" fmla="*/ 4408422 h 8370805"/>
              <a:gd name="connsiteX27" fmla="*/ 589973 w 2353654"/>
              <a:gd name="connsiteY27" fmla="*/ 4408422 h 8370805"/>
              <a:gd name="connsiteX28" fmla="*/ 589972 w 2353654"/>
              <a:gd name="connsiteY28" fmla="*/ 5480552 h 8370805"/>
              <a:gd name="connsiteX29" fmla="*/ 583700 w 2353654"/>
              <a:gd name="connsiteY29" fmla="*/ 5521648 h 8370805"/>
              <a:gd name="connsiteX30" fmla="*/ 582096 w 2353654"/>
              <a:gd name="connsiteY30" fmla="*/ 5553422 h 8370805"/>
              <a:gd name="connsiteX31" fmla="*/ 18768 w 2353654"/>
              <a:gd name="connsiteY31" fmla="*/ 5553421 h 8370805"/>
              <a:gd name="connsiteX32" fmla="*/ 18767 w 2353654"/>
              <a:gd name="connsiteY32" fmla="*/ 5553423 h 8370805"/>
              <a:gd name="connsiteX33" fmla="*/ 10409 w 2353654"/>
              <a:gd name="connsiteY33" fmla="*/ 5553423 h 8370805"/>
              <a:gd name="connsiteX34" fmla="*/ 10409 w 2353654"/>
              <a:gd name="connsiteY34" fmla="*/ 5179567 h 8370805"/>
              <a:gd name="connsiteX35" fmla="*/ 0 w 2353654"/>
              <a:gd name="connsiteY35" fmla="*/ 5179567 h 8370805"/>
              <a:gd name="connsiteX36" fmla="*/ 0 w 2353654"/>
              <a:gd name="connsiteY36" fmla="*/ 2304921 h 8370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353654" h="8370805">
                <a:moveTo>
                  <a:pt x="582097" y="5553423"/>
                </a:moveTo>
                <a:lnTo>
                  <a:pt x="573239" y="5728842"/>
                </a:lnTo>
                <a:cubicBezTo>
                  <a:pt x="573239" y="6218483"/>
                  <a:pt x="746897" y="6667565"/>
                  <a:pt x="1035982" y="7017855"/>
                </a:cubicBezTo>
                <a:lnTo>
                  <a:pt x="1149826" y="7143116"/>
                </a:lnTo>
                <a:lnTo>
                  <a:pt x="1098870" y="7113696"/>
                </a:lnTo>
                <a:lnTo>
                  <a:pt x="1149825" y="7143115"/>
                </a:lnTo>
                <a:lnTo>
                  <a:pt x="1166772" y="7161761"/>
                </a:lnTo>
                <a:cubicBezTo>
                  <a:pt x="1338671" y="7333659"/>
                  <a:pt x="1541309" y="7474819"/>
                  <a:pt x="1765732" y="7576286"/>
                </a:cubicBezTo>
                <a:lnTo>
                  <a:pt x="1773860" y="7579374"/>
                </a:lnTo>
                <a:lnTo>
                  <a:pt x="1934208" y="7235506"/>
                </a:lnTo>
                <a:lnTo>
                  <a:pt x="2353654" y="8122178"/>
                </a:lnTo>
                <a:lnTo>
                  <a:pt x="1404809" y="8370805"/>
                </a:lnTo>
                <a:lnTo>
                  <a:pt x="1536126" y="8089195"/>
                </a:lnTo>
                <a:lnTo>
                  <a:pt x="1420690" y="8035304"/>
                </a:lnTo>
                <a:cubicBezTo>
                  <a:pt x="1253180" y="7949506"/>
                  <a:pt x="1096243" y="7845995"/>
                  <a:pt x="952350" y="7727244"/>
                </a:cubicBezTo>
                <a:lnTo>
                  <a:pt x="865114" y="7647959"/>
                </a:lnTo>
                <a:lnTo>
                  <a:pt x="865112" y="7647958"/>
                </a:lnTo>
                <a:lnTo>
                  <a:pt x="816120" y="7603431"/>
                </a:lnTo>
                <a:lnTo>
                  <a:pt x="768439" y="7560096"/>
                </a:lnTo>
                <a:cubicBezTo>
                  <a:pt x="299781" y="7091437"/>
                  <a:pt x="9909" y="6443991"/>
                  <a:pt x="9909" y="5728842"/>
                </a:cubicBezTo>
                <a:lnTo>
                  <a:pt x="18767" y="5553423"/>
                </a:lnTo>
                <a:close/>
                <a:moveTo>
                  <a:pt x="0" y="0"/>
                </a:moveTo>
                <a:lnTo>
                  <a:pt x="589089" y="719770"/>
                </a:lnTo>
                <a:lnTo>
                  <a:pt x="598614" y="731408"/>
                </a:lnTo>
                <a:lnTo>
                  <a:pt x="598614" y="2304921"/>
                </a:lnTo>
                <a:lnTo>
                  <a:pt x="589089" y="2304921"/>
                </a:lnTo>
                <a:lnTo>
                  <a:pt x="589089" y="4408422"/>
                </a:lnTo>
                <a:lnTo>
                  <a:pt x="589973" y="4408422"/>
                </a:lnTo>
                <a:lnTo>
                  <a:pt x="589972" y="5480552"/>
                </a:lnTo>
                <a:lnTo>
                  <a:pt x="583700" y="5521648"/>
                </a:lnTo>
                <a:lnTo>
                  <a:pt x="582096" y="5553422"/>
                </a:lnTo>
                <a:lnTo>
                  <a:pt x="18768" y="5553421"/>
                </a:lnTo>
                <a:lnTo>
                  <a:pt x="18767" y="5553423"/>
                </a:lnTo>
                <a:lnTo>
                  <a:pt x="10409" y="5553423"/>
                </a:lnTo>
                <a:lnTo>
                  <a:pt x="10409" y="5179567"/>
                </a:lnTo>
                <a:lnTo>
                  <a:pt x="0" y="5179567"/>
                </a:lnTo>
                <a:lnTo>
                  <a:pt x="0" y="230492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3" name="Oval 362">
            <a:extLst>
              <a:ext uri="{FF2B5EF4-FFF2-40B4-BE49-F238E27FC236}">
                <a16:creationId xmlns:a16="http://schemas.microsoft.com/office/drawing/2014/main" id="{BE8E84FD-576E-747F-B902-1C1DB2641CF0}"/>
              </a:ext>
            </a:extLst>
          </p:cNvPr>
          <p:cNvSpPr/>
          <p:nvPr/>
        </p:nvSpPr>
        <p:spPr>
          <a:xfrm flipH="1">
            <a:off x="15906813" y="6792181"/>
            <a:ext cx="914400" cy="9144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+mj-lt"/>
              </a:rPr>
              <a:t>05</a:t>
            </a:r>
          </a:p>
        </p:txBody>
      </p:sp>
      <p:sp>
        <p:nvSpPr>
          <p:cNvPr id="364" name="Oval 363">
            <a:extLst>
              <a:ext uri="{FF2B5EF4-FFF2-40B4-BE49-F238E27FC236}">
                <a16:creationId xmlns:a16="http://schemas.microsoft.com/office/drawing/2014/main" id="{72E582EA-6EF8-A2F2-95FA-9F14DAF02444}"/>
              </a:ext>
            </a:extLst>
          </p:cNvPr>
          <p:cNvSpPr/>
          <p:nvPr/>
        </p:nvSpPr>
        <p:spPr>
          <a:xfrm flipH="1">
            <a:off x="15113349" y="9158048"/>
            <a:ext cx="914400" cy="9144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+mj-lt"/>
              </a:rPr>
              <a:t>04</a:t>
            </a:r>
          </a:p>
        </p:txBody>
      </p:sp>
      <p:sp>
        <p:nvSpPr>
          <p:cNvPr id="366" name="TextBox 365">
            <a:extLst>
              <a:ext uri="{FF2B5EF4-FFF2-40B4-BE49-F238E27FC236}">
                <a16:creationId xmlns:a16="http://schemas.microsoft.com/office/drawing/2014/main" id="{1939A6D1-E71B-85F3-BB0D-8D80F74FD347}"/>
              </a:ext>
            </a:extLst>
          </p:cNvPr>
          <p:cNvSpPr txBox="1"/>
          <p:nvPr/>
        </p:nvSpPr>
        <p:spPr>
          <a:xfrm flipH="1">
            <a:off x="18069137" y="6863696"/>
            <a:ext cx="3054496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en-US" sz="2200" dirty="0" err="1">
                <a:solidFill>
                  <a:schemeClr val="tx2"/>
                </a:solidFill>
              </a:rPr>
              <a:t>Tăng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tốc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và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mở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rộng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quy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mô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chuyển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đổi</a:t>
            </a:r>
            <a:r>
              <a:rPr lang="en-US" sz="2200" dirty="0">
                <a:solidFill>
                  <a:schemeClr val="tx2"/>
                </a:solidFill>
              </a:rPr>
              <a:t>.</a:t>
            </a:r>
            <a:endParaRPr lang="vi-VN" sz="2200" dirty="0">
              <a:solidFill>
                <a:schemeClr val="tx2"/>
              </a:solidFill>
            </a:endParaRPr>
          </a:p>
        </p:txBody>
      </p:sp>
      <p:sp>
        <p:nvSpPr>
          <p:cNvPr id="369" name="TextBox 368">
            <a:extLst>
              <a:ext uri="{FF2B5EF4-FFF2-40B4-BE49-F238E27FC236}">
                <a16:creationId xmlns:a16="http://schemas.microsoft.com/office/drawing/2014/main" id="{D4C48B22-7129-FABD-F4B0-9131A8A62B9C}"/>
              </a:ext>
            </a:extLst>
          </p:cNvPr>
          <p:cNvSpPr txBox="1"/>
          <p:nvPr/>
        </p:nvSpPr>
        <p:spPr>
          <a:xfrm flipH="1">
            <a:off x="17179766" y="9822777"/>
            <a:ext cx="3054496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vi-VN" sz="2200" dirty="0">
                <a:solidFill>
                  <a:schemeClr val="tx2"/>
                </a:solidFill>
              </a:rPr>
              <a:t>Linh hoạt điều chỉnh theo thị trường.</a:t>
            </a:r>
          </a:p>
        </p:txBody>
      </p:sp>
      <p:sp>
        <p:nvSpPr>
          <p:cNvPr id="371" name="TextBox 370">
            <a:extLst>
              <a:ext uri="{FF2B5EF4-FFF2-40B4-BE49-F238E27FC236}">
                <a16:creationId xmlns:a16="http://schemas.microsoft.com/office/drawing/2014/main" id="{599EA708-2E96-5DA4-0B72-0A56D6939FD1}"/>
              </a:ext>
            </a:extLst>
          </p:cNvPr>
          <p:cNvSpPr txBox="1"/>
          <p:nvPr/>
        </p:nvSpPr>
        <p:spPr>
          <a:xfrm rot="5400000" flipH="1">
            <a:off x="9552739" y="5011399"/>
            <a:ext cx="2886075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200" b="1" dirty="0">
                <a:solidFill>
                  <a:schemeClr val="bg2">
                    <a:alpha val="50000"/>
                  </a:schemeClr>
                </a:solidFill>
                <a:latin typeface="+mj-lt"/>
              </a:rPr>
              <a:t>AWAKENING</a:t>
            </a:r>
            <a:endParaRPr lang="vi-VN" sz="2200" b="1" dirty="0">
              <a:solidFill>
                <a:schemeClr val="bg2">
                  <a:alpha val="50000"/>
                </a:schemeClr>
              </a:solidFill>
              <a:latin typeface="+mj-lt"/>
            </a:endParaRPr>
          </a:p>
        </p:txBody>
      </p:sp>
      <p:sp>
        <p:nvSpPr>
          <p:cNvPr id="382" name="TextBox 381">
            <a:extLst>
              <a:ext uri="{FF2B5EF4-FFF2-40B4-BE49-F238E27FC236}">
                <a16:creationId xmlns:a16="http://schemas.microsoft.com/office/drawing/2014/main" id="{6FF0538A-D9C0-209D-FBE6-A84C5914F5AA}"/>
              </a:ext>
            </a:extLst>
          </p:cNvPr>
          <p:cNvSpPr txBox="1"/>
          <p:nvPr/>
        </p:nvSpPr>
        <p:spPr>
          <a:xfrm flipH="1">
            <a:off x="11067129" y="12091157"/>
            <a:ext cx="2249742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vi-VN" sz="2200" dirty="0">
                <a:solidFill>
                  <a:schemeClr val="tx2"/>
                </a:solidFill>
              </a:rPr>
              <a:t>Ứng dụng công nghệ để tối ưu vận hành.</a:t>
            </a:r>
          </a:p>
        </p:txBody>
      </p:sp>
      <p:sp>
        <p:nvSpPr>
          <p:cNvPr id="409" name="TextBox 408">
            <a:extLst>
              <a:ext uri="{FF2B5EF4-FFF2-40B4-BE49-F238E27FC236}">
                <a16:creationId xmlns:a16="http://schemas.microsoft.com/office/drawing/2014/main" id="{5D8F0B83-4285-4FEC-108C-82DD7FEE5FD1}"/>
              </a:ext>
            </a:extLst>
          </p:cNvPr>
          <p:cNvSpPr txBox="1"/>
          <p:nvPr/>
        </p:nvSpPr>
        <p:spPr>
          <a:xfrm rot="5400000" flipH="1">
            <a:off x="10158287" y="5011399"/>
            <a:ext cx="2886075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200" b="1" dirty="0">
                <a:solidFill>
                  <a:schemeClr val="bg2">
                    <a:alpha val="50000"/>
                  </a:schemeClr>
                </a:solidFill>
                <a:latin typeface="+mj-lt"/>
              </a:rPr>
              <a:t>ALIGNMENT</a:t>
            </a:r>
            <a:endParaRPr lang="vi-VN" sz="2200" b="1" dirty="0">
              <a:solidFill>
                <a:schemeClr val="bg2">
                  <a:alpha val="50000"/>
                </a:schemeClr>
              </a:solidFill>
              <a:latin typeface="+mj-lt"/>
            </a:endParaRPr>
          </a:p>
        </p:txBody>
      </p:sp>
      <p:sp>
        <p:nvSpPr>
          <p:cNvPr id="410" name="TextBox 409">
            <a:extLst>
              <a:ext uri="{FF2B5EF4-FFF2-40B4-BE49-F238E27FC236}">
                <a16:creationId xmlns:a16="http://schemas.microsoft.com/office/drawing/2014/main" id="{674CE52A-201E-A931-63CB-7EFAD234FDB2}"/>
              </a:ext>
            </a:extLst>
          </p:cNvPr>
          <p:cNvSpPr txBox="1"/>
          <p:nvPr/>
        </p:nvSpPr>
        <p:spPr>
          <a:xfrm rot="5400000" flipH="1">
            <a:off x="10748961" y="5011399"/>
            <a:ext cx="2886075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200" b="1" dirty="0">
                <a:solidFill>
                  <a:schemeClr val="bg2">
                    <a:alpha val="50000"/>
                  </a:schemeClr>
                </a:solidFill>
                <a:latin typeface="+mj-lt"/>
              </a:rPr>
              <a:t>AUTOMATION</a:t>
            </a:r>
            <a:endParaRPr lang="vi-VN" sz="2200" b="1" dirty="0">
              <a:solidFill>
                <a:schemeClr val="bg2">
                  <a:alpha val="50000"/>
                </a:schemeClr>
              </a:solidFill>
              <a:latin typeface="+mj-lt"/>
            </a:endParaRPr>
          </a:p>
        </p:txBody>
      </p:sp>
      <p:sp>
        <p:nvSpPr>
          <p:cNvPr id="411" name="TextBox 410">
            <a:extLst>
              <a:ext uri="{FF2B5EF4-FFF2-40B4-BE49-F238E27FC236}">
                <a16:creationId xmlns:a16="http://schemas.microsoft.com/office/drawing/2014/main" id="{03AB32A4-EEE6-2131-CD7F-9C002063F87C}"/>
              </a:ext>
            </a:extLst>
          </p:cNvPr>
          <p:cNvSpPr txBox="1"/>
          <p:nvPr/>
        </p:nvSpPr>
        <p:spPr>
          <a:xfrm rot="5400000" flipH="1">
            <a:off x="11333898" y="5011399"/>
            <a:ext cx="2886075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200" b="1" dirty="0">
                <a:solidFill>
                  <a:schemeClr val="bg2">
                    <a:alpha val="50000"/>
                  </a:schemeClr>
                </a:solidFill>
                <a:latin typeface="+mj-lt"/>
              </a:rPr>
              <a:t>ADAPTATION</a:t>
            </a:r>
            <a:endParaRPr lang="vi-VN" sz="2200" b="1" dirty="0">
              <a:solidFill>
                <a:schemeClr val="bg2">
                  <a:alpha val="50000"/>
                </a:schemeClr>
              </a:solidFill>
              <a:latin typeface="+mj-lt"/>
            </a:endParaRPr>
          </a:p>
        </p:txBody>
      </p:sp>
      <p:sp>
        <p:nvSpPr>
          <p:cNvPr id="412" name="TextBox 411">
            <a:extLst>
              <a:ext uri="{FF2B5EF4-FFF2-40B4-BE49-F238E27FC236}">
                <a16:creationId xmlns:a16="http://schemas.microsoft.com/office/drawing/2014/main" id="{3A82B7F1-2E38-2D54-D01C-4C29F223C69B}"/>
              </a:ext>
            </a:extLst>
          </p:cNvPr>
          <p:cNvSpPr txBox="1"/>
          <p:nvPr/>
        </p:nvSpPr>
        <p:spPr>
          <a:xfrm rot="5400000" flipH="1">
            <a:off x="11947983" y="5011399"/>
            <a:ext cx="2886075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200" b="1" dirty="0">
                <a:solidFill>
                  <a:schemeClr val="bg2">
                    <a:alpha val="50000"/>
                  </a:schemeClr>
                </a:solidFill>
                <a:latin typeface="+mj-lt"/>
              </a:rPr>
              <a:t>ACCELERATION</a:t>
            </a:r>
            <a:endParaRPr lang="vi-VN" sz="2200" b="1" dirty="0">
              <a:solidFill>
                <a:schemeClr val="bg2">
                  <a:alpha val="50000"/>
                </a:schemeClr>
              </a:solidFill>
              <a:latin typeface="+mj-lt"/>
            </a:endParaRPr>
          </a:p>
        </p:txBody>
      </p:sp>
      <p:sp>
        <p:nvSpPr>
          <p:cNvPr id="413" name="!!SubTitle">
            <a:extLst>
              <a:ext uri="{FF2B5EF4-FFF2-40B4-BE49-F238E27FC236}">
                <a16:creationId xmlns:a16="http://schemas.microsoft.com/office/drawing/2014/main" id="{6C189143-339B-38EB-949C-F986510D9AC0}"/>
              </a:ext>
            </a:extLst>
          </p:cNvPr>
          <p:cNvSpPr txBox="1"/>
          <p:nvPr/>
        </p:nvSpPr>
        <p:spPr>
          <a:xfrm>
            <a:off x="1117732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14" name="!!MainTitle1">
            <a:extLst>
              <a:ext uri="{FF2B5EF4-FFF2-40B4-BE49-F238E27FC236}">
                <a16:creationId xmlns:a16="http://schemas.microsoft.com/office/drawing/2014/main" id="{F48D8A54-ED3F-0F5C-F18D-138A4076D9D0}"/>
              </a:ext>
            </a:extLst>
          </p:cNvPr>
          <p:cNvSpPr txBox="1"/>
          <p:nvPr/>
        </p:nvSpPr>
        <p:spPr>
          <a:xfrm>
            <a:off x="1059637" y="2731805"/>
            <a:ext cx="7602851" cy="212365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6600" b="1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5A DIGITAL</a:t>
            </a:r>
          </a:p>
          <a:p>
            <a:pPr lvl="0">
              <a:defRPr/>
            </a:pPr>
            <a:r>
              <a: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TRANSFORMATION</a:t>
            </a:r>
          </a:p>
        </p:txBody>
      </p:sp>
      <p:sp>
        <p:nvSpPr>
          <p:cNvPr id="415" name="!!SlideOcean">
            <a:extLst>
              <a:ext uri="{FF2B5EF4-FFF2-40B4-BE49-F238E27FC236}">
                <a16:creationId xmlns:a16="http://schemas.microsoft.com/office/drawing/2014/main" id="{C5DD1C9D-9311-D313-014A-1D5021E3D310}"/>
              </a:ext>
            </a:extLst>
          </p:cNvPr>
          <p:cNvSpPr txBox="1"/>
          <p:nvPr/>
        </p:nvSpPr>
        <p:spPr>
          <a:xfrm>
            <a:off x="21111846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17" name="Freeform 173">
            <a:extLst>
              <a:ext uri="{FF2B5EF4-FFF2-40B4-BE49-F238E27FC236}">
                <a16:creationId xmlns:a16="http://schemas.microsoft.com/office/drawing/2014/main" id="{BD8D8519-41CA-2C99-5FAF-3CA645099E86}"/>
              </a:ext>
            </a:extLst>
          </p:cNvPr>
          <p:cNvSpPr>
            <a:spLocks noEditPoints="1"/>
          </p:cNvSpPr>
          <p:nvPr/>
        </p:nvSpPr>
        <p:spPr bwMode="auto">
          <a:xfrm>
            <a:off x="7527566" y="9869704"/>
            <a:ext cx="630392" cy="706038"/>
          </a:xfrm>
          <a:custGeom>
            <a:avLst/>
            <a:gdLst>
              <a:gd name="T0" fmla="*/ 669 w 941"/>
              <a:gd name="T1" fmla="*/ 525 h 1049"/>
              <a:gd name="T2" fmla="*/ 470 w 941"/>
              <a:gd name="T3" fmla="*/ 724 h 1049"/>
              <a:gd name="T4" fmla="*/ 271 w 941"/>
              <a:gd name="T5" fmla="*/ 525 h 1049"/>
              <a:gd name="T6" fmla="*/ 470 w 941"/>
              <a:gd name="T7" fmla="*/ 326 h 1049"/>
              <a:gd name="T8" fmla="*/ 669 w 941"/>
              <a:gd name="T9" fmla="*/ 525 h 1049"/>
              <a:gd name="T10" fmla="*/ 470 w 941"/>
              <a:gd name="T11" fmla="*/ 326 h 1049"/>
              <a:gd name="T12" fmla="*/ 470 w 941"/>
              <a:gd name="T13" fmla="*/ 118 h 1049"/>
              <a:gd name="T14" fmla="*/ 470 w 941"/>
              <a:gd name="T15" fmla="*/ 0 h 1049"/>
              <a:gd name="T16" fmla="*/ 411 w 941"/>
              <a:gd name="T17" fmla="*/ 60 h 1049"/>
              <a:gd name="T18" fmla="*/ 470 w 941"/>
              <a:gd name="T19" fmla="*/ 119 h 1049"/>
              <a:gd name="T20" fmla="*/ 529 w 941"/>
              <a:gd name="T21" fmla="*/ 60 h 1049"/>
              <a:gd name="T22" fmla="*/ 470 w 941"/>
              <a:gd name="T23" fmla="*/ 0 h 1049"/>
              <a:gd name="T24" fmla="*/ 470 w 941"/>
              <a:gd name="T25" fmla="*/ 724 h 1049"/>
              <a:gd name="T26" fmla="*/ 470 w 941"/>
              <a:gd name="T27" fmla="*/ 931 h 1049"/>
              <a:gd name="T28" fmla="*/ 529 w 941"/>
              <a:gd name="T29" fmla="*/ 990 h 1049"/>
              <a:gd name="T30" fmla="*/ 470 w 941"/>
              <a:gd name="T31" fmla="*/ 931 h 1049"/>
              <a:gd name="T32" fmla="*/ 411 w 941"/>
              <a:gd name="T33" fmla="*/ 990 h 1049"/>
              <a:gd name="T34" fmla="*/ 470 w 941"/>
              <a:gd name="T35" fmla="*/ 1049 h 1049"/>
              <a:gd name="T36" fmla="*/ 529 w 941"/>
              <a:gd name="T37" fmla="*/ 990 h 1049"/>
              <a:gd name="T38" fmla="*/ 881 w 941"/>
              <a:gd name="T39" fmla="*/ 131 h 1049"/>
              <a:gd name="T40" fmla="*/ 822 w 941"/>
              <a:gd name="T41" fmla="*/ 190 h 1049"/>
              <a:gd name="T42" fmla="*/ 881 w 941"/>
              <a:gd name="T43" fmla="*/ 250 h 1049"/>
              <a:gd name="T44" fmla="*/ 941 w 941"/>
              <a:gd name="T45" fmla="*/ 190 h 1049"/>
              <a:gd name="T46" fmla="*/ 881 w 941"/>
              <a:gd name="T47" fmla="*/ 131 h 1049"/>
              <a:gd name="T48" fmla="*/ 631 w 941"/>
              <a:gd name="T49" fmla="*/ 407 h 1049"/>
              <a:gd name="T50" fmla="*/ 881 w 941"/>
              <a:gd name="T51" fmla="*/ 407 h 1049"/>
              <a:gd name="T52" fmla="*/ 881 w 941"/>
              <a:gd name="T53" fmla="*/ 250 h 1049"/>
              <a:gd name="T54" fmla="*/ 0 w 941"/>
              <a:gd name="T55" fmla="*/ 190 h 1049"/>
              <a:gd name="T56" fmla="*/ 59 w 941"/>
              <a:gd name="T57" fmla="*/ 250 h 1049"/>
              <a:gd name="T58" fmla="*/ 118 w 941"/>
              <a:gd name="T59" fmla="*/ 190 h 1049"/>
              <a:gd name="T60" fmla="*/ 59 w 941"/>
              <a:gd name="T61" fmla="*/ 131 h 1049"/>
              <a:gd name="T62" fmla="*/ 0 w 941"/>
              <a:gd name="T63" fmla="*/ 190 h 1049"/>
              <a:gd name="T64" fmla="*/ 59 w 941"/>
              <a:gd name="T65" fmla="*/ 250 h 1049"/>
              <a:gd name="T66" fmla="*/ 59 w 941"/>
              <a:gd name="T67" fmla="*/ 407 h 1049"/>
              <a:gd name="T68" fmla="*/ 310 w 941"/>
              <a:gd name="T69" fmla="*/ 407 h 1049"/>
              <a:gd name="T70" fmla="*/ 941 w 941"/>
              <a:gd name="T71" fmla="*/ 859 h 1049"/>
              <a:gd name="T72" fmla="*/ 881 w 941"/>
              <a:gd name="T73" fmla="*/ 800 h 1049"/>
              <a:gd name="T74" fmla="*/ 822 w 941"/>
              <a:gd name="T75" fmla="*/ 859 h 1049"/>
              <a:gd name="T76" fmla="*/ 881 w 941"/>
              <a:gd name="T77" fmla="*/ 919 h 1049"/>
              <a:gd name="T78" fmla="*/ 941 w 941"/>
              <a:gd name="T79" fmla="*/ 859 h 1049"/>
              <a:gd name="T80" fmla="*/ 881 w 941"/>
              <a:gd name="T81" fmla="*/ 800 h 1049"/>
              <a:gd name="T82" fmla="*/ 881 w 941"/>
              <a:gd name="T83" fmla="*/ 642 h 1049"/>
              <a:gd name="T84" fmla="*/ 631 w 941"/>
              <a:gd name="T85" fmla="*/ 642 h 1049"/>
              <a:gd name="T86" fmla="*/ 59 w 941"/>
              <a:gd name="T87" fmla="*/ 919 h 1049"/>
              <a:gd name="T88" fmla="*/ 118 w 941"/>
              <a:gd name="T89" fmla="*/ 859 h 1049"/>
              <a:gd name="T90" fmla="*/ 59 w 941"/>
              <a:gd name="T91" fmla="*/ 800 h 1049"/>
              <a:gd name="T92" fmla="*/ 0 w 941"/>
              <a:gd name="T93" fmla="*/ 859 h 1049"/>
              <a:gd name="T94" fmla="*/ 59 w 941"/>
              <a:gd name="T95" fmla="*/ 919 h 1049"/>
              <a:gd name="T96" fmla="*/ 310 w 941"/>
              <a:gd name="T97" fmla="*/ 642 h 1049"/>
              <a:gd name="T98" fmla="*/ 59 w 941"/>
              <a:gd name="T99" fmla="*/ 642 h 1049"/>
              <a:gd name="T100" fmla="*/ 59 w 941"/>
              <a:gd name="T101" fmla="*/ 800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41" h="1049">
                <a:moveTo>
                  <a:pt x="669" y="525"/>
                </a:moveTo>
                <a:cubicBezTo>
                  <a:pt x="669" y="635"/>
                  <a:pt x="580" y="724"/>
                  <a:pt x="470" y="724"/>
                </a:cubicBezTo>
                <a:cubicBezTo>
                  <a:pt x="360" y="724"/>
                  <a:pt x="271" y="635"/>
                  <a:pt x="271" y="525"/>
                </a:cubicBezTo>
                <a:cubicBezTo>
                  <a:pt x="271" y="415"/>
                  <a:pt x="360" y="326"/>
                  <a:pt x="470" y="326"/>
                </a:cubicBezTo>
                <a:cubicBezTo>
                  <a:pt x="580" y="326"/>
                  <a:pt x="669" y="415"/>
                  <a:pt x="669" y="525"/>
                </a:cubicBezTo>
                <a:close/>
                <a:moveTo>
                  <a:pt x="470" y="326"/>
                </a:moveTo>
                <a:cubicBezTo>
                  <a:pt x="470" y="118"/>
                  <a:pt x="470" y="118"/>
                  <a:pt x="470" y="118"/>
                </a:cubicBezTo>
                <a:moveTo>
                  <a:pt x="470" y="0"/>
                </a:moveTo>
                <a:cubicBezTo>
                  <a:pt x="438" y="0"/>
                  <a:pt x="411" y="27"/>
                  <a:pt x="411" y="60"/>
                </a:cubicBezTo>
                <a:cubicBezTo>
                  <a:pt x="411" y="92"/>
                  <a:pt x="438" y="119"/>
                  <a:pt x="470" y="119"/>
                </a:cubicBezTo>
                <a:cubicBezTo>
                  <a:pt x="503" y="119"/>
                  <a:pt x="529" y="92"/>
                  <a:pt x="529" y="60"/>
                </a:cubicBezTo>
                <a:cubicBezTo>
                  <a:pt x="529" y="27"/>
                  <a:pt x="503" y="0"/>
                  <a:pt x="470" y="0"/>
                </a:cubicBezTo>
                <a:close/>
                <a:moveTo>
                  <a:pt x="470" y="724"/>
                </a:moveTo>
                <a:cubicBezTo>
                  <a:pt x="470" y="931"/>
                  <a:pt x="470" y="931"/>
                  <a:pt x="470" y="931"/>
                </a:cubicBezTo>
                <a:moveTo>
                  <a:pt x="529" y="990"/>
                </a:moveTo>
                <a:cubicBezTo>
                  <a:pt x="529" y="957"/>
                  <a:pt x="503" y="931"/>
                  <a:pt x="470" y="931"/>
                </a:cubicBezTo>
                <a:cubicBezTo>
                  <a:pt x="438" y="931"/>
                  <a:pt x="411" y="957"/>
                  <a:pt x="411" y="990"/>
                </a:cubicBezTo>
                <a:cubicBezTo>
                  <a:pt x="411" y="1023"/>
                  <a:pt x="438" y="1049"/>
                  <a:pt x="470" y="1049"/>
                </a:cubicBezTo>
                <a:cubicBezTo>
                  <a:pt x="503" y="1049"/>
                  <a:pt x="529" y="1023"/>
                  <a:pt x="529" y="990"/>
                </a:cubicBezTo>
                <a:close/>
                <a:moveTo>
                  <a:pt x="881" y="131"/>
                </a:moveTo>
                <a:cubicBezTo>
                  <a:pt x="849" y="131"/>
                  <a:pt x="822" y="158"/>
                  <a:pt x="822" y="190"/>
                </a:cubicBezTo>
                <a:cubicBezTo>
                  <a:pt x="822" y="223"/>
                  <a:pt x="849" y="250"/>
                  <a:pt x="881" y="250"/>
                </a:cubicBezTo>
                <a:cubicBezTo>
                  <a:pt x="914" y="250"/>
                  <a:pt x="941" y="223"/>
                  <a:pt x="941" y="190"/>
                </a:cubicBezTo>
                <a:cubicBezTo>
                  <a:pt x="941" y="158"/>
                  <a:pt x="914" y="131"/>
                  <a:pt x="881" y="131"/>
                </a:cubicBezTo>
                <a:close/>
                <a:moveTo>
                  <a:pt x="631" y="407"/>
                </a:moveTo>
                <a:cubicBezTo>
                  <a:pt x="881" y="407"/>
                  <a:pt x="881" y="407"/>
                  <a:pt x="881" y="407"/>
                </a:cubicBezTo>
                <a:cubicBezTo>
                  <a:pt x="881" y="250"/>
                  <a:pt x="881" y="250"/>
                  <a:pt x="881" y="250"/>
                </a:cubicBezTo>
                <a:moveTo>
                  <a:pt x="0" y="190"/>
                </a:moveTo>
                <a:cubicBezTo>
                  <a:pt x="0" y="223"/>
                  <a:pt x="26" y="250"/>
                  <a:pt x="59" y="250"/>
                </a:cubicBezTo>
                <a:cubicBezTo>
                  <a:pt x="92" y="250"/>
                  <a:pt x="118" y="223"/>
                  <a:pt x="118" y="190"/>
                </a:cubicBezTo>
                <a:cubicBezTo>
                  <a:pt x="118" y="158"/>
                  <a:pt x="92" y="131"/>
                  <a:pt x="59" y="131"/>
                </a:cubicBezTo>
                <a:cubicBezTo>
                  <a:pt x="26" y="131"/>
                  <a:pt x="0" y="158"/>
                  <a:pt x="0" y="190"/>
                </a:cubicBezTo>
                <a:close/>
                <a:moveTo>
                  <a:pt x="59" y="250"/>
                </a:moveTo>
                <a:cubicBezTo>
                  <a:pt x="59" y="407"/>
                  <a:pt x="59" y="407"/>
                  <a:pt x="59" y="407"/>
                </a:cubicBezTo>
                <a:cubicBezTo>
                  <a:pt x="310" y="407"/>
                  <a:pt x="310" y="407"/>
                  <a:pt x="310" y="407"/>
                </a:cubicBezTo>
                <a:moveTo>
                  <a:pt x="941" y="859"/>
                </a:moveTo>
                <a:cubicBezTo>
                  <a:pt x="941" y="827"/>
                  <a:pt x="914" y="800"/>
                  <a:pt x="881" y="800"/>
                </a:cubicBezTo>
                <a:cubicBezTo>
                  <a:pt x="849" y="800"/>
                  <a:pt x="822" y="827"/>
                  <a:pt x="822" y="859"/>
                </a:cubicBezTo>
                <a:cubicBezTo>
                  <a:pt x="822" y="892"/>
                  <a:pt x="849" y="919"/>
                  <a:pt x="881" y="919"/>
                </a:cubicBezTo>
                <a:cubicBezTo>
                  <a:pt x="914" y="919"/>
                  <a:pt x="941" y="892"/>
                  <a:pt x="941" y="859"/>
                </a:cubicBezTo>
                <a:close/>
                <a:moveTo>
                  <a:pt x="881" y="800"/>
                </a:moveTo>
                <a:cubicBezTo>
                  <a:pt x="881" y="642"/>
                  <a:pt x="881" y="642"/>
                  <a:pt x="881" y="642"/>
                </a:cubicBezTo>
                <a:cubicBezTo>
                  <a:pt x="631" y="642"/>
                  <a:pt x="631" y="642"/>
                  <a:pt x="631" y="642"/>
                </a:cubicBezTo>
                <a:moveTo>
                  <a:pt x="59" y="919"/>
                </a:moveTo>
                <a:cubicBezTo>
                  <a:pt x="92" y="919"/>
                  <a:pt x="118" y="892"/>
                  <a:pt x="118" y="859"/>
                </a:cubicBezTo>
                <a:cubicBezTo>
                  <a:pt x="118" y="827"/>
                  <a:pt x="92" y="800"/>
                  <a:pt x="59" y="800"/>
                </a:cubicBezTo>
                <a:cubicBezTo>
                  <a:pt x="26" y="800"/>
                  <a:pt x="0" y="827"/>
                  <a:pt x="0" y="859"/>
                </a:cubicBezTo>
                <a:cubicBezTo>
                  <a:pt x="0" y="892"/>
                  <a:pt x="26" y="919"/>
                  <a:pt x="59" y="919"/>
                </a:cubicBezTo>
                <a:close/>
                <a:moveTo>
                  <a:pt x="310" y="642"/>
                </a:moveTo>
                <a:cubicBezTo>
                  <a:pt x="59" y="642"/>
                  <a:pt x="59" y="642"/>
                  <a:pt x="59" y="642"/>
                </a:cubicBezTo>
                <a:cubicBezTo>
                  <a:pt x="59" y="800"/>
                  <a:pt x="59" y="800"/>
                  <a:pt x="59" y="800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18" name="Freeform 179">
            <a:extLst>
              <a:ext uri="{FF2B5EF4-FFF2-40B4-BE49-F238E27FC236}">
                <a16:creationId xmlns:a16="http://schemas.microsoft.com/office/drawing/2014/main" id="{8456B397-265A-0169-5823-0B603FC5C292}"/>
              </a:ext>
            </a:extLst>
          </p:cNvPr>
          <p:cNvSpPr>
            <a:spLocks noEditPoints="1"/>
          </p:cNvSpPr>
          <p:nvPr/>
        </p:nvSpPr>
        <p:spPr bwMode="auto">
          <a:xfrm>
            <a:off x="6475062" y="6834966"/>
            <a:ext cx="725650" cy="728452"/>
          </a:xfrm>
          <a:custGeom>
            <a:avLst/>
            <a:gdLst>
              <a:gd name="T0" fmla="*/ 630 w 1082"/>
              <a:gd name="T1" fmla="*/ 423 h 1082"/>
              <a:gd name="T2" fmla="*/ 541 w 1082"/>
              <a:gd name="T3" fmla="*/ 511 h 1082"/>
              <a:gd name="T4" fmla="*/ 452 w 1082"/>
              <a:gd name="T5" fmla="*/ 423 h 1082"/>
              <a:gd name="T6" fmla="*/ 541 w 1082"/>
              <a:gd name="T7" fmla="*/ 334 h 1082"/>
              <a:gd name="T8" fmla="*/ 630 w 1082"/>
              <a:gd name="T9" fmla="*/ 423 h 1082"/>
              <a:gd name="T10" fmla="*/ 708 w 1082"/>
              <a:gd name="T11" fmla="*/ 748 h 1082"/>
              <a:gd name="T12" fmla="*/ 541 w 1082"/>
              <a:gd name="T13" fmla="*/ 600 h 1082"/>
              <a:gd name="T14" fmla="*/ 374 w 1082"/>
              <a:gd name="T15" fmla="*/ 748 h 1082"/>
              <a:gd name="T16" fmla="*/ 541 w 1082"/>
              <a:gd name="T17" fmla="*/ 76 h 1082"/>
              <a:gd name="T18" fmla="*/ 76 w 1082"/>
              <a:gd name="T19" fmla="*/ 541 h 1082"/>
              <a:gd name="T20" fmla="*/ 541 w 1082"/>
              <a:gd name="T21" fmla="*/ 1006 h 1082"/>
              <a:gd name="T22" fmla="*/ 1006 w 1082"/>
              <a:gd name="T23" fmla="*/ 541 h 1082"/>
              <a:gd name="T24" fmla="*/ 541 w 1082"/>
              <a:gd name="T25" fmla="*/ 76 h 1082"/>
              <a:gd name="T26" fmla="*/ 930 w 1082"/>
              <a:gd name="T27" fmla="*/ 541 h 1082"/>
              <a:gd name="T28" fmla="*/ 1082 w 1082"/>
              <a:gd name="T29" fmla="*/ 541 h 1082"/>
              <a:gd name="T30" fmla="*/ 541 w 1082"/>
              <a:gd name="T31" fmla="*/ 152 h 1082"/>
              <a:gd name="T32" fmla="*/ 541 w 1082"/>
              <a:gd name="T33" fmla="*/ 0 h 1082"/>
              <a:gd name="T34" fmla="*/ 0 w 1082"/>
              <a:gd name="T35" fmla="*/ 541 h 1082"/>
              <a:gd name="T36" fmla="*/ 152 w 1082"/>
              <a:gd name="T37" fmla="*/ 541 h 1082"/>
              <a:gd name="T38" fmla="*/ 541 w 1082"/>
              <a:gd name="T39" fmla="*/ 1082 h 1082"/>
              <a:gd name="T40" fmla="*/ 541 w 1082"/>
              <a:gd name="T41" fmla="*/ 929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2" h="1082">
                <a:moveTo>
                  <a:pt x="630" y="423"/>
                </a:moveTo>
                <a:cubicBezTo>
                  <a:pt x="630" y="472"/>
                  <a:pt x="590" y="511"/>
                  <a:pt x="541" y="511"/>
                </a:cubicBezTo>
                <a:cubicBezTo>
                  <a:pt x="492" y="511"/>
                  <a:pt x="452" y="472"/>
                  <a:pt x="452" y="423"/>
                </a:cubicBezTo>
                <a:cubicBezTo>
                  <a:pt x="452" y="374"/>
                  <a:pt x="492" y="334"/>
                  <a:pt x="541" y="334"/>
                </a:cubicBezTo>
                <a:cubicBezTo>
                  <a:pt x="590" y="334"/>
                  <a:pt x="630" y="374"/>
                  <a:pt x="630" y="423"/>
                </a:cubicBezTo>
                <a:close/>
                <a:moveTo>
                  <a:pt x="708" y="748"/>
                </a:moveTo>
                <a:cubicBezTo>
                  <a:pt x="708" y="666"/>
                  <a:pt x="633" y="600"/>
                  <a:pt x="541" y="600"/>
                </a:cubicBezTo>
                <a:cubicBezTo>
                  <a:pt x="449" y="600"/>
                  <a:pt x="374" y="666"/>
                  <a:pt x="374" y="748"/>
                </a:cubicBezTo>
                <a:moveTo>
                  <a:pt x="541" y="76"/>
                </a:moveTo>
                <a:cubicBezTo>
                  <a:pt x="284" y="76"/>
                  <a:pt x="76" y="284"/>
                  <a:pt x="76" y="541"/>
                </a:cubicBezTo>
                <a:cubicBezTo>
                  <a:pt x="76" y="798"/>
                  <a:pt x="284" y="1006"/>
                  <a:pt x="541" y="1006"/>
                </a:cubicBezTo>
                <a:cubicBezTo>
                  <a:pt x="798" y="1006"/>
                  <a:pt x="1006" y="798"/>
                  <a:pt x="1006" y="541"/>
                </a:cubicBezTo>
                <a:cubicBezTo>
                  <a:pt x="1006" y="284"/>
                  <a:pt x="798" y="76"/>
                  <a:pt x="541" y="76"/>
                </a:cubicBezTo>
                <a:close/>
                <a:moveTo>
                  <a:pt x="930" y="541"/>
                </a:moveTo>
                <a:cubicBezTo>
                  <a:pt x="1082" y="541"/>
                  <a:pt x="1082" y="541"/>
                  <a:pt x="1082" y="541"/>
                </a:cubicBezTo>
                <a:moveTo>
                  <a:pt x="541" y="152"/>
                </a:moveTo>
                <a:cubicBezTo>
                  <a:pt x="541" y="0"/>
                  <a:pt x="541" y="0"/>
                  <a:pt x="541" y="0"/>
                </a:cubicBezTo>
                <a:moveTo>
                  <a:pt x="0" y="541"/>
                </a:moveTo>
                <a:cubicBezTo>
                  <a:pt x="152" y="541"/>
                  <a:pt x="152" y="541"/>
                  <a:pt x="152" y="541"/>
                </a:cubicBezTo>
                <a:moveTo>
                  <a:pt x="541" y="1082"/>
                </a:moveTo>
                <a:cubicBezTo>
                  <a:pt x="541" y="929"/>
                  <a:pt x="541" y="929"/>
                  <a:pt x="541" y="929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20" name="Freeform 159">
            <a:extLst>
              <a:ext uri="{FF2B5EF4-FFF2-40B4-BE49-F238E27FC236}">
                <a16:creationId xmlns:a16="http://schemas.microsoft.com/office/drawing/2014/main" id="{DD140A83-434A-CA56-011D-D5A4A342D206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7210847" y="6960460"/>
            <a:ext cx="607976" cy="610778"/>
          </a:xfrm>
          <a:custGeom>
            <a:avLst/>
            <a:gdLst>
              <a:gd name="T0" fmla="*/ 775 w 906"/>
              <a:gd name="T1" fmla="*/ 526 h 905"/>
              <a:gd name="T2" fmla="*/ 526 w 906"/>
              <a:gd name="T3" fmla="*/ 775 h 905"/>
              <a:gd name="T4" fmla="*/ 214 w 906"/>
              <a:gd name="T5" fmla="*/ 550 h 905"/>
              <a:gd name="T6" fmla="*/ 26 w 906"/>
              <a:gd name="T7" fmla="*/ 26 h 905"/>
              <a:gd name="T8" fmla="*/ 550 w 906"/>
              <a:gd name="T9" fmla="*/ 213 h 905"/>
              <a:gd name="T10" fmla="*/ 775 w 906"/>
              <a:gd name="T11" fmla="*/ 526 h 905"/>
              <a:gd name="T12" fmla="*/ 338 w 906"/>
              <a:gd name="T13" fmla="*/ 338 h 905"/>
              <a:gd name="T14" fmla="*/ 338 w 906"/>
              <a:gd name="T15" fmla="*/ 482 h 905"/>
              <a:gd name="T16" fmla="*/ 483 w 906"/>
              <a:gd name="T17" fmla="*/ 482 h 905"/>
              <a:gd name="T18" fmla="*/ 483 w 906"/>
              <a:gd name="T19" fmla="*/ 338 h 905"/>
              <a:gd name="T20" fmla="*/ 338 w 906"/>
              <a:gd name="T21" fmla="*/ 338 h 905"/>
              <a:gd name="T22" fmla="*/ 56 w 906"/>
              <a:gd name="T23" fmla="*/ 274 h 905"/>
              <a:gd name="T24" fmla="*/ 188 w 906"/>
              <a:gd name="T25" fmla="*/ 188 h 905"/>
              <a:gd name="T26" fmla="*/ 274 w 906"/>
              <a:gd name="T27" fmla="*/ 55 h 905"/>
              <a:gd name="T28" fmla="*/ 226 w 906"/>
              <a:gd name="T29" fmla="*/ 562 h 905"/>
              <a:gd name="T30" fmla="*/ 362 w 906"/>
              <a:gd name="T31" fmla="*/ 905 h 905"/>
              <a:gd name="T32" fmla="*/ 407 w 906"/>
              <a:gd name="T33" fmla="*/ 704 h 905"/>
              <a:gd name="T34" fmla="*/ 704 w 906"/>
              <a:gd name="T35" fmla="*/ 407 h 905"/>
              <a:gd name="T36" fmla="*/ 906 w 906"/>
              <a:gd name="T37" fmla="*/ 361 h 905"/>
              <a:gd name="T38" fmla="*/ 563 w 906"/>
              <a:gd name="T39" fmla="*/ 226 h 905"/>
              <a:gd name="T40" fmla="*/ 556 w 906"/>
              <a:gd name="T41" fmla="*/ 746 h 905"/>
              <a:gd name="T42" fmla="*/ 583 w 906"/>
              <a:gd name="T43" fmla="*/ 775 h 905"/>
              <a:gd name="T44" fmla="*/ 844 w 906"/>
              <a:gd name="T45" fmla="*/ 843 h 905"/>
              <a:gd name="T46" fmla="*/ 775 w 906"/>
              <a:gd name="T47" fmla="*/ 582 h 905"/>
              <a:gd name="T48" fmla="*/ 746 w 906"/>
              <a:gd name="T49" fmla="*/ 555 h 905"/>
              <a:gd name="T50" fmla="*/ 556 w 906"/>
              <a:gd name="T51" fmla="*/ 746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6" h="905">
                <a:moveTo>
                  <a:pt x="775" y="526"/>
                </a:moveTo>
                <a:cubicBezTo>
                  <a:pt x="526" y="775"/>
                  <a:pt x="526" y="775"/>
                  <a:pt x="526" y="775"/>
                </a:cubicBezTo>
                <a:cubicBezTo>
                  <a:pt x="439" y="731"/>
                  <a:pt x="304" y="640"/>
                  <a:pt x="214" y="550"/>
                </a:cubicBezTo>
                <a:cubicBezTo>
                  <a:pt x="0" y="336"/>
                  <a:pt x="26" y="26"/>
                  <a:pt x="26" y="26"/>
                </a:cubicBezTo>
                <a:cubicBezTo>
                  <a:pt x="26" y="26"/>
                  <a:pt x="337" y="0"/>
                  <a:pt x="550" y="213"/>
                </a:cubicBezTo>
                <a:cubicBezTo>
                  <a:pt x="640" y="304"/>
                  <a:pt x="731" y="439"/>
                  <a:pt x="775" y="526"/>
                </a:cubicBezTo>
                <a:close/>
                <a:moveTo>
                  <a:pt x="338" y="338"/>
                </a:moveTo>
                <a:cubicBezTo>
                  <a:pt x="298" y="378"/>
                  <a:pt x="298" y="443"/>
                  <a:pt x="338" y="482"/>
                </a:cubicBezTo>
                <a:cubicBezTo>
                  <a:pt x="378" y="522"/>
                  <a:pt x="443" y="522"/>
                  <a:pt x="483" y="482"/>
                </a:cubicBezTo>
                <a:cubicBezTo>
                  <a:pt x="523" y="443"/>
                  <a:pt x="523" y="378"/>
                  <a:pt x="483" y="338"/>
                </a:cubicBezTo>
                <a:cubicBezTo>
                  <a:pt x="443" y="298"/>
                  <a:pt x="378" y="298"/>
                  <a:pt x="338" y="338"/>
                </a:cubicBezTo>
                <a:close/>
                <a:moveTo>
                  <a:pt x="56" y="274"/>
                </a:moveTo>
                <a:cubicBezTo>
                  <a:pt x="101" y="257"/>
                  <a:pt x="148" y="228"/>
                  <a:pt x="188" y="188"/>
                </a:cubicBezTo>
                <a:cubicBezTo>
                  <a:pt x="229" y="147"/>
                  <a:pt x="258" y="101"/>
                  <a:pt x="274" y="55"/>
                </a:cubicBezTo>
                <a:moveTo>
                  <a:pt x="226" y="562"/>
                </a:moveTo>
                <a:cubicBezTo>
                  <a:pt x="210" y="632"/>
                  <a:pt x="207" y="751"/>
                  <a:pt x="362" y="905"/>
                </a:cubicBezTo>
                <a:cubicBezTo>
                  <a:pt x="373" y="833"/>
                  <a:pt x="393" y="754"/>
                  <a:pt x="407" y="704"/>
                </a:cubicBezTo>
                <a:moveTo>
                  <a:pt x="704" y="407"/>
                </a:moveTo>
                <a:cubicBezTo>
                  <a:pt x="755" y="393"/>
                  <a:pt x="833" y="372"/>
                  <a:pt x="906" y="361"/>
                </a:cubicBezTo>
                <a:cubicBezTo>
                  <a:pt x="752" y="207"/>
                  <a:pt x="633" y="209"/>
                  <a:pt x="563" y="226"/>
                </a:cubicBezTo>
                <a:moveTo>
                  <a:pt x="556" y="746"/>
                </a:moveTo>
                <a:cubicBezTo>
                  <a:pt x="564" y="755"/>
                  <a:pt x="573" y="765"/>
                  <a:pt x="583" y="775"/>
                </a:cubicBezTo>
                <a:cubicBezTo>
                  <a:pt x="674" y="866"/>
                  <a:pt x="844" y="843"/>
                  <a:pt x="844" y="843"/>
                </a:cubicBezTo>
                <a:cubicBezTo>
                  <a:pt x="844" y="843"/>
                  <a:pt x="866" y="673"/>
                  <a:pt x="775" y="582"/>
                </a:cubicBezTo>
                <a:cubicBezTo>
                  <a:pt x="766" y="573"/>
                  <a:pt x="756" y="564"/>
                  <a:pt x="746" y="555"/>
                </a:cubicBezTo>
                <a:lnTo>
                  <a:pt x="556" y="746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21" name="Freeform 158">
            <a:extLst>
              <a:ext uri="{FF2B5EF4-FFF2-40B4-BE49-F238E27FC236}">
                <a16:creationId xmlns:a16="http://schemas.microsoft.com/office/drawing/2014/main" id="{711CFE56-0A59-D4DB-627F-B0B303C0DC4E}"/>
              </a:ext>
            </a:extLst>
          </p:cNvPr>
          <p:cNvSpPr>
            <a:spLocks noEditPoints="1"/>
          </p:cNvSpPr>
          <p:nvPr/>
        </p:nvSpPr>
        <p:spPr bwMode="auto">
          <a:xfrm>
            <a:off x="16219401" y="9786042"/>
            <a:ext cx="736860" cy="784486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19" name="Freeform 167">
            <a:extLst>
              <a:ext uri="{FF2B5EF4-FFF2-40B4-BE49-F238E27FC236}">
                <a16:creationId xmlns:a16="http://schemas.microsoft.com/office/drawing/2014/main" id="{FE9CE9A0-0EC0-702E-00C8-CA4CDA8526E0}"/>
              </a:ext>
            </a:extLst>
          </p:cNvPr>
          <p:cNvSpPr>
            <a:spLocks noEditPoints="1"/>
          </p:cNvSpPr>
          <p:nvPr/>
        </p:nvSpPr>
        <p:spPr bwMode="auto">
          <a:xfrm>
            <a:off x="12864956" y="10947500"/>
            <a:ext cx="630392" cy="739658"/>
          </a:xfrm>
          <a:custGeom>
            <a:avLst/>
            <a:gdLst>
              <a:gd name="T0" fmla="*/ 75 w 225"/>
              <a:gd name="T1" fmla="*/ 264 h 264"/>
              <a:gd name="T2" fmla="*/ 0 w 225"/>
              <a:gd name="T3" fmla="*/ 264 h 264"/>
              <a:gd name="T4" fmla="*/ 0 w 225"/>
              <a:gd name="T5" fmla="*/ 198 h 264"/>
              <a:gd name="T6" fmla="*/ 75 w 225"/>
              <a:gd name="T7" fmla="*/ 198 h 264"/>
              <a:gd name="T8" fmla="*/ 75 w 225"/>
              <a:gd name="T9" fmla="*/ 264 h 264"/>
              <a:gd name="T10" fmla="*/ 150 w 225"/>
              <a:gd name="T11" fmla="*/ 126 h 264"/>
              <a:gd name="T12" fmla="*/ 75 w 225"/>
              <a:gd name="T13" fmla="*/ 126 h 264"/>
              <a:gd name="T14" fmla="*/ 75 w 225"/>
              <a:gd name="T15" fmla="*/ 264 h 264"/>
              <a:gd name="T16" fmla="*/ 150 w 225"/>
              <a:gd name="T17" fmla="*/ 264 h 264"/>
              <a:gd name="T18" fmla="*/ 150 w 225"/>
              <a:gd name="T19" fmla="*/ 126 h 264"/>
              <a:gd name="T20" fmla="*/ 225 w 225"/>
              <a:gd name="T21" fmla="*/ 173 h 264"/>
              <a:gd name="T22" fmla="*/ 150 w 225"/>
              <a:gd name="T23" fmla="*/ 173 h 264"/>
              <a:gd name="T24" fmla="*/ 150 w 225"/>
              <a:gd name="T25" fmla="*/ 264 h 264"/>
              <a:gd name="T26" fmla="*/ 225 w 225"/>
              <a:gd name="T27" fmla="*/ 264 h 264"/>
              <a:gd name="T28" fmla="*/ 225 w 225"/>
              <a:gd name="T29" fmla="*/ 173 h 264"/>
              <a:gd name="T30" fmla="*/ 97 w 225"/>
              <a:gd name="T31" fmla="*/ 31 h 264"/>
              <a:gd name="T32" fmla="*/ 64 w 225"/>
              <a:gd name="T33" fmla="*/ 36 h 264"/>
              <a:gd name="T34" fmla="*/ 88 w 225"/>
              <a:gd name="T35" fmla="*/ 59 h 264"/>
              <a:gd name="T36" fmla="*/ 82 w 225"/>
              <a:gd name="T37" fmla="*/ 93 h 264"/>
              <a:gd name="T38" fmla="*/ 112 w 225"/>
              <a:gd name="T39" fmla="*/ 77 h 264"/>
              <a:gd name="T40" fmla="*/ 143 w 225"/>
              <a:gd name="T41" fmla="*/ 93 h 264"/>
              <a:gd name="T42" fmla="*/ 137 w 225"/>
              <a:gd name="T43" fmla="*/ 59 h 264"/>
              <a:gd name="T44" fmla="*/ 161 w 225"/>
              <a:gd name="T45" fmla="*/ 36 h 264"/>
              <a:gd name="T46" fmla="*/ 128 w 225"/>
              <a:gd name="T47" fmla="*/ 31 h 264"/>
              <a:gd name="T48" fmla="*/ 112 w 225"/>
              <a:gd name="T49" fmla="*/ 0 h 264"/>
              <a:gd name="T50" fmla="*/ 97 w 225"/>
              <a:gd name="T51" fmla="*/ 31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5" h="264">
                <a:moveTo>
                  <a:pt x="75" y="264"/>
                </a:moveTo>
                <a:lnTo>
                  <a:pt x="0" y="264"/>
                </a:lnTo>
                <a:lnTo>
                  <a:pt x="0" y="198"/>
                </a:lnTo>
                <a:lnTo>
                  <a:pt x="75" y="198"/>
                </a:lnTo>
                <a:lnTo>
                  <a:pt x="75" y="264"/>
                </a:lnTo>
                <a:close/>
                <a:moveTo>
                  <a:pt x="150" y="126"/>
                </a:moveTo>
                <a:lnTo>
                  <a:pt x="75" y="126"/>
                </a:lnTo>
                <a:lnTo>
                  <a:pt x="75" y="264"/>
                </a:lnTo>
                <a:lnTo>
                  <a:pt x="150" y="264"/>
                </a:lnTo>
                <a:lnTo>
                  <a:pt x="150" y="126"/>
                </a:lnTo>
                <a:close/>
                <a:moveTo>
                  <a:pt x="225" y="173"/>
                </a:moveTo>
                <a:lnTo>
                  <a:pt x="150" y="173"/>
                </a:lnTo>
                <a:lnTo>
                  <a:pt x="150" y="264"/>
                </a:lnTo>
                <a:lnTo>
                  <a:pt x="225" y="264"/>
                </a:lnTo>
                <a:lnTo>
                  <a:pt x="225" y="173"/>
                </a:lnTo>
                <a:close/>
                <a:moveTo>
                  <a:pt x="97" y="31"/>
                </a:moveTo>
                <a:lnTo>
                  <a:pt x="64" y="36"/>
                </a:lnTo>
                <a:lnTo>
                  <a:pt x="88" y="59"/>
                </a:lnTo>
                <a:lnTo>
                  <a:pt x="82" y="93"/>
                </a:lnTo>
                <a:lnTo>
                  <a:pt x="112" y="77"/>
                </a:lnTo>
                <a:lnTo>
                  <a:pt x="143" y="93"/>
                </a:lnTo>
                <a:lnTo>
                  <a:pt x="137" y="59"/>
                </a:lnTo>
                <a:lnTo>
                  <a:pt x="161" y="36"/>
                </a:lnTo>
                <a:lnTo>
                  <a:pt x="128" y="31"/>
                </a:lnTo>
                <a:lnTo>
                  <a:pt x="112" y="0"/>
                </a:lnTo>
                <a:lnTo>
                  <a:pt x="97" y="31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063747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500" fill="hold"/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500" fill="hold"/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3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3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4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3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8" dur="1500" fill="hold"/>
                                            <p:tgtEl>
                                              <p:spTgt spid="3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9" dur="1500" fill="hold"/>
                                            <p:tgtEl>
                                              <p:spTgt spid="3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4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3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4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3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2" dur="1500" fill="hold"/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3" dur="1500" fill="hold"/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4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4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4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3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4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3" dur="500"/>
                                            <p:tgtEl>
                                              <p:spTgt spid="3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6" dur="150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7" dur="150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4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3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4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7" dur="500"/>
                                            <p:tgtEl>
                                              <p:spTgt spid="3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4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0" dur="150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1" dur="150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4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3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5" dur="1000"/>
                                            <p:tgtEl>
                                              <p:spTgt spid="4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4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500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4" dur="500"/>
                                            <p:tgtEl>
                                              <p:spTgt spid="3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7" dur="1000"/>
                                            <p:tgtEl>
                                              <p:spTgt spid="3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2" grpId="0" animBg="1"/>
          <p:bldP spid="345" grpId="0" animBg="1"/>
          <p:bldP spid="346" grpId="0" animBg="1"/>
          <p:bldP spid="347" grpId="0" animBg="1"/>
          <p:bldP spid="348" grpId="0"/>
          <p:bldP spid="352" grpId="0"/>
          <p:bldP spid="379" grpId="0" animBg="1"/>
          <p:bldP spid="377" grpId="0" animBg="1"/>
          <p:bldP spid="378" grpId="0" animBg="1"/>
          <p:bldP spid="381" grpId="0" animBg="1"/>
          <p:bldP spid="380" grpId="0" animBg="1"/>
          <p:bldP spid="363" grpId="0" animBg="1"/>
          <p:bldP spid="364" grpId="0" animBg="1"/>
          <p:bldP spid="366" grpId="0"/>
          <p:bldP spid="369" grpId="0"/>
          <p:bldP spid="371" grpId="0"/>
          <p:bldP spid="382" grpId="0"/>
          <p:bldP spid="409" grpId="0"/>
          <p:bldP spid="410" grpId="0"/>
          <p:bldP spid="411" grpId="0"/>
          <p:bldP spid="412" grpId="0"/>
          <p:bldP spid="413" grpId="0"/>
          <p:bldP spid="414" grpId="0"/>
          <p:bldP spid="417" grpId="0" animBg="1"/>
          <p:bldP spid="418" grpId="0" animBg="1"/>
          <p:bldP spid="420" grpId="0" animBg="1"/>
          <p:bldP spid="421" grpId="0" animBg="1"/>
          <p:bldP spid="41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3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3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4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3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3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3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4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3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4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3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500" fill="hold"/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4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4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4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3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4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3" dur="500"/>
                                            <p:tgtEl>
                                              <p:spTgt spid="3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50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50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4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3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4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7" dur="500"/>
                                            <p:tgtEl>
                                              <p:spTgt spid="3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50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50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4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3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5" dur="1000"/>
                                            <p:tgtEl>
                                              <p:spTgt spid="4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4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500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4" dur="500"/>
                                            <p:tgtEl>
                                              <p:spTgt spid="3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7" dur="1000"/>
                                            <p:tgtEl>
                                              <p:spTgt spid="3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2" grpId="0" animBg="1"/>
          <p:bldP spid="345" grpId="0" animBg="1"/>
          <p:bldP spid="346" grpId="0" animBg="1"/>
          <p:bldP spid="347" grpId="0" animBg="1"/>
          <p:bldP spid="348" grpId="0"/>
          <p:bldP spid="352" grpId="0"/>
          <p:bldP spid="379" grpId="0" animBg="1"/>
          <p:bldP spid="377" grpId="0" animBg="1"/>
          <p:bldP spid="378" grpId="0" animBg="1"/>
          <p:bldP spid="381" grpId="0" animBg="1"/>
          <p:bldP spid="380" grpId="0" animBg="1"/>
          <p:bldP spid="363" grpId="0" animBg="1"/>
          <p:bldP spid="364" grpId="0" animBg="1"/>
          <p:bldP spid="366" grpId="0"/>
          <p:bldP spid="369" grpId="0"/>
          <p:bldP spid="371" grpId="0"/>
          <p:bldP spid="382" grpId="0"/>
          <p:bldP spid="409" grpId="0"/>
          <p:bldP spid="410" grpId="0"/>
          <p:bldP spid="411" grpId="0"/>
          <p:bldP spid="412" grpId="0"/>
          <p:bldP spid="413" grpId="0"/>
          <p:bldP spid="414" grpId="0"/>
          <p:bldP spid="417" grpId="0" animBg="1"/>
          <p:bldP spid="418" grpId="0" animBg="1"/>
          <p:bldP spid="420" grpId="0" animBg="1"/>
          <p:bldP spid="421" grpId="0" animBg="1"/>
          <p:bldP spid="419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ircle: Hollow 18">
            <a:extLst>
              <a:ext uri="{FF2B5EF4-FFF2-40B4-BE49-F238E27FC236}">
                <a16:creationId xmlns:a16="http://schemas.microsoft.com/office/drawing/2014/main" id="{F037D4B5-B49B-59F6-9C38-CAF53B183462}"/>
              </a:ext>
            </a:extLst>
          </p:cNvPr>
          <p:cNvSpPr/>
          <p:nvPr/>
        </p:nvSpPr>
        <p:spPr>
          <a:xfrm>
            <a:off x="8029555" y="2842929"/>
            <a:ext cx="8324892" cy="8324892"/>
          </a:xfrm>
          <a:prstGeom prst="donut">
            <a:avLst>
              <a:gd name="adj" fmla="val 7674"/>
            </a:avLst>
          </a:prstGeom>
          <a:noFill/>
          <a:ln>
            <a:gradFill>
              <a:gsLst>
                <a:gs pos="0">
                  <a:schemeClr val="tx2">
                    <a:alpha val="0"/>
                  </a:schemeClr>
                </a:gs>
                <a:gs pos="100000">
                  <a:schemeClr val="tx2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76B1342-F368-5686-E624-2AD8DFE784AC}"/>
              </a:ext>
            </a:extLst>
          </p:cNvPr>
          <p:cNvGrpSpPr/>
          <p:nvPr/>
        </p:nvGrpSpPr>
        <p:grpSpPr>
          <a:xfrm>
            <a:off x="8721980" y="930275"/>
            <a:ext cx="6949492" cy="9710933"/>
            <a:chOff x="8721980" y="930275"/>
            <a:chExt cx="6949492" cy="9710933"/>
          </a:xfrm>
          <a:effectLst>
            <a:outerShdw blurRad="508000" dist="190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87A17163-818E-2ED3-EA2A-37ED61250CE4}"/>
                </a:ext>
              </a:extLst>
            </p:cNvPr>
            <p:cNvSpPr/>
            <p:nvPr/>
          </p:nvSpPr>
          <p:spPr>
            <a:xfrm>
              <a:off x="11570394" y="9705362"/>
              <a:ext cx="1252664" cy="180976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297EAB84-F04F-A5EB-0CC6-8F28C28155F7}"/>
                </a:ext>
              </a:extLst>
            </p:cNvPr>
            <p:cNvSpPr/>
            <p:nvPr/>
          </p:nvSpPr>
          <p:spPr>
            <a:xfrm flipH="1">
              <a:off x="9544085" y="9236869"/>
              <a:ext cx="952500" cy="431006"/>
            </a:xfrm>
            <a:custGeom>
              <a:avLst/>
              <a:gdLst>
                <a:gd name="connsiteX0" fmla="*/ 942975 w 942975"/>
                <a:gd name="connsiteY0" fmla="*/ 0 h 431006"/>
                <a:gd name="connsiteX1" fmla="*/ 938213 w 942975"/>
                <a:gd name="connsiteY1" fmla="*/ 188119 h 431006"/>
                <a:gd name="connsiteX2" fmla="*/ 0 w 942975"/>
                <a:gd name="connsiteY2" fmla="*/ 431006 h 431006"/>
                <a:gd name="connsiteX3" fmla="*/ 0 w 942975"/>
                <a:gd name="connsiteY3" fmla="*/ 242887 h 431006"/>
                <a:gd name="connsiteX4" fmla="*/ 942975 w 942975"/>
                <a:gd name="connsiteY4" fmla="*/ 0 h 431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2975" h="431006">
                  <a:moveTo>
                    <a:pt x="942975" y="0"/>
                  </a:moveTo>
                  <a:lnTo>
                    <a:pt x="938213" y="188119"/>
                  </a:lnTo>
                  <a:lnTo>
                    <a:pt x="0" y="431006"/>
                  </a:lnTo>
                  <a:lnTo>
                    <a:pt x="0" y="242887"/>
                  </a:lnTo>
                  <a:lnTo>
                    <a:pt x="942975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DDB8A08D-2F5B-AD50-0FE9-98C06F7E1D82}"/>
                </a:ext>
              </a:extLst>
            </p:cNvPr>
            <p:cNvSpPr/>
            <p:nvPr/>
          </p:nvSpPr>
          <p:spPr>
            <a:xfrm>
              <a:off x="13896976" y="9236869"/>
              <a:ext cx="952500" cy="431006"/>
            </a:xfrm>
            <a:custGeom>
              <a:avLst/>
              <a:gdLst>
                <a:gd name="connsiteX0" fmla="*/ 942975 w 942975"/>
                <a:gd name="connsiteY0" fmla="*/ 0 h 431006"/>
                <a:gd name="connsiteX1" fmla="*/ 938213 w 942975"/>
                <a:gd name="connsiteY1" fmla="*/ 188119 h 431006"/>
                <a:gd name="connsiteX2" fmla="*/ 0 w 942975"/>
                <a:gd name="connsiteY2" fmla="*/ 431006 h 431006"/>
                <a:gd name="connsiteX3" fmla="*/ 0 w 942975"/>
                <a:gd name="connsiteY3" fmla="*/ 242887 h 431006"/>
                <a:gd name="connsiteX4" fmla="*/ 942975 w 942975"/>
                <a:gd name="connsiteY4" fmla="*/ 0 h 431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2975" h="431006">
                  <a:moveTo>
                    <a:pt x="942975" y="0"/>
                  </a:moveTo>
                  <a:lnTo>
                    <a:pt x="938213" y="188119"/>
                  </a:lnTo>
                  <a:lnTo>
                    <a:pt x="0" y="431006"/>
                  </a:lnTo>
                  <a:lnTo>
                    <a:pt x="0" y="242887"/>
                  </a:lnTo>
                  <a:lnTo>
                    <a:pt x="942975" y="0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ACBB4AE8-5433-88EA-16E4-D1E79E38BBF6}"/>
                </a:ext>
              </a:extLst>
            </p:cNvPr>
            <p:cNvSpPr/>
            <p:nvPr/>
          </p:nvSpPr>
          <p:spPr>
            <a:xfrm>
              <a:off x="15399470" y="7249381"/>
              <a:ext cx="272002" cy="181451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AD1DB8CD-7B9B-E8D0-B8F8-6F3F7E8F4BE3}"/>
                </a:ext>
              </a:extLst>
            </p:cNvPr>
            <p:cNvSpPr/>
            <p:nvPr/>
          </p:nvSpPr>
          <p:spPr>
            <a:xfrm>
              <a:off x="13063651" y="3421380"/>
              <a:ext cx="1310475" cy="181451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F5028E87-FBDF-023B-BC22-76D0C50A1BDF}"/>
                </a:ext>
              </a:extLst>
            </p:cNvPr>
            <p:cNvSpPr/>
            <p:nvPr/>
          </p:nvSpPr>
          <p:spPr>
            <a:xfrm>
              <a:off x="8721980" y="7249381"/>
              <a:ext cx="272002" cy="181451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03B74004-5F3A-6896-1E01-932B994D0369}"/>
                </a:ext>
              </a:extLst>
            </p:cNvPr>
            <p:cNvSpPr/>
            <p:nvPr/>
          </p:nvSpPr>
          <p:spPr>
            <a:xfrm>
              <a:off x="9991484" y="3421380"/>
              <a:ext cx="1310475" cy="181451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4352BBB7-F68B-E229-0A51-2A0253C62EAD}"/>
                </a:ext>
              </a:extLst>
            </p:cNvPr>
            <p:cNvGrpSpPr/>
            <p:nvPr/>
          </p:nvGrpSpPr>
          <p:grpSpPr>
            <a:xfrm>
              <a:off x="8722054" y="930275"/>
              <a:ext cx="6949418" cy="9710933"/>
              <a:chOff x="8722054" y="13501711"/>
              <a:chExt cx="6949418" cy="9710933"/>
            </a:xfrm>
          </p:grpSpPr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AA59088C-31B8-234C-0859-AA8769D85615}"/>
                  </a:ext>
                </a:extLst>
              </p:cNvPr>
              <p:cNvSpPr/>
              <p:nvPr/>
            </p:nvSpPr>
            <p:spPr>
              <a:xfrm>
                <a:off x="11570393" y="13501711"/>
                <a:ext cx="1252664" cy="9710933"/>
              </a:xfrm>
              <a:custGeom>
                <a:avLst/>
                <a:gdLst>
                  <a:gd name="connsiteX0" fmla="*/ 621607 w 1252664"/>
                  <a:gd name="connsiteY0" fmla="*/ 0 h 9710933"/>
                  <a:gd name="connsiteX1" fmla="*/ 920719 w 1252664"/>
                  <a:gd name="connsiteY1" fmla="*/ 365466 h 9710933"/>
                  <a:gd name="connsiteX2" fmla="*/ 922105 w 1252664"/>
                  <a:gd name="connsiteY2" fmla="*/ 367159 h 9710933"/>
                  <a:gd name="connsiteX3" fmla="*/ 922105 w 1252664"/>
                  <a:gd name="connsiteY3" fmla="*/ 2672080 h 9710933"/>
                  <a:gd name="connsiteX4" fmla="*/ 920719 w 1252664"/>
                  <a:gd name="connsiteY4" fmla="*/ 2672080 h 9710933"/>
                  <a:gd name="connsiteX5" fmla="*/ 920719 w 1252664"/>
                  <a:gd name="connsiteY5" fmla="*/ 5118481 h 9710933"/>
                  <a:gd name="connsiteX6" fmla="*/ 925713 w 1252664"/>
                  <a:gd name="connsiteY6" fmla="*/ 5118481 h 9710933"/>
                  <a:gd name="connsiteX7" fmla="*/ 925713 w 1252664"/>
                  <a:gd name="connsiteY7" fmla="*/ 8956062 h 9710933"/>
                  <a:gd name="connsiteX8" fmla="*/ 1252664 w 1252664"/>
                  <a:gd name="connsiteY8" fmla="*/ 8956062 h 9710933"/>
                  <a:gd name="connsiteX9" fmla="*/ 626332 w 1252664"/>
                  <a:gd name="connsiteY9" fmla="*/ 9710933 h 9710933"/>
                  <a:gd name="connsiteX10" fmla="*/ 0 w 1252664"/>
                  <a:gd name="connsiteY10" fmla="*/ 8956062 h 9710933"/>
                  <a:gd name="connsiteX11" fmla="*/ 327099 w 1252664"/>
                  <a:gd name="connsiteY11" fmla="*/ 8956062 h 9710933"/>
                  <a:gd name="connsiteX12" fmla="*/ 327099 w 1252664"/>
                  <a:gd name="connsiteY12" fmla="*/ 5546726 h 9710933"/>
                  <a:gd name="connsiteX13" fmla="*/ 322105 w 1252664"/>
                  <a:gd name="connsiteY13" fmla="*/ 5546726 h 9710933"/>
                  <a:gd name="connsiteX14" fmla="*/ 322105 w 1252664"/>
                  <a:gd name="connsiteY14" fmla="*/ 2672080 h 9710933"/>
                  <a:gd name="connsiteX15" fmla="*/ 322105 w 1252664"/>
                  <a:gd name="connsiteY15" fmla="*/ 365942 h 9710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52664" h="9710933">
                    <a:moveTo>
                      <a:pt x="621607" y="0"/>
                    </a:moveTo>
                    <a:lnTo>
                      <a:pt x="920719" y="365466"/>
                    </a:lnTo>
                    <a:lnTo>
                      <a:pt x="922105" y="367159"/>
                    </a:lnTo>
                    <a:lnTo>
                      <a:pt x="922105" y="2672080"/>
                    </a:lnTo>
                    <a:lnTo>
                      <a:pt x="920719" y="2672080"/>
                    </a:lnTo>
                    <a:lnTo>
                      <a:pt x="920719" y="5118481"/>
                    </a:lnTo>
                    <a:lnTo>
                      <a:pt x="925713" y="5118481"/>
                    </a:lnTo>
                    <a:lnTo>
                      <a:pt x="925713" y="8956062"/>
                    </a:lnTo>
                    <a:lnTo>
                      <a:pt x="1252664" y="8956062"/>
                    </a:lnTo>
                    <a:lnTo>
                      <a:pt x="626332" y="9710933"/>
                    </a:lnTo>
                    <a:lnTo>
                      <a:pt x="0" y="8956062"/>
                    </a:lnTo>
                    <a:lnTo>
                      <a:pt x="327099" y="8956062"/>
                    </a:lnTo>
                    <a:lnTo>
                      <a:pt x="327099" y="5546726"/>
                    </a:lnTo>
                    <a:lnTo>
                      <a:pt x="322105" y="5546726"/>
                    </a:lnTo>
                    <a:lnTo>
                      <a:pt x="322105" y="2672080"/>
                    </a:lnTo>
                    <a:lnTo>
                      <a:pt x="322105" y="365942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BBF86A43-EF38-DBF3-142F-A3D5EA2431E0}"/>
                  </a:ext>
                </a:extLst>
              </p:cNvPr>
              <p:cNvSpPr/>
              <p:nvPr/>
            </p:nvSpPr>
            <p:spPr>
              <a:xfrm>
                <a:off x="8722054" y="14577002"/>
                <a:ext cx="2579906" cy="6051123"/>
              </a:xfrm>
              <a:custGeom>
                <a:avLst/>
                <a:gdLst>
                  <a:gd name="connsiteX0" fmla="*/ 1981596 w 2579906"/>
                  <a:gd name="connsiteY0" fmla="*/ 4793859 h 6051123"/>
                  <a:gd name="connsiteX1" fmla="*/ 1983020 w 2579906"/>
                  <a:gd name="connsiteY1" fmla="*/ 4807984 h 6051123"/>
                  <a:gd name="connsiteX2" fmla="*/ 1981596 w 2579906"/>
                  <a:gd name="connsiteY2" fmla="*/ 4822109 h 6051123"/>
                  <a:gd name="connsiteX3" fmla="*/ 2579906 w 2579906"/>
                  <a:gd name="connsiteY3" fmla="*/ 0 h 6051123"/>
                  <a:gd name="connsiteX4" fmla="*/ 2579906 w 2579906"/>
                  <a:gd name="connsiteY4" fmla="*/ 1596789 h 6051123"/>
                  <a:gd name="connsiteX5" fmla="*/ 2560856 w 2579906"/>
                  <a:gd name="connsiteY5" fmla="*/ 1596789 h 6051123"/>
                  <a:gd name="connsiteX6" fmla="*/ 2560856 w 2579906"/>
                  <a:gd name="connsiteY6" fmla="*/ 3700290 h 6051123"/>
                  <a:gd name="connsiteX7" fmla="*/ 2561160 w 2579906"/>
                  <a:gd name="connsiteY7" fmla="*/ 3700290 h 6051123"/>
                  <a:gd name="connsiteX8" fmla="*/ 2561160 w 2579906"/>
                  <a:gd name="connsiteY8" fmla="*/ 4845290 h 6051123"/>
                  <a:gd name="connsiteX9" fmla="*/ 2557778 w 2579906"/>
                  <a:gd name="connsiteY9" fmla="*/ 4845290 h 6051123"/>
                  <a:gd name="connsiteX10" fmla="*/ 2557777 w 2579906"/>
                  <a:gd name="connsiteY10" fmla="*/ 4845290 h 6051123"/>
                  <a:gd name="connsiteX11" fmla="*/ 2554989 w 2579906"/>
                  <a:gd name="connsiteY11" fmla="*/ 4900502 h 6051123"/>
                  <a:gd name="connsiteX12" fmla="*/ 1747304 w 2579906"/>
                  <a:gd name="connsiteY12" fmla="*/ 5708187 h 6051123"/>
                  <a:gd name="connsiteX13" fmla="*/ 1654981 w 2579906"/>
                  <a:gd name="connsiteY13" fmla="*/ 5712849 h 6051123"/>
                  <a:gd name="connsiteX14" fmla="*/ 1654981 w 2579906"/>
                  <a:gd name="connsiteY14" fmla="*/ 5714573 h 6051123"/>
                  <a:gd name="connsiteX15" fmla="*/ 754870 w 2579906"/>
                  <a:gd name="connsiteY15" fmla="*/ 5714573 h 6051123"/>
                  <a:gd name="connsiteX16" fmla="*/ 754870 w 2579906"/>
                  <a:gd name="connsiteY16" fmla="*/ 6051123 h 6051123"/>
                  <a:gd name="connsiteX17" fmla="*/ 0 w 2579906"/>
                  <a:gd name="connsiteY17" fmla="*/ 5424791 h 6051123"/>
                  <a:gd name="connsiteX18" fmla="*/ 754870 w 2579906"/>
                  <a:gd name="connsiteY18" fmla="*/ 4798459 h 6051123"/>
                  <a:gd name="connsiteX19" fmla="*/ 754870 w 2579906"/>
                  <a:gd name="connsiteY19" fmla="*/ 5135009 h 6051123"/>
                  <a:gd name="connsiteX20" fmla="*/ 811800 w 2579906"/>
                  <a:gd name="connsiteY20" fmla="*/ 5135009 h 6051123"/>
                  <a:gd name="connsiteX21" fmla="*/ 1642794 w 2579906"/>
                  <a:gd name="connsiteY21" fmla="*/ 5135009 h 6051123"/>
                  <a:gd name="connsiteX22" fmla="*/ 1642804 w 2579906"/>
                  <a:gd name="connsiteY22" fmla="*/ 5135010 h 6051123"/>
                  <a:gd name="connsiteX23" fmla="*/ 1654982 w 2579906"/>
                  <a:gd name="connsiteY23" fmla="*/ 5135010 h 6051123"/>
                  <a:gd name="connsiteX24" fmla="*/ 1654982 w 2579906"/>
                  <a:gd name="connsiteY24" fmla="*/ 5136199 h 6051123"/>
                  <a:gd name="connsiteX25" fmla="*/ 1720937 w 2579906"/>
                  <a:gd name="connsiteY25" fmla="*/ 5129549 h 6051123"/>
                  <a:gd name="connsiteX26" fmla="*/ 1976351 w 2579906"/>
                  <a:gd name="connsiteY26" fmla="*/ 4874135 h 6051123"/>
                  <a:gd name="connsiteX27" fmla="*/ 1981596 w 2579906"/>
                  <a:gd name="connsiteY27" fmla="*/ 4822109 h 6051123"/>
                  <a:gd name="connsiteX28" fmla="*/ 1981596 w 2579906"/>
                  <a:gd name="connsiteY28" fmla="*/ 4845290 h 6051123"/>
                  <a:gd name="connsiteX29" fmla="*/ 1981597 w 2579906"/>
                  <a:gd name="connsiteY29" fmla="*/ 4845290 h 6051123"/>
                  <a:gd name="connsiteX30" fmla="*/ 1981597 w 2579906"/>
                  <a:gd name="connsiteY30" fmla="*/ 4822109 h 6051123"/>
                  <a:gd name="connsiteX31" fmla="*/ 1983021 w 2579906"/>
                  <a:gd name="connsiteY31" fmla="*/ 4807984 h 6051123"/>
                  <a:gd name="connsiteX32" fmla="*/ 1981597 w 2579906"/>
                  <a:gd name="connsiteY32" fmla="*/ 4793859 h 6051123"/>
                  <a:gd name="connsiteX33" fmla="*/ 1981597 w 2579906"/>
                  <a:gd name="connsiteY33" fmla="*/ 4471435 h 6051123"/>
                  <a:gd name="connsiteX34" fmla="*/ 1981292 w 2579906"/>
                  <a:gd name="connsiteY34" fmla="*/ 4471435 h 6051123"/>
                  <a:gd name="connsiteX35" fmla="*/ 1981292 w 2579906"/>
                  <a:gd name="connsiteY35" fmla="*/ 1596789 h 6051123"/>
                  <a:gd name="connsiteX36" fmla="*/ 1273028 w 2579906"/>
                  <a:gd name="connsiteY36" fmla="*/ 1596789 h 6051123"/>
                  <a:gd name="connsiteX37" fmla="*/ 1981292 w 2579906"/>
                  <a:gd name="connsiteY37" fmla="*/ 731407 h 6051123"/>
                  <a:gd name="connsiteX38" fmla="*/ 2560856 w 2579906"/>
                  <a:gd name="connsiteY38" fmla="*/ 23276 h 6051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579906" h="6051123">
                    <a:moveTo>
                      <a:pt x="1981596" y="4793859"/>
                    </a:moveTo>
                    <a:lnTo>
                      <a:pt x="1983020" y="4807984"/>
                    </a:lnTo>
                    <a:lnTo>
                      <a:pt x="1981596" y="4822109"/>
                    </a:lnTo>
                    <a:close/>
                    <a:moveTo>
                      <a:pt x="2579906" y="0"/>
                    </a:moveTo>
                    <a:lnTo>
                      <a:pt x="2579906" y="1596789"/>
                    </a:lnTo>
                    <a:lnTo>
                      <a:pt x="2560856" y="1596789"/>
                    </a:lnTo>
                    <a:lnTo>
                      <a:pt x="2560856" y="3700290"/>
                    </a:lnTo>
                    <a:lnTo>
                      <a:pt x="2561160" y="3700290"/>
                    </a:lnTo>
                    <a:lnTo>
                      <a:pt x="2561160" y="4845290"/>
                    </a:lnTo>
                    <a:lnTo>
                      <a:pt x="2557778" y="4845290"/>
                    </a:lnTo>
                    <a:lnTo>
                      <a:pt x="2557777" y="4845290"/>
                    </a:lnTo>
                    <a:lnTo>
                      <a:pt x="2554989" y="4900502"/>
                    </a:lnTo>
                    <a:cubicBezTo>
                      <a:pt x="2511740" y="5326372"/>
                      <a:pt x="2173174" y="5664938"/>
                      <a:pt x="1747304" y="5708187"/>
                    </a:cubicBezTo>
                    <a:lnTo>
                      <a:pt x="1654981" y="5712849"/>
                    </a:lnTo>
                    <a:lnTo>
                      <a:pt x="1654981" y="5714573"/>
                    </a:lnTo>
                    <a:lnTo>
                      <a:pt x="754870" y="5714573"/>
                    </a:lnTo>
                    <a:lnTo>
                      <a:pt x="754870" y="6051123"/>
                    </a:lnTo>
                    <a:lnTo>
                      <a:pt x="0" y="5424791"/>
                    </a:lnTo>
                    <a:lnTo>
                      <a:pt x="754870" y="4798459"/>
                    </a:lnTo>
                    <a:lnTo>
                      <a:pt x="754870" y="5135009"/>
                    </a:lnTo>
                    <a:lnTo>
                      <a:pt x="811800" y="5135009"/>
                    </a:lnTo>
                    <a:lnTo>
                      <a:pt x="1642794" y="5135009"/>
                    </a:lnTo>
                    <a:lnTo>
                      <a:pt x="1642804" y="5135010"/>
                    </a:lnTo>
                    <a:lnTo>
                      <a:pt x="1654982" y="5135010"/>
                    </a:lnTo>
                    <a:lnTo>
                      <a:pt x="1654982" y="5136199"/>
                    </a:lnTo>
                    <a:lnTo>
                      <a:pt x="1720937" y="5129549"/>
                    </a:lnTo>
                    <a:cubicBezTo>
                      <a:pt x="1849140" y="5103316"/>
                      <a:pt x="1950117" y="5002339"/>
                      <a:pt x="1976351" y="4874135"/>
                    </a:cubicBezTo>
                    <a:lnTo>
                      <a:pt x="1981596" y="4822109"/>
                    </a:lnTo>
                    <a:lnTo>
                      <a:pt x="1981596" y="4845290"/>
                    </a:lnTo>
                    <a:lnTo>
                      <a:pt x="1981597" y="4845290"/>
                    </a:lnTo>
                    <a:lnTo>
                      <a:pt x="1981597" y="4822109"/>
                    </a:lnTo>
                    <a:lnTo>
                      <a:pt x="1983021" y="4807984"/>
                    </a:lnTo>
                    <a:lnTo>
                      <a:pt x="1981597" y="4793859"/>
                    </a:lnTo>
                    <a:lnTo>
                      <a:pt x="1981597" y="4471435"/>
                    </a:lnTo>
                    <a:lnTo>
                      <a:pt x="1981292" y="4471435"/>
                    </a:lnTo>
                    <a:lnTo>
                      <a:pt x="1981292" y="1596789"/>
                    </a:lnTo>
                    <a:lnTo>
                      <a:pt x="1273028" y="1596789"/>
                    </a:lnTo>
                    <a:lnTo>
                      <a:pt x="1981292" y="731407"/>
                    </a:lnTo>
                    <a:lnTo>
                      <a:pt x="2560856" y="23276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D3CFB5A0-F8B7-08B8-62AB-A84E7C6BBCB9}"/>
                  </a:ext>
                </a:extLst>
              </p:cNvPr>
              <p:cNvSpPr/>
              <p:nvPr/>
            </p:nvSpPr>
            <p:spPr>
              <a:xfrm>
                <a:off x="9547373" y="13867653"/>
                <a:ext cx="2345125" cy="8372022"/>
              </a:xfrm>
              <a:custGeom>
                <a:avLst/>
                <a:gdLst>
                  <a:gd name="connsiteX0" fmla="*/ 1771557 w 2345125"/>
                  <a:gd name="connsiteY0" fmla="*/ 5554640 h 8372022"/>
                  <a:gd name="connsiteX1" fmla="*/ 2334887 w 2345125"/>
                  <a:gd name="connsiteY1" fmla="*/ 5554640 h 8372022"/>
                  <a:gd name="connsiteX2" fmla="*/ 2343745 w 2345125"/>
                  <a:gd name="connsiteY2" fmla="*/ 5730059 h 8372022"/>
                  <a:gd name="connsiteX3" fmla="*/ 1585215 w 2345125"/>
                  <a:gd name="connsiteY3" fmla="*/ 7561313 h 8372022"/>
                  <a:gd name="connsiteX4" fmla="*/ 1537534 w 2345125"/>
                  <a:gd name="connsiteY4" fmla="*/ 7604648 h 8372022"/>
                  <a:gd name="connsiteX5" fmla="*/ 1488542 w 2345125"/>
                  <a:gd name="connsiteY5" fmla="*/ 7649175 h 8372022"/>
                  <a:gd name="connsiteX6" fmla="*/ 1488540 w 2345125"/>
                  <a:gd name="connsiteY6" fmla="*/ 7649176 h 8372022"/>
                  <a:gd name="connsiteX7" fmla="*/ 1401304 w 2345125"/>
                  <a:gd name="connsiteY7" fmla="*/ 7728461 h 8372022"/>
                  <a:gd name="connsiteX8" fmla="*/ 932964 w 2345125"/>
                  <a:gd name="connsiteY8" fmla="*/ 8036521 h 8372022"/>
                  <a:gd name="connsiteX9" fmla="*/ 817528 w 2345125"/>
                  <a:gd name="connsiteY9" fmla="*/ 8090412 h 8372022"/>
                  <a:gd name="connsiteX10" fmla="*/ 948845 w 2345125"/>
                  <a:gd name="connsiteY10" fmla="*/ 8372022 h 8372022"/>
                  <a:gd name="connsiteX11" fmla="*/ 0 w 2345125"/>
                  <a:gd name="connsiteY11" fmla="*/ 8123395 h 8372022"/>
                  <a:gd name="connsiteX12" fmla="*/ 419446 w 2345125"/>
                  <a:gd name="connsiteY12" fmla="*/ 7236723 h 8372022"/>
                  <a:gd name="connsiteX13" fmla="*/ 579794 w 2345125"/>
                  <a:gd name="connsiteY13" fmla="*/ 7580591 h 8372022"/>
                  <a:gd name="connsiteX14" fmla="*/ 587922 w 2345125"/>
                  <a:gd name="connsiteY14" fmla="*/ 7577503 h 8372022"/>
                  <a:gd name="connsiteX15" fmla="*/ 1186882 w 2345125"/>
                  <a:gd name="connsiteY15" fmla="*/ 7162978 h 8372022"/>
                  <a:gd name="connsiteX16" fmla="*/ 1203829 w 2345125"/>
                  <a:gd name="connsiteY16" fmla="*/ 7144332 h 8372022"/>
                  <a:gd name="connsiteX17" fmla="*/ 1254784 w 2345125"/>
                  <a:gd name="connsiteY17" fmla="*/ 7114913 h 8372022"/>
                  <a:gd name="connsiteX18" fmla="*/ 1203828 w 2345125"/>
                  <a:gd name="connsiteY18" fmla="*/ 7144333 h 8372022"/>
                  <a:gd name="connsiteX19" fmla="*/ 1317672 w 2345125"/>
                  <a:gd name="connsiteY19" fmla="*/ 7019072 h 8372022"/>
                  <a:gd name="connsiteX20" fmla="*/ 1780415 w 2345125"/>
                  <a:gd name="connsiteY20" fmla="*/ 5730059 h 8372022"/>
                  <a:gd name="connsiteX21" fmla="*/ 2345125 w 2345125"/>
                  <a:gd name="connsiteY21" fmla="*/ 0 h 8372022"/>
                  <a:gd name="connsiteX22" fmla="*/ 2345125 w 2345125"/>
                  <a:gd name="connsiteY22" fmla="*/ 2306138 h 8372022"/>
                  <a:gd name="connsiteX23" fmla="*/ 2344129 w 2345125"/>
                  <a:gd name="connsiteY23" fmla="*/ 2306138 h 8372022"/>
                  <a:gd name="connsiteX24" fmla="*/ 2344129 w 2345125"/>
                  <a:gd name="connsiteY24" fmla="*/ 5180784 h 8372022"/>
                  <a:gd name="connsiteX25" fmla="*/ 2343245 w 2345125"/>
                  <a:gd name="connsiteY25" fmla="*/ 5180784 h 8372022"/>
                  <a:gd name="connsiteX26" fmla="*/ 2343245 w 2345125"/>
                  <a:gd name="connsiteY26" fmla="*/ 5554640 h 8372022"/>
                  <a:gd name="connsiteX27" fmla="*/ 2334887 w 2345125"/>
                  <a:gd name="connsiteY27" fmla="*/ 5554640 h 8372022"/>
                  <a:gd name="connsiteX28" fmla="*/ 2334886 w 2345125"/>
                  <a:gd name="connsiteY28" fmla="*/ 5554638 h 8372022"/>
                  <a:gd name="connsiteX29" fmla="*/ 1771558 w 2345125"/>
                  <a:gd name="connsiteY29" fmla="*/ 5554639 h 8372022"/>
                  <a:gd name="connsiteX30" fmla="*/ 1769954 w 2345125"/>
                  <a:gd name="connsiteY30" fmla="*/ 5522865 h 8372022"/>
                  <a:gd name="connsiteX31" fmla="*/ 1763682 w 2345125"/>
                  <a:gd name="connsiteY31" fmla="*/ 5481769 h 8372022"/>
                  <a:gd name="connsiteX32" fmla="*/ 1763681 w 2345125"/>
                  <a:gd name="connsiteY32" fmla="*/ 4409639 h 8372022"/>
                  <a:gd name="connsiteX33" fmla="*/ 1764565 w 2345125"/>
                  <a:gd name="connsiteY33" fmla="*/ 4409639 h 8372022"/>
                  <a:gd name="connsiteX34" fmla="*/ 1764565 w 2345125"/>
                  <a:gd name="connsiteY34" fmla="*/ 2306138 h 8372022"/>
                  <a:gd name="connsiteX35" fmla="*/ 1764565 w 2345125"/>
                  <a:gd name="connsiteY35" fmla="*/ 709349 h 8372022"/>
                  <a:gd name="connsiteX36" fmla="*/ 2344129 w 2345125"/>
                  <a:gd name="connsiteY36" fmla="*/ 1217 h 8372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2345125" h="8372022">
                    <a:moveTo>
                      <a:pt x="1771557" y="5554640"/>
                    </a:moveTo>
                    <a:lnTo>
                      <a:pt x="2334887" y="5554640"/>
                    </a:lnTo>
                    <a:lnTo>
                      <a:pt x="2343745" y="5730059"/>
                    </a:lnTo>
                    <a:cubicBezTo>
                      <a:pt x="2343745" y="6445208"/>
                      <a:pt x="2053873" y="7092654"/>
                      <a:pt x="1585215" y="7561313"/>
                    </a:cubicBezTo>
                    <a:lnTo>
                      <a:pt x="1537534" y="7604648"/>
                    </a:lnTo>
                    <a:lnTo>
                      <a:pt x="1488542" y="7649175"/>
                    </a:lnTo>
                    <a:lnTo>
                      <a:pt x="1488540" y="7649176"/>
                    </a:lnTo>
                    <a:lnTo>
                      <a:pt x="1401304" y="7728461"/>
                    </a:lnTo>
                    <a:cubicBezTo>
                      <a:pt x="1257411" y="7847212"/>
                      <a:pt x="1100474" y="7950723"/>
                      <a:pt x="932964" y="8036521"/>
                    </a:cubicBezTo>
                    <a:lnTo>
                      <a:pt x="817528" y="8090412"/>
                    </a:lnTo>
                    <a:lnTo>
                      <a:pt x="948845" y="8372022"/>
                    </a:lnTo>
                    <a:lnTo>
                      <a:pt x="0" y="8123395"/>
                    </a:lnTo>
                    <a:lnTo>
                      <a:pt x="419446" y="7236723"/>
                    </a:lnTo>
                    <a:lnTo>
                      <a:pt x="579794" y="7580591"/>
                    </a:lnTo>
                    <a:lnTo>
                      <a:pt x="587922" y="7577503"/>
                    </a:lnTo>
                    <a:cubicBezTo>
                      <a:pt x="812345" y="7476036"/>
                      <a:pt x="1014983" y="7334876"/>
                      <a:pt x="1186882" y="7162978"/>
                    </a:cubicBezTo>
                    <a:lnTo>
                      <a:pt x="1203829" y="7144332"/>
                    </a:lnTo>
                    <a:lnTo>
                      <a:pt x="1254784" y="7114913"/>
                    </a:lnTo>
                    <a:lnTo>
                      <a:pt x="1203828" y="7144333"/>
                    </a:lnTo>
                    <a:lnTo>
                      <a:pt x="1317672" y="7019072"/>
                    </a:lnTo>
                    <a:cubicBezTo>
                      <a:pt x="1606757" y="6668782"/>
                      <a:pt x="1780415" y="6219700"/>
                      <a:pt x="1780415" y="5730059"/>
                    </a:cubicBezTo>
                    <a:close/>
                    <a:moveTo>
                      <a:pt x="2345125" y="0"/>
                    </a:moveTo>
                    <a:lnTo>
                      <a:pt x="2345125" y="2306138"/>
                    </a:lnTo>
                    <a:lnTo>
                      <a:pt x="2344129" y="2306138"/>
                    </a:lnTo>
                    <a:lnTo>
                      <a:pt x="2344129" y="5180784"/>
                    </a:lnTo>
                    <a:lnTo>
                      <a:pt x="2343245" y="5180784"/>
                    </a:lnTo>
                    <a:lnTo>
                      <a:pt x="2343245" y="5554640"/>
                    </a:lnTo>
                    <a:lnTo>
                      <a:pt x="2334887" y="5554640"/>
                    </a:lnTo>
                    <a:lnTo>
                      <a:pt x="2334886" y="5554638"/>
                    </a:lnTo>
                    <a:lnTo>
                      <a:pt x="1771558" y="5554639"/>
                    </a:lnTo>
                    <a:lnTo>
                      <a:pt x="1769954" y="5522865"/>
                    </a:lnTo>
                    <a:lnTo>
                      <a:pt x="1763682" y="5481769"/>
                    </a:lnTo>
                    <a:lnTo>
                      <a:pt x="1763681" y="4409639"/>
                    </a:lnTo>
                    <a:lnTo>
                      <a:pt x="1764565" y="4409639"/>
                    </a:lnTo>
                    <a:lnTo>
                      <a:pt x="1764565" y="2306138"/>
                    </a:lnTo>
                    <a:lnTo>
                      <a:pt x="1764565" y="709349"/>
                    </a:lnTo>
                    <a:lnTo>
                      <a:pt x="2344129" y="1217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BD188CC7-95C3-4328-AFC5-A599B49E9B08}"/>
                  </a:ext>
                </a:extLst>
              </p:cNvPr>
              <p:cNvSpPr/>
              <p:nvPr/>
            </p:nvSpPr>
            <p:spPr>
              <a:xfrm>
                <a:off x="13101091" y="14600278"/>
                <a:ext cx="2570381" cy="6027847"/>
              </a:xfrm>
              <a:custGeom>
                <a:avLst/>
                <a:gdLst>
                  <a:gd name="connsiteX0" fmla="*/ 588784 w 2570381"/>
                  <a:gd name="connsiteY0" fmla="*/ 4770583 h 6027847"/>
                  <a:gd name="connsiteX1" fmla="*/ 588784 w 2570381"/>
                  <a:gd name="connsiteY1" fmla="*/ 4798833 h 6027847"/>
                  <a:gd name="connsiteX2" fmla="*/ 587360 w 2570381"/>
                  <a:gd name="connsiteY2" fmla="*/ 4784708 h 6027847"/>
                  <a:gd name="connsiteX3" fmla="*/ 0 w 2570381"/>
                  <a:gd name="connsiteY3" fmla="*/ 0 h 6027847"/>
                  <a:gd name="connsiteX4" fmla="*/ 589089 w 2570381"/>
                  <a:gd name="connsiteY4" fmla="*/ 719769 h 6027847"/>
                  <a:gd name="connsiteX5" fmla="*/ 589089 w 2570381"/>
                  <a:gd name="connsiteY5" fmla="*/ 719770 h 6027847"/>
                  <a:gd name="connsiteX6" fmla="*/ 1287827 w 2570381"/>
                  <a:gd name="connsiteY6" fmla="*/ 1573513 h 6027847"/>
                  <a:gd name="connsiteX7" fmla="*/ 589089 w 2570381"/>
                  <a:gd name="connsiteY7" fmla="*/ 1573513 h 6027847"/>
                  <a:gd name="connsiteX8" fmla="*/ 589089 w 2570381"/>
                  <a:gd name="connsiteY8" fmla="*/ 4448159 h 6027847"/>
                  <a:gd name="connsiteX9" fmla="*/ 588783 w 2570381"/>
                  <a:gd name="connsiteY9" fmla="*/ 4448159 h 6027847"/>
                  <a:gd name="connsiteX10" fmla="*/ 588783 w 2570381"/>
                  <a:gd name="connsiteY10" fmla="*/ 4770583 h 6027847"/>
                  <a:gd name="connsiteX11" fmla="*/ 587359 w 2570381"/>
                  <a:gd name="connsiteY11" fmla="*/ 4784708 h 6027847"/>
                  <a:gd name="connsiteX12" fmla="*/ 588783 w 2570381"/>
                  <a:gd name="connsiteY12" fmla="*/ 4798833 h 6027847"/>
                  <a:gd name="connsiteX13" fmla="*/ 588783 w 2570381"/>
                  <a:gd name="connsiteY13" fmla="*/ 4822014 h 6027847"/>
                  <a:gd name="connsiteX14" fmla="*/ 588784 w 2570381"/>
                  <a:gd name="connsiteY14" fmla="*/ 4822014 h 6027847"/>
                  <a:gd name="connsiteX15" fmla="*/ 588784 w 2570381"/>
                  <a:gd name="connsiteY15" fmla="*/ 4798833 h 6027847"/>
                  <a:gd name="connsiteX16" fmla="*/ 594029 w 2570381"/>
                  <a:gd name="connsiteY16" fmla="*/ 4850859 h 6027847"/>
                  <a:gd name="connsiteX17" fmla="*/ 849443 w 2570381"/>
                  <a:gd name="connsiteY17" fmla="*/ 5106273 h 6027847"/>
                  <a:gd name="connsiteX18" fmla="*/ 915398 w 2570381"/>
                  <a:gd name="connsiteY18" fmla="*/ 5112923 h 6027847"/>
                  <a:gd name="connsiteX19" fmla="*/ 915398 w 2570381"/>
                  <a:gd name="connsiteY19" fmla="*/ 5111734 h 6027847"/>
                  <a:gd name="connsiteX20" fmla="*/ 927576 w 2570381"/>
                  <a:gd name="connsiteY20" fmla="*/ 5111734 h 6027847"/>
                  <a:gd name="connsiteX21" fmla="*/ 927586 w 2570381"/>
                  <a:gd name="connsiteY21" fmla="*/ 5111733 h 6027847"/>
                  <a:gd name="connsiteX22" fmla="*/ 1758580 w 2570381"/>
                  <a:gd name="connsiteY22" fmla="*/ 5111733 h 6027847"/>
                  <a:gd name="connsiteX23" fmla="*/ 1815509 w 2570381"/>
                  <a:gd name="connsiteY23" fmla="*/ 5111733 h 6027847"/>
                  <a:gd name="connsiteX24" fmla="*/ 1815509 w 2570381"/>
                  <a:gd name="connsiteY24" fmla="*/ 4775183 h 6027847"/>
                  <a:gd name="connsiteX25" fmla="*/ 2570381 w 2570381"/>
                  <a:gd name="connsiteY25" fmla="*/ 5401515 h 6027847"/>
                  <a:gd name="connsiteX26" fmla="*/ 1815509 w 2570381"/>
                  <a:gd name="connsiteY26" fmla="*/ 6027847 h 6027847"/>
                  <a:gd name="connsiteX27" fmla="*/ 1815509 w 2570381"/>
                  <a:gd name="connsiteY27" fmla="*/ 5691297 h 6027847"/>
                  <a:gd name="connsiteX28" fmla="*/ 915399 w 2570381"/>
                  <a:gd name="connsiteY28" fmla="*/ 5691297 h 6027847"/>
                  <a:gd name="connsiteX29" fmla="*/ 915399 w 2570381"/>
                  <a:gd name="connsiteY29" fmla="*/ 5689573 h 6027847"/>
                  <a:gd name="connsiteX30" fmla="*/ 823076 w 2570381"/>
                  <a:gd name="connsiteY30" fmla="*/ 5684911 h 6027847"/>
                  <a:gd name="connsiteX31" fmla="*/ 15391 w 2570381"/>
                  <a:gd name="connsiteY31" fmla="*/ 4877226 h 6027847"/>
                  <a:gd name="connsiteX32" fmla="*/ 12603 w 2570381"/>
                  <a:gd name="connsiteY32" fmla="*/ 4822014 h 6027847"/>
                  <a:gd name="connsiteX33" fmla="*/ 12602 w 2570381"/>
                  <a:gd name="connsiteY33" fmla="*/ 4822014 h 6027847"/>
                  <a:gd name="connsiteX34" fmla="*/ 9220 w 2570381"/>
                  <a:gd name="connsiteY34" fmla="*/ 4822014 h 6027847"/>
                  <a:gd name="connsiteX35" fmla="*/ 9220 w 2570381"/>
                  <a:gd name="connsiteY35" fmla="*/ 4448159 h 6027847"/>
                  <a:gd name="connsiteX36" fmla="*/ 0 w 2570381"/>
                  <a:gd name="connsiteY36" fmla="*/ 4448159 h 6027847"/>
                  <a:gd name="connsiteX37" fmla="*/ 0 w 2570381"/>
                  <a:gd name="connsiteY37" fmla="*/ 1573513 h 6027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570381" h="6027847">
                    <a:moveTo>
                      <a:pt x="588784" y="4770583"/>
                    </a:moveTo>
                    <a:lnTo>
                      <a:pt x="588784" y="4798833"/>
                    </a:lnTo>
                    <a:lnTo>
                      <a:pt x="587360" y="4784708"/>
                    </a:lnTo>
                    <a:close/>
                    <a:moveTo>
                      <a:pt x="0" y="0"/>
                    </a:moveTo>
                    <a:lnTo>
                      <a:pt x="589089" y="719769"/>
                    </a:lnTo>
                    <a:lnTo>
                      <a:pt x="589089" y="719770"/>
                    </a:lnTo>
                    <a:lnTo>
                      <a:pt x="1287827" y="1573513"/>
                    </a:lnTo>
                    <a:lnTo>
                      <a:pt x="589089" y="1573513"/>
                    </a:lnTo>
                    <a:lnTo>
                      <a:pt x="589089" y="4448159"/>
                    </a:lnTo>
                    <a:lnTo>
                      <a:pt x="588783" y="4448159"/>
                    </a:lnTo>
                    <a:lnTo>
                      <a:pt x="588783" y="4770583"/>
                    </a:lnTo>
                    <a:lnTo>
                      <a:pt x="587359" y="4784708"/>
                    </a:lnTo>
                    <a:lnTo>
                      <a:pt x="588783" y="4798833"/>
                    </a:lnTo>
                    <a:lnTo>
                      <a:pt x="588783" y="4822014"/>
                    </a:lnTo>
                    <a:lnTo>
                      <a:pt x="588784" y="4822014"/>
                    </a:lnTo>
                    <a:lnTo>
                      <a:pt x="588784" y="4798833"/>
                    </a:lnTo>
                    <a:lnTo>
                      <a:pt x="594029" y="4850859"/>
                    </a:lnTo>
                    <a:cubicBezTo>
                      <a:pt x="620263" y="4979063"/>
                      <a:pt x="721240" y="5080040"/>
                      <a:pt x="849443" y="5106273"/>
                    </a:cubicBezTo>
                    <a:lnTo>
                      <a:pt x="915398" y="5112923"/>
                    </a:lnTo>
                    <a:lnTo>
                      <a:pt x="915398" y="5111734"/>
                    </a:lnTo>
                    <a:lnTo>
                      <a:pt x="927576" y="5111734"/>
                    </a:lnTo>
                    <a:lnTo>
                      <a:pt x="927586" y="5111733"/>
                    </a:lnTo>
                    <a:lnTo>
                      <a:pt x="1758580" y="5111733"/>
                    </a:lnTo>
                    <a:lnTo>
                      <a:pt x="1815509" y="5111733"/>
                    </a:lnTo>
                    <a:lnTo>
                      <a:pt x="1815509" y="4775183"/>
                    </a:lnTo>
                    <a:lnTo>
                      <a:pt x="2570381" y="5401515"/>
                    </a:lnTo>
                    <a:lnTo>
                      <a:pt x="1815509" y="6027847"/>
                    </a:lnTo>
                    <a:lnTo>
                      <a:pt x="1815509" y="5691297"/>
                    </a:lnTo>
                    <a:lnTo>
                      <a:pt x="915399" y="5691297"/>
                    </a:lnTo>
                    <a:lnTo>
                      <a:pt x="915399" y="5689573"/>
                    </a:lnTo>
                    <a:lnTo>
                      <a:pt x="823076" y="5684911"/>
                    </a:lnTo>
                    <a:cubicBezTo>
                      <a:pt x="397206" y="5641662"/>
                      <a:pt x="58640" y="5303096"/>
                      <a:pt x="15391" y="4877226"/>
                    </a:cubicBezTo>
                    <a:lnTo>
                      <a:pt x="12603" y="4822014"/>
                    </a:lnTo>
                    <a:lnTo>
                      <a:pt x="12602" y="4822014"/>
                    </a:lnTo>
                    <a:lnTo>
                      <a:pt x="9220" y="4822014"/>
                    </a:lnTo>
                    <a:lnTo>
                      <a:pt x="9220" y="4448159"/>
                    </a:lnTo>
                    <a:lnTo>
                      <a:pt x="0" y="4448159"/>
                    </a:lnTo>
                    <a:lnTo>
                      <a:pt x="0" y="1573513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83FD928B-09D2-9CBE-16B5-B14C74A4A08A}"/>
                  </a:ext>
                </a:extLst>
              </p:cNvPr>
              <p:cNvSpPr/>
              <p:nvPr/>
            </p:nvSpPr>
            <p:spPr>
              <a:xfrm>
                <a:off x="12492498" y="13868870"/>
                <a:ext cx="2353654" cy="8370805"/>
              </a:xfrm>
              <a:custGeom>
                <a:avLst/>
                <a:gdLst>
                  <a:gd name="connsiteX0" fmla="*/ 582097 w 2353654"/>
                  <a:gd name="connsiteY0" fmla="*/ 5553423 h 8370805"/>
                  <a:gd name="connsiteX1" fmla="*/ 573239 w 2353654"/>
                  <a:gd name="connsiteY1" fmla="*/ 5728842 h 8370805"/>
                  <a:gd name="connsiteX2" fmla="*/ 1035982 w 2353654"/>
                  <a:gd name="connsiteY2" fmla="*/ 7017855 h 8370805"/>
                  <a:gd name="connsiteX3" fmla="*/ 1149826 w 2353654"/>
                  <a:gd name="connsiteY3" fmla="*/ 7143116 h 8370805"/>
                  <a:gd name="connsiteX4" fmla="*/ 1098870 w 2353654"/>
                  <a:gd name="connsiteY4" fmla="*/ 7113696 h 8370805"/>
                  <a:gd name="connsiteX5" fmla="*/ 1149825 w 2353654"/>
                  <a:gd name="connsiteY5" fmla="*/ 7143115 h 8370805"/>
                  <a:gd name="connsiteX6" fmla="*/ 1166772 w 2353654"/>
                  <a:gd name="connsiteY6" fmla="*/ 7161761 h 8370805"/>
                  <a:gd name="connsiteX7" fmla="*/ 1765732 w 2353654"/>
                  <a:gd name="connsiteY7" fmla="*/ 7576286 h 8370805"/>
                  <a:gd name="connsiteX8" fmla="*/ 1773860 w 2353654"/>
                  <a:gd name="connsiteY8" fmla="*/ 7579374 h 8370805"/>
                  <a:gd name="connsiteX9" fmla="*/ 1934208 w 2353654"/>
                  <a:gd name="connsiteY9" fmla="*/ 7235506 h 8370805"/>
                  <a:gd name="connsiteX10" fmla="*/ 2353654 w 2353654"/>
                  <a:gd name="connsiteY10" fmla="*/ 8122178 h 8370805"/>
                  <a:gd name="connsiteX11" fmla="*/ 1404809 w 2353654"/>
                  <a:gd name="connsiteY11" fmla="*/ 8370805 h 8370805"/>
                  <a:gd name="connsiteX12" fmla="*/ 1536126 w 2353654"/>
                  <a:gd name="connsiteY12" fmla="*/ 8089195 h 8370805"/>
                  <a:gd name="connsiteX13" fmla="*/ 1420690 w 2353654"/>
                  <a:gd name="connsiteY13" fmla="*/ 8035304 h 8370805"/>
                  <a:gd name="connsiteX14" fmla="*/ 952350 w 2353654"/>
                  <a:gd name="connsiteY14" fmla="*/ 7727244 h 8370805"/>
                  <a:gd name="connsiteX15" fmla="*/ 865114 w 2353654"/>
                  <a:gd name="connsiteY15" fmla="*/ 7647959 h 8370805"/>
                  <a:gd name="connsiteX16" fmla="*/ 865112 w 2353654"/>
                  <a:gd name="connsiteY16" fmla="*/ 7647958 h 8370805"/>
                  <a:gd name="connsiteX17" fmla="*/ 816120 w 2353654"/>
                  <a:gd name="connsiteY17" fmla="*/ 7603431 h 8370805"/>
                  <a:gd name="connsiteX18" fmla="*/ 768439 w 2353654"/>
                  <a:gd name="connsiteY18" fmla="*/ 7560096 h 8370805"/>
                  <a:gd name="connsiteX19" fmla="*/ 9909 w 2353654"/>
                  <a:gd name="connsiteY19" fmla="*/ 5728842 h 8370805"/>
                  <a:gd name="connsiteX20" fmla="*/ 18767 w 2353654"/>
                  <a:gd name="connsiteY20" fmla="*/ 5553423 h 8370805"/>
                  <a:gd name="connsiteX21" fmla="*/ 0 w 2353654"/>
                  <a:gd name="connsiteY21" fmla="*/ 0 h 8370805"/>
                  <a:gd name="connsiteX22" fmla="*/ 589089 w 2353654"/>
                  <a:gd name="connsiteY22" fmla="*/ 719770 h 8370805"/>
                  <a:gd name="connsiteX23" fmla="*/ 598614 w 2353654"/>
                  <a:gd name="connsiteY23" fmla="*/ 731408 h 8370805"/>
                  <a:gd name="connsiteX24" fmla="*/ 598614 w 2353654"/>
                  <a:gd name="connsiteY24" fmla="*/ 2304921 h 8370805"/>
                  <a:gd name="connsiteX25" fmla="*/ 589089 w 2353654"/>
                  <a:gd name="connsiteY25" fmla="*/ 2304921 h 8370805"/>
                  <a:gd name="connsiteX26" fmla="*/ 589089 w 2353654"/>
                  <a:gd name="connsiteY26" fmla="*/ 4408422 h 8370805"/>
                  <a:gd name="connsiteX27" fmla="*/ 589973 w 2353654"/>
                  <a:gd name="connsiteY27" fmla="*/ 4408422 h 8370805"/>
                  <a:gd name="connsiteX28" fmla="*/ 589972 w 2353654"/>
                  <a:gd name="connsiteY28" fmla="*/ 5480552 h 8370805"/>
                  <a:gd name="connsiteX29" fmla="*/ 583700 w 2353654"/>
                  <a:gd name="connsiteY29" fmla="*/ 5521648 h 8370805"/>
                  <a:gd name="connsiteX30" fmla="*/ 582096 w 2353654"/>
                  <a:gd name="connsiteY30" fmla="*/ 5553422 h 8370805"/>
                  <a:gd name="connsiteX31" fmla="*/ 18768 w 2353654"/>
                  <a:gd name="connsiteY31" fmla="*/ 5553421 h 8370805"/>
                  <a:gd name="connsiteX32" fmla="*/ 18767 w 2353654"/>
                  <a:gd name="connsiteY32" fmla="*/ 5553423 h 8370805"/>
                  <a:gd name="connsiteX33" fmla="*/ 10409 w 2353654"/>
                  <a:gd name="connsiteY33" fmla="*/ 5553423 h 8370805"/>
                  <a:gd name="connsiteX34" fmla="*/ 10409 w 2353654"/>
                  <a:gd name="connsiteY34" fmla="*/ 5179567 h 8370805"/>
                  <a:gd name="connsiteX35" fmla="*/ 0 w 2353654"/>
                  <a:gd name="connsiteY35" fmla="*/ 5179567 h 8370805"/>
                  <a:gd name="connsiteX36" fmla="*/ 0 w 2353654"/>
                  <a:gd name="connsiteY36" fmla="*/ 2304921 h 837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2353654" h="8370805">
                    <a:moveTo>
                      <a:pt x="582097" y="5553423"/>
                    </a:moveTo>
                    <a:lnTo>
                      <a:pt x="573239" y="5728842"/>
                    </a:lnTo>
                    <a:cubicBezTo>
                      <a:pt x="573239" y="6218483"/>
                      <a:pt x="746897" y="6667565"/>
                      <a:pt x="1035982" y="7017855"/>
                    </a:cubicBezTo>
                    <a:lnTo>
                      <a:pt x="1149826" y="7143116"/>
                    </a:lnTo>
                    <a:lnTo>
                      <a:pt x="1098870" y="7113696"/>
                    </a:lnTo>
                    <a:lnTo>
                      <a:pt x="1149825" y="7143115"/>
                    </a:lnTo>
                    <a:lnTo>
                      <a:pt x="1166772" y="7161761"/>
                    </a:lnTo>
                    <a:cubicBezTo>
                      <a:pt x="1338671" y="7333659"/>
                      <a:pt x="1541309" y="7474819"/>
                      <a:pt x="1765732" y="7576286"/>
                    </a:cubicBezTo>
                    <a:lnTo>
                      <a:pt x="1773860" y="7579374"/>
                    </a:lnTo>
                    <a:lnTo>
                      <a:pt x="1934208" y="7235506"/>
                    </a:lnTo>
                    <a:lnTo>
                      <a:pt x="2353654" y="8122178"/>
                    </a:lnTo>
                    <a:lnTo>
                      <a:pt x="1404809" y="8370805"/>
                    </a:lnTo>
                    <a:lnTo>
                      <a:pt x="1536126" y="8089195"/>
                    </a:lnTo>
                    <a:lnTo>
                      <a:pt x="1420690" y="8035304"/>
                    </a:lnTo>
                    <a:cubicBezTo>
                      <a:pt x="1253180" y="7949506"/>
                      <a:pt x="1096243" y="7845995"/>
                      <a:pt x="952350" y="7727244"/>
                    </a:cubicBezTo>
                    <a:lnTo>
                      <a:pt x="865114" y="7647959"/>
                    </a:lnTo>
                    <a:lnTo>
                      <a:pt x="865112" y="7647958"/>
                    </a:lnTo>
                    <a:lnTo>
                      <a:pt x="816120" y="7603431"/>
                    </a:lnTo>
                    <a:lnTo>
                      <a:pt x="768439" y="7560096"/>
                    </a:lnTo>
                    <a:cubicBezTo>
                      <a:pt x="299781" y="7091437"/>
                      <a:pt x="9909" y="6443991"/>
                      <a:pt x="9909" y="5728842"/>
                    </a:cubicBezTo>
                    <a:lnTo>
                      <a:pt x="18767" y="5553423"/>
                    </a:lnTo>
                    <a:close/>
                    <a:moveTo>
                      <a:pt x="0" y="0"/>
                    </a:moveTo>
                    <a:lnTo>
                      <a:pt x="589089" y="719770"/>
                    </a:lnTo>
                    <a:lnTo>
                      <a:pt x="598614" y="731408"/>
                    </a:lnTo>
                    <a:lnTo>
                      <a:pt x="598614" y="2304921"/>
                    </a:lnTo>
                    <a:lnTo>
                      <a:pt x="589089" y="2304921"/>
                    </a:lnTo>
                    <a:lnTo>
                      <a:pt x="589089" y="4408422"/>
                    </a:lnTo>
                    <a:lnTo>
                      <a:pt x="589973" y="4408422"/>
                    </a:lnTo>
                    <a:lnTo>
                      <a:pt x="589972" y="5480552"/>
                    </a:lnTo>
                    <a:lnTo>
                      <a:pt x="583700" y="5521648"/>
                    </a:lnTo>
                    <a:lnTo>
                      <a:pt x="582096" y="5553422"/>
                    </a:lnTo>
                    <a:lnTo>
                      <a:pt x="18768" y="5553421"/>
                    </a:lnTo>
                    <a:lnTo>
                      <a:pt x="18767" y="5553423"/>
                    </a:lnTo>
                    <a:lnTo>
                      <a:pt x="10409" y="5553423"/>
                    </a:lnTo>
                    <a:lnTo>
                      <a:pt x="10409" y="5179567"/>
                    </a:lnTo>
                    <a:lnTo>
                      <a:pt x="0" y="5179567"/>
                    </a:lnTo>
                    <a:lnTo>
                      <a:pt x="0" y="2304921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69" name="Oval 68">
            <a:extLst>
              <a:ext uri="{FF2B5EF4-FFF2-40B4-BE49-F238E27FC236}">
                <a16:creationId xmlns:a16="http://schemas.microsoft.com/office/drawing/2014/main" id="{8E23CD8F-AEBC-19CE-B43B-00FF460A40A3}"/>
              </a:ext>
            </a:extLst>
          </p:cNvPr>
          <p:cNvSpPr/>
          <p:nvPr/>
        </p:nvSpPr>
        <p:spPr>
          <a:xfrm>
            <a:off x="7572312" y="6792181"/>
            <a:ext cx="914400" cy="9144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+mj-lt"/>
              </a:rPr>
              <a:t>01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248E8A91-ADFA-F5DA-5617-D2A3BEEE9DBE}"/>
              </a:ext>
            </a:extLst>
          </p:cNvPr>
          <p:cNvSpPr/>
          <p:nvPr/>
        </p:nvSpPr>
        <p:spPr>
          <a:xfrm>
            <a:off x="8365776" y="9158048"/>
            <a:ext cx="914400" cy="9144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+mj-lt"/>
              </a:rPr>
              <a:t>02</a:t>
            </a: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72581219-8439-E2E5-6259-E14E8C064C46}"/>
              </a:ext>
            </a:extLst>
          </p:cNvPr>
          <p:cNvSpPr/>
          <p:nvPr/>
        </p:nvSpPr>
        <p:spPr>
          <a:xfrm>
            <a:off x="11734800" y="10919627"/>
            <a:ext cx="914400" cy="9144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+mj-lt"/>
              </a:rPr>
              <a:t>03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D90DB6BF-1FC1-F510-39C4-D033B0CB14E7}"/>
              </a:ext>
            </a:extLst>
          </p:cNvPr>
          <p:cNvSpPr txBox="1"/>
          <p:nvPr/>
        </p:nvSpPr>
        <p:spPr>
          <a:xfrm>
            <a:off x="3454029" y="6863696"/>
            <a:ext cx="288765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r"/>
            <a:r>
              <a:rPr lang="vi-VN" sz="2200" dirty="0">
                <a:solidFill>
                  <a:schemeClr val="tx2"/>
                </a:solidFill>
              </a:rPr>
              <a:t>Nhận thức cơ hội và thách thức số hóa.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A13DB85-BF43-AE35-D81E-A5A60CF75C8B}"/>
              </a:ext>
            </a:extLst>
          </p:cNvPr>
          <p:cNvSpPr txBox="1"/>
          <p:nvPr/>
        </p:nvSpPr>
        <p:spPr>
          <a:xfrm>
            <a:off x="4343400" y="9822777"/>
            <a:ext cx="288765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r"/>
            <a:r>
              <a:rPr lang="vi-VN" sz="2200" dirty="0">
                <a:solidFill>
                  <a:schemeClr val="tx2"/>
                </a:solidFill>
              </a:rPr>
              <a:t>Gắn kết chiến lược và công nghệ.</a:t>
            </a:r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CB377C63-A0EF-8668-FE15-1547C4AA5F23}"/>
              </a:ext>
            </a:extLst>
          </p:cNvPr>
          <p:cNvSpPr/>
          <p:nvPr/>
        </p:nvSpPr>
        <p:spPr>
          <a:xfrm>
            <a:off x="11570393" y="749300"/>
            <a:ext cx="1252664" cy="9710933"/>
          </a:xfrm>
          <a:custGeom>
            <a:avLst/>
            <a:gdLst>
              <a:gd name="connsiteX0" fmla="*/ 621607 w 1252664"/>
              <a:gd name="connsiteY0" fmla="*/ 0 h 9710933"/>
              <a:gd name="connsiteX1" fmla="*/ 920719 w 1252664"/>
              <a:gd name="connsiteY1" fmla="*/ 365466 h 9710933"/>
              <a:gd name="connsiteX2" fmla="*/ 922105 w 1252664"/>
              <a:gd name="connsiteY2" fmla="*/ 367159 h 9710933"/>
              <a:gd name="connsiteX3" fmla="*/ 922105 w 1252664"/>
              <a:gd name="connsiteY3" fmla="*/ 2672080 h 9710933"/>
              <a:gd name="connsiteX4" fmla="*/ 920719 w 1252664"/>
              <a:gd name="connsiteY4" fmla="*/ 2672080 h 9710933"/>
              <a:gd name="connsiteX5" fmla="*/ 920719 w 1252664"/>
              <a:gd name="connsiteY5" fmla="*/ 5118481 h 9710933"/>
              <a:gd name="connsiteX6" fmla="*/ 925713 w 1252664"/>
              <a:gd name="connsiteY6" fmla="*/ 5118481 h 9710933"/>
              <a:gd name="connsiteX7" fmla="*/ 925713 w 1252664"/>
              <a:gd name="connsiteY7" fmla="*/ 8956062 h 9710933"/>
              <a:gd name="connsiteX8" fmla="*/ 1252664 w 1252664"/>
              <a:gd name="connsiteY8" fmla="*/ 8956062 h 9710933"/>
              <a:gd name="connsiteX9" fmla="*/ 626332 w 1252664"/>
              <a:gd name="connsiteY9" fmla="*/ 9710933 h 9710933"/>
              <a:gd name="connsiteX10" fmla="*/ 0 w 1252664"/>
              <a:gd name="connsiteY10" fmla="*/ 8956062 h 9710933"/>
              <a:gd name="connsiteX11" fmla="*/ 327099 w 1252664"/>
              <a:gd name="connsiteY11" fmla="*/ 8956062 h 9710933"/>
              <a:gd name="connsiteX12" fmla="*/ 327099 w 1252664"/>
              <a:gd name="connsiteY12" fmla="*/ 5546726 h 9710933"/>
              <a:gd name="connsiteX13" fmla="*/ 322105 w 1252664"/>
              <a:gd name="connsiteY13" fmla="*/ 5546726 h 9710933"/>
              <a:gd name="connsiteX14" fmla="*/ 322105 w 1252664"/>
              <a:gd name="connsiteY14" fmla="*/ 2672080 h 9710933"/>
              <a:gd name="connsiteX15" fmla="*/ 322105 w 1252664"/>
              <a:gd name="connsiteY15" fmla="*/ 365942 h 9710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252664" h="9710933">
                <a:moveTo>
                  <a:pt x="621607" y="0"/>
                </a:moveTo>
                <a:lnTo>
                  <a:pt x="920719" y="365466"/>
                </a:lnTo>
                <a:lnTo>
                  <a:pt x="922105" y="367159"/>
                </a:lnTo>
                <a:lnTo>
                  <a:pt x="922105" y="2672080"/>
                </a:lnTo>
                <a:lnTo>
                  <a:pt x="920719" y="2672080"/>
                </a:lnTo>
                <a:lnTo>
                  <a:pt x="920719" y="5118481"/>
                </a:lnTo>
                <a:lnTo>
                  <a:pt x="925713" y="5118481"/>
                </a:lnTo>
                <a:lnTo>
                  <a:pt x="925713" y="8956062"/>
                </a:lnTo>
                <a:lnTo>
                  <a:pt x="1252664" y="8956062"/>
                </a:lnTo>
                <a:lnTo>
                  <a:pt x="626332" y="9710933"/>
                </a:lnTo>
                <a:lnTo>
                  <a:pt x="0" y="8956062"/>
                </a:lnTo>
                <a:lnTo>
                  <a:pt x="327099" y="8956062"/>
                </a:lnTo>
                <a:lnTo>
                  <a:pt x="327099" y="5546726"/>
                </a:lnTo>
                <a:lnTo>
                  <a:pt x="322105" y="5546726"/>
                </a:lnTo>
                <a:lnTo>
                  <a:pt x="322105" y="2672080"/>
                </a:lnTo>
                <a:lnTo>
                  <a:pt x="322105" y="36594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F7E1DDB2-F5CA-8D69-4633-1A6498866C7B}"/>
              </a:ext>
            </a:extLst>
          </p:cNvPr>
          <p:cNvSpPr/>
          <p:nvPr/>
        </p:nvSpPr>
        <p:spPr>
          <a:xfrm>
            <a:off x="8722054" y="1824591"/>
            <a:ext cx="2579906" cy="6051123"/>
          </a:xfrm>
          <a:custGeom>
            <a:avLst/>
            <a:gdLst>
              <a:gd name="connsiteX0" fmla="*/ 1981596 w 2579906"/>
              <a:gd name="connsiteY0" fmla="*/ 4793859 h 6051123"/>
              <a:gd name="connsiteX1" fmla="*/ 1983020 w 2579906"/>
              <a:gd name="connsiteY1" fmla="*/ 4807984 h 6051123"/>
              <a:gd name="connsiteX2" fmla="*/ 1981596 w 2579906"/>
              <a:gd name="connsiteY2" fmla="*/ 4822109 h 6051123"/>
              <a:gd name="connsiteX3" fmla="*/ 2579906 w 2579906"/>
              <a:gd name="connsiteY3" fmla="*/ 0 h 6051123"/>
              <a:gd name="connsiteX4" fmla="*/ 2579906 w 2579906"/>
              <a:gd name="connsiteY4" fmla="*/ 1596789 h 6051123"/>
              <a:gd name="connsiteX5" fmla="*/ 2560856 w 2579906"/>
              <a:gd name="connsiteY5" fmla="*/ 1596789 h 6051123"/>
              <a:gd name="connsiteX6" fmla="*/ 2560856 w 2579906"/>
              <a:gd name="connsiteY6" fmla="*/ 3700290 h 6051123"/>
              <a:gd name="connsiteX7" fmla="*/ 2561160 w 2579906"/>
              <a:gd name="connsiteY7" fmla="*/ 3700290 h 6051123"/>
              <a:gd name="connsiteX8" fmla="*/ 2561160 w 2579906"/>
              <a:gd name="connsiteY8" fmla="*/ 4845290 h 6051123"/>
              <a:gd name="connsiteX9" fmla="*/ 2557778 w 2579906"/>
              <a:gd name="connsiteY9" fmla="*/ 4845290 h 6051123"/>
              <a:gd name="connsiteX10" fmla="*/ 2557777 w 2579906"/>
              <a:gd name="connsiteY10" fmla="*/ 4845290 h 6051123"/>
              <a:gd name="connsiteX11" fmla="*/ 2554989 w 2579906"/>
              <a:gd name="connsiteY11" fmla="*/ 4900502 h 6051123"/>
              <a:gd name="connsiteX12" fmla="*/ 1747304 w 2579906"/>
              <a:gd name="connsiteY12" fmla="*/ 5708187 h 6051123"/>
              <a:gd name="connsiteX13" fmla="*/ 1654981 w 2579906"/>
              <a:gd name="connsiteY13" fmla="*/ 5712849 h 6051123"/>
              <a:gd name="connsiteX14" fmla="*/ 1654981 w 2579906"/>
              <a:gd name="connsiteY14" fmla="*/ 5714573 h 6051123"/>
              <a:gd name="connsiteX15" fmla="*/ 754870 w 2579906"/>
              <a:gd name="connsiteY15" fmla="*/ 5714573 h 6051123"/>
              <a:gd name="connsiteX16" fmla="*/ 754870 w 2579906"/>
              <a:gd name="connsiteY16" fmla="*/ 6051123 h 6051123"/>
              <a:gd name="connsiteX17" fmla="*/ 0 w 2579906"/>
              <a:gd name="connsiteY17" fmla="*/ 5424791 h 6051123"/>
              <a:gd name="connsiteX18" fmla="*/ 754870 w 2579906"/>
              <a:gd name="connsiteY18" fmla="*/ 4798459 h 6051123"/>
              <a:gd name="connsiteX19" fmla="*/ 754870 w 2579906"/>
              <a:gd name="connsiteY19" fmla="*/ 5135009 h 6051123"/>
              <a:gd name="connsiteX20" fmla="*/ 811800 w 2579906"/>
              <a:gd name="connsiteY20" fmla="*/ 5135009 h 6051123"/>
              <a:gd name="connsiteX21" fmla="*/ 1642794 w 2579906"/>
              <a:gd name="connsiteY21" fmla="*/ 5135009 h 6051123"/>
              <a:gd name="connsiteX22" fmla="*/ 1642804 w 2579906"/>
              <a:gd name="connsiteY22" fmla="*/ 5135010 h 6051123"/>
              <a:gd name="connsiteX23" fmla="*/ 1654982 w 2579906"/>
              <a:gd name="connsiteY23" fmla="*/ 5135010 h 6051123"/>
              <a:gd name="connsiteX24" fmla="*/ 1654982 w 2579906"/>
              <a:gd name="connsiteY24" fmla="*/ 5136199 h 6051123"/>
              <a:gd name="connsiteX25" fmla="*/ 1720937 w 2579906"/>
              <a:gd name="connsiteY25" fmla="*/ 5129549 h 6051123"/>
              <a:gd name="connsiteX26" fmla="*/ 1976351 w 2579906"/>
              <a:gd name="connsiteY26" fmla="*/ 4874135 h 6051123"/>
              <a:gd name="connsiteX27" fmla="*/ 1981596 w 2579906"/>
              <a:gd name="connsiteY27" fmla="*/ 4822109 h 6051123"/>
              <a:gd name="connsiteX28" fmla="*/ 1981596 w 2579906"/>
              <a:gd name="connsiteY28" fmla="*/ 4845290 h 6051123"/>
              <a:gd name="connsiteX29" fmla="*/ 1981597 w 2579906"/>
              <a:gd name="connsiteY29" fmla="*/ 4845290 h 6051123"/>
              <a:gd name="connsiteX30" fmla="*/ 1981597 w 2579906"/>
              <a:gd name="connsiteY30" fmla="*/ 4822109 h 6051123"/>
              <a:gd name="connsiteX31" fmla="*/ 1983021 w 2579906"/>
              <a:gd name="connsiteY31" fmla="*/ 4807984 h 6051123"/>
              <a:gd name="connsiteX32" fmla="*/ 1981597 w 2579906"/>
              <a:gd name="connsiteY32" fmla="*/ 4793859 h 6051123"/>
              <a:gd name="connsiteX33" fmla="*/ 1981597 w 2579906"/>
              <a:gd name="connsiteY33" fmla="*/ 4471435 h 6051123"/>
              <a:gd name="connsiteX34" fmla="*/ 1981292 w 2579906"/>
              <a:gd name="connsiteY34" fmla="*/ 4471435 h 6051123"/>
              <a:gd name="connsiteX35" fmla="*/ 1981292 w 2579906"/>
              <a:gd name="connsiteY35" fmla="*/ 1596789 h 6051123"/>
              <a:gd name="connsiteX36" fmla="*/ 1273028 w 2579906"/>
              <a:gd name="connsiteY36" fmla="*/ 1596789 h 6051123"/>
              <a:gd name="connsiteX37" fmla="*/ 1981292 w 2579906"/>
              <a:gd name="connsiteY37" fmla="*/ 731407 h 6051123"/>
              <a:gd name="connsiteX38" fmla="*/ 2560856 w 2579906"/>
              <a:gd name="connsiteY38" fmla="*/ 23276 h 6051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2579906" h="6051123">
                <a:moveTo>
                  <a:pt x="1981596" y="4793859"/>
                </a:moveTo>
                <a:lnTo>
                  <a:pt x="1983020" y="4807984"/>
                </a:lnTo>
                <a:lnTo>
                  <a:pt x="1981596" y="4822109"/>
                </a:lnTo>
                <a:close/>
                <a:moveTo>
                  <a:pt x="2579906" y="0"/>
                </a:moveTo>
                <a:lnTo>
                  <a:pt x="2579906" y="1596789"/>
                </a:lnTo>
                <a:lnTo>
                  <a:pt x="2560856" y="1596789"/>
                </a:lnTo>
                <a:lnTo>
                  <a:pt x="2560856" y="3700290"/>
                </a:lnTo>
                <a:lnTo>
                  <a:pt x="2561160" y="3700290"/>
                </a:lnTo>
                <a:lnTo>
                  <a:pt x="2561160" y="4845290"/>
                </a:lnTo>
                <a:lnTo>
                  <a:pt x="2557778" y="4845290"/>
                </a:lnTo>
                <a:lnTo>
                  <a:pt x="2557777" y="4845290"/>
                </a:lnTo>
                <a:lnTo>
                  <a:pt x="2554989" y="4900502"/>
                </a:lnTo>
                <a:cubicBezTo>
                  <a:pt x="2511740" y="5326372"/>
                  <a:pt x="2173174" y="5664938"/>
                  <a:pt x="1747304" y="5708187"/>
                </a:cubicBezTo>
                <a:lnTo>
                  <a:pt x="1654981" y="5712849"/>
                </a:lnTo>
                <a:lnTo>
                  <a:pt x="1654981" y="5714573"/>
                </a:lnTo>
                <a:lnTo>
                  <a:pt x="754870" y="5714573"/>
                </a:lnTo>
                <a:lnTo>
                  <a:pt x="754870" y="6051123"/>
                </a:lnTo>
                <a:lnTo>
                  <a:pt x="0" y="5424791"/>
                </a:lnTo>
                <a:lnTo>
                  <a:pt x="754870" y="4798459"/>
                </a:lnTo>
                <a:lnTo>
                  <a:pt x="754870" y="5135009"/>
                </a:lnTo>
                <a:lnTo>
                  <a:pt x="811800" y="5135009"/>
                </a:lnTo>
                <a:lnTo>
                  <a:pt x="1642794" y="5135009"/>
                </a:lnTo>
                <a:lnTo>
                  <a:pt x="1642804" y="5135010"/>
                </a:lnTo>
                <a:lnTo>
                  <a:pt x="1654982" y="5135010"/>
                </a:lnTo>
                <a:lnTo>
                  <a:pt x="1654982" y="5136199"/>
                </a:lnTo>
                <a:lnTo>
                  <a:pt x="1720937" y="5129549"/>
                </a:lnTo>
                <a:cubicBezTo>
                  <a:pt x="1849140" y="5103316"/>
                  <a:pt x="1950117" y="5002339"/>
                  <a:pt x="1976351" y="4874135"/>
                </a:cubicBezTo>
                <a:lnTo>
                  <a:pt x="1981596" y="4822109"/>
                </a:lnTo>
                <a:lnTo>
                  <a:pt x="1981596" y="4845290"/>
                </a:lnTo>
                <a:lnTo>
                  <a:pt x="1981597" y="4845290"/>
                </a:lnTo>
                <a:lnTo>
                  <a:pt x="1981597" y="4822109"/>
                </a:lnTo>
                <a:lnTo>
                  <a:pt x="1983021" y="4807984"/>
                </a:lnTo>
                <a:lnTo>
                  <a:pt x="1981597" y="4793859"/>
                </a:lnTo>
                <a:lnTo>
                  <a:pt x="1981597" y="4471435"/>
                </a:lnTo>
                <a:lnTo>
                  <a:pt x="1981292" y="4471435"/>
                </a:lnTo>
                <a:lnTo>
                  <a:pt x="1981292" y="1596789"/>
                </a:lnTo>
                <a:lnTo>
                  <a:pt x="1273028" y="1596789"/>
                </a:lnTo>
                <a:lnTo>
                  <a:pt x="1981292" y="731407"/>
                </a:lnTo>
                <a:lnTo>
                  <a:pt x="2560856" y="232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E522E10F-B510-5C23-F60D-CFCD39054221}"/>
              </a:ext>
            </a:extLst>
          </p:cNvPr>
          <p:cNvSpPr/>
          <p:nvPr/>
        </p:nvSpPr>
        <p:spPr>
          <a:xfrm>
            <a:off x="9547373" y="1115242"/>
            <a:ext cx="2345125" cy="8372022"/>
          </a:xfrm>
          <a:custGeom>
            <a:avLst/>
            <a:gdLst>
              <a:gd name="connsiteX0" fmla="*/ 1771557 w 2345125"/>
              <a:gd name="connsiteY0" fmla="*/ 5554640 h 8372022"/>
              <a:gd name="connsiteX1" fmla="*/ 2334887 w 2345125"/>
              <a:gd name="connsiteY1" fmla="*/ 5554640 h 8372022"/>
              <a:gd name="connsiteX2" fmla="*/ 2343745 w 2345125"/>
              <a:gd name="connsiteY2" fmla="*/ 5730059 h 8372022"/>
              <a:gd name="connsiteX3" fmla="*/ 1585215 w 2345125"/>
              <a:gd name="connsiteY3" fmla="*/ 7561313 h 8372022"/>
              <a:gd name="connsiteX4" fmla="*/ 1537534 w 2345125"/>
              <a:gd name="connsiteY4" fmla="*/ 7604648 h 8372022"/>
              <a:gd name="connsiteX5" fmla="*/ 1488542 w 2345125"/>
              <a:gd name="connsiteY5" fmla="*/ 7649175 h 8372022"/>
              <a:gd name="connsiteX6" fmla="*/ 1488540 w 2345125"/>
              <a:gd name="connsiteY6" fmla="*/ 7649176 h 8372022"/>
              <a:gd name="connsiteX7" fmla="*/ 1401304 w 2345125"/>
              <a:gd name="connsiteY7" fmla="*/ 7728461 h 8372022"/>
              <a:gd name="connsiteX8" fmla="*/ 932964 w 2345125"/>
              <a:gd name="connsiteY8" fmla="*/ 8036521 h 8372022"/>
              <a:gd name="connsiteX9" fmla="*/ 817528 w 2345125"/>
              <a:gd name="connsiteY9" fmla="*/ 8090412 h 8372022"/>
              <a:gd name="connsiteX10" fmla="*/ 948845 w 2345125"/>
              <a:gd name="connsiteY10" fmla="*/ 8372022 h 8372022"/>
              <a:gd name="connsiteX11" fmla="*/ 0 w 2345125"/>
              <a:gd name="connsiteY11" fmla="*/ 8123395 h 8372022"/>
              <a:gd name="connsiteX12" fmla="*/ 419446 w 2345125"/>
              <a:gd name="connsiteY12" fmla="*/ 7236723 h 8372022"/>
              <a:gd name="connsiteX13" fmla="*/ 579794 w 2345125"/>
              <a:gd name="connsiteY13" fmla="*/ 7580591 h 8372022"/>
              <a:gd name="connsiteX14" fmla="*/ 587922 w 2345125"/>
              <a:gd name="connsiteY14" fmla="*/ 7577503 h 8372022"/>
              <a:gd name="connsiteX15" fmla="*/ 1186882 w 2345125"/>
              <a:gd name="connsiteY15" fmla="*/ 7162978 h 8372022"/>
              <a:gd name="connsiteX16" fmla="*/ 1203829 w 2345125"/>
              <a:gd name="connsiteY16" fmla="*/ 7144332 h 8372022"/>
              <a:gd name="connsiteX17" fmla="*/ 1254784 w 2345125"/>
              <a:gd name="connsiteY17" fmla="*/ 7114913 h 8372022"/>
              <a:gd name="connsiteX18" fmla="*/ 1203828 w 2345125"/>
              <a:gd name="connsiteY18" fmla="*/ 7144333 h 8372022"/>
              <a:gd name="connsiteX19" fmla="*/ 1317672 w 2345125"/>
              <a:gd name="connsiteY19" fmla="*/ 7019072 h 8372022"/>
              <a:gd name="connsiteX20" fmla="*/ 1780415 w 2345125"/>
              <a:gd name="connsiteY20" fmla="*/ 5730059 h 8372022"/>
              <a:gd name="connsiteX21" fmla="*/ 2345125 w 2345125"/>
              <a:gd name="connsiteY21" fmla="*/ 0 h 8372022"/>
              <a:gd name="connsiteX22" fmla="*/ 2345125 w 2345125"/>
              <a:gd name="connsiteY22" fmla="*/ 2306138 h 8372022"/>
              <a:gd name="connsiteX23" fmla="*/ 2344129 w 2345125"/>
              <a:gd name="connsiteY23" fmla="*/ 2306138 h 8372022"/>
              <a:gd name="connsiteX24" fmla="*/ 2344129 w 2345125"/>
              <a:gd name="connsiteY24" fmla="*/ 5180784 h 8372022"/>
              <a:gd name="connsiteX25" fmla="*/ 2343245 w 2345125"/>
              <a:gd name="connsiteY25" fmla="*/ 5180784 h 8372022"/>
              <a:gd name="connsiteX26" fmla="*/ 2343245 w 2345125"/>
              <a:gd name="connsiteY26" fmla="*/ 5554640 h 8372022"/>
              <a:gd name="connsiteX27" fmla="*/ 2334887 w 2345125"/>
              <a:gd name="connsiteY27" fmla="*/ 5554640 h 8372022"/>
              <a:gd name="connsiteX28" fmla="*/ 2334886 w 2345125"/>
              <a:gd name="connsiteY28" fmla="*/ 5554638 h 8372022"/>
              <a:gd name="connsiteX29" fmla="*/ 1771558 w 2345125"/>
              <a:gd name="connsiteY29" fmla="*/ 5554639 h 8372022"/>
              <a:gd name="connsiteX30" fmla="*/ 1769954 w 2345125"/>
              <a:gd name="connsiteY30" fmla="*/ 5522865 h 8372022"/>
              <a:gd name="connsiteX31" fmla="*/ 1763682 w 2345125"/>
              <a:gd name="connsiteY31" fmla="*/ 5481769 h 8372022"/>
              <a:gd name="connsiteX32" fmla="*/ 1763681 w 2345125"/>
              <a:gd name="connsiteY32" fmla="*/ 4409639 h 8372022"/>
              <a:gd name="connsiteX33" fmla="*/ 1764565 w 2345125"/>
              <a:gd name="connsiteY33" fmla="*/ 4409639 h 8372022"/>
              <a:gd name="connsiteX34" fmla="*/ 1764565 w 2345125"/>
              <a:gd name="connsiteY34" fmla="*/ 2306138 h 8372022"/>
              <a:gd name="connsiteX35" fmla="*/ 1764565 w 2345125"/>
              <a:gd name="connsiteY35" fmla="*/ 709349 h 8372022"/>
              <a:gd name="connsiteX36" fmla="*/ 2344129 w 2345125"/>
              <a:gd name="connsiteY36" fmla="*/ 1217 h 8372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345125" h="8372022">
                <a:moveTo>
                  <a:pt x="1771557" y="5554640"/>
                </a:moveTo>
                <a:lnTo>
                  <a:pt x="2334887" y="5554640"/>
                </a:lnTo>
                <a:lnTo>
                  <a:pt x="2343745" y="5730059"/>
                </a:lnTo>
                <a:cubicBezTo>
                  <a:pt x="2343745" y="6445208"/>
                  <a:pt x="2053873" y="7092654"/>
                  <a:pt x="1585215" y="7561313"/>
                </a:cubicBezTo>
                <a:lnTo>
                  <a:pt x="1537534" y="7604648"/>
                </a:lnTo>
                <a:lnTo>
                  <a:pt x="1488542" y="7649175"/>
                </a:lnTo>
                <a:lnTo>
                  <a:pt x="1488540" y="7649176"/>
                </a:lnTo>
                <a:lnTo>
                  <a:pt x="1401304" y="7728461"/>
                </a:lnTo>
                <a:cubicBezTo>
                  <a:pt x="1257411" y="7847212"/>
                  <a:pt x="1100474" y="7950723"/>
                  <a:pt x="932964" y="8036521"/>
                </a:cubicBezTo>
                <a:lnTo>
                  <a:pt x="817528" y="8090412"/>
                </a:lnTo>
                <a:lnTo>
                  <a:pt x="948845" y="8372022"/>
                </a:lnTo>
                <a:lnTo>
                  <a:pt x="0" y="8123395"/>
                </a:lnTo>
                <a:lnTo>
                  <a:pt x="419446" y="7236723"/>
                </a:lnTo>
                <a:lnTo>
                  <a:pt x="579794" y="7580591"/>
                </a:lnTo>
                <a:lnTo>
                  <a:pt x="587922" y="7577503"/>
                </a:lnTo>
                <a:cubicBezTo>
                  <a:pt x="812345" y="7476036"/>
                  <a:pt x="1014983" y="7334876"/>
                  <a:pt x="1186882" y="7162978"/>
                </a:cubicBezTo>
                <a:lnTo>
                  <a:pt x="1203829" y="7144332"/>
                </a:lnTo>
                <a:lnTo>
                  <a:pt x="1254784" y="7114913"/>
                </a:lnTo>
                <a:lnTo>
                  <a:pt x="1203828" y="7144333"/>
                </a:lnTo>
                <a:lnTo>
                  <a:pt x="1317672" y="7019072"/>
                </a:lnTo>
                <a:cubicBezTo>
                  <a:pt x="1606757" y="6668782"/>
                  <a:pt x="1780415" y="6219700"/>
                  <a:pt x="1780415" y="5730059"/>
                </a:cubicBezTo>
                <a:close/>
                <a:moveTo>
                  <a:pt x="2345125" y="0"/>
                </a:moveTo>
                <a:lnTo>
                  <a:pt x="2345125" y="2306138"/>
                </a:lnTo>
                <a:lnTo>
                  <a:pt x="2344129" y="2306138"/>
                </a:lnTo>
                <a:lnTo>
                  <a:pt x="2344129" y="5180784"/>
                </a:lnTo>
                <a:lnTo>
                  <a:pt x="2343245" y="5180784"/>
                </a:lnTo>
                <a:lnTo>
                  <a:pt x="2343245" y="5554640"/>
                </a:lnTo>
                <a:lnTo>
                  <a:pt x="2334887" y="5554640"/>
                </a:lnTo>
                <a:lnTo>
                  <a:pt x="2334886" y="5554638"/>
                </a:lnTo>
                <a:lnTo>
                  <a:pt x="1771558" y="5554639"/>
                </a:lnTo>
                <a:lnTo>
                  <a:pt x="1769954" y="5522865"/>
                </a:lnTo>
                <a:lnTo>
                  <a:pt x="1763682" y="5481769"/>
                </a:lnTo>
                <a:lnTo>
                  <a:pt x="1763681" y="4409639"/>
                </a:lnTo>
                <a:lnTo>
                  <a:pt x="1764565" y="4409639"/>
                </a:lnTo>
                <a:lnTo>
                  <a:pt x="1764565" y="2306138"/>
                </a:lnTo>
                <a:lnTo>
                  <a:pt x="1764565" y="709349"/>
                </a:lnTo>
                <a:lnTo>
                  <a:pt x="2344129" y="121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34E45385-3B70-3704-7807-4600DD45EA7F}"/>
              </a:ext>
            </a:extLst>
          </p:cNvPr>
          <p:cNvSpPr/>
          <p:nvPr/>
        </p:nvSpPr>
        <p:spPr>
          <a:xfrm>
            <a:off x="13101091" y="1847867"/>
            <a:ext cx="2570381" cy="6027847"/>
          </a:xfrm>
          <a:custGeom>
            <a:avLst/>
            <a:gdLst>
              <a:gd name="connsiteX0" fmla="*/ 588784 w 2570381"/>
              <a:gd name="connsiteY0" fmla="*/ 4770583 h 6027847"/>
              <a:gd name="connsiteX1" fmla="*/ 588784 w 2570381"/>
              <a:gd name="connsiteY1" fmla="*/ 4798833 h 6027847"/>
              <a:gd name="connsiteX2" fmla="*/ 587360 w 2570381"/>
              <a:gd name="connsiteY2" fmla="*/ 4784708 h 6027847"/>
              <a:gd name="connsiteX3" fmla="*/ 0 w 2570381"/>
              <a:gd name="connsiteY3" fmla="*/ 0 h 6027847"/>
              <a:gd name="connsiteX4" fmla="*/ 589089 w 2570381"/>
              <a:gd name="connsiteY4" fmla="*/ 719769 h 6027847"/>
              <a:gd name="connsiteX5" fmla="*/ 589089 w 2570381"/>
              <a:gd name="connsiteY5" fmla="*/ 719770 h 6027847"/>
              <a:gd name="connsiteX6" fmla="*/ 1287827 w 2570381"/>
              <a:gd name="connsiteY6" fmla="*/ 1573513 h 6027847"/>
              <a:gd name="connsiteX7" fmla="*/ 589089 w 2570381"/>
              <a:gd name="connsiteY7" fmla="*/ 1573513 h 6027847"/>
              <a:gd name="connsiteX8" fmla="*/ 589089 w 2570381"/>
              <a:gd name="connsiteY8" fmla="*/ 4448159 h 6027847"/>
              <a:gd name="connsiteX9" fmla="*/ 588783 w 2570381"/>
              <a:gd name="connsiteY9" fmla="*/ 4448159 h 6027847"/>
              <a:gd name="connsiteX10" fmla="*/ 588783 w 2570381"/>
              <a:gd name="connsiteY10" fmla="*/ 4770583 h 6027847"/>
              <a:gd name="connsiteX11" fmla="*/ 587359 w 2570381"/>
              <a:gd name="connsiteY11" fmla="*/ 4784708 h 6027847"/>
              <a:gd name="connsiteX12" fmla="*/ 588783 w 2570381"/>
              <a:gd name="connsiteY12" fmla="*/ 4798833 h 6027847"/>
              <a:gd name="connsiteX13" fmla="*/ 588783 w 2570381"/>
              <a:gd name="connsiteY13" fmla="*/ 4822014 h 6027847"/>
              <a:gd name="connsiteX14" fmla="*/ 588784 w 2570381"/>
              <a:gd name="connsiteY14" fmla="*/ 4822014 h 6027847"/>
              <a:gd name="connsiteX15" fmla="*/ 588784 w 2570381"/>
              <a:gd name="connsiteY15" fmla="*/ 4798833 h 6027847"/>
              <a:gd name="connsiteX16" fmla="*/ 594029 w 2570381"/>
              <a:gd name="connsiteY16" fmla="*/ 4850859 h 6027847"/>
              <a:gd name="connsiteX17" fmla="*/ 849443 w 2570381"/>
              <a:gd name="connsiteY17" fmla="*/ 5106273 h 6027847"/>
              <a:gd name="connsiteX18" fmla="*/ 915398 w 2570381"/>
              <a:gd name="connsiteY18" fmla="*/ 5112923 h 6027847"/>
              <a:gd name="connsiteX19" fmla="*/ 915398 w 2570381"/>
              <a:gd name="connsiteY19" fmla="*/ 5111734 h 6027847"/>
              <a:gd name="connsiteX20" fmla="*/ 927576 w 2570381"/>
              <a:gd name="connsiteY20" fmla="*/ 5111734 h 6027847"/>
              <a:gd name="connsiteX21" fmla="*/ 927586 w 2570381"/>
              <a:gd name="connsiteY21" fmla="*/ 5111733 h 6027847"/>
              <a:gd name="connsiteX22" fmla="*/ 1758580 w 2570381"/>
              <a:gd name="connsiteY22" fmla="*/ 5111733 h 6027847"/>
              <a:gd name="connsiteX23" fmla="*/ 1815509 w 2570381"/>
              <a:gd name="connsiteY23" fmla="*/ 5111733 h 6027847"/>
              <a:gd name="connsiteX24" fmla="*/ 1815509 w 2570381"/>
              <a:gd name="connsiteY24" fmla="*/ 4775183 h 6027847"/>
              <a:gd name="connsiteX25" fmla="*/ 2570381 w 2570381"/>
              <a:gd name="connsiteY25" fmla="*/ 5401515 h 6027847"/>
              <a:gd name="connsiteX26" fmla="*/ 1815509 w 2570381"/>
              <a:gd name="connsiteY26" fmla="*/ 6027847 h 6027847"/>
              <a:gd name="connsiteX27" fmla="*/ 1815509 w 2570381"/>
              <a:gd name="connsiteY27" fmla="*/ 5691297 h 6027847"/>
              <a:gd name="connsiteX28" fmla="*/ 915399 w 2570381"/>
              <a:gd name="connsiteY28" fmla="*/ 5691297 h 6027847"/>
              <a:gd name="connsiteX29" fmla="*/ 915399 w 2570381"/>
              <a:gd name="connsiteY29" fmla="*/ 5689573 h 6027847"/>
              <a:gd name="connsiteX30" fmla="*/ 823076 w 2570381"/>
              <a:gd name="connsiteY30" fmla="*/ 5684911 h 6027847"/>
              <a:gd name="connsiteX31" fmla="*/ 15391 w 2570381"/>
              <a:gd name="connsiteY31" fmla="*/ 4877226 h 6027847"/>
              <a:gd name="connsiteX32" fmla="*/ 12603 w 2570381"/>
              <a:gd name="connsiteY32" fmla="*/ 4822014 h 6027847"/>
              <a:gd name="connsiteX33" fmla="*/ 12602 w 2570381"/>
              <a:gd name="connsiteY33" fmla="*/ 4822014 h 6027847"/>
              <a:gd name="connsiteX34" fmla="*/ 9220 w 2570381"/>
              <a:gd name="connsiteY34" fmla="*/ 4822014 h 6027847"/>
              <a:gd name="connsiteX35" fmla="*/ 9220 w 2570381"/>
              <a:gd name="connsiteY35" fmla="*/ 4448159 h 6027847"/>
              <a:gd name="connsiteX36" fmla="*/ 0 w 2570381"/>
              <a:gd name="connsiteY36" fmla="*/ 4448159 h 6027847"/>
              <a:gd name="connsiteX37" fmla="*/ 0 w 2570381"/>
              <a:gd name="connsiteY37" fmla="*/ 1573513 h 6027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570381" h="6027847">
                <a:moveTo>
                  <a:pt x="588784" y="4770583"/>
                </a:moveTo>
                <a:lnTo>
                  <a:pt x="588784" y="4798833"/>
                </a:lnTo>
                <a:lnTo>
                  <a:pt x="587360" y="4784708"/>
                </a:lnTo>
                <a:close/>
                <a:moveTo>
                  <a:pt x="0" y="0"/>
                </a:moveTo>
                <a:lnTo>
                  <a:pt x="589089" y="719769"/>
                </a:lnTo>
                <a:lnTo>
                  <a:pt x="589089" y="719770"/>
                </a:lnTo>
                <a:lnTo>
                  <a:pt x="1287827" y="1573513"/>
                </a:lnTo>
                <a:lnTo>
                  <a:pt x="589089" y="1573513"/>
                </a:lnTo>
                <a:lnTo>
                  <a:pt x="589089" y="4448159"/>
                </a:lnTo>
                <a:lnTo>
                  <a:pt x="588783" y="4448159"/>
                </a:lnTo>
                <a:lnTo>
                  <a:pt x="588783" y="4770583"/>
                </a:lnTo>
                <a:lnTo>
                  <a:pt x="587359" y="4784708"/>
                </a:lnTo>
                <a:lnTo>
                  <a:pt x="588783" y="4798833"/>
                </a:lnTo>
                <a:lnTo>
                  <a:pt x="588783" y="4822014"/>
                </a:lnTo>
                <a:lnTo>
                  <a:pt x="588784" y="4822014"/>
                </a:lnTo>
                <a:lnTo>
                  <a:pt x="588784" y="4798833"/>
                </a:lnTo>
                <a:lnTo>
                  <a:pt x="594029" y="4850859"/>
                </a:lnTo>
                <a:cubicBezTo>
                  <a:pt x="620263" y="4979063"/>
                  <a:pt x="721240" y="5080040"/>
                  <a:pt x="849443" y="5106273"/>
                </a:cubicBezTo>
                <a:lnTo>
                  <a:pt x="915398" y="5112923"/>
                </a:lnTo>
                <a:lnTo>
                  <a:pt x="915398" y="5111734"/>
                </a:lnTo>
                <a:lnTo>
                  <a:pt x="927576" y="5111734"/>
                </a:lnTo>
                <a:lnTo>
                  <a:pt x="927586" y="5111733"/>
                </a:lnTo>
                <a:lnTo>
                  <a:pt x="1758580" y="5111733"/>
                </a:lnTo>
                <a:lnTo>
                  <a:pt x="1815509" y="5111733"/>
                </a:lnTo>
                <a:lnTo>
                  <a:pt x="1815509" y="4775183"/>
                </a:lnTo>
                <a:lnTo>
                  <a:pt x="2570381" y="5401515"/>
                </a:lnTo>
                <a:lnTo>
                  <a:pt x="1815509" y="6027847"/>
                </a:lnTo>
                <a:lnTo>
                  <a:pt x="1815509" y="5691297"/>
                </a:lnTo>
                <a:lnTo>
                  <a:pt x="915399" y="5691297"/>
                </a:lnTo>
                <a:lnTo>
                  <a:pt x="915399" y="5689573"/>
                </a:lnTo>
                <a:lnTo>
                  <a:pt x="823076" y="5684911"/>
                </a:lnTo>
                <a:cubicBezTo>
                  <a:pt x="397206" y="5641662"/>
                  <a:pt x="58640" y="5303096"/>
                  <a:pt x="15391" y="4877226"/>
                </a:cubicBezTo>
                <a:lnTo>
                  <a:pt x="12603" y="4822014"/>
                </a:lnTo>
                <a:lnTo>
                  <a:pt x="12602" y="4822014"/>
                </a:lnTo>
                <a:lnTo>
                  <a:pt x="9220" y="4822014"/>
                </a:lnTo>
                <a:lnTo>
                  <a:pt x="9220" y="4448159"/>
                </a:lnTo>
                <a:lnTo>
                  <a:pt x="0" y="4448159"/>
                </a:lnTo>
                <a:lnTo>
                  <a:pt x="0" y="1573513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71DCF4CE-92E9-2CA0-BE8A-B4D37A1953A7}"/>
              </a:ext>
            </a:extLst>
          </p:cNvPr>
          <p:cNvSpPr/>
          <p:nvPr/>
        </p:nvSpPr>
        <p:spPr>
          <a:xfrm>
            <a:off x="12492498" y="1116459"/>
            <a:ext cx="2353654" cy="8370805"/>
          </a:xfrm>
          <a:custGeom>
            <a:avLst/>
            <a:gdLst>
              <a:gd name="connsiteX0" fmla="*/ 582097 w 2353654"/>
              <a:gd name="connsiteY0" fmla="*/ 5553423 h 8370805"/>
              <a:gd name="connsiteX1" fmla="*/ 573239 w 2353654"/>
              <a:gd name="connsiteY1" fmla="*/ 5728842 h 8370805"/>
              <a:gd name="connsiteX2" fmla="*/ 1035982 w 2353654"/>
              <a:gd name="connsiteY2" fmla="*/ 7017855 h 8370805"/>
              <a:gd name="connsiteX3" fmla="*/ 1149826 w 2353654"/>
              <a:gd name="connsiteY3" fmla="*/ 7143116 h 8370805"/>
              <a:gd name="connsiteX4" fmla="*/ 1098870 w 2353654"/>
              <a:gd name="connsiteY4" fmla="*/ 7113696 h 8370805"/>
              <a:gd name="connsiteX5" fmla="*/ 1149825 w 2353654"/>
              <a:gd name="connsiteY5" fmla="*/ 7143115 h 8370805"/>
              <a:gd name="connsiteX6" fmla="*/ 1166772 w 2353654"/>
              <a:gd name="connsiteY6" fmla="*/ 7161761 h 8370805"/>
              <a:gd name="connsiteX7" fmla="*/ 1765732 w 2353654"/>
              <a:gd name="connsiteY7" fmla="*/ 7576286 h 8370805"/>
              <a:gd name="connsiteX8" fmla="*/ 1773860 w 2353654"/>
              <a:gd name="connsiteY8" fmla="*/ 7579374 h 8370805"/>
              <a:gd name="connsiteX9" fmla="*/ 1934208 w 2353654"/>
              <a:gd name="connsiteY9" fmla="*/ 7235506 h 8370805"/>
              <a:gd name="connsiteX10" fmla="*/ 2353654 w 2353654"/>
              <a:gd name="connsiteY10" fmla="*/ 8122178 h 8370805"/>
              <a:gd name="connsiteX11" fmla="*/ 1404809 w 2353654"/>
              <a:gd name="connsiteY11" fmla="*/ 8370805 h 8370805"/>
              <a:gd name="connsiteX12" fmla="*/ 1536126 w 2353654"/>
              <a:gd name="connsiteY12" fmla="*/ 8089195 h 8370805"/>
              <a:gd name="connsiteX13" fmla="*/ 1420690 w 2353654"/>
              <a:gd name="connsiteY13" fmla="*/ 8035304 h 8370805"/>
              <a:gd name="connsiteX14" fmla="*/ 952350 w 2353654"/>
              <a:gd name="connsiteY14" fmla="*/ 7727244 h 8370805"/>
              <a:gd name="connsiteX15" fmla="*/ 865114 w 2353654"/>
              <a:gd name="connsiteY15" fmla="*/ 7647959 h 8370805"/>
              <a:gd name="connsiteX16" fmla="*/ 865112 w 2353654"/>
              <a:gd name="connsiteY16" fmla="*/ 7647958 h 8370805"/>
              <a:gd name="connsiteX17" fmla="*/ 816120 w 2353654"/>
              <a:gd name="connsiteY17" fmla="*/ 7603431 h 8370805"/>
              <a:gd name="connsiteX18" fmla="*/ 768439 w 2353654"/>
              <a:gd name="connsiteY18" fmla="*/ 7560096 h 8370805"/>
              <a:gd name="connsiteX19" fmla="*/ 9909 w 2353654"/>
              <a:gd name="connsiteY19" fmla="*/ 5728842 h 8370805"/>
              <a:gd name="connsiteX20" fmla="*/ 18767 w 2353654"/>
              <a:gd name="connsiteY20" fmla="*/ 5553423 h 8370805"/>
              <a:gd name="connsiteX21" fmla="*/ 0 w 2353654"/>
              <a:gd name="connsiteY21" fmla="*/ 0 h 8370805"/>
              <a:gd name="connsiteX22" fmla="*/ 589089 w 2353654"/>
              <a:gd name="connsiteY22" fmla="*/ 719770 h 8370805"/>
              <a:gd name="connsiteX23" fmla="*/ 598614 w 2353654"/>
              <a:gd name="connsiteY23" fmla="*/ 731408 h 8370805"/>
              <a:gd name="connsiteX24" fmla="*/ 598614 w 2353654"/>
              <a:gd name="connsiteY24" fmla="*/ 2304921 h 8370805"/>
              <a:gd name="connsiteX25" fmla="*/ 589089 w 2353654"/>
              <a:gd name="connsiteY25" fmla="*/ 2304921 h 8370805"/>
              <a:gd name="connsiteX26" fmla="*/ 589089 w 2353654"/>
              <a:gd name="connsiteY26" fmla="*/ 4408422 h 8370805"/>
              <a:gd name="connsiteX27" fmla="*/ 589973 w 2353654"/>
              <a:gd name="connsiteY27" fmla="*/ 4408422 h 8370805"/>
              <a:gd name="connsiteX28" fmla="*/ 589972 w 2353654"/>
              <a:gd name="connsiteY28" fmla="*/ 5480552 h 8370805"/>
              <a:gd name="connsiteX29" fmla="*/ 583700 w 2353654"/>
              <a:gd name="connsiteY29" fmla="*/ 5521648 h 8370805"/>
              <a:gd name="connsiteX30" fmla="*/ 582096 w 2353654"/>
              <a:gd name="connsiteY30" fmla="*/ 5553422 h 8370805"/>
              <a:gd name="connsiteX31" fmla="*/ 18768 w 2353654"/>
              <a:gd name="connsiteY31" fmla="*/ 5553421 h 8370805"/>
              <a:gd name="connsiteX32" fmla="*/ 18767 w 2353654"/>
              <a:gd name="connsiteY32" fmla="*/ 5553423 h 8370805"/>
              <a:gd name="connsiteX33" fmla="*/ 10409 w 2353654"/>
              <a:gd name="connsiteY33" fmla="*/ 5553423 h 8370805"/>
              <a:gd name="connsiteX34" fmla="*/ 10409 w 2353654"/>
              <a:gd name="connsiteY34" fmla="*/ 5179567 h 8370805"/>
              <a:gd name="connsiteX35" fmla="*/ 0 w 2353654"/>
              <a:gd name="connsiteY35" fmla="*/ 5179567 h 8370805"/>
              <a:gd name="connsiteX36" fmla="*/ 0 w 2353654"/>
              <a:gd name="connsiteY36" fmla="*/ 2304921 h 8370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353654" h="8370805">
                <a:moveTo>
                  <a:pt x="582097" y="5553423"/>
                </a:moveTo>
                <a:lnTo>
                  <a:pt x="573239" y="5728842"/>
                </a:lnTo>
                <a:cubicBezTo>
                  <a:pt x="573239" y="6218483"/>
                  <a:pt x="746897" y="6667565"/>
                  <a:pt x="1035982" y="7017855"/>
                </a:cubicBezTo>
                <a:lnTo>
                  <a:pt x="1149826" y="7143116"/>
                </a:lnTo>
                <a:lnTo>
                  <a:pt x="1098870" y="7113696"/>
                </a:lnTo>
                <a:lnTo>
                  <a:pt x="1149825" y="7143115"/>
                </a:lnTo>
                <a:lnTo>
                  <a:pt x="1166772" y="7161761"/>
                </a:lnTo>
                <a:cubicBezTo>
                  <a:pt x="1338671" y="7333659"/>
                  <a:pt x="1541309" y="7474819"/>
                  <a:pt x="1765732" y="7576286"/>
                </a:cubicBezTo>
                <a:lnTo>
                  <a:pt x="1773860" y="7579374"/>
                </a:lnTo>
                <a:lnTo>
                  <a:pt x="1934208" y="7235506"/>
                </a:lnTo>
                <a:lnTo>
                  <a:pt x="2353654" y="8122178"/>
                </a:lnTo>
                <a:lnTo>
                  <a:pt x="1404809" y="8370805"/>
                </a:lnTo>
                <a:lnTo>
                  <a:pt x="1536126" y="8089195"/>
                </a:lnTo>
                <a:lnTo>
                  <a:pt x="1420690" y="8035304"/>
                </a:lnTo>
                <a:cubicBezTo>
                  <a:pt x="1253180" y="7949506"/>
                  <a:pt x="1096243" y="7845995"/>
                  <a:pt x="952350" y="7727244"/>
                </a:cubicBezTo>
                <a:lnTo>
                  <a:pt x="865114" y="7647959"/>
                </a:lnTo>
                <a:lnTo>
                  <a:pt x="865112" y="7647958"/>
                </a:lnTo>
                <a:lnTo>
                  <a:pt x="816120" y="7603431"/>
                </a:lnTo>
                <a:lnTo>
                  <a:pt x="768439" y="7560096"/>
                </a:lnTo>
                <a:cubicBezTo>
                  <a:pt x="299781" y="7091437"/>
                  <a:pt x="9909" y="6443991"/>
                  <a:pt x="9909" y="5728842"/>
                </a:cubicBezTo>
                <a:lnTo>
                  <a:pt x="18767" y="5553423"/>
                </a:lnTo>
                <a:close/>
                <a:moveTo>
                  <a:pt x="0" y="0"/>
                </a:moveTo>
                <a:lnTo>
                  <a:pt x="589089" y="719770"/>
                </a:lnTo>
                <a:lnTo>
                  <a:pt x="598614" y="731408"/>
                </a:lnTo>
                <a:lnTo>
                  <a:pt x="598614" y="2304921"/>
                </a:lnTo>
                <a:lnTo>
                  <a:pt x="589089" y="2304921"/>
                </a:lnTo>
                <a:lnTo>
                  <a:pt x="589089" y="4408422"/>
                </a:lnTo>
                <a:lnTo>
                  <a:pt x="589973" y="4408422"/>
                </a:lnTo>
                <a:lnTo>
                  <a:pt x="589972" y="5480552"/>
                </a:lnTo>
                <a:lnTo>
                  <a:pt x="583700" y="5521648"/>
                </a:lnTo>
                <a:lnTo>
                  <a:pt x="582096" y="5553422"/>
                </a:lnTo>
                <a:lnTo>
                  <a:pt x="18768" y="5553421"/>
                </a:lnTo>
                <a:lnTo>
                  <a:pt x="18767" y="5553423"/>
                </a:lnTo>
                <a:lnTo>
                  <a:pt x="10409" y="5553423"/>
                </a:lnTo>
                <a:lnTo>
                  <a:pt x="10409" y="5179567"/>
                </a:lnTo>
                <a:lnTo>
                  <a:pt x="0" y="5179567"/>
                </a:lnTo>
                <a:lnTo>
                  <a:pt x="0" y="230492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91870E55-FD7D-41FB-742D-B71EFB4185EA}"/>
              </a:ext>
            </a:extLst>
          </p:cNvPr>
          <p:cNvSpPr/>
          <p:nvPr/>
        </p:nvSpPr>
        <p:spPr>
          <a:xfrm flipH="1">
            <a:off x="15906813" y="6792181"/>
            <a:ext cx="914400" cy="9144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+mj-lt"/>
              </a:rPr>
              <a:t>05</a:t>
            </a: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7772BEF8-9189-5260-EB19-604F471BFDD1}"/>
              </a:ext>
            </a:extLst>
          </p:cNvPr>
          <p:cNvSpPr/>
          <p:nvPr/>
        </p:nvSpPr>
        <p:spPr>
          <a:xfrm flipH="1">
            <a:off x="15113349" y="9158048"/>
            <a:ext cx="914400" cy="9144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+mj-lt"/>
              </a:rPr>
              <a:t>04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F3DAC8FB-11D0-9F1C-9B36-506C2197D0E0}"/>
              </a:ext>
            </a:extLst>
          </p:cNvPr>
          <p:cNvSpPr txBox="1"/>
          <p:nvPr/>
        </p:nvSpPr>
        <p:spPr>
          <a:xfrm flipH="1">
            <a:off x="18069137" y="6863696"/>
            <a:ext cx="3054496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en-US" sz="2200" dirty="0" err="1">
                <a:solidFill>
                  <a:schemeClr val="tx2"/>
                </a:solidFill>
              </a:rPr>
              <a:t>Tăng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tốc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và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mở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rộng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quy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mô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chuyển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đổi</a:t>
            </a:r>
            <a:r>
              <a:rPr lang="en-US" sz="2200" dirty="0">
                <a:solidFill>
                  <a:schemeClr val="tx2"/>
                </a:solidFill>
              </a:rPr>
              <a:t>.</a:t>
            </a:r>
            <a:endParaRPr lang="vi-VN" sz="2200" dirty="0">
              <a:solidFill>
                <a:schemeClr val="tx2"/>
              </a:solidFill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51D64ED2-D055-25CB-9C60-082C5ED69D7C}"/>
              </a:ext>
            </a:extLst>
          </p:cNvPr>
          <p:cNvSpPr txBox="1"/>
          <p:nvPr/>
        </p:nvSpPr>
        <p:spPr>
          <a:xfrm flipH="1">
            <a:off x="17179766" y="9822777"/>
            <a:ext cx="3054496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vi-VN" sz="2200" dirty="0">
                <a:solidFill>
                  <a:schemeClr val="tx2"/>
                </a:solidFill>
              </a:rPr>
              <a:t>Linh hoạt điều chỉnh theo thị trường.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5F897E5-C731-9BE6-D632-828B6ADF5605}"/>
              </a:ext>
            </a:extLst>
          </p:cNvPr>
          <p:cNvSpPr txBox="1"/>
          <p:nvPr/>
        </p:nvSpPr>
        <p:spPr>
          <a:xfrm rot="5400000" flipH="1">
            <a:off x="9552739" y="5011399"/>
            <a:ext cx="2886075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200" b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AWAKENING</a:t>
            </a:r>
            <a:endParaRPr lang="vi-VN" sz="2200" b="1" dirty="0">
              <a:solidFill>
                <a:schemeClr val="tx2">
                  <a:alpha val="50000"/>
                </a:schemeClr>
              </a:solidFill>
              <a:latin typeface="+mj-lt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B4C9DB1B-831E-E90C-53C9-FC194A01932C}"/>
              </a:ext>
            </a:extLst>
          </p:cNvPr>
          <p:cNvSpPr txBox="1"/>
          <p:nvPr/>
        </p:nvSpPr>
        <p:spPr>
          <a:xfrm flipH="1">
            <a:off x="11067129" y="12091157"/>
            <a:ext cx="2249742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vi-VN" sz="2200" dirty="0">
                <a:solidFill>
                  <a:schemeClr val="tx2"/>
                </a:solidFill>
              </a:rPr>
              <a:t>Ứng dụng công nghệ để tối ưu vận hành.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877F5CD-B082-9CB5-986C-059378BC1F22}"/>
              </a:ext>
            </a:extLst>
          </p:cNvPr>
          <p:cNvSpPr txBox="1"/>
          <p:nvPr/>
        </p:nvSpPr>
        <p:spPr>
          <a:xfrm rot="5400000" flipH="1">
            <a:off x="10158287" y="5011399"/>
            <a:ext cx="2886075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200" b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ALIGNMENT</a:t>
            </a:r>
            <a:endParaRPr lang="vi-VN" sz="2200" b="1" dirty="0">
              <a:solidFill>
                <a:schemeClr val="tx2">
                  <a:alpha val="50000"/>
                </a:schemeClr>
              </a:solidFill>
              <a:latin typeface="+mj-lt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5B3350E-4AEA-C4EF-ADE5-2817814DB661}"/>
              </a:ext>
            </a:extLst>
          </p:cNvPr>
          <p:cNvSpPr txBox="1"/>
          <p:nvPr/>
        </p:nvSpPr>
        <p:spPr>
          <a:xfrm rot="5400000" flipH="1">
            <a:off x="10748961" y="5011399"/>
            <a:ext cx="2886075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200" b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AUTOMATION</a:t>
            </a:r>
            <a:endParaRPr lang="vi-VN" sz="2200" b="1" dirty="0">
              <a:solidFill>
                <a:schemeClr val="tx2">
                  <a:alpha val="50000"/>
                </a:schemeClr>
              </a:solidFill>
              <a:latin typeface="+mj-lt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C14B7672-E859-F08F-AF92-1B66E7B7083D}"/>
              </a:ext>
            </a:extLst>
          </p:cNvPr>
          <p:cNvSpPr txBox="1"/>
          <p:nvPr/>
        </p:nvSpPr>
        <p:spPr>
          <a:xfrm rot="5400000" flipH="1">
            <a:off x="11333898" y="5011399"/>
            <a:ext cx="2886075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200" b="1" dirty="0">
                <a:solidFill>
                  <a:schemeClr val="bg2">
                    <a:alpha val="50000"/>
                  </a:schemeClr>
                </a:solidFill>
                <a:latin typeface="+mj-lt"/>
              </a:rPr>
              <a:t>ADAPTATION</a:t>
            </a:r>
            <a:endParaRPr lang="vi-VN" sz="2200" b="1" dirty="0">
              <a:solidFill>
                <a:schemeClr val="bg2">
                  <a:alpha val="50000"/>
                </a:schemeClr>
              </a:solidFill>
              <a:latin typeface="+mj-lt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B3A732B8-601A-1AD6-4F40-47A2105C9A7D}"/>
              </a:ext>
            </a:extLst>
          </p:cNvPr>
          <p:cNvSpPr txBox="1"/>
          <p:nvPr/>
        </p:nvSpPr>
        <p:spPr>
          <a:xfrm rot="5400000" flipH="1">
            <a:off x="11947983" y="5011399"/>
            <a:ext cx="2886075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200" b="1" dirty="0">
                <a:solidFill>
                  <a:schemeClr val="bg2">
                    <a:alpha val="50000"/>
                  </a:schemeClr>
                </a:solidFill>
                <a:latin typeface="+mj-lt"/>
              </a:rPr>
              <a:t>ACCELERATION</a:t>
            </a:r>
            <a:endParaRPr lang="vi-VN" sz="2200" b="1" dirty="0">
              <a:solidFill>
                <a:schemeClr val="bg2">
                  <a:alpha val="50000"/>
                </a:schemeClr>
              </a:solidFill>
              <a:latin typeface="+mj-lt"/>
            </a:endParaRPr>
          </a:p>
        </p:txBody>
      </p:sp>
      <p:sp>
        <p:nvSpPr>
          <p:cNvPr id="89" name="!!SubTitle">
            <a:extLst>
              <a:ext uri="{FF2B5EF4-FFF2-40B4-BE49-F238E27FC236}">
                <a16:creationId xmlns:a16="http://schemas.microsoft.com/office/drawing/2014/main" id="{BA42D9E1-F051-3A75-7230-7578E709A5F6}"/>
              </a:ext>
            </a:extLst>
          </p:cNvPr>
          <p:cNvSpPr txBox="1"/>
          <p:nvPr/>
        </p:nvSpPr>
        <p:spPr>
          <a:xfrm>
            <a:off x="1117732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90" name="!!MainTitle1">
            <a:extLst>
              <a:ext uri="{FF2B5EF4-FFF2-40B4-BE49-F238E27FC236}">
                <a16:creationId xmlns:a16="http://schemas.microsoft.com/office/drawing/2014/main" id="{F83B7545-53FD-79E9-8933-6C0C66826B92}"/>
              </a:ext>
            </a:extLst>
          </p:cNvPr>
          <p:cNvSpPr txBox="1"/>
          <p:nvPr/>
        </p:nvSpPr>
        <p:spPr>
          <a:xfrm>
            <a:off x="1059637" y="2731805"/>
            <a:ext cx="7602851" cy="212365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6600" b="1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5A DIGITAL</a:t>
            </a:r>
          </a:p>
          <a:p>
            <a:pPr lvl="0">
              <a:defRPr/>
            </a:pPr>
            <a:r>
              <a: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TRANSFORMATION</a:t>
            </a:r>
          </a:p>
        </p:txBody>
      </p:sp>
      <p:sp>
        <p:nvSpPr>
          <p:cNvPr id="91" name="!!SlideOcean">
            <a:extLst>
              <a:ext uri="{FF2B5EF4-FFF2-40B4-BE49-F238E27FC236}">
                <a16:creationId xmlns:a16="http://schemas.microsoft.com/office/drawing/2014/main" id="{2D43C1B2-6E94-2838-70CF-372011649626}"/>
              </a:ext>
            </a:extLst>
          </p:cNvPr>
          <p:cNvSpPr txBox="1"/>
          <p:nvPr/>
        </p:nvSpPr>
        <p:spPr>
          <a:xfrm>
            <a:off x="21111846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92" name="Freeform 173">
            <a:extLst>
              <a:ext uri="{FF2B5EF4-FFF2-40B4-BE49-F238E27FC236}">
                <a16:creationId xmlns:a16="http://schemas.microsoft.com/office/drawing/2014/main" id="{50E068A1-938D-6790-A893-2EBF24F150D3}"/>
              </a:ext>
            </a:extLst>
          </p:cNvPr>
          <p:cNvSpPr>
            <a:spLocks noEditPoints="1"/>
          </p:cNvSpPr>
          <p:nvPr/>
        </p:nvSpPr>
        <p:spPr bwMode="auto">
          <a:xfrm>
            <a:off x="7527566" y="9869704"/>
            <a:ext cx="630392" cy="706038"/>
          </a:xfrm>
          <a:custGeom>
            <a:avLst/>
            <a:gdLst>
              <a:gd name="T0" fmla="*/ 669 w 941"/>
              <a:gd name="T1" fmla="*/ 525 h 1049"/>
              <a:gd name="T2" fmla="*/ 470 w 941"/>
              <a:gd name="T3" fmla="*/ 724 h 1049"/>
              <a:gd name="T4" fmla="*/ 271 w 941"/>
              <a:gd name="T5" fmla="*/ 525 h 1049"/>
              <a:gd name="T6" fmla="*/ 470 w 941"/>
              <a:gd name="T7" fmla="*/ 326 h 1049"/>
              <a:gd name="T8" fmla="*/ 669 w 941"/>
              <a:gd name="T9" fmla="*/ 525 h 1049"/>
              <a:gd name="T10" fmla="*/ 470 w 941"/>
              <a:gd name="T11" fmla="*/ 326 h 1049"/>
              <a:gd name="T12" fmla="*/ 470 w 941"/>
              <a:gd name="T13" fmla="*/ 118 h 1049"/>
              <a:gd name="T14" fmla="*/ 470 w 941"/>
              <a:gd name="T15" fmla="*/ 0 h 1049"/>
              <a:gd name="T16" fmla="*/ 411 w 941"/>
              <a:gd name="T17" fmla="*/ 60 h 1049"/>
              <a:gd name="T18" fmla="*/ 470 w 941"/>
              <a:gd name="T19" fmla="*/ 119 h 1049"/>
              <a:gd name="T20" fmla="*/ 529 w 941"/>
              <a:gd name="T21" fmla="*/ 60 h 1049"/>
              <a:gd name="T22" fmla="*/ 470 w 941"/>
              <a:gd name="T23" fmla="*/ 0 h 1049"/>
              <a:gd name="T24" fmla="*/ 470 w 941"/>
              <a:gd name="T25" fmla="*/ 724 h 1049"/>
              <a:gd name="T26" fmla="*/ 470 w 941"/>
              <a:gd name="T27" fmla="*/ 931 h 1049"/>
              <a:gd name="T28" fmla="*/ 529 w 941"/>
              <a:gd name="T29" fmla="*/ 990 h 1049"/>
              <a:gd name="T30" fmla="*/ 470 w 941"/>
              <a:gd name="T31" fmla="*/ 931 h 1049"/>
              <a:gd name="T32" fmla="*/ 411 w 941"/>
              <a:gd name="T33" fmla="*/ 990 h 1049"/>
              <a:gd name="T34" fmla="*/ 470 w 941"/>
              <a:gd name="T35" fmla="*/ 1049 h 1049"/>
              <a:gd name="T36" fmla="*/ 529 w 941"/>
              <a:gd name="T37" fmla="*/ 990 h 1049"/>
              <a:gd name="T38" fmla="*/ 881 w 941"/>
              <a:gd name="T39" fmla="*/ 131 h 1049"/>
              <a:gd name="T40" fmla="*/ 822 w 941"/>
              <a:gd name="T41" fmla="*/ 190 h 1049"/>
              <a:gd name="T42" fmla="*/ 881 w 941"/>
              <a:gd name="T43" fmla="*/ 250 h 1049"/>
              <a:gd name="T44" fmla="*/ 941 w 941"/>
              <a:gd name="T45" fmla="*/ 190 h 1049"/>
              <a:gd name="T46" fmla="*/ 881 w 941"/>
              <a:gd name="T47" fmla="*/ 131 h 1049"/>
              <a:gd name="T48" fmla="*/ 631 w 941"/>
              <a:gd name="T49" fmla="*/ 407 h 1049"/>
              <a:gd name="T50" fmla="*/ 881 w 941"/>
              <a:gd name="T51" fmla="*/ 407 h 1049"/>
              <a:gd name="T52" fmla="*/ 881 w 941"/>
              <a:gd name="T53" fmla="*/ 250 h 1049"/>
              <a:gd name="T54" fmla="*/ 0 w 941"/>
              <a:gd name="T55" fmla="*/ 190 h 1049"/>
              <a:gd name="T56" fmla="*/ 59 w 941"/>
              <a:gd name="T57" fmla="*/ 250 h 1049"/>
              <a:gd name="T58" fmla="*/ 118 w 941"/>
              <a:gd name="T59" fmla="*/ 190 h 1049"/>
              <a:gd name="T60" fmla="*/ 59 w 941"/>
              <a:gd name="T61" fmla="*/ 131 h 1049"/>
              <a:gd name="T62" fmla="*/ 0 w 941"/>
              <a:gd name="T63" fmla="*/ 190 h 1049"/>
              <a:gd name="T64" fmla="*/ 59 w 941"/>
              <a:gd name="T65" fmla="*/ 250 h 1049"/>
              <a:gd name="T66" fmla="*/ 59 w 941"/>
              <a:gd name="T67" fmla="*/ 407 h 1049"/>
              <a:gd name="T68" fmla="*/ 310 w 941"/>
              <a:gd name="T69" fmla="*/ 407 h 1049"/>
              <a:gd name="T70" fmla="*/ 941 w 941"/>
              <a:gd name="T71" fmla="*/ 859 h 1049"/>
              <a:gd name="T72" fmla="*/ 881 w 941"/>
              <a:gd name="T73" fmla="*/ 800 h 1049"/>
              <a:gd name="T74" fmla="*/ 822 w 941"/>
              <a:gd name="T75" fmla="*/ 859 h 1049"/>
              <a:gd name="T76" fmla="*/ 881 w 941"/>
              <a:gd name="T77" fmla="*/ 919 h 1049"/>
              <a:gd name="T78" fmla="*/ 941 w 941"/>
              <a:gd name="T79" fmla="*/ 859 h 1049"/>
              <a:gd name="T80" fmla="*/ 881 w 941"/>
              <a:gd name="T81" fmla="*/ 800 h 1049"/>
              <a:gd name="T82" fmla="*/ 881 w 941"/>
              <a:gd name="T83" fmla="*/ 642 h 1049"/>
              <a:gd name="T84" fmla="*/ 631 w 941"/>
              <a:gd name="T85" fmla="*/ 642 h 1049"/>
              <a:gd name="T86" fmla="*/ 59 w 941"/>
              <a:gd name="T87" fmla="*/ 919 h 1049"/>
              <a:gd name="T88" fmla="*/ 118 w 941"/>
              <a:gd name="T89" fmla="*/ 859 h 1049"/>
              <a:gd name="T90" fmla="*/ 59 w 941"/>
              <a:gd name="T91" fmla="*/ 800 h 1049"/>
              <a:gd name="T92" fmla="*/ 0 w 941"/>
              <a:gd name="T93" fmla="*/ 859 h 1049"/>
              <a:gd name="T94" fmla="*/ 59 w 941"/>
              <a:gd name="T95" fmla="*/ 919 h 1049"/>
              <a:gd name="T96" fmla="*/ 310 w 941"/>
              <a:gd name="T97" fmla="*/ 642 h 1049"/>
              <a:gd name="T98" fmla="*/ 59 w 941"/>
              <a:gd name="T99" fmla="*/ 642 h 1049"/>
              <a:gd name="T100" fmla="*/ 59 w 941"/>
              <a:gd name="T101" fmla="*/ 800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41" h="1049">
                <a:moveTo>
                  <a:pt x="669" y="525"/>
                </a:moveTo>
                <a:cubicBezTo>
                  <a:pt x="669" y="635"/>
                  <a:pt x="580" y="724"/>
                  <a:pt x="470" y="724"/>
                </a:cubicBezTo>
                <a:cubicBezTo>
                  <a:pt x="360" y="724"/>
                  <a:pt x="271" y="635"/>
                  <a:pt x="271" y="525"/>
                </a:cubicBezTo>
                <a:cubicBezTo>
                  <a:pt x="271" y="415"/>
                  <a:pt x="360" y="326"/>
                  <a:pt x="470" y="326"/>
                </a:cubicBezTo>
                <a:cubicBezTo>
                  <a:pt x="580" y="326"/>
                  <a:pt x="669" y="415"/>
                  <a:pt x="669" y="525"/>
                </a:cubicBezTo>
                <a:close/>
                <a:moveTo>
                  <a:pt x="470" y="326"/>
                </a:moveTo>
                <a:cubicBezTo>
                  <a:pt x="470" y="118"/>
                  <a:pt x="470" y="118"/>
                  <a:pt x="470" y="118"/>
                </a:cubicBezTo>
                <a:moveTo>
                  <a:pt x="470" y="0"/>
                </a:moveTo>
                <a:cubicBezTo>
                  <a:pt x="438" y="0"/>
                  <a:pt x="411" y="27"/>
                  <a:pt x="411" y="60"/>
                </a:cubicBezTo>
                <a:cubicBezTo>
                  <a:pt x="411" y="92"/>
                  <a:pt x="438" y="119"/>
                  <a:pt x="470" y="119"/>
                </a:cubicBezTo>
                <a:cubicBezTo>
                  <a:pt x="503" y="119"/>
                  <a:pt x="529" y="92"/>
                  <a:pt x="529" y="60"/>
                </a:cubicBezTo>
                <a:cubicBezTo>
                  <a:pt x="529" y="27"/>
                  <a:pt x="503" y="0"/>
                  <a:pt x="470" y="0"/>
                </a:cubicBezTo>
                <a:close/>
                <a:moveTo>
                  <a:pt x="470" y="724"/>
                </a:moveTo>
                <a:cubicBezTo>
                  <a:pt x="470" y="931"/>
                  <a:pt x="470" y="931"/>
                  <a:pt x="470" y="931"/>
                </a:cubicBezTo>
                <a:moveTo>
                  <a:pt x="529" y="990"/>
                </a:moveTo>
                <a:cubicBezTo>
                  <a:pt x="529" y="957"/>
                  <a:pt x="503" y="931"/>
                  <a:pt x="470" y="931"/>
                </a:cubicBezTo>
                <a:cubicBezTo>
                  <a:pt x="438" y="931"/>
                  <a:pt x="411" y="957"/>
                  <a:pt x="411" y="990"/>
                </a:cubicBezTo>
                <a:cubicBezTo>
                  <a:pt x="411" y="1023"/>
                  <a:pt x="438" y="1049"/>
                  <a:pt x="470" y="1049"/>
                </a:cubicBezTo>
                <a:cubicBezTo>
                  <a:pt x="503" y="1049"/>
                  <a:pt x="529" y="1023"/>
                  <a:pt x="529" y="990"/>
                </a:cubicBezTo>
                <a:close/>
                <a:moveTo>
                  <a:pt x="881" y="131"/>
                </a:moveTo>
                <a:cubicBezTo>
                  <a:pt x="849" y="131"/>
                  <a:pt x="822" y="158"/>
                  <a:pt x="822" y="190"/>
                </a:cubicBezTo>
                <a:cubicBezTo>
                  <a:pt x="822" y="223"/>
                  <a:pt x="849" y="250"/>
                  <a:pt x="881" y="250"/>
                </a:cubicBezTo>
                <a:cubicBezTo>
                  <a:pt x="914" y="250"/>
                  <a:pt x="941" y="223"/>
                  <a:pt x="941" y="190"/>
                </a:cubicBezTo>
                <a:cubicBezTo>
                  <a:pt x="941" y="158"/>
                  <a:pt x="914" y="131"/>
                  <a:pt x="881" y="131"/>
                </a:cubicBezTo>
                <a:close/>
                <a:moveTo>
                  <a:pt x="631" y="407"/>
                </a:moveTo>
                <a:cubicBezTo>
                  <a:pt x="881" y="407"/>
                  <a:pt x="881" y="407"/>
                  <a:pt x="881" y="407"/>
                </a:cubicBezTo>
                <a:cubicBezTo>
                  <a:pt x="881" y="250"/>
                  <a:pt x="881" y="250"/>
                  <a:pt x="881" y="250"/>
                </a:cubicBezTo>
                <a:moveTo>
                  <a:pt x="0" y="190"/>
                </a:moveTo>
                <a:cubicBezTo>
                  <a:pt x="0" y="223"/>
                  <a:pt x="26" y="250"/>
                  <a:pt x="59" y="250"/>
                </a:cubicBezTo>
                <a:cubicBezTo>
                  <a:pt x="92" y="250"/>
                  <a:pt x="118" y="223"/>
                  <a:pt x="118" y="190"/>
                </a:cubicBezTo>
                <a:cubicBezTo>
                  <a:pt x="118" y="158"/>
                  <a:pt x="92" y="131"/>
                  <a:pt x="59" y="131"/>
                </a:cubicBezTo>
                <a:cubicBezTo>
                  <a:pt x="26" y="131"/>
                  <a:pt x="0" y="158"/>
                  <a:pt x="0" y="190"/>
                </a:cubicBezTo>
                <a:close/>
                <a:moveTo>
                  <a:pt x="59" y="250"/>
                </a:moveTo>
                <a:cubicBezTo>
                  <a:pt x="59" y="407"/>
                  <a:pt x="59" y="407"/>
                  <a:pt x="59" y="407"/>
                </a:cubicBezTo>
                <a:cubicBezTo>
                  <a:pt x="310" y="407"/>
                  <a:pt x="310" y="407"/>
                  <a:pt x="310" y="407"/>
                </a:cubicBezTo>
                <a:moveTo>
                  <a:pt x="941" y="859"/>
                </a:moveTo>
                <a:cubicBezTo>
                  <a:pt x="941" y="827"/>
                  <a:pt x="914" y="800"/>
                  <a:pt x="881" y="800"/>
                </a:cubicBezTo>
                <a:cubicBezTo>
                  <a:pt x="849" y="800"/>
                  <a:pt x="822" y="827"/>
                  <a:pt x="822" y="859"/>
                </a:cubicBezTo>
                <a:cubicBezTo>
                  <a:pt x="822" y="892"/>
                  <a:pt x="849" y="919"/>
                  <a:pt x="881" y="919"/>
                </a:cubicBezTo>
                <a:cubicBezTo>
                  <a:pt x="914" y="919"/>
                  <a:pt x="941" y="892"/>
                  <a:pt x="941" y="859"/>
                </a:cubicBezTo>
                <a:close/>
                <a:moveTo>
                  <a:pt x="881" y="800"/>
                </a:moveTo>
                <a:cubicBezTo>
                  <a:pt x="881" y="642"/>
                  <a:pt x="881" y="642"/>
                  <a:pt x="881" y="642"/>
                </a:cubicBezTo>
                <a:cubicBezTo>
                  <a:pt x="631" y="642"/>
                  <a:pt x="631" y="642"/>
                  <a:pt x="631" y="642"/>
                </a:cubicBezTo>
                <a:moveTo>
                  <a:pt x="59" y="919"/>
                </a:moveTo>
                <a:cubicBezTo>
                  <a:pt x="92" y="919"/>
                  <a:pt x="118" y="892"/>
                  <a:pt x="118" y="859"/>
                </a:cubicBezTo>
                <a:cubicBezTo>
                  <a:pt x="118" y="827"/>
                  <a:pt x="92" y="800"/>
                  <a:pt x="59" y="800"/>
                </a:cubicBezTo>
                <a:cubicBezTo>
                  <a:pt x="26" y="800"/>
                  <a:pt x="0" y="827"/>
                  <a:pt x="0" y="859"/>
                </a:cubicBezTo>
                <a:cubicBezTo>
                  <a:pt x="0" y="892"/>
                  <a:pt x="26" y="919"/>
                  <a:pt x="59" y="919"/>
                </a:cubicBezTo>
                <a:close/>
                <a:moveTo>
                  <a:pt x="310" y="642"/>
                </a:moveTo>
                <a:cubicBezTo>
                  <a:pt x="59" y="642"/>
                  <a:pt x="59" y="642"/>
                  <a:pt x="59" y="642"/>
                </a:cubicBezTo>
                <a:cubicBezTo>
                  <a:pt x="59" y="800"/>
                  <a:pt x="59" y="800"/>
                  <a:pt x="59" y="800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3" name="Freeform 179">
            <a:extLst>
              <a:ext uri="{FF2B5EF4-FFF2-40B4-BE49-F238E27FC236}">
                <a16:creationId xmlns:a16="http://schemas.microsoft.com/office/drawing/2014/main" id="{FF76472C-5E2D-593C-2148-A7C23BB4B99D}"/>
              </a:ext>
            </a:extLst>
          </p:cNvPr>
          <p:cNvSpPr>
            <a:spLocks noEditPoints="1"/>
          </p:cNvSpPr>
          <p:nvPr/>
        </p:nvSpPr>
        <p:spPr bwMode="auto">
          <a:xfrm>
            <a:off x="6475062" y="6834966"/>
            <a:ext cx="725650" cy="728452"/>
          </a:xfrm>
          <a:custGeom>
            <a:avLst/>
            <a:gdLst>
              <a:gd name="T0" fmla="*/ 630 w 1082"/>
              <a:gd name="T1" fmla="*/ 423 h 1082"/>
              <a:gd name="T2" fmla="*/ 541 w 1082"/>
              <a:gd name="T3" fmla="*/ 511 h 1082"/>
              <a:gd name="T4" fmla="*/ 452 w 1082"/>
              <a:gd name="T5" fmla="*/ 423 h 1082"/>
              <a:gd name="T6" fmla="*/ 541 w 1082"/>
              <a:gd name="T7" fmla="*/ 334 h 1082"/>
              <a:gd name="T8" fmla="*/ 630 w 1082"/>
              <a:gd name="T9" fmla="*/ 423 h 1082"/>
              <a:gd name="T10" fmla="*/ 708 w 1082"/>
              <a:gd name="T11" fmla="*/ 748 h 1082"/>
              <a:gd name="T12" fmla="*/ 541 w 1082"/>
              <a:gd name="T13" fmla="*/ 600 h 1082"/>
              <a:gd name="T14" fmla="*/ 374 w 1082"/>
              <a:gd name="T15" fmla="*/ 748 h 1082"/>
              <a:gd name="T16" fmla="*/ 541 w 1082"/>
              <a:gd name="T17" fmla="*/ 76 h 1082"/>
              <a:gd name="T18" fmla="*/ 76 w 1082"/>
              <a:gd name="T19" fmla="*/ 541 h 1082"/>
              <a:gd name="T20" fmla="*/ 541 w 1082"/>
              <a:gd name="T21" fmla="*/ 1006 h 1082"/>
              <a:gd name="T22" fmla="*/ 1006 w 1082"/>
              <a:gd name="T23" fmla="*/ 541 h 1082"/>
              <a:gd name="T24" fmla="*/ 541 w 1082"/>
              <a:gd name="T25" fmla="*/ 76 h 1082"/>
              <a:gd name="T26" fmla="*/ 930 w 1082"/>
              <a:gd name="T27" fmla="*/ 541 h 1082"/>
              <a:gd name="T28" fmla="*/ 1082 w 1082"/>
              <a:gd name="T29" fmla="*/ 541 h 1082"/>
              <a:gd name="T30" fmla="*/ 541 w 1082"/>
              <a:gd name="T31" fmla="*/ 152 h 1082"/>
              <a:gd name="T32" fmla="*/ 541 w 1082"/>
              <a:gd name="T33" fmla="*/ 0 h 1082"/>
              <a:gd name="T34" fmla="*/ 0 w 1082"/>
              <a:gd name="T35" fmla="*/ 541 h 1082"/>
              <a:gd name="T36" fmla="*/ 152 w 1082"/>
              <a:gd name="T37" fmla="*/ 541 h 1082"/>
              <a:gd name="T38" fmla="*/ 541 w 1082"/>
              <a:gd name="T39" fmla="*/ 1082 h 1082"/>
              <a:gd name="T40" fmla="*/ 541 w 1082"/>
              <a:gd name="T41" fmla="*/ 929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2" h="1082">
                <a:moveTo>
                  <a:pt x="630" y="423"/>
                </a:moveTo>
                <a:cubicBezTo>
                  <a:pt x="630" y="472"/>
                  <a:pt x="590" y="511"/>
                  <a:pt x="541" y="511"/>
                </a:cubicBezTo>
                <a:cubicBezTo>
                  <a:pt x="492" y="511"/>
                  <a:pt x="452" y="472"/>
                  <a:pt x="452" y="423"/>
                </a:cubicBezTo>
                <a:cubicBezTo>
                  <a:pt x="452" y="374"/>
                  <a:pt x="492" y="334"/>
                  <a:pt x="541" y="334"/>
                </a:cubicBezTo>
                <a:cubicBezTo>
                  <a:pt x="590" y="334"/>
                  <a:pt x="630" y="374"/>
                  <a:pt x="630" y="423"/>
                </a:cubicBezTo>
                <a:close/>
                <a:moveTo>
                  <a:pt x="708" y="748"/>
                </a:moveTo>
                <a:cubicBezTo>
                  <a:pt x="708" y="666"/>
                  <a:pt x="633" y="600"/>
                  <a:pt x="541" y="600"/>
                </a:cubicBezTo>
                <a:cubicBezTo>
                  <a:pt x="449" y="600"/>
                  <a:pt x="374" y="666"/>
                  <a:pt x="374" y="748"/>
                </a:cubicBezTo>
                <a:moveTo>
                  <a:pt x="541" y="76"/>
                </a:moveTo>
                <a:cubicBezTo>
                  <a:pt x="284" y="76"/>
                  <a:pt x="76" y="284"/>
                  <a:pt x="76" y="541"/>
                </a:cubicBezTo>
                <a:cubicBezTo>
                  <a:pt x="76" y="798"/>
                  <a:pt x="284" y="1006"/>
                  <a:pt x="541" y="1006"/>
                </a:cubicBezTo>
                <a:cubicBezTo>
                  <a:pt x="798" y="1006"/>
                  <a:pt x="1006" y="798"/>
                  <a:pt x="1006" y="541"/>
                </a:cubicBezTo>
                <a:cubicBezTo>
                  <a:pt x="1006" y="284"/>
                  <a:pt x="798" y="76"/>
                  <a:pt x="541" y="76"/>
                </a:cubicBezTo>
                <a:close/>
                <a:moveTo>
                  <a:pt x="930" y="541"/>
                </a:moveTo>
                <a:cubicBezTo>
                  <a:pt x="1082" y="541"/>
                  <a:pt x="1082" y="541"/>
                  <a:pt x="1082" y="541"/>
                </a:cubicBezTo>
                <a:moveTo>
                  <a:pt x="541" y="152"/>
                </a:moveTo>
                <a:cubicBezTo>
                  <a:pt x="541" y="0"/>
                  <a:pt x="541" y="0"/>
                  <a:pt x="541" y="0"/>
                </a:cubicBezTo>
                <a:moveTo>
                  <a:pt x="0" y="541"/>
                </a:moveTo>
                <a:cubicBezTo>
                  <a:pt x="152" y="541"/>
                  <a:pt x="152" y="541"/>
                  <a:pt x="152" y="541"/>
                </a:cubicBezTo>
                <a:moveTo>
                  <a:pt x="541" y="1082"/>
                </a:moveTo>
                <a:cubicBezTo>
                  <a:pt x="541" y="929"/>
                  <a:pt x="541" y="929"/>
                  <a:pt x="541" y="929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4" name="Freeform 159">
            <a:extLst>
              <a:ext uri="{FF2B5EF4-FFF2-40B4-BE49-F238E27FC236}">
                <a16:creationId xmlns:a16="http://schemas.microsoft.com/office/drawing/2014/main" id="{2C39DA5D-E86B-DB34-7FF4-5B98E2B8BD7C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7210847" y="6960460"/>
            <a:ext cx="607976" cy="610778"/>
          </a:xfrm>
          <a:custGeom>
            <a:avLst/>
            <a:gdLst>
              <a:gd name="T0" fmla="*/ 775 w 906"/>
              <a:gd name="T1" fmla="*/ 526 h 905"/>
              <a:gd name="T2" fmla="*/ 526 w 906"/>
              <a:gd name="T3" fmla="*/ 775 h 905"/>
              <a:gd name="T4" fmla="*/ 214 w 906"/>
              <a:gd name="T5" fmla="*/ 550 h 905"/>
              <a:gd name="T6" fmla="*/ 26 w 906"/>
              <a:gd name="T7" fmla="*/ 26 h 905"/>
              <a:gd name="T8" fmla="*/ 550 w 906"/>
              <a:gd name="T9" fmla="*/ 213 h 905"/>
              <a:gd name="T10" fmla="*/ 775 w 906"/>
              <a:gd name="T11" fmla="*/ 526 h 905"/>
              <a:gd name="T12" fmla="*/ 338 w 906"/>
              <a:gd name="T13" fmla="*/ 338 h 905"/>
              <a:gd name="T14" fmla="*/ 338 w 906"/>
              <a:gd name="T15" fmla="*/ 482 h 905"/>
              <a:gd name="T16" fmla="*/ 483 w 906"/>
              <a:gd name="T17" fmla="*/ 482 h 905"/>
              <a:gd name="T18" fmla="*/ 483 w 906"/>
              <a:gd name="T19" fmla="*/ 338 h 905"/>
              <a:gd name="T20" fmla="*/ 338 w 906"/>
              <a:gd name="T21" fmla="*/ 338 h 905"/>
              <a:gd name="T22" fmla="*/ 56 w 906"/>
              <a:gd name="T23" fmla="*/ 274 h 905"/>
              <a:gd name="T24" fmla="*/ 188 w 906"/>
              <a:gd name="T25" fmla="*/ 188 h 905"/>
              <a:gd name="T26" fmla="*/ 274 w 906"/>
              <a:gd name="T27" fmla="*/ 55 h 905"/>
              <a:gd name="T28" fmla="*/ 226 w 906"/>
              <a:gd name="T29" fmla="*/ 562 h 905"/>
              <a:gd name="T30" fmla="*/ 362 w 906"/>
              <a:gd name="T31" fmla="*/ 905 h 905"/>
              <a:gd name="T32" fmla="*/ 407 w 906"/>
              <a:gd name="T33" fmla="*/ 704 h 905"/>
              <a:gd name="T34" fmla="*/ 704 w 906"/>
              <a:gd name="T35" fmla="*/ 407 h 905"/>
              <a:gd name="T36" fmla="*/ 906 w 906"/>
              <a:gd name="T37" fmla="*/ 361 h 905"/>
              <a:gd name="T38" fmla="*/ 563 w 906"/>
              <a:gd name="T39" fmla="*/ 226 h 905"/>
              <a:gd name="T40" fmla="*/ 556 w 906"/>
              <a:gd name="T41" fmla="*/ 746 h 905"/>
              <a:gd name="T42" fmla="*/ 583 w 906"/>
              <a:gd name="T43" fmla="*/ 775 h 905"/>
              <a:gd name="T44" fmla="*/ 844 w 906"/>
              <a:gd name="T45" fmla="*/ 843 h 905"/>
              <a:gd name="T46" fmla="*/ 775 w 906"/>
              <a:gd name="T47" fmla="*/ 582 h 905"/>
              <a:gd name="T48" fmla="*/ 746 w 906"/>
              <a:gd name="T49" fmla="*/ 555 h 905"/>
              <a:gd name="T50" fmla="*/ 556 w 906"/>
              <a:gd name="T51" fmla="*/ 746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6" h="905">
                <a:moveTo>
                  <a:pt x="775" y="526"/>
                </a:moveTo>
                <a:cubicBezTo>
                  <a:pt x="526" y="775"/>
                  <a:pt x="526" y="775"/>
                  <a:pt x="526" y="775"/>
                </a:cubicBezTo>
                <a:cubicBezTo>
                  <a:pt x="439" y="731"/>
                  <a:pt x="304" y="640"/>
                  <a:pt x="214" y="550"/>
                </a:cubicBezTo>
                <a:cubicBezTo>
                  <a:pt x="0" y="336"/>
                  <a:pt x="26" y="26"/>
                  <a:pt x="26" y="26"/>
                </a:cubicBezTo>
                <a:cubicBezTo>
                  <a:pt x="26" y="26"/>
                  <a:pt x="337" y="0"/>
                  <a:pt x="550" y="213"/>
                </a:cubicBezTo>
                <a:cubicBezTo>
                  <a:pt x="640" y="304"/>
                  <a:pt x="731" y="439"/>
                  <a:pt x="775" y="526"/>
                </a:cubicBezTo>
                <a:close/>
                <a:moveTo>
                  <a:pt x="338" y="338"/>
                </a:moveTo>
                <a:cubicBezTo>
                  <a:pt x="298" y="378"/>
                  <a:pt x="298" y="443"/>
                  <a:pt x="338" y="482"/>
                </a:cubicBezTo>
                <a:cubicBezTo>
                  <a:pt x="378" y="522"/>
                  <a:pt x="443" y="522"/>
                  <a:pt x="483" y="482"/>
                </a:cubicBezTo>
                <a:cubicBezTo>
                  <a:pt x="523" y="443"/>
                  <a:pt x="523" y="378"/>
                  <a:pt x="483" y="338"/>
                </a:cubicBezTo>
                <a:cubicBezTo>
                  <a:pt x="443" y="298"/>
                  <a:pt x="378" y="298"/>
                  <a:pt x="338" y="338"/>
                </a:cubicBezTo>
                <a:close/>
                <a:moveTo>
                  <a:pt x="56" y="274"/>
                </a:moveTo>
                <a:cubicBezTo>
                  <a:pt x="101" y="257"/>
                  <a:pt x="148" y="228"/>
                  <a:pt x="188" y="188"/>
                </a:cubicBezTo>
                <a:cubicBezTo>
                  <a:pt x="229" y="147"/>
                  <a:pt x="258" y="101"/>
                  <a:pt x="274" y="55"/>
                </a:cubicBezTo>
                <a:moveTo>
                  <a:pt x="226" y="562"/>
                </a:moveTo>
                <a:cubicBezTo>
                  <a:pt x="210" y="632"/>
                  <a:pt x="207" y="751"/>
                  <a:pt x="362" y="905"/>
                </a:cubicBezTo>
                <a:cubicBezTo>
                  <a:pt x="373" y="833"/>
                  <a:pt x="393" y="754"/>
                  <a:pt x="407" y="704"/>
                </a:cubicBezTo>
                <a:moveTo>
                  <a:pt x="704" y="407"/>
                </a:moveTo>
                <a:cubicBezTo>
                  <a:pt x="755" y="393"/>
                  <a:pt x="833" y="372"/>
                  <a:pt x="906" y="361"/>
                </a:cubicBezTo>
                <a:cubicBezTo>
                  <a:pt x="752" y="207"/>
                  <a:pt x="633" y="209"/>
                  <a:pt x="563" y="226"/>
                </a:cubicBezTo>
                <a:moveTo>
                  <a:pt x="556" y="746"/>
                </a:moveTo>
                <a:cubicBezTo>
                  <a:pt x="564" y="755"/>
                  <a:pt x="573" y="765"/>
                  <a:pt x="583" y="775"/>
                </a:cubicBezTo>
                <a:cubicBezTo>
                  <a:pt x="674" y="866"/>
                  <a:pt x="844" y="843"/>
                  <a:pt x="844" y="843"/>
                </a:cubicBezTo>
                <a:cubicBezTo>
                  <a:pt x="844" y="843"/>
                  <a:pt x="866" y="673"/>
                  <a:pt x="775" y="582"/>
                </a:cubicBezTo>
                <a:cubicBezTo>
                  <a:pt x="766" y="573"/>
                  <a:pt x="756" y="564"/>
                  <a:pt x="746" y="555"/>
                </a:cubicBezTo>
                <a:lnTo>
                  <a:pt x="556" y="746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5" name="Freeform 158">
            <a:extLst>
              <a:ext uri="{FF2B5EF4-FFF2-40B4-BE49-F238E27FC236}">
                <a16:creationId xmlns:a16="http://schemas.microsoft.com/office/drawing/2014/main" id="{6C1ECA69-DEC2-9C71-5224-872B596BF8A2}"/>
              </a:ext>
            </a:extLst>
          </p:cNvPr>
          <p:cNvSpPr>
            <a:spLocks noEditPoints="1"/>
          </p:cNvSpPr>
          <p:nvPr/>
        </p:nvSpPr>
        <p:spPr bwMode="auto">
          <a:xfrm>
            <a:off x="16219401" y="9786042"/>
            <a:ext cx="736860" cy="784486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6" name="Freeform 167">
            <a:extLst>
              <a:ext uri="{FF2B5EF4-FFF2-40B4-BE49-F238E27FC236}">
                <a16:creationId xmlns:a16="http://schemas.microsoft.com/office/drawing/2014/main" id="{70342BAA-471A-6AB0-37ED-5EACE20C4541}"/>
              </a:ext>
            </a:extLst>
          </p:cNvPr>
          <p:cNvSpPr>
            <a:spLocks noEditPoints="1"/>
          </p:cNvSpPr>
          <p:nvPr/>
        </p:nvSpPr>
        <p:spPr bwMode="auto">
          <a:xfrm>
            <a:off x="12864956" y="10947500"/>
            <a:ext cx="630392" cy="739658"/>
          </a:xfrm>
          <a:custGeom>
            <a:avLst/>
            <a:gdLst>
              <a:gd name="T0" fmla="*/ 75 w 225"/>
              <a:gd name="T1" fmla="*/ 264 h 264"/>
              <a:gd name="T2" fmla="*/ 0 w 225"/>
              <a:gd name="T3" fmla="*/ 264 h 264"/>
              <a:gd name="T4" fmla="*/ 0 w 225"/>
              <a:gd name="T5" fmla="*/ 198 h 264"/>
              <a:gd name="T6" fmla="*/ 75 w 225"/>
              <a:gd name="T7" fmla="*/ 198 h 264"/>
              <a:gd name="T8" fmla="*/ 75 w 225"/>
              <a:gd name="T9" fmla="*/ 264 h 264"/>
              <a:gd name="T10" fmla="*/ 150 w 225"/>
              <a:gd name="T11" fmla="*/ 126 h 264"/>
              <a:gd name="T12" fmla="*/ 75 w 225"/>
              <a:gd name="T13" fmla="*/ 126 h 264"/>
              <a:gd name="T14" fmla="*/ 75 w 225"/>
              <a:gd name="T15" fmla="*/ 264 h 264"/>
              <a:gd name="T16" fmla="*/ 150 w 225"/>
              <a:gd name="T17" fmla="*/ 264 h 264"/>
              <a:gd name="T18" fmla="*/ 150 w 225"/>
              <a:gd name="T19" fmla="*/ 126 h 264"/>
              <a:gd name="T20" fmla="*/ 225 w 225"/>
              <a:gd name="T21" fmla="*/ 173 h 264"/>
              <a:gd name="T22" fmla="*/ 150 w 225"/>
              <a:gd name="T23" fmla="*/ 173 h 264"/>
              <a:gd name="T24" fmla="*/ 150 w 225"/>
              <a:gd name="T25" fmla="*/ 264 h 264"/>
              <a:gd name="T26" fmla="*/ 225 w 225"/>
              <a:gd name="T27" fmla="*/ 264 h 264"/>
              <a:gd name="T28" fmla="*/ 225 w 225"/>
              <a:gd name="T29" fmla="*/ 173 h 264"/>
              <a:gd name="T30" fmla="*/ 97 w 225"/>
              <a:gd name="T31" fmla="*/ 31 h 264"/>
              <a:gd name="T32" fmla="*/ 64 w 225"/>
              <a:gd name="T33" fmla="*/ 36 h 264"/>
              <a:gd name="T34" fmla="*/ 88 w 225"/>
              <a:gd name="T35" fmla="*/ 59 h 264"/>
              <a:gd name="T36" fmla="*/ 82 w 225"/>
              <a:gd name="T37" fmla="*/ 93 h 264"/>
              <a:gd name="T38" fmla="*/ 112 w 225"/>
              <a:gd name="T39" fmla="*/ 77 h 264"/>
              <a:gd name="T40" fmla="*/ 143 w 225"/>
              <a:gd name="T41" fmla="*/ 93 h 264"/>
              <a:gd name="T42" fmla="*/ 137 w 225"/>
              <a:gd name="T43" fmla="*/ 59 h 264"/>
              <a:gd name="T44" fmla="*/ 161 w 225"/>
              <a:gd name="T45" fmla="*/ 36 h 264"/>
              <a:gd name="T46" fmla="*/ 128 w 225"/>
              <a:gd name="T47" fmla="*/ 31 h 264"/>
              <a:gd name="T48" fmla="*/ 112 w 225"/>
              <a:gd name="T49" fmla="*/ 0 h 264"/>
              <a:gd name="T50" fmla="*/ 97 w 225"/>
              <a:gd name="T51" fmla="*/ 31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5" h="264">
                <a:moveTo>
                  <a:pt x="75" y="264"/>
                </a:moveTo>
                <a:lnTo>
                  <a:pt x="0" y="264"/>
                </a:lnTo>
                <a:lnTo>
                  <a:pt x="0" y="198"/>
                </a:lnTo>
                <a:lnTo>
                  <a:pt x="75" y="198"/>
                </a:lnTo>
                <a:lnTo>
                  <a:pt x="75" y="264"/>
                </a:lnTo>
                <a:close/>
                <a:moveTo>
                  <a:pt x="150" y="126"/>
                </a:moveTo>
                <a:lnTo>
                  <a:pt x="75" y="126"/>
                </a:lnTo>
                <a:lnTo>
                  <a:pt x="75" y="264"/>
                </a:lnTo>
                <a:lnTo>
                  <a:pt x="150" y="264"/>
                </a:lnTo>
                <a:lnTo>
                  <a:pt x="150" y="126"/>
                </a:lnTo>
                <a:close/>
                <a:moveTo>
                  <a:pt x="225" y="173"/>
                </a:moveTo>
                <a:lnTo>
                  <a:pt x="150" y="173"/>
                </a:lnTo>
                <a:lnTo>
                  <a:pt x="150" y="264"/>
                </a:lnTo>
                <a:lnTo>
                  <a:pt x="225" y="264"/>
                </a:lnTo>
                <a:lnTo>
                  <a:pt x="225" y="173"/>
                </a:lnTo>
                <a:close/>
                <a:moveTo>
                  <a:pt x="97" y="31"/>
                </a:moveTo>
                <a:lnTo>
                  <a:pt x="64" y="36"/>
                </a:lnTo>
                <a:lnTo>
                  <a:pt x="88" y="59"/>
                </a:lnTo>
                <a:lnTo>
                  <a:pt x="82" y="93"/>
                </a:lnTo>
                <a:lnTo>
                  <a:pt x="112" y="77"/>
                </a:lnTo>
                <a:lnTo>
                  <a:pt x="143" y="93"/>
                </a:lnTo>
                <a:lnTo>
                  <a:pt x="137" y="59"/>
                </a:lnTo>
                <a:lnTo>
                  <a:pt x="161" y="36"/>
                </a:lnTo>
                <a:lnTo>
                  <a:pt x="128" y="31"/>
                </a:lnTo>
                <a:lnTo>
                  <a:pt x="112" y="0"/>
                </a:lnTo>
                <a:lnTo>
                  <a:pt x="97" y="31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883324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8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9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2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3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3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6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7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7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4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0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1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5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500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4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7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69" grpId="0" animBg="1"/>
          <p:bldP spid="70" grpId="0" animBg="1"/>
          <p:bldP spid="71" grpId="0" animBg="1"/>
          <p:bldP spid="72" grpId="0"/>
          <p:bldP spid="73" grpId="0"/>
          <p:bldP spid="74" grpId="0" animBg="1"/>
          <p:bldP spid="75" grpId="0" animBg="1"/>
          <p:bldP spid="76" grpId="0" animBg="1"/>
          <p:bldP spid="77" grpId="0" animBg="1"/>
          <p:bldP spid="78" grpId="0" animBg="1"/>
          <p:bldP spid="79" grpId="0" animBg="1"/>
          <p:bldP spid="80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  <p:bldP spid="92" grpId="0" animBg="1"/>
          <p:bldP spid="93" grpId="0" animBg="1"/>
          <p:bldP spid="94" grpId="0" animBg="1"/>
          <p:bldP spid="95" grpId="0" animBg="1"/>
          <p:bldP spid="9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3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7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5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500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4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7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69" grpId="0" animBg="1"/>
          <p:bldP spid="70" grpId="0" animBg="1"/>
          <p:bldP spid="71" grpId="0" animBg="1"/>
          <p:bldP spid="72" grpId="0"/>
          <p:bldP spid="73" grpId="0"/>
          <p:bldP spid="74" grpId="0" animBg="1"/>
          <p:bldP spid="75" grpId="0" animBg="1"/>
          <p:bldP spid="76" grpId="0" animBg="1"/>
          <p:bldP spid="77" grpId="0" animBg="1"/>
          <p:bldP spid="78" grpId="0" animBg="1"/>
          <p:bldP spid="79" grpId="0" animBg="1"/>
          <p:bldP spid="80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  <p:bldP spid="92" grpId="0" animBg="1"/>
          <p:bldP spid="93" grpId="0" animBg="1"/>
          <p:bldP spid="94" grpId="0" animBg="1"/>
          <p:bldP spid="95" grpId="0" animBg="1"/>
          <p:bldP spid="96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ircle: Hollow 18">
            <a:extLst>
              <a:ext uri="{FF2B5EF4-FFF2-40B4-BE49-F238E27FC236}">
                <a16:creationId xmlns:a16="http://schemas.microsoft.com/office/drawing/2014/main" id="{2264E294-1443-E6F7-041E-47691C05DF85}"/>
              </a:ext>
            </a:extLst>
          </p:cNvPr>
          <p:cNvSpPr/>
          <p:nvPr/>
        </p:nvSpPr>
        <p:spPr>
          <a:xfrm>
            <a:off x="8029555" y="2842929"/>
            <a:ext cx="8324892" cy="8324892"/>
          </a:xfrm>
          <a:prstGeom prst="donut">
            <a:avLst>
              <a:gd name="adj" fmla="val 7674"/>
            </a:avLst>
          </a:prstGeom>
          <a:noFill/>
          <a:ln>
            <a:gradFill>
              <a:gsLst>
                <a:gs pos="0">
                  <a:schemeClr val="tx2">
                    <a:alpha val="0"/>
                  </a:schemeClr>
                </a:gs>
                <a:gs pos="100000">
                  <a:schemeClr val="tx2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3D738D4-B167-4060-119E-16728CD20233}"/>
              </a:ext>
            </a:extLst>
          </p:cNvPr>
          <p:cNvGrpSpPr/>
          <p:nvPr/>
        </p:nvGrpSpPr>
        <p:grpSpPr>
          <a:xfrm>
            <a:off x="8721980" y="930275"/>
            <a:ext cx="6949492" cy="9710933"/>
            <a:chOff x="8721980" y="930275"/>
            <a:chExt cx="6949492" cy="9710933"/>
          </a:xfrm>
          <a:effectLst>
            <a:outerShdw blurRad="508000" dist="190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C4BA4743-E86E-C0BF-7A61-5A8629EE5F27}"/>
                </a:ext>
              </a:extLst>
            </p:cNvPr>
            <p:cNvSpPr/>
            <p:nvPr/>
          </p:nvSpPr>
          <p:spPr>
            <a:xfrm>
              <a:off x="11570394" y="9705362"/>
              <a:ext cx="1252664" cy="180976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080E8A69-8491-A66B-683E-A7BAE2773202}"/>
                </a:ext>
              </a:extLst>
            </p:cNvPr>
            <p:cNvSpPr/>
            <p:nvPr/>
          </p:nvSpPr>
          <p:spPr>
            <a:xfrm flipH="1">
              <a:off x="9544085" y="9236869"/>
              <a:ext cx="952500" cy="431006"/>
            </a:xfrm>
            <a:custGeom>
              <a:avLst/>
              <a:gdLst>
                <a:gd name="connsiteX0" fmla="*/ 942975 w 942975"/>
                <a:gd name="connsiteY0" fmla="*/ 0 h 431006"/>
                <a:gd name="connsiteX1" fmla="*/ 938213 w 942975"/>
                <a:gd name="connsiteY1" fmla="*/ 188119 h 431006"/>
                <a:gd name="connsiteX2" fmla="*/ 0 w 942975"/>
                <a:gd name="connsiteY2" fmla="*/ 431006 h 431006"/>
                <a:gd name="connsiteX3" fmla="*/ 0 w 942975"/>
                <a:gd name="connsiteY3" fmla="*/ 242887 h 431006"/>
                <a:gd name="connsiteX4" fmla="*/ 942975 w 942975"/>
                <a:gd name="connsiteY4" fmla="*/ 0 h 431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2975" h="431006">
                  <a:moveTo>
                    <a:pt x="942975" y="0"/>
                  </a:moveTo>
                  <a:lnTo>
                    <a:pt x="938213" y="188119"/>
                  </a:lnTo>
                  <a:lnTo>
                    <a:pt x="0" y="431006"/>
                  </a:lnTo>
                  <a:lnTo>
                    <a:pt x="0" y="242887"/>
                  </a:lnTo>
                  <a:lnTo>
                    <a:pt x="942975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0EAE5EF4-9395-B706-C1B1-4A917AAB31A6}"/>
                </a:ext>
              </a:extLst>
            </p:cNvPr>
            <p:cNvSpPr/>
            <p:nvPr/>
          </p:nvSpPr>
          <p:spPr>
            <a:xfrm>
              <a:off x="13896976" y="9236869"/>
              <a:ext cx="952500" cy="431006"/>
            </a:xfrm>
            <a:custGeom>
              <a:avLst/>
              <a:gdLst>
                <a:gd name="connsiteX0" fmla="*/ 942975 w 942975"/>
                <a:gd name="connsiteY0" fmla="*/ 0 h 431006"/>
                <a:gd name="connsiteX1" fmla="*/ 938213 w 942975"/>
                <a:gd name="connsiteY1" fmla="*/ 188119 h 431006"/>
                <a:gd name="connsiteX2" fmla="*/ 0 w 942975"/>
                <a:gd name="connsiteY2" fmla="*/ 431006 h 431006"/>
                <a:gd name="connsiteX3" fmla="*/ 0 w 942975"/>
                <a:gd name="connsiteY3" fmla="*/ 242887 h 431006"/>
                <a:gd name="connsiteX4" fmla="*/ 942975 w 942975"/>
                <a:gd name="connsiteY4" fmla="*/ 0 h 431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2975" h="431006">
                  <a:moveTo>
                    <a:pt x="942975" y="0"/>
                  </a:moveTo>
                  <a:lnTo>
                    <a:pt x="938213" y="188119"/>
                  </a:lnTo>
                  <a:lnTo>
                    <a:pt x="0" y="431006"/>
                  </a:lnTo>
                  <a:lnTo>
                    <a:pt x="0" y="242887"/>
                  </a:lnTo>
                  <a:lnTo>
                    <a:pt x="942975" y="0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5362BC2E-1F93-6B64-94E4-5E87CF1BD6C2}"/>
                </a:ext>
              </a:extLst>
            </p:cNvPr>
            <p:cNvSpPr/>
            <p:nvPr/>
          </p:nvSpPr>
          <p:spPr>
            <a:xfrm>
              <a:off x="15399470" y="7249381"/>
              <a:ext cx="272002" cy="181451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25D57EB6-7207-E5E8-490B-F38391F90B8C}"/>
                </a:ext>
              </a:extLst>
            </p:cNvPr>
            <p:cNvSpPr/>
            <p:nvPr/>
          </p:nvSpPr>
          <p:spPr>
            <a:xfrm>
              <a:off x="13063651" y="3421380"/>
              <a:ext cx="1310475" cy="181451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874B05AC-0B55-407D-11B3-1785093BF124}"/>
                </a:ext>
              </a:extLst>
            </p:cNvPr>
            <p:cNvSpPr/>
            <p:nvPr/>
          </p:nvSpPr>
          <p:spPr>
            <a:xfrm>
              <a:off x="8721980" y="7249381"/>
              <a:ext cx="272002" cy="181451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15EB5A9C-B96E-12DD-7412-35182DAAA9BE}"/>
                </a:ext>
              </a:extLst>
            </p:cNvPr>
            <p:cNvSpPr/>
            <p:nvPr/>
          </p:nvSpPr>
          <p:spPr>
            <a:xfrm>
              <a:off x="9991484" y="3421380"/>
              <a:ext cx="1310475" cy="181451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2765D3F7-165F-5130-3C5A-5C594C81DA3E}"/>
                </a:ext>
              </a:extLst>
            </p:cNvPr>
            <p:cNvGrpSpPr/>
            <p:nvPr/>
          </p:nvGrpSpPr>
          <p:grpSpPr>
            <a:xfrm>
              <a:off x="8722054" y="930275"/>
              <a:ext cx="6949418" cy="9710933"/>
              <a:chOff x="8722054" y="13501711"/>
              <a:chExt cx="6949418" cy="9710933"/>
            </a:xfrm>
          </p:grpSpPr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B8973833-1EE9-F980-0BA0-10B2D000B465}"/>
                  </a:ext>
                </a:extLst>
              </p:cNvPr>
              <p:cNvSpPr/>
              <p:nvPr/>
            </p:nvSpPr>
            <p:spPr>
              <a:xfrm>
                <a:off x="11570393" y="13501711"/>
                <a:ext cx="1252664" cy="9710933"/>
              </a:xfrm>
              <a:custGeom>
                <a:avLst/>
                <a:gdLst>
                  <a:gd name="connsiteX0" fmla="*/ 621607 w 1252664"/>
                  <a:gd name="connsiteY0" fmla="*/ 0 h 9710933"/>
                  <a:gd name="connsiteX1" fmla="*/ 920719 w 1252664"/>
                  <a:gd name="connsiteY1" fmla="*/ 365466 h 9710933"/>
                  <a:gd name="connsiteX2" fmla="*/ 922105 w 1252664"/>
                  <a:gd name="connsiteY2" fmla="*/ 367159 h 9710933"/>
                  <a:gd name="connsiteX3" fmla="*/ 922105 w 1252664"/>
                  <a:gd name="connsiteY3" fmla="*/ 2672080 h 9710933"/>
                  <a:gd name="connsiteX4" fmla="*/ 920719 w 1252664"/>
                  <a:gd name="connsiteY4" fmla="*/ 2672080 h 9710933"/>
                  <a:gd name="connsiteX5" fmla="*/ 920719 w 1252664"/>
                  <a:gd name="connsiteY5" fmla="*/ 5118481 h 9710933"/>
                  <a:gd name="connsiteX6" fmla="*/ 925713 w 1252664"/>
                  <a:gd name="connsiteY6" fmla="*/ 5118481 h 9710933"/>
                  <a:gd name="connsiteX7" fmla="*/ 925713 w 1252664"/>
                  <a:gd name="connsiteY7" fmla="*/ 8956062 h 9710933"/>
                  <a:gd name="connsiteX8" fmla="*/ 1252664 w 1252664"/>
                  <a:gd name="connsiteY8" fmla="*/ 8956062 h 9710933"/>
                  <a:gd name="connsiteX9" fmla="*/ 626332 w 1252664"/>
                  <a:gd name="connsiteY9" fmla="*/ 9710933 h 9710933"/>
                  <a:gd name="connsiteX10" fmla="*/ 0 w 1252664"/>
                  <a:gd name="connsiteY10" fmla="*/ 8956062 h 9710933"/>
                  <a:gd name="connsiteX11" fmla="*/ 327099 w 1252664"/>
                  <a:gd name="connsiteY11" fmla="*/ 8956062 h 9710933"/>
                  <a:gd name="connsiteX12" fmla="*/ 327099 w 1252664"/>
                  <a:gd name="connsiteY12" fmla="*/ 5546726 h 9710933"/>
                  <a:gd name="connsiteX13" fmla="*/ 322105 w 1252664"/>
                  <a:gd name="connsiteY13" fmla="*/ 5546726 h 9710933"/>
                  <a:gd name="connsiteX14" fmla="*/ 322105 w 1252664"/>
                  <a:gd name="connsiteY14" fmla="*/ 2672080 h 9710933"/>
                  <a:gd name="connsiteX15" fmla="*/ 322105 w 1252664"/>
                  <a:gd name="connsiteY15" fmla="*/ 365942 h 9710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52664" h="9710933">
                    <a:moveTo>
                      <a:pt x="621607" y="0"/>
                    </a:moveTo>
                    <a:lnTo>
                      <a:pt x="920719" y="365466"/>
                    </a:lnTo>
                    <a:lnTo>
                      <a:pt x="922105" y="367159"/>
                    </a:lnTo>
                    <a:lnTo>
                      <a:pt x="922105" y="2672080"/>
                    </a:lnTo>
                    <a:lnTo>
                      <a:pt x="920719" y="2672080"/>
                    </a:lnTo>
                    <a:lnTo>
                      <a:pt x="920719" y="5118481"/>
                    </a:lnTo>
                    <a:lnTo>
                      <a:pt x="925713" y="5118481"/>
                    </a:lnTo>
                    <a:lnTo>
                      <a:pt x="925713" y="8956062"/>
                    </a:lnTo>
                    <a:lnTo>
                      <a:pt x="1252664" y="8956062"/>
                    </a:lnTo>
                    <a:lnTo>
                      <a:pt x="626332" y="9710933"/>
                    </a:lnTo>
                    <a:lnTo>
                      <a:pt x="0" y="8956062"/>
                    </a:lnTo>
                    <a:lnTo>
                      <a:pt x="327099" y="8956062"/>
                    </a:lnTo>
                    <a:lnTo>
                      <a:pt x="327099" y="5546726"/>
                    </a:lnTo>
                    <a:lnTo>
                      <a:pt x="322105" y="5546726"/>
                    </a:lnTo>
                    <a:lnTo>
                      <a:pt x="322105" y="2672080"/>
                    </a:lnTo>
                    <a:lnTo>
                      <a:pt x="322105" y="365942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3CB65AFC-2293-4781-6638-28FFAFC44015}"/>
                  </a:ext>
                </a:extLst>
              </p:cNvPr>
              <p:cNvSpPr/>
              <p:nvPr/>
            </p:nvSpPr>
            <p:spPr>
              <a:xfrm>
                <a:off x="8722054" y="14577002"/>
                <a:ext cx="2579906" cy="6051123"/>
              </a:xfrm>
              <a:custGeom>
                <a:avLst/>
                <a:gdLst>
                  <a:gd name="connsiteX0" fmla="*/ 1981596 w 2579906"/>
                  <a:gd name="connsiteY0" fmla="*/ 4793859 h 6051123"/>
                  <a:gd name="connsiteX1" fmla="*/ 1983020 w 2579906"/>
                  <a:gd name="connsiteY1" fmla="*/ 4807984 h 6051123"/>
                  <a:gd name="connsiteX2" fmla="*/ 1981596 w 2579906"/>
                  <a:gd name="connsiteY2" fmla="*/ 4822109 h 6051123"/>
                  <a:gd name="connsiteX3" fmla="*/ 2579906 w 2579906"/>
                  <a:gd name="connsiteY3" fmla="*/ 0 h 6051123"/>
                  <a:gd name="connsiteX4" fmla="*/ 2579906 w 2579906"/>
                  <a:gd name="connsiteY4" fmla="*/ 1596789 h 6051123"/>
                  <a:gd name="connsiteX5" fmla="*/ 2560856 w 2579906"/>
                  <a:gd name="connsiteY5" fmla="*/ 1596789 h 6051123"/>
                  <a:gd name="connsiteX6" fmla="*/ 2560856 w 2579906"/>
                  <a:gd name="connsiteY6" fmla="*/ 3700290 h 6051123"/>
                  <a:gd name="connsiteX7" fmla="*/ 2561160 w 2579906"/>
                  <a:gd name="connsiteY7" fmla="*/ 3700290 h 6051123"/>
                  <a:gd name="connsiteX8" fmla="*/ 2561160 w 2579906"/>
                  <a:gd name="connsiteY8" fmla="*/ 4845290 h 6051123"/>
                  <a:gd name="connsiteX9" fmla="*/ 2557778 w 2579906"/>
                  <a:gd name="connsiteY9" fmla="*/ 4845290 h 6051123"/>
                  <a:gd name="connsiteX10" fmla="*/ 2557777 w 2579906"/>
                  <a:gd name="connsiteY10" fmla="*/ 4845290 h 6051123"/>
                  <a:gd name="connsiteX11" fmla="*/ 2554989 w 2579906"/>
                  <a:gd name="connsiteY11" fmla="*/ 4900502 h 6051123"/>
                  <a:gd name="connsiteX12" fmla="*/ 1747304 w 2579906"/>
                  <a:gd name="connsiteY12" fmla="*/ 5708187 h 6051123"/>
                  <a:gd name="connsiteX13" fmla="*/ 1654981 w 2579906"/>
                  <a:gd name="connsiteY13" fmla="*/ 5712849 h 6051123"/>
                  <a:gd name="connsiteX14" fmla="*/ 1654981 w 2579906"/>
                  <a:gd name="connsiteY14" fmla="*/ 5714573 h 6051123"/>
                  <a:gd name="connsiteX15" fmla="*/ 754870 w 2579906"/>
                  <a:gd name="connsiteY15" fmla="*/ 5714573 h 6051123"/>
                  <a:gd name="connsiteX16" fmla="*/ 754870 w 2579906"/>
                  <a:gd name="connsiteY16" fmla="*/ 6051123 h 6051123"/>
                  <a:gd name="connsiteX17" fmla="*/ 0 w 2579906"/>
                  <a:gd name="connsiteY17" fmla="*/ 5424791 h 6051123"/>
                  <a:gd name="connsiteX18" fmla="*/ 754870 w 2579906"/>
                  <a:gd name="connsiteY18" fmla="*/ 4798459 h 6051123"/>
                  <a:gd name="connsiteX19" fmla="*/ 754870 w 2579906"/>
                  <a:gd name="connsiteY19" fmla="*/ 5135009 h 6051123"/>
                  <a:gd name="connsiteX20" fmla="*/ 811800 w 2579906"/>
                  <a:gd name="connsiteY20" fmla="*/ 5135009 h 6051123"/>
                  <a:gd name="connsiteX21" fmla="*/ 1642794 w 2579906"/>
                  <a:gd name="connsiteY21" fmla="*/ 5135009 h 6051123"/>
                  <a:gd name="connsiteX22" fmla="*/ 1642804 w 2579906"/>
                  <a:gd name="connsiteY22" fmla="*/ 5135010 h 6051123"/>
                  <a:gd name="connsiteX23" fmla="*/ 1654982 w 2579906"/>
                  <a:gd name="connsiteY23" fmla="*/ 5135010 h 6051123"/>
                  <a:gd name="connsiteX24" fmla="*/ 1654982 w 2579906"/>
                  <a:gd name="connsiteY24" fmla="*/ 5136199 h 6051123"/>
                  <a:gd name="connsiteX25" fmla="*/ 1720937 w 2579906"/>
                  <a:gd name="connsiteY25" fmla="*/ 5129549 h 6051123"/>
                  <a:gd name="connsiteX26" fmla="*/ 1976351 w 2579906"/>
                  <a:gd name="connsiteY26" fmla="*/ 4874135 h 6051123"/>
                  <a:gd name="connsiteX27" fmla="*/ 1981596 w 2579906"/>
                  <a:gd name="connsiteY27" fmla="*/ 4822109 h 6051123"/>
                  <a:gd name="connsiteX28" fmla="*/ 1981596 w 2579906"/>
                  <a:gd name="connsiteY28" fmla="*/ 4845290 h 6051123"/>
                  <a:gd name="connsiteX29" fmla="*/ 1981597 w 2579906"/>
                  <a:gd name="connsiteY29" fmla="*/ 4845290 h 6051123"/>
                  <a:gd name="connsiteX30" fmla="*/ 1981597 w 2579906"/>
                  <a:gd name="connsiteY30" fmla="*/ 4822109 h 6051123"/>
                  <a:gd name="connsiteX31" fmla="*/ 1983021 w 2579906"/>
                  <a:gd name="connsiteY31" fmla="*/ 4807984 h 6051123"/>
                  <a:gd name="connsiteX32" fmla="*/ 1981597 w 2579906"/>
                  <a:gd name="connsiteY32" fmla="*/ 4793859 h 6051123"/>
                  <a:gd name="connsiteX33" fmla="*/ 1981597 w 2579906"/>
                  <a:gd name="connsiteY33" fmla="*/ 4471435 h 6051123"/>
                  <a:gd name="connsiteX34" fmla="*/ 1981292 w 2579906"/>
                  <a:gd name="connsiteY34" fmla="*/ 4471435 h 6051123"/>
                  <a:gd name="connsiteX35" fmla="*/ 1981292 w 2579906"/>
                  <a:gd name="connsiteY35" fmla="*/ 1596789 h 6051123"/>
                  <a:gd name="connsiteX36" fmla="*/ 1273028 w 2579906"/>
                  <a:gd name="connsiteY36" fmla="*/ 1596789 h 6051123"/>
                  <a:gd name="connsiteX37" fmla="*/ 1981292 w 2579906"/>
                  <a:gd name="connsiteY37" fmla="*/ 731407 h 6051123"/>
                  <a:gd name="connsiteX38" fmla="*/ 2560856 w 2579906"/>
                  <a:gd name="connsiteY38" fmla="*/ 23276 h 6051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579906" h="6051123">
                    <a:moveTo>
                      <a:pt x="1981596" y="4793859"/>
                    </a:moveTo>
                    <a:lnTo>
                      <a:pt x="1983020" y="4807984"/>
                    </a:lnTo>
                    <a:lnTo>
                      <a:pt x="1981596" y="4822109"/>
                    </a:lnTo>
                    <a:close/>
                    <a:moveTo>
                      <a:pt x="2579906" y="0"/>
                    </a:moveTo>
                    <a:lnTo>
                      <a:pt x="2579906" y="1596789"/>
                    </a:lnTo>
                    <a:lnTo>
                      <a:pt x="2560856" y="1596789"/>
                    </a:lnTo>
                    <a:lnTo>
                      <a:pt x="2560856" y="3700290"/>
                    </a:lnTo>
                    <a:lnTo>
                      <a:pt x="2561160" y="3700290"/>
                    </a:lnTo>
                    <a:lnTo>
                      <a:pt x="2561160" y="4845290"/>
                    </a:lnTo>
                    <a:lnTo>
                      <a:pt x="2557778" y="4845290"/>
                    </a:lnTo>
                    <a:lnTo>
                      <a:pt x="2557777" y="4845290"/>
                    </a:lnTo>
                    <a:lnTo>
                      <a:pt x="2554989" y="4900502"/>
                    </a:lnTo>
                    <a:cubicBezTo>
                      <a:pt x="2511740" y="5326372"/>
                      <a:pt x="2173174" y="5664938"/>
                      <a:pt x="1747304" y="5708187"/>
                    </a:cubicBezTo>
                    <a:lnTo>
                      <a:pt x="1654981" y="5712849"/>
                    </a:lnTo>
                    <a:lnTo>
                      <a:pt x="1654981" y="5714573"/>
                    </a:lnTo>
                    <a:lnTo>
                      <a:pt x="754870" y="5714573"/>
                    </a:lnTo>
                    <a:lnTo>
                      <a:pt x="754870" y="6051123"/>
                    </a:lnTo>
                    <a:lnTo>
                      <a:pt x="0" y="5424791"/>
                    </a:lnTo>
                    <a:lnTo>
                      <a:pt x="754870" y="4798459"/>
                    </a:lnTo>
                    <a:lnTo>
                      <a:pt x="754870" y="5135009"/>
                    </a:lnTo>
                    <a:lnTo>
                      <a:pt x="811800" y="5135009"/>
                    </a:lnTo>
                    <a:lnTo>
                      <a:pt x="1642794" y="5135009"/>
                    </a:lnTo>
                    <a:lnTo>
                      <a:pt x="1642804" y="5135010"/>
                    </a:lnTo>
                    <a:lnTo>
                      <a:pt x="1654982" y="5135010"/>
                    </a:lnTo>
                    <a:lnTo>
                      <a:pt x="1654982" y="5136199"/>
                    </a:lnTo>
                    <a:lnTo>
                      <a:pt x="1720937" y="5129549"/>
                    </a:lnTo>
                    <a:cubicBezTo>
                      <a:pt x="1849140" y="5103316"/>
                      <a:pt x="1950117" y="5002339"/>
                      <a:pt x="1976351" y="4874135"/>
                    </a:cubicBezTo>
                    <a:lnTo>
                      <a:pt x="1981596" y="4822109"/>
                    </a:lnTo>
                    <a:lnTo>
                      <a:pt x="1981596" y="4845290"/>
                    </a:lnTo>
                    <a:lnTo>
                      <a:pt x="1981597" y="4845290"/>
                    </a:lnTo>
                    <a:lnTo>
                      <a:pt x="1981597" y="4822109"/>
                    </a:lnTo>
                    <a:lnTo>
                      <a:pt x="1983021" y="4807984"/>
                    </a:lnTo>
                    <a:lnTo>
                      <a:pt x="1981597" y="4793859"/>
                    </a:lnTo>
                    <a:lnTo>
                      <a:pt x="1981597" y="4471435"/>
                    </a:lnTo>
                    <a:lnTo>
                      <a:pt x="1981292" y="4471435"/>
                    </a:lnTo>
                    <a:lnTo>
                      <a:pt x="1981292" y="1596789"/>
                    </a:lnTo>
                    <a:lnTo>
                      <a:pt x="1273028" y="1596789"/>
                    </a:lnTo>
                    <a:lnTo>
                      <a:pt x="1981292" y="731407"/>
                    </a:lnTo>
                    <a:lnTo>
                      <a:pt x="2560856" y="23276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71DEA737-9F58-7F11-4CD9-187172E0DE70}"/>
                  </a:ext>
                </a:extLst>
              </p:cNvPr>
              <p:cNvSpPr/>
              <p:nvPr/>
            </p:nvSpPr>
            <p:spPr>
              <a:xfrm>
                <a:off x="9547373" y="13867653"/>
                <a:ext cx="2345125" cy="8372022"/>
              </a:xfrm>
              <a:custGeom>
                <a:avLst/>
                <a:gdLst>
                  <a:gd name="connsiteX0" fmla="*/ 1771557 w 2345125"/>
                  <a:gd name="connsiteY0" fmla="*/ 5554640 h 8372022"/>
                  <a:gd name="connsiteX1" fmla="*/ 2334887 w 2345125"/>
                  <a:gd name="connsiteY1" fmla="*/ 5554640 h 8372022"/>
                  <a:gd name="connsiteX2" fmla="*/ 2343745 w 2345125"/>
                  <a:gd name="connsiteY2" fmla="*/ 5730059 h 8372022"/>
                  <a:gd name="connsiteX3" fmla="*/ 1585215 w 2345125"/>
                  <a:gd name="connsiteY3" fmla="*/ 7561313 h 8372022"/>
                  <a:gd name="connsiteX4" fmla="*/ 1537534 w 2345125"/>
                  <a:gd name="connsiteY4" fmla="*/ 7604648 h 8372022"/>
                  <a:gd name="connsiteX5" fmla="*/ 1488542 w 2345125"/>
                  <a:gd name="connsiteY5" fmla="*/ 7649175 h 8372022"/>
                  <a:gd name="connsiteX6" fmla="*/ 1488540 w 2345125"/>
                  <a:gd name="connsiteY6" fmla="*/ 7649176 h 8372022"/>
                  <a:gd name="connsiteX7" fmla="*/ 1401304 w 2345125"/>
                  <a:gd name="connsiteY7" fmla="*/ 7728461 h 8372022"/>
                  <a:gd name="connsiteX8" fmla="*/ 932964 w 2345125"/>
                  <a:gd name="connsiteY8" fmla="*/ 8036521 h 8372022"/>
                  <a:gd name="connsiteX9" fmla="*/ 817528 w 2345125"/>
                  <a:gd name="connsiteY9" fmla="*/ 8090412 h 8372022"/>
                  <a:gd name="connsiteX10" fmla="*/ 948845 w 2345125"/>
                  <a:gd name="connsiteY10" fmla="*/ 8372022 h 8372022"/>
                  <a:gd name="connsiteX11" fmla="*/ 0 w 2345125"/>
                  <a:gd name="connsiteY11" fmla="*/ 8123395 h 8372022"/>
                  <a:gd name="connsiteX12" fmla="*/ 419446 w 2345125"/>
                  <a:gd name="connsiteY12" fmla="*/ 7236723 h 8372022"/>
                  <a:gd name="connsiteX13" fmla="*/ 579794 w 2345125"/>
                  <a:gd name="connsiteY13" fmla="*/ 7580591 h 8372022"/>
                  <a:gd name="connsiteX14" fmla="*/ 587922 w 2345125"/>
                  <a:gd name="connsiteY14" fmla="*/ 7577503 h 8372022"/>
                  <a:gd name="connsiteX15" fmla="*/ 1186882 w 2345125"/>
                  <a:gd name="connsiteY15" fmla="*/ 7162978 h 8372022"/>
                  <a:gd name="connsiteX16" fmla="*/ 1203829 w 2345125"/>
                  <a:gd name="connsiteY16" fmla="*/ 7144332 h 8372022"/>
                  <a:gd name="connsiteX17" fmla="*/ 1254784 w 2345125"/>
                  <a:gd name="connsiteY17" fmla="*/ 7114913 h 8372022"/>
                  <a:gd name="connsiteX18" fmla="*/ 1203828 w 2345125"/>
                  <a:gd name="connsiteY18" fmla="*/ 7144333 h 8372022"/>
                  <a:gd name="connsiteX19" fmla="*/ 1317672 w 2345125"/>
                  <a:gd name="connsiteY19" fmla="*/ 7019072 h 8372022"/>
                  <a:gd name="connsiteX20" fmla="*/ 1780415 w 2345125"/>
                  <a:gd name="connsiteY20" fmla="*/ 5730059 h 8372022"/>
                  <a:gd name="connsiteX21" fmla="*/ 2345125 w 2345125"/>
                  <a:gd name="connsiteY21" fmla="*/ 0 h 8372022"/>
                  <a:gd name="connsiteX22" fmla="*/ 2345125 w 2345125"/>
                  <a:gd name="connsiteY22" fmla="*/ 2306138 h 8372022"/>
                  <a:gd name="connsiteX23" fmla="*/ 2344129 w 2345125"/>
                  <a:gd name="connsiteY23" fmla="*/ 2306138 h 8372022"/>
                  <a:gd name="connsiteX24" fmla="*/ 2344129 w 2345125"/>
                  <a:gd name="connsiteY24" fmla="*/ 5180784 h 8372022"/>
                  <a:gd name="connsiteX25" fmla="*/ 2343245 w 2345125"/>
                  <a:gd name="connsiteY25" fmla="*/ 5180784 h 8372022"/>
                  <a:gd name="connsiteX26" fmla="*/ 2343245 w 2345125"/>
                  <a:gd name="connsiteY26" fmla="*/ 5554640 h 8372022"/>
                  <a:gd name="connsiteX27" fmla="*/ 2334887 w 2345125"/>
                  <a:gd name="connsiteY27" fmla="*/ 5554640 h 8372022"/>
                  <a:gd name="connsiteX28" fmla="*/ 2334886 w 2345125"/>
                  <a:gd name="connsiteY28" fmla="*/ 5554638 h 8372022"/>
                  <a:gd name="connsiteX29" fmla="*/ 1771558 w 2345125"/>
                  <a:gd name="connsiteY29" fmla="*/ 5554639 h 8372022"/>
                  <a:gd name="connsiteX30" fmla="*/ 1769954 w 2345125"/>
                  <a:gd name="connsiteY30" fmla="*/ 5522865 h 8372022"/>
                  <a:gd name="connsiteX31" fmla="*/ 1763682 w 2345125"/>
                  <a:gd name="connsiteY31" fmla="*/ 5481769 h 8372022"/>
                  <a:gd name="connsiteX32" fmla="*/ 1763681 w 2345125"/>
                  <a:gd name="connsiteY32" fmla="*/ 4409639 h 8372022"/>
                  <a:gd name="connsiteX33" fmla="*/ 1764565 w 2345125"/>
                  <a:gd name="connsiteY33" fmla="*/ 4409639 h 8372022"/>
                  <a:gd name="connsiteX34" fmla="*/ 1764565 w 2345125"/>
                  <a:gd name="connsiteY34" fmla="*/ 2306138 h 8372022"/>
                  <a:gd name="connsiteX35" fmla="*/ 1764565 w 2345125"/>
                  <a:gd name="connsiteY35" fmla="*/ 709349 h 8372022"/>
                  <a:gd name="connsiteX36" fmla="*/ 2344129 w 2345125"/>
                  <a:gd name="connsiteY36" fmla="*/ 1217 h 8372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2345125" h="8372022">
                    <a:moveTo>
                      <a:pt x="1771557" y="5554640"/>
                    </a:moveTo>
                    <a:lnTo>
                      <a:pt x="2334887" y="5554640"/>
                    </a:lnTo>
                    <a:lnTo>
                      <a:pt x="2343745" y="5730059"/>
                    </a:lnTo>
                    <a:cubicBezTo>
                      <a:pt x="2343745" y="6445208"/>
                      <a:pt x="2053873" y="7092654"/>
                      <a:pt x="1585215" y="7561313"/>
                    </a:cubicBezTo>
                    <a:lnTo>
                      <a:pt x="1537534" y="7604648"/>
                    </a:lnTo>
                    <a:lnTo>
                      <a:pt x="1488542" y="7649175"/>
                    </a:lnTo>
                    <a:lnTo>
                      <a:pt x="1488540" y="7649176"/>
                    </a:lnTo>
                    <a:lnTo>
                      <a:pt x="1401304" y="7728461"/>
                    </a:lnTo>
                    <a:cubicBezTo>
                      <a:pt x="1257411" y="7847212"/>
                      <a:pt x="1100474" y="7950723"/>
                      <a:pt x="932964" y="8036521"/>
                    </a:cubicBezTo>
                    <a:lnTo>
                      <a:pt x="817528" y="8090412"/>
                    </a:lnTo>
                    <a:lnTo>
                      <a:pt x="948845" y="8372022"/>
                    </a:lnTo>
                    <a:lnTo>
                      <a:pt x="0" y="8123395"/>
                    </a:lnTo>
                    <a:lnTo>
                      <a:pt x="419446" y="7236723"/>
                    </a:lnTo>
                    <a:lnTo>
                      <a:pt x="579794" y="7580591"/>
                    </a:lnTo>
                    <a:lnTo>
                      <a:pt x="587922" y="7577503"/>
                    </a:lnTo>
                    <a:cubicBezTo>
                      <a:pt x="812345" y="7476036"/>
                      <a:pt x="1014983" y="7334876"/>
                      <a:pt x="1186882" y="7162978"/>
                    </a:cubicBezTo>
                    <a:lnTo>
                      <a:pt x="1203829" y="7144332"/>
                    </a:lnTo>
                    <a:lnTo>
                      <a:pt x="1254784" y="7114913"/>
                    </a:lnTo>
                    <a:lnTo>
                      <a:pt x="1203828" y="7144333"/>
                    </a:lnTo>
                    <a:lnTo>
                      <a:pt x="1317672" y="7019072"/>
                    </a:lnTo>
                    <a:cubicBezTo>
                      <a:pt x="1606757" y="6668782"/>
                      <a:pt x="1780415" y="6219700"/>
                      <a:pt x="1780415" y="5730059"/>
                    </a:cubicBezTo>
                    <a:close/>
                    <a:moveTo>
                      <a:pt x="2345125" y="0"/>
                    </a:moveTo>
                    <a:lnTo>
                      <a:pt x="2345125" y="2306138"/>
                    </a:lnTo>
                    <a:lnTo>
                      <a:pt x="2344129" y="2306138"/>
                    </a:lnTo>
                    <a:lnTo>
                      <a:pt x="2344129" y="5180784"/>
                    </a:lnTo>
                    <a:lnTo>
                      <a:pt x="2343245" y="5180784"/>
                    </a:lnTo>
                    <a:lnTo>
                      <a:pt x="2343245" y="5554640"/>
                    </a:lnTo>
                    <a:lnTo>
                      <a:pt x="2334887" y="5554640"/>
                    </a:lnTo>
                    <a:lnTo>
                      <a:pt x="2334886" y="5554638"/>
                    </a:lnTo>
                    <a:lnTo>
                      <a:pt x="1771558" y="5554639"/>
                    </a:lnTo>
                    <a:lnTo>
                      <a:pt x="1769954" y="5522865"/>
                    </a:lnTo>
                    <a:lnTo>
                      <a:pt x="1763682" y="5481769"/>
                    </a:lnTo>
                    <a:lnTo>
                      <a:pt x="1763681" y="4409639"/>
                    </a:lnTo>
                    <a:lnTo>
                      <a:pt x="1764565" y="4409639"/>
                    </a:lnTo>
                    <a:lnTo>
                      <a:pt x="1764565" y="2306138"/>
                    </a:lnTo>
                    <a:lnTo>
                      <a:pt x="1764565" y="709349"/>
                    </a:lnTo>
                    <a:lnTo>
                      <a:pt x="2344129" y="1217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7EF386A8-D311-45A1-2A62-D08924178B03}"/>
                  </a:ext>
                </a:extLst>
              </p:cNvPr>
              <p:cNvSpPr/>
              <p:nvPr/>
            </p:nvSpPr>
            <p:spPr>
              <a:xfrm>
                <a:off x="13101091" y="14600278"/>
                <a:ext cx="2570381" cy="6027847"/>
              </a:xfrm>
              <a:custGeom>
                <a:avLst/>
                <a:gdLst>
                  <a:gd name="connsiteX0" fmla="*/ 588784 w 2570381"/>
                  <a:gd name="connsiteY0" fmla="*/ 4770583 h 6027847"/>
                  <a:gd name="connsiteX1" fmla="*/ 588784 w 2570381"/>
                  <a:gd name="connsiteY1" fmla="*/ 4798833 h 6027847"/>
                  <a:gd name="connsiteX2" fmla="*/ 587360 w 2570381"/>
                  <a:gd name="connsiteY2" fmla="*/ 4784708 h 6027847"/>
                  <a:gd name="connsiteX3" fmla="*/ 0 w 2570381"/>
                  <a:gd name="connsiteY3" fmla="*/ 0 h 6027847"/>
                  <a:gd name="connsiteX4" fmla="*/ 589089 w 2570381"/>
                  <a:gd name="connsiteY4" fmla="*/ 719769 h 6027847"/>
                  <a:gd name="connsiteX5" fmla="*/ 589089 w 2570381"/>
                  <a:gd name="connsiteY5" fmla="*/ 719770 h 6027847"/>
                  <a:gd name="connsiteX6" fmla="*/ 1287827 w 2570381"/>
                  <a:gd name="connsiteY6" fmla="*/ 1573513 h 6027847"/>
                  <a:gd name="connsiteX7" fmla="*/ 589089 w 2570381"/>
                  <a:gd name="connsiteY7" fmla="*/ 1573513 h 6027847"/>
                  <a:gd name="connsiteX8" fmla="*/ 589089 w 2570381"/>
                  <a:gd name="connsiteY8" fmla="*/ 4448159 h 6027847"/>
                  <a:gd name="connsiteX9" fmla="*/ 588783 w 2570381"/>
                  <a:gd name="connsiteY9" fmla="*/ 4448159 h 6027847"/>
                  <a:gd name="connsiteX10" fmla="*/ 588783 w 2570381"/>
                  <a:gd name="connsiteY10" fmla="*/ 4770583 h 6027847"/>
                  <a:gd name="connsiteX11" fmla="*/ 587359 w 2570381"/>
                  <a:gd name="connsiteY11" fmla="*/ 4784708 h 6027847"/>
                  <a:gd name="connsiteX12" fmla="*/ 588783 w 2570381"/>
                  <a:gd name="connsiteY12" fmla="*/ 4798833 h 6027847"/>
                  <a:gd name="connsiteX13" fmla="*/ 588783 w 2570381"/>
                  <a:gd name="connsiteY13" fmla="*/ 4822014 h 6027847"/>
                  <a:gd name="connsiteX14" fmla="*/ 588784 w 2570381"/>
                  <a:gd name="connsiteY14" fmla="*/ 4822014 h 6027847"/>
                  <a:gd name="connsiteX15" fmla="*/ 588784 w 2570381"/>
                  <a:gd name="connsiteY15" fmla="*/ 4798833 h 6027847"/>
                  <a:gd name="connsiteX16" fmla="*/ 594029 w 2570381"/>
                  <a:gd name="connsiteY16" fmla="*/ 4850859 h 6027847"/>
                  <a:gd name="connsiteX17" fmla="*/ 849443 w 2570381"/>
                  <a:gd name="connsiteY17" fmla="*/ 5106273 h 6027847"/>
                  <a:gd name="connsiteX18" fmla="*/ 915398 w 2570381"/>
                  <a:gd name="connsiteY18" fmla="*/ 5112923 h 6027847"/>
                  <a:gd name="connsiteX19" fmla="*/ 915398 w 2570381"/>
                  <a:gd name="connsiteY19" fmla="*/ 5111734 h 6027847"/>
                  <a:gd name="connsiteX20" fmla="*/ 927576 w 2570381"/>
                  <a:gd name="connsiteY20" fmla="*/ 5111734 h 6027847"/>
                  <a:gd name="connsiteX21" fmla="*/ 927586 w 2570381"/>
                  <a:gd name="connsiteY21" fmla="*/ 5111733 h 6027847"/>
                  <a:gd name="connsiteX22" fmla="*/ 1758580 w 2570381"/>
                  <a:gd name="connsiteY22" fmla="*/ 5111733 h 6027847"/>
                  <a:gd name="connsiteX23" fmla="*/ 1815509 w 2570381"/>
                  <a:gd name="connsiteY23" fmla="*/ 5111733 h 6027847"/>
                  <a:gd name="connsiteX24" fmla="*/ 1815509 w 2570381"/>
                  <a:gd name="connsiteY24" fmla="*/ 4775183 h 6027847"/>
                  <a:gd name="connsiteX25" fmla="*/ 2570381 w 2570381"/>
                  <a:gd name="connsiteY25" fmla="*/ 5401515 h 6027847"/>
                  <a:gd name="connsiteX26" fmla="*/ 1815509 w 2570381"/>
                  <a:gd name="connsiteY26" fmla="*/ 6027847 h 6027847"/>
                  <a:gd name="connsiteX27" fmla="*/ 1815509 w 2570381"/>
                  <a:gd name="connsiteY27" fmla="*/ 5691297 h 6027847"/>
                  <a:gd name="connsiteX28" fmla="*/ 915399 w 2570381"/>
                  <a:gd name="connsiteY28" fmla="*/ 5691297 h 6027847"/>
                  <a:gd name="connsiteX29" fmla="*/ 915399 w 2570381"/>
                  <a:gd name="connsiteY29" fmla="*/ 5689573 h 6027847"/>
                  <a:gd name="connsiteX30" fmla="*/ 823076 w 2570381"/>
                  <a:gd name="connsiteY30" fmla="*/ 5684911 h 6027847"/>
                  <a:gd name="connsiteX31" fmla="*/ 15391 w 2570381"/>
                  <a:gd name="connsiteY31" fmla="*/ 4877226 h 6027847"/>
                  <a:gd name="connsiteX32" fmla="*/ 12603 w 2570381"/>
                  <a:gd name="connsiteY32" fmla="*/ 4822014 h 6027847"/>
                  <a:gd name="connsiteX33" fmla="*/ 12602 w 2570381"/>
                  <a:gd name="connsiteY33" fmla="*/ 4822014 h 6027847"/>
                  <a:gd name="connsiteX34" fmla="*/ 9220 w 2570381"/>
                  <a:gd name="connsiteY34" fmla="*/ 4822014 h 6027847"/>
                  <a:gd name="connsiteX35" fmla="*/ 9220 w 2570381"/>
                  <a:gd name="connsiteY35" fmla="*/ 4448159 h 6027847"/>
                  <a:gd name="connsiteX36" fmla="*/ 0 w 2570381"/>
                  <a:gd name="connsiteY36" fmla="*/ 4448159 h 6027847"/>
                  <a:gd name="connsiteX37" fmla="*/ 0 w 2570381"/>
                  <a:gd name="connsiteY37" fmla="*/ 1573513 h 6027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570381" h="6027847">
                    <a:moveTo>
                      <a:pt x="588784" y="4770583"/>
                    </a:moveTo>
                    <a:lnTo>
                      <a:pt x="588784" y="4798833"/>
                    </a:lnTo>
                    <a:lnTo>
                      <a:pt x="587360" y="4784708"/>
                    </a:lnTo>
                    <a:close/>
                    <a:moveTo>
                      <a:pt x="0" y="0"/>
                    </a:moveTo>
                    <a:lnTo>
                      <a:pt x="589089" y="719769"/>
                    </a:lnTo>
                    <a:lnTo>
                      <a:pt x="589089" y="719770"/>
                    </a:lnTo>
                    <a:lnTo>
                      <a:pt x="1287827" y="1573513"/>
                    </a:lnTo>
                    <a:lnTo>
                      <a:pt x="589089" y="1573513"/>
                    </a:lnTo>
                    <a:lnTo>
                      <a:pt x="589089" y="4448159"/>
                    </a:lnTo>
                    <a:lnTo>
                      <a:pt x="588783" y="4448159"/>
                    </a:lnTo>
                    <a:lnTo>
                      <a:pt x="588783" y="4770583"/>
                    </a:lnTo>
                    <a:lnTo>
                      <a:pt x="587359" y="4784708"/>
                    </a:lnTo>
                    <a:lnTo>
                      <a:pt x="588783" y="4798833"/>
                    </a:lnTo>
                    <a:lnTo>
                      <a:pt x="588783" y="4822014"/>
                    </a:lnTo>
                    <a:lnTo>
                      <a:pt x="588784" y="4822014"/>
                    </a:lnTo>
                    <a:lnTo>
                      <a:pt x="588784" y="4798833"/>
                    </a:lnTo>
                    <a:lnTo>
                      <a:pt x="594029" y="4850859"/>
                    </a:lnTo>
                    <a:cubicBezTo>
                      <a:pt x="620263" y="4979063"/>
                      <a:pt x="721240" y="5080040"/>
                      <a:pt x="849443" y="5106273"/>
                    </a:cubicBezTo>
                    <a:lnTo>
                      <a:pt x="915398" y="5112923"/>
                    </a:lnTo>
                    <a:lnTo>
                      <a:pt x="915398" y="5111734"/>
                    </a:lnTo>
                    <a:lnTo>
                      <a:pt x="927576" y="5111734"/>
                    </a:lnTo>
                    <a:lnTo>
                      <a:pt x="927586" y="5111733"/>
                    </a:lnTo>
                    <a:lnTo>
                      <a:pt x="1758580" y="5111733"/>
                    </a:lnTo>
                    <a:lnTo>
                      <a:pt x="1815509" y="5111733"/>
                    </a:lnTo>
                    <a:lnTo>
                      <a:pt x="1815509" y="4775183"/>
                    </a:lnTo>
                    <a:lnTo>
                      <a:pt x="2570381" y="5401515"/>
                    </a:lnTo>
                    <a:lnTo>
                      <a:pt x="1815509" y="6027847"/>
                    </a:lnTo>
                    <a:lnTo>
                      <a:pt x="1815509" y="5691297"/>
                    </a:lnTo>
                    <a:lnTo>
                      <a:pt x="915399" y="5691297"/>
                    </a:lnTo>
                    <a:lnTo>
                      <a:pt x="915399" y="5689573"/>
                    </a:lnTo>
                    <a:lnTo>
                      <a:pt x="823076" y="5684911"/>
                    </a:lnTo>
                    <a:cubicBezTo>
                      <a:pt x="397206" y="5641662"/>
                      <a:pt x="58640" y="5303096"/>
                      <a:pt x="15391" y="4877226"/>
                    </a:cubicBezTo>
                    <a:lnTo>
                      <a:pt x="12603" y="4822014"/>
                    </a:lnTo>
                    <a:lnTo>
                      <a:pt x="12602" y="4822014"/>
                    </a:lnTo>
                    <a:lnTo>
                      <a:pt x="9220" y="4822014"/>
                    </a:lnTo>
                    <a:lnTo>
                      <a:pt x="9220" y="4448159"/>
                    </a:lnTo>
                    <a:lnTo>
                      <a:pt x="0" y="4448159"/>
                    </a:lnTo>
                    <a:lnTo>
                      <a:pt x="0" y="1573513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FEE52ABE-4B13-3400-59A5-CE9BB84AE247}"/>
                  </a:ext>
                </a:extLst>
              </p:cNvPr>
              <p:cNvSpPr/>
              <p:nvPr/>
            </p:nvSpPr>
            <p:spPr>
              <a:xfrm>
                <a:off x="12492498" y="13868870"/>
                <a:ext cx="2353654" cy="8370805"/>
              </a:xfrm>
              <a:custGeom>
                <a:avLst/>
                <a:gdLst>
                  <a:gd name="connsiteX0" fmla="*/ 582097 w 2353654"/>
                  <a:gd name="connsiteY0" fmla="*/ 5553423 h 8370805"/>
                  <a:gd name="connsiteX1" fmla="*/ 573239 w 2353654"/>
                  <a:gd name="connsiteY1" fmla="*/ 5728842 h 8370805"/>
                  <a:gd name="connsiteX2" fmla="*/ 1035982 w 2353654"/>
                  <a:gd name="connsiteY2" fmla="*/ 7017855 h 8370805"/>
                  <a:gd name="connsiteX3" fmla="*/ 1149826 w 2353654"/>
                  <a:gd name="connsiteY3" fmla="*/ 7143116 h 8370805"/>
                  <a:gd name="connsiteX4" fmla="*/ 1098870 w 2353654"/>
                  <a:gd name="connsiteY4" fmla="*/ 7113696 h 8370805"/>
                  <a:gd name="connsiteX5" fmla="*/ 1149825 w 2353654"/>
                  <a:gd name="connsiteY5" fmla="*/ 7143115 h 8370805"/>
                  <a:gd name="connsiteX6" fmla="*/ 1166772 w 2353654"/>
                  <a:gd name="connsiteY6" fmla="*/ 7161761 h 8370805"/>
                  <a:gd name="connsiteX7" fmla="*/ 1765732 w 2353654"/>
                  <a:gd name="connsiteY7" fmla="*/ 7576286 h 8370805"/>
                  <a:gd name="connsiteX8" fmla="*/ 1773860 w 2353654"/>
                  <a:gd name="connsiteY8" fmla="*/ 7579374 h 8370805"/>
                  <a:gd name="connsiteX9" fmla="*/ 1934208 w 2353654"/>
                  <a:gd name="connsiteY9" fmla="*/ 7235506 h 8370805"/>
                  <a:gd name="connsiteX10" fmla="*/ 2353654 w 2353654"/>
                  <a:gd name="connsiteY10" fmla="*/ 8122178 h 8370805"/>
                  <a:gd name="connsiteX11" fmla="*/ 1404809 w 2353654"/>
                  <a:gd name="connsiteY11" fmla="*/ 8370805 h 8370805"/>
                  <a:gd name="connsiteX12" fmla="*/ 1536126 w 2353654"/>
                  <a:gd name="connsiteY12" fmla="*/ 8089195 h 8370805"/>
                  <a:gd name="connsiteX13" fmla="*/ 1420690 w 2353654"/>
                  <a:gd name="connsiteY13" fmla="*/ 8035304 h 8370805"/>
                  <a:gd name="connsiteX14" fmla="*/ 952350 w 2353654"/>
                  <a:gd name="connsiteY14" fmla="*/ 7727244 h 8370805"/>
                  <a:gd name="connsiteX15" fmla="*/ 865114 w 2353654"/>
                  <a:gd name="connsiteY15" fmla="*/ 7647959 h 8370805"/>
                  <a:gd name="connsiteX16" fmla="*/ 865112 w 2353654"/>
                  <a:gd name="connsiteY16" fmla="*/ 7647958 h 8370805"/>
                  <a:gd name="connsiteX17" fmla="*/ 816120 w 2353654"/>
                  <a:gd name="connsiteY17" fmla="*/ 7603431 h 8370805"/>
                  <a:gd name="connsiteX18" fmla="*/ 768439 w 2353654"/>
                  <a:gd name="connsiteY18" fmla="*/ 7560096 h 8370805"/>
                  <a:gd name="connsiteX19" fmla="*/ 9909 w 2353654"/>
                  <a:gd name="connsiteY19" fmla="*/ 5728842 h 8370805"/>
                  <a:gd name="connsiteX20" fmla="*/ 18767 w 2353654"/>
                  <a:gd name="connsiteY20" fmla="*/ 5553423 h 8370805"/>
                  <a:gd name="connsiteX21" fmla="*/ 0 w 2353654"/>
                  <a:gd name="connsiteY21" fmla="*/ 0 h 8370805"/>
                  <a:gd name="connsiteX22" fmla="*/ 589089 w 2353654"/>
                  <a:gd name="connsiteY22" fmla="*/ 719770 h 8370805"/>
                  <a:gd name="connsiteX23" fmla="*/ 598614 w 2353654"/>
                  <a:gd name="connsiteY23" fmla="*/ 731408 h 8370805"/>
                  <a:gd name="connsiteX24" fmla="*/ 598614 w 2353654"/>
                  <a:gd name="connsiteY24" fmla="*/ 2304921 h 8370805"/>
                  <a:gd name="connsiteX25" fmla="*/ 589089 w 2353654"/>
                  <a:gd name="connsiteY25" fmla="*/ 2304921 h 8370805"/>
                  <a:gd name="connsiteX26" fmla="*/ 589089 w 2353654"/>
                  <a:gd name="connsiteY26" fmla="*/ 4408422 h 8370805"/>
                  <a:gd name="connsiteX27" fmla="*/ 589973 w 2353654"/>
                  <a:gd name="connsiteY27" fmla="*/ 4408422 h 8370805"/>
                  <a:gd name="connsiteX28" fmla="*/ 589972 w 2353654"/>
                  <a:gd name="connsiteY28" fmla="*/ 5480552 h 8370805"/>
                  <a:gd name="connsiteX29" fmla="*/ 583700 w 2353654"/>
                  <a:gd name="connsiteY29" fmla="*/ 5521648 h 8370805"/>
                  <a:gd name="connsiteX30" fmla="*/ 582096 w 2353654"/>
                  <a:gd name="connsiteY30" fmla="*/ 5553422 h 8370805"/>
                  <a:gd name="connsiteX31" fmla="*/ 18768 w 2353654"/>
                  <a:gd name="connsiteY31" fmla="*/ 5553421 h 8370805"/>
                  <a:gd name="connsiteX32" fmla="*/ 18767 w 2353654"/>
                  <a:gd name="connsiteY32" fmla="*/ 5553423 h 8370805"/>
                  <a:gd name="connsiteX33" fmla="*/ 10409 w 2353654"/>
                  <a:gd name="connsiteY33" fmla="*/ 5553423 h 8370805"/>
                  <a:gd name="connsiteX34" fmla="*/ 10409 w 2353654"/>
                  <a:gd name="connsiteY34" fmla="*/ 5179567 h 8370805"/>
                  <a:gd name="connsiteX35" fmla="*/ 0 w 2353654"/>
                  <a:gd name="connsiteY35" fmla="*/ 5179567 h 8370805"/>
                  <a:gd name="connsiteX36" fmla="*/ 0 w 2353654"/>
                  <a:gd name="connsiteY36" fmla="*/ 2304921 h 837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2353654" h="8370805">
                    <a:moveTo>
                      <a:pt x="582097" y="5553423"/>
                    </a:moveTo>
                    <a:lnTo>
                      <a:pt x="573239" y="5728842"/>
                    </a:lnTo>
                    <a:cubicBezTo>
                      <a:pt x="573239" y="6218483"/>
                      <a:pt x="746897" y="6667565"/>
                      <a:pt x="1035982" y="7017855"/>
                    </a:cubicBezTo>
                    <a:lnTo>
                      <a:pt x="1149826" y="7143116"/>
                    </a:lnTo>
                    <a:lnTo>
                      <a:pt x="1098870" y="7113696"/>
                    </a:lnTo>
                    <a:lnTo>
                      <a:pt x="1149825" y="7143115"/>
                    </a:lnTo>
                    <a:lnTo>
                      <a:pt x="1166772" y="7161761"/>
                    </a:lnTo>
                    <a:cubicBezTo>
                      <a:pt x="1338671" y="7333659"/>
                      <a:pt x="1541309" y="7474819"/>
                      <a:pt x="1765732" y="7576286"/>
                    </a:cubicBezTo>
                    <a:lnTo>
                      <a:pt x="1773860" y="7579374"/>
                    </a:lnTo>
                    <a:lnTo>
                      <a:pt x="1934208" y="7235506"/>
                    </a:lnTo>
                    <a:lnTo>
                      <a:pt x="2353654" y="8122178"/>
                    </a:lnTo>
                    <a:lnTo>
                      <a:pt x="1404809" y="8370805"/>
                    </a:lnTo>
                    <a:lnTo>
                      <a:pt x="1536126" y="8089195"/>
                    </a:lnTo>
                    <a:lnTo>
                      <a:pt x="1420690" y="8035304"/>
                    </a:lnTo>
                    <a:cubicBezTo>
                      <a:pt x="1253180" y="7949506"/>
                      <a:pt x="1096243" y="7845995"/>
                      <a:pt x="952350" y="7727244"/>
                    </a:cubicBezTo>
                    <a:lnTo>
                      <a:pt x="865114" y="7647959"/>
                    </a:lnTo>
                    <a:lnTo>
                      <a:pt x="865112" y="7647958"/>
                    </a:lnTo>
                    <a:lnTo>
                      <a:pt x="816120" y="7603431"/>
                    </a:lnTo>
                    <a:lnTo>
                      <a:pt x="768439" y="7560096"/>
                    </a:lnTo>
                    <a:cubicBezTo>
                      <a:pt x="299781" y="7091437"/>
                      <a:pt x="9909" y="6443991"/>
                      <a:pt x="9909" y="5728842"/>
                    </a:cubicBezTo>
                    <a:lnTo>
                      <a:pt x="18767" y="5553423"/>
                    </a:lnTo>
                    <a:close/>
                    <a:moveTo>
                      <a:pt x="0" y="0"/>
                    </a:moveTo>
                    <a:lnTo>
                      <a:pt x="589089" y="719770"/>
                    </a:lnTo>
                    <a:lnTo>
                      <a:pt x="598614" y="731408"/>
                    </a:lnTo>
                    <a:lnTo>
                      <a:pt x="598614" y="2304921"/>
                    </a:lnTo>
                    <a:lnTo>
                      <a:pt x="589089" y="2304921"/>
                    </a:lnTo>
                    <a:lnTo>
                      <a:pt x="589089" y="4408422"/>
                    </a:lnTo>
                    <a:lnTo>
                      <a:pt x="589973" y="4408422"/>
                    </a:lnTo>
                    <a:lnTo>
                      <a:pt x="589972" y="5480552"/>
                    </a:lnTo>
                    <a:lnTo>
                      <a:pt x="583700" y="5521648"/>
                    </a:lnTo>
                    <a:lnTo>
                      <a:pt x="582096" y="5553422"/>
                    </a:lnTo>
                    <a:lnTo>
                      <a:pt x="18768" y="5553421"/>
                    </a:lnTo>
                    <a:lnTo>
                      <a:pt x="18767" y="5553423"/>
                    </a:lnTo>
                    <a:lnTo>
                      <a:pt x="10409" y="5553423"/>
                    </a:lnTo>
                    <a:lnTo>
                      <a:pt x="10409" y="5179567"/>
                    </a:lnTo>
                    <a:lnTo>
                      <a:pt x="0" y="5179567"/>
                    </a:lnTo>
                    <a:lnTo>
                      <a:pt x="0" y="2304921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69" name="Oval 68">
            <a:extLst>
              <a:ext uri="{FF2B5EF4-FFF2-40B4-BE49-F238E27FC236}">
                <a16:creationId xmlns:a16="http://schemas.microsoft.com/office/drawing/2014/main" id="{638A5FE3-DACB-ACDF-7672-EA748AD29406}"/>
              </a:ext>
            </a:extLst>
          </p:cNvPr>
          <p:cNvSpPr/>
          <p:nvPr/>
        </p:nvSpPr>
        <p:spPr>
          <a:xfrm>
            <a:off x="7572312" y="6792181"/>
            <a:ext cx="914400" cy="9144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+mj-lt"/>
              </a:rPr>
              <a:t>01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9ED4A97-3733-9D74-1ECF-7A9F6519224C}"/>
              </a:ext>
            </a:extLst>
          </p:cNvPr>
          <p:cNvSpPr/>
          <p:nvPr/>
        </p:nvSpPr>
        <p:spPr>
          <a:xfrm>
            <a:off x="8365776" y="9158048"/>
            <a:ext cx="914400" cy="9144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+mj-lt"/>
              </a:rPr>
              <a:t>02</a:t>
            </a: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DA87CF2F-080A-DBEC-170F-4EE2742819AC}"/>
              </a:ext>
            </a:extLst>
          </p:cNvPr>
          <p:cNvSpPr/>
          <p:nvPr/>
        </p:nvSpPr>
        <p:spPr>
          <a:xfrm>
            <a:off x="11734800" y="10919627"/>
            <a:ext cx="914400" cy="9144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+mj-lt"/>
              </a:rPr>
              <a:t>03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F4FBC79-C629-BDB7-D029-21399106D82D}"/>
              </a:ext>
            </a:extLst>
          </p:cNvPr>
          <p:cNvSpPr txBox="1"/>
          <p:nvPr/>
        </p:nvSpPr>
        <p:spPr>
          <a:xfrm>
            <a:off x="3454029" y="6863696"/>
            <a:ext cx="288765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r"/>
            <a:r>
              <a:rPr lang="vi-VN" sz="2200" dirty="0">
                <a:solidFill>
                  <a:schemeClr val="tx2"/>
                </a:solidFill>
              </a:rPr>
              <a:t>Nhận thức cơ hội và thách thức số hóa.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A49943EE-1DCC-0334-EFB1-BC0B89523F1E}"/>
              </a:ext>
            </a:extLst>
          </p:cNvPr>
          <p:cNvSpPr txBox="1"/>
          <p:nvPr/>
        </p:nvSpPr>
        <p:spPr>
          <a:xfrm>
            <a:off x="4343400" y="9822777"/>
            <a:ext cx="288765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r"/>
            <a:r>
              <a:rPr lang="vi-VN" sz="2200" dirty="0">
                <a:solidFill>
                  <a:schemeClr val="tx2"/>
                </a:solidFill>
              </a:rPr>
              <a:t>Gắn kết chiến lược và công nghệ.</a:t>
            </a:r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B79DDD86-01A9-69D9-FC33-A0F1DD7A117C}"/>
              </a:ext>
            </a:extLst>
          </p:cNvPr>
          <p:cNvSpPr/>
          <p:nvPr/>
        </p:nvSpPr>
        <p:spPr>
          <a:xfrm>
            <a:off x="11570393" y="749300"/>
            <a:ext cx="1252664" cy="9710933"/>
          </a:xfrm>
          <a:custGeom>
            <a:avLst/>
            <a:gdLst>
              <a:gd name="connsiteX0" fmla="*/ 621607 w 1252664"/>
              <a:gd name="connsiteY0" fmla="*/ 0 h 9710933"/>
              <a:gd name="connsiteX1" fmla="*/ 920719 w 1252664"/>
              <a:gd name="connsiteY1" fmla="*/ 365466 h 9710933"/>
              <a:gd name="connsiteX2" fmla="*/ 922105 w 1252664"/>
              <a:gd name="connsiteY2" fmla="*/ 367159 h 9710933"/>
              <a:gd name="connsiteX3" fmla="*/ 922105 w 1252664"/>
              <a:gd name="connsiteY3" fmla="*/ 2672080 h 9710933"/>
              <a:gd name="connsiteX4" fmla="*/ 920719 w 1252664"/>
              <a:gd name="connsiteY4" fmla="*/ 2672080 h 9710933"/>
              <a:gd name="connsiteX5" fmla="*/ 920719 w 1252664"/>
              <a:gd name="connsiteY5" fmla="*/ 5118481 h 9710933"/>
              <a:gd name="connsiteX6" fmla="*/ 925713 w 1252664"/>
              <a:gd name="connsiteY6" fmla="*/ 5118481 h 9710933"/>
              <a:gd name="connsiteX7" fmla="*/ 925713 w 1252664"/>
              <a:gd name="connsiteY7" fmla="*/ 8956062 h 9710933"/>
              <a:gd name="connsiteX8" fmla="*/ 1252664 w 1252664"/>
              <a:gd name="connsiteY8" fmla="*/ 8956062 h 9710933"/>
              <a:gd name="connsiteX9" fmla="*/ 626332 w 1252664"/>
              <a:gd name="connsiteY9" fmla="*/ 9710933 h 9710933"/>
              <a:gd name="connsiteX10" fmla="*/ 0 w 1252664"/>
              <a:gd name="connsiteY10" fmla="*/ 8956062 h 9710933"/>
              <a:gd name="connsiteX11" fmla="*/ 327099 w 1252664"/>
              <a:gd name="connsiteY11" fmla="*/ 8956062 h 9710933"/>
              <a:gd name="connsiteX12" fmla="*/ 327099 w 1252664"/>
              <a:gd name="connsiteY12" fmla="*/ 5546726 h 9710933"/>
              <a:gd name="connsiteX13" fmla="*/ 322105 w 1252664"/>
              <a:gd name="connsiteY13" fmla="*/ 5546726 h 9710933"/>
              <a:gd name="connsiteX14" fmla="*/ 322105 w 1252664"/>
              <a:gd name="connsiteY14" fmla="*/ 2672080 h 9710933"/>
              <a:gd name="connsiteX15" fmla="*/ 322105 w 1252664"/>
              <a:gd name="connsiteY15" fmla="*/ 365942 h 9710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252664" h="9710933">
                <a:moveTo>
                  <a:pt x="621607" y="0"/>
                </a:moveTo>
                <a:lnTo>
                  <a:pt x="920719" y="365466"/>
                </a:lnTo>
                <a:lnTo>
                  <a:pt x="922105" y="367159"/>
                </a:lnTo>
                <a:lnTo>
                  <a:pt x="922105" y="2672080"/>
                </a:lnTo>
                <a:lnTo>
                  <a:pt x="920719" y="2672080"/>
                </a:lnTo>
                <a:lnTo>
                  <a:pt x="920719" y="5118481"/>
                </a:lnTo>
                <a:lnTo>
                  <a:pt x="925713" y="5118481"/>
                </a:lnTo>
                <a:lnTo>
                  <a:pt x="925713" y="8956062"/>
                </a:lnTo>
                <a:lnTo>
                  <a:pt x="1252664" y="8956062"/>
                </a:lnTo>
                <a:lnTo>
                  <a:pt x="626332" y="9710933"/>
                </a:lnTo>
                <a:lnTo>
                  <a:pt x="0" y="8956062"/>
                </a:lnTo>
                <a:lnTo>
                  <a:pt x="327099" y="8956062"/>
                </a:lnTo>
                <a:lnTo>
                  <a:pt x="327099" y="5546726"/>
                </a:lnTo>
                <a:lnTo>
                  <a:pt x="322105" y="5546726"/>
                </a:lnTo>
                <a:lnTo>
                  <a:pt x="322105" y="2672080"/>
                </a:lnTo>
                <a:lnTo>
                  <a:pt x="322105" y="36594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C43AD37D-D86A-909F-3283-F4EC174359D2}"/>
              </a:ext>
            </a:extLst>
          </p:cNvPr>
          <p:cNvSpPr/>
          <p:nvPr/>
        </p:nvSpPr>
        <p:spPr>
          <a:xfrm>
            <a:off x="8722054" y="1824591"/>
            <a:ext cx="2579906" cy="6051123"/>
          </a:xfrm>
          <a:custGeom>
            <a:avLst/>
            <a:gdLst>
              <a:gd name="connsiteX0" fmla="*/ 1981596 w 2579906"/>
              <a:gd name="connsiteY0" fmla="*/ 4793859 h 6051123"/>
              <a:gd name="connsiteX1" fmla="*/ 1983020 w 2579906"/>
              <a:gd name="connsiteY1" fmla="*/ 4807984 h 6051123"/>
              <a:gd name="connsiteX2" fmla="*/ 1981596 w 2579906"/>
              <a:gd name="connsiteY2" fmla="*/ 4822109 h 6051123"/>
              <a:gd name="connsiteX3" fmla="*/ 2579906 w 2579906"/>
              <a:gd name="connsiteY3" fmla="*/ 0 h 6051123"/>
              <a:gd name="connsiteX4" fmla="*/ 2579906 w 2579906"/>
              <a:gd name="connsiteY4" fmla="*/ 1596789 h 6051123"/>
              <a:gd name="connsiteX5" fmla="*/ 2560856 w 2579906"/>
              <a:gd name="connsiteY5" fmla="*/ 1596789 h 6051123"/>
              <a:gd name="connsiteX6" fmla="*/ 2560856 w 2579906"/>
              <a:gd name="connsiteY6" fmla="*/ 3700290 h 6051123"/>
              <a:gd name="connsiteX7" fmla="*/ 2561160 w 2579906"/>
              <a:gd name="connsiteY7" fmla="*/ 3700290 h 6051123"/>
              <a:gd name="connsiteX8" fmla="*/ 2561160 w 2579906"/>
              <a:gd name="connsiteY8" fmla="*/ 4845290 h 6051123"/>
              <a:gd name="connsiteX9" fmla="*/ 2557778 w 2579906"/>
              <a:gd name="connsiteY9" fmla="*/ 4845290 h 6051123"/>
              <a:gd name="connsiteX10" fmla="*/ 2557777 w 2579906"/>
              <a:gd name="connsiteY10" fmla="*/ 4845290 h 6051123"/>
              <a:gd name="connsiteX11" fmla="*/ 2554989 w 2579906"/>
              <a:gd name="connsiteY11" fmla="*/ 4900502 h 6051123"/>
              <a:gd name="connsiteX12" fmla="*/ 1747304 w 2579906"/>
              <a:gd name="connsiteY12" fmla="*/ 5708187 h 6051123"/>
              <a:gd name="connsiteX13" fmla="*/ 1654981 w 2579906"/>
              <a:gd name="connsiteY13" fmla="*/ 5712849 h 6051123"/>
              <a:gd name="connsiteX14" fmla="*/ 1654981 w 2579906"/>
              <a:gd name="connsiteY14" fmla="*/ 5714573 h 6051123"/>
              <a:gd name="connsiteX15" fmla="*/ 754870 w 2579906"/>
              <a:gd name="connsiteY15" fmla="*/ 5714573 h 6051123"/>
              <a:gd name="connsiteX16" fmla="*/ 754870 w 2579906"/>
              <a:gd name="connsiteY16" fmla="*/ 6051123 h 6051123"/>
              <a:gd name="connsiteX17" fmla="*/ 0 w 2579906"/>
              <a:gd name="connsiteY17" fmla="*/ 5424791 h 6051123"/>
              <a:gd name="connsiteX18" fmla="*/ 754870 w 2579906"/>
              <a:gd name="connsiteY18" fmla="*/ 4798459 h 6051123"/>
              <a:gd name="connsiteX19" fmla="*/ 754870 w 2579906"/>
              <a:gd name="connsiteY19" fmla="*/ 5135009 h 6051123"/>
              <a:gd name="connsiteX20" fmla="*/ 811800 w 2579906"/>
              <a:gd name="connsiteY20" fmla="*/ 5135009 h 6051123"/>
              <a:gd name="connsiteX21" fmla="*/ 1642794 w 2579906"/>
              <a:gd name="connsiteY21" fmla="*/ 5135009 h 6051123"/>
              <a:gd name="connsiteX22" fmla="*/ 1642804 w 2579906"/>
              <a:gd name="connsiteY22" fmla="*/ 5135010 h 6051123"/>
              <a:gd name="connsiteX23" fmla="*/ 1654982 w 2579906"/>
              <a:gd name="connsiteY23" fmla="*/ 5135010 h 6051123"/>
              <a:gd name="connsiteX24" fmla="*/ 1654982 w 2579906"/>
              <a:gd name="connsiteY24" fmla="*/ 5136199 h 6051123"/>
              <a:gd name="connsiteX25" fmla="*/ 1720937 w 2579906"/>
              <a:gd name="connsiteY25" fmla="*/ 5129549 h 6051123"/>
              <a:gd name="connsiteX26" fmla="*/ 1976351 w 2579906"/>
              <a:gd name="connsiteY26" fmla="*/ 4874135 h 6051123"/>
              <a:gd name="connsiteX27" fmla="*/ 1981596 w 2579906"/>
              <a:gd name="connsiteY27" fmla="*/ 4822109 h 6051123"/>
              <a:gd name="connsiteX28" fmla="*/ 1981596 w 2579906"/>
              <a:gd name="connsiteY28" fmla="*/ 4845290 h 6051123"/>
              <a:gd name="connsiteX29" fmla="*/ 1981597 w 2579906"/>
              <a:gd name="connsiteY29" fmla="*/ 4845290 h 6051123"/>
              <a:gd name="connsiteX30" fmla="*/ 1981597 w 2579906"/>
              <a:gd name="connsiteY30" fmla="*/ 4822109 h 6051123"/>
              <a:gd name="connsiteX31" fmla="*/ 1983021 w 2579906"/>
              <a:gd name="connsiteY31" fmla="*/ 4807984 h 6051123"/>
              <a:gd name="connsiteX32" fmla="*/ 1981597 w 2579906"/>
              <a:gd name="connsiteY32" fmla="*/ 4793859 h 6051123"/>
              <a:gd name="connsiteX33" fmla="*/ 1981597 w 2579906"/>
              <a:gd name="connsiteY33" fmla="*/ 4471435 h 6051123"/>
              <a:gd name="connsiteX34" fmla="*/ 1981292 w 2579906"/>
              <a:gd name="connsiteY34" fmla="*/ 4471435 h 6051123"/>
              <a:gd name="connsiteX35" fmla="*/ 1981292 w 2579906"/>
              <a:gd name="connsiteY35" fmla="*/ 1596789 h 6051123"/>
              <a:gd name="connsiteX36" fmla="*/ 1273028 w 2579906"/>
              <a:gd name="connsiteY36" fmla="*/ 1596789 h 6051123"/>
              <a:gd name="connsiteX37" fmla="*/ 1981292 w 2579906"/>
              <a:gd name="connsiteY37" fmla="*/ 731407 h 6051123"/>
              <a:gd name="connsiteX38" fmla="*/ 2560856 w 2579906"/>
              <a:gd name="connsiteY38" fmla="*/ 23276 h 6051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2579906" h="6051123">
                <a:moveTo>
                  <a:pt x="1981596" y="4793859"/>
                </a:moveTo>
                <a:lnTo>
                  <a:pt x="1983020" y="4807984"/>
                </a:lnTo>
                <a:lnTo>
                  <a:pt x="1981596" y="4822109"/>
                </a:lnTo>
                <a:close/>
                <a:moveTo>
                  <a:pt x="2579906" y="0"/>
                </a:moveTo>
                <a:lnTo>
                  <a:pt x="2579906" y="1596789"/>
                </a:lnTo>
                <a:lnTo>
                  <a:pt x="2560856" y="1596789"/>
                </a:lnTo>
                <a:lnTo>
                  <a:pt x="2560856" y="3700290"/>
                </a:lnTo>
                <a:lnTo>
                  <a:pt x="2561160" y="3700290"/>
                </a:lnTo>
                <a:lnTo>
                  <a:pt x="2561160" y="4845290"/>
                </a:lnTo>
                <a:lnTo>
                  <a:pt x="2557778" y="4845290"/>
                </a:lnTo>
                <a:lnTo>
                  <a:pt x="2557777" y="4845290"/>
                </a:lnTo>
                <a:lnTo>
                  <a:pt x="2554989" y="4900502"/>
                </a:lnTo>
                <a:cubicBezTo>
                  <a:pt x="2511740" y="5326372"/>
                  <a:pt x="2173174" y="5664938"/>
                  <a:pt x="1747304" y="5708187"/>
                </a:cubicBezTo>
                <a:lnTo>
                  <a:pt x="1654981" y="5712849"/>
                </a:lnTo>
                <a:lnTo>
                  <a:pt x="1654981" y="5714573"/>
                </a:lnTo>
                <a:lnTo>
                  <a:pt x="754870" y="5714573"/>
                </a:lnTo>
                <a:lnTo>
                  <a:pt x="754870" y="6051123"/>
                </a:lnTo>
                <a:lnTo>
                  <a:pt x="0" y="5424791"/>
                </a:lnTo>
                <a:lnTo>
                  <a:pt x="754870" y="4798459"/>
                </a:lnTo>
                <a:lnTo>
                  <a:pt x="754870" y="5135009"/>
                </a:lnTo>
                <a:lnTo>
                  <a:pt x="811800" y="5135009"/>
                </a:lnTo>
                <a:lnTo>
                  <a:pt x="1642794" y="5135009"/>
                </a:lnTo>
                <a:lnTo>
                  <a:pt x="1642804" y="5135010"/>
                </a:lnTo>
                <a:lnTo>
                  <a:pt x="1654982" y="5135010"/>
                </a:lnTo>
                <a:lnTo>
                  <a:pt x="1654982" y="5136199"/>
                </a:lnTo>
                <a:lnTo>
                  <a:pt x="1720937" y="5129549"/>
                </a:lnTo>
                <a:cubicBezTo>
                  <a:pt x="1849140" y="5103316"/>
                  <a:pt x="1950117" y="5002339"/>
                  <a:pt x="1976351" y="4874135"/>
                </a:cubicBezTo>
                <a:lnTo>
                  <a:pt x="1981596" y="4822109"/>
                </a:lnTo>
                <a:lnTo>
                  <a:pt x="1981596" y="4845290"/>
                </a:lnTo>
                <a:lnTo>
                  <a:pt x="1981597" y="4845290"/>
                </a:lnTo>
                <a:lnTo>
                  <a:pt x="1981597" y="4822109"/>
                </a:lnTo>
                <a:lnTo>
                  <a:pt x="1983021" y="4807984"/>
                </a:lnTo>
                <a:lnTo>
                  <a:pt x="1981597" y="4793859"/>
                </a:lnTo>
                <a:lnTo>
                  <a:pt x="1981597" y="4471435"/>
                </a:lnTo>
                <a:lnTo>
                  <a:pt x="1981292" y="4471435"/>
                </a:lnTo>
                <a:lnTo>
                  <a:pt x="1981292" y="1596789"/>
                </a:lnTo>
                <a:lnTo>
                  <a:pt x="1273028" y="1596789"/>
                </a:lnTo>
                <a:lnTo>
                  <a:pt x="1981292" y="731407"/>
                </a:lnTo>
                <a:lnTo>
                  <a:pt x="2560856" y="232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CA7B39E7-3B09-215E-A792-55AE5C87B835}"/>
              </a:ext>
            </a:extLst>
          </p:cNvPr>
          <p:cNvSpPr/>
          <p:nvPr/>
        </p:nvSpPr>
        <p:spPr>
          <a:xfrm>
            <a:off x="9547373" y="1115242"/>
            <a:ext cx="2345125" cy="8372022"/>
          </a:xfrm>
          <a:custGeom>
            <a:avLst/>
            <a:gdLst>
              <a:gd name="connsiteX0" fmla="*/ 1771557 w 2345125"/>
              <a:gd name="connsiteY0" fmla="*/ 5554640 h 8372022"/>
              <a:gd name="connsiteX1" fmla="*/ 2334887 w 2345125"/>
              <a:gd name="connsiteY1" fmla="*/ 5554640 h 8372022"/>
              <a:gd name="connsiteX2" fmla="*/ 2343745 w 2345125"/>
              <a:gd name="connsiteY2" fmla="*/ 5730059 h 8372022"/>
              <a:gd name="connsiteX3" fmla="*/ 1585215 w 2345125"/>
              <a:gd name="connsiteY3" fmla="*/ 7561313 h 8372022"/>
              <a:gd name="connsiteX4" fmla="*/ 1537534 w 2345125"/>
              <a:gd name="connsiteY4" fmla="*/ 7604648 h 8372022"/>
              <a:gd name="connsiteX5" fmla="*/ 1488542 w 2345125"/>
              <a:gd name="connsiteY5" fmla="*/ 7649175 h 8372022"/>
              <a:gd name="connsiteX6" fmla="*/ 1488540 w 2345125"/>
              <a:gd name="connsiteY6" fmla="*/ 7649176 h 8372022"/>
              <a:gd name="connsiteX7" fmla="*/ 1401304 w 2345125"/>
              <a:gd name="connsiteY7" fmla="*/ 7728461 h 8372022"/>
              <a:gd name="connsiteX8" fmla="*/ 932964 w 2345125"/>
              <a:gd name="connsiteY8" fmla="*/ 8036521 h 8372022"/>
              <a:gd name="connsiteX9" fmla="*/ 817528 w 2345125"/>
              <a:gd name="connsiteY9" fmla="*/ 8090412 h 8372022"/>
              <a:gd name="connsiteX10" fmla="*/ 948845 w 2345125"/>
              <a:gd name="connsiteY10" fmla="*/ 8372022 h 8372022"/>
              <a:gd name="connsiteX11" fmla="*/ 0 w 2345125"/>
              <a:gd name="connsiteY11" fmla="*/ 8123395 h 8372022"/>
              <a:gd name="connsiteX12" fmla="*/ 419446 w 2345125"/>
              <a:gd name="connsiteY12" fmla="*/ 7236723 h 8372022"/>
              <a:gd name="connsiteX13" fmla="*/ 579794 w 2345125"/>
              <a:gd name="connsiteY13" fmla="*/ 7580591 h 8372022"/>
              <a:gd name="connsiteX14" fmla="*/ 587922 w 2345125"/>
              <a:gd name="connsiteY14" fmla="*/ 7577503 h 8372022"/>
              <a:gd name="connsiteX15" fmla="*/ 1186882 w 2345125"/>
              <a:gd name="connsiteY15" fmla="*/ 7162978 h 8372022"/>
              <a:gd name="connsiteX16" fmla="*/ 1203829 w 2345125"/>
              <a:gd name="connsiteY16" fmla="*/ 7144332 h 8372022"/>
              <a:gd name="connsiteX17" fmla="*/ 1254784 w 2345125"/>
              <a:gd name="connsiteY17" fmla="*/ 7114913 h 8372022"/>
              <a:gd name="connsiteX18" fmla="*/ 1203828 w 2345125"/>
              <a:gd name="connsiteY18" fmla="*/ 7144333 h 8372022"/>
              <a:gd name="connsiteX19" fmla="*/ 1317672 w 2345125"/>
              <a:gd name="connsiteY19" fmla="*/ 7019072 h 8372022"/>
              <a:gd name="connsiteX20" fmla="*/ 1780415 w 2345125"/>
              <a:gd name="connsiteY20" fmla="*/ 5730059 h 8372022"/>
              <a:gd name="connsiteX21" fmla="*/ 2345125 w 2345125"/>
              <a:gd name="connsiteY21" fmla="*/ 0 h 8372022"/>
              <a:gd name="connsiteX22" fmla="*/ 2345125 w 2345125"/>
              <a:gd name="connsiteY22" fmla="*/ 2306138 h 8372022"/>
              <a:gd name="connsiteX23" fmla="*/ 2344129 w 2345125"/>
              <a:gd name="connsiteY23" fmla="*/ 2306138 h 8372022"/>
              <a:gd name="connsiteX24" fmla="*/ 2344129 w 2345125"/>
              <a:gd name="connsiteY24" fmla="*/ 5180784 h 8372022"/>
              <a:gd name="connsiteX25" fmla="*/ 2343245 w 2345125"/>
              <a:gd name="connsiteY25" fmla="*/ 5180784 h 8372022"/>
              <a:gd name="connsiteX26" fmla="*/ 2343245 w 2345125"/>
              <a:gd name="connsiteY26" fmla="*/ 5554640 h 8372022"/>
              <a:gd name="connsiteX27" fmla="*/ 2334887 w 2345125"/>
              <a:gd name="connsiteY27" fmla="*/ 5554640 h 8372022"/>
              <a:gd name="connsiteX28" fmla="*/ 2334886 w 2345125"/>
              <a:gd name="connsiteY28" fmla="*/ 5554638 h 8372022"/>
              <a:gd name="connsiteX29" fmla="*/ 1771558 w 2345125"/>
              <a:gd name="connsiteY29" fmla="*/ 5554639 h 8372022"/>
              <a:gd name="connsiteX30" fmla="*/ 1769954 w 2345125"/>
              <a:gd name="connsiteY30" fmla="*/ 5522865 h 8372022"/>
              <a:gd name="connsiteX31" fmla="*/ 1763682 w 2345125"/>
              <a:gd name="connsiteY31" fmla="*/ 5481769 h 8372022"/>
              <a:gd name="connsiteX32" fmla="*/ 1763681 w 2345125"/>
              <a:gd name="connsiteY32" fmla="*/ 4409639 h 8372022"/>
              <a:gd name="connsiteX33" fmla="*/ 1764565 w 2345125"/>
              <a:gd name="connsiteY33" fmla="*/ 4409639 h 8372022"/>
              <a:gd name="connsiteX34" fmla="*/ 1764565 w 2345125"/>
              <a:gd name="connsiteY34" fmla="*/ 2306138 h 8372022"/>
              <a:gd name="connsiteX35" fmla="*/ 1764565 w 2345125"/>
              <a:gd name="connsiteY35" fmla="*/ 709349 h 8372022"/>
              <a:gd name="connsiteX36" fmla="*/ 2344129 w 2345125"/>
              <a:gd name="connsiteY36" fmla="*/ 1217 h 8372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345125" h="8372022">
                <a:moveTo>
                  <a:pt x="1771557" y="5554640"/>
                </a:moveTo>
                <a:lnTo>
                  <a:pt x="2334887" y="5554640"/>
                </a:lnTo>
                <a:lnTo>
                  <a:pt x="2343745" y="5730059"/>
                </a:lnTo>
                <a:cubicBezTo>
                  <a:pt x="2343745" y="6445208"/>
                  <a:pt x="2053873" y="7092654"/>
                  <a:pt x="1585215" y="7561313"/>
                </a:cubicBezTo>
                <a:lnTo>
                  <a:pt x="1537534" y="7604648"/>
                </a:lnTo>
                <a:lnTo>
                  <a:pt x="1488542" y="7649175"/>
                </a:lnTo>
                <a:lnTo>
                  <a:pt x="1488540" y="7649176"/>
                </a:lnTo>
                <a:lnTo>
                  <a:pt x="1401304" y="7728461"/>
                </a:lnTo>
                <a:cubicBezTo>
                  <a:pt x="1257411" y="7847212"/>
                  <a:pt x="1100474" y="7950723"/>
                  <a:pt x="932964" y="8036521"/>
                </a:cubicBezTo>
                <a:lnTo>
                  <a:pt x="817528" y="8090412"/>
                </a:lnTo>
                <a:lnTo>
                  <a:pt x="948845" y="8372022"/>
                </a:lnTo>
                <a:lnTo>
                  <a:pt x="0" y="8123395"/>
                </a:lnTo>
                <a:lnTo>
                  <a:pt x="419446" y="7236723"/>
                </a:lnTo>
                <a:lnTo>
                  <a:pt x="579794" y="7580591"/>
                </a:lnTo>
                <a:lnTo>
                  <a:pt x="587922" y="7577503"/>
                </a:lnTo>
                <a:cubicBezTo>
                  <a:pt x="812345" y="7476036"/>
                  <a:pt x="1014983" y="7334876"/>
                  <a:pt x="1186882" y="7162978"/>
                </a:cubicBezTo>
                <a:lnTo>
                  <a:pt x="1203829" y="7144332"/>
                </a:lnTo>
                <a:lnTo>
                  <a:pt x="1254784" y="7114913"/>
                </a:lnTo>
                <a:lnTo>
                  <a:pt x="1203828" y="7144333"/>
                </a:lnTo>
                <a:lnTo>
                  <a:pt x="1317672" y="7019072"/>
                </a:lnTo>
                <a:cubicBezTo>
                  <a:pt x="1606757" y="6668782"/>
                  <a:pt x="1780415" y="6219700"/>
                  <a:pt x="1780415" y="5730059"/>
                </a:cubicBezTo>
                <a:close/>
                <a:moveTo>
                  <a:pt x="2345125" y="0"/>
                </a:moveTo>
                <a:lnTo>
                  <a:pt x="2345125" y="2306138"/>
                </a:lnTo>
                <a:lnTo>
                  <a:pt x="2344129" y="2306138"/>
                </a:lnTo>
                <a:lnTo>
                  <a:pt x="2344129" y="5180784"/>
                </a:lnTo>
                <a:lnTo>
                  <a:pt x="2343245" y="5180784"/>
                </a:lnTo>
                <a:lnTo>
                  <a:pt x="2343245" y="5554640"/>
                </a:lnTo>
                <a:lnTo>
                  <a:pt x="2334887" y="5554640"/>
                </a:lnTo>
                <a:lnTo>
                  <a:pt x="2334886" y="5554638"/>
                </a:lnTo>
                <a:lnTo>
                  <a:pt x="1771558" y="5554639"/>
                </a:lnTo>
                <a:lnTo>
                  <a:pt x="1769954" y="5522865"/>
                </a:lnTo>
                <a:lnTo>
                  <a:pt x="1763682" y="5481769"/>
                </a:lnTo>
                <a:lnTo>
                  <a:pt x="1763681" y="4409639"/>
                </a:lnTo>
                <a:lnTo>
                  <a:pt x="1764565" y="4409639"/>
                </a:lnTo>
                <a:lnTo>
                  <a:pt x="1764565" y="2306138"/>
                </a:lnTo>
                <a:lnTo>
                  <a:pt x="1764565" y="709349"/>
                </a:lnTo>
                <a:lnTo>
                  <a:pt x="2344129" y="121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F5CBDBF6-77C5-B0A5-36F0-AAEE48569699}"/>
              </a:ext>
            </a:extLst>
          </p:cNvPr>
          <p:cNvSpPr/>
          <p:nvPr/>
        </p:nvSpPr>
        <p:spPr>
          <a:xfrm>
            <a:off x="13101091" y="1847867"/>
            <a:ext cx="2570381" cy="6027847"/>
          </a:xfrm>
          <a:custGeom>
            <a:avLst/>
            <a:gdLst>
              <a:gd name="connsiteX0" fmla="*/ 588784 w 2570381"/>
              <a:gd name="connsiteY0" fmla="*/ 4770583 h 6027847"/>
              <a:gd name="connsiteX1" fmla="*/ 588784 w 2570381"/>
              <a:gd name="connsiteY1" fmla="*/ 4798833 h 6027847"/>
              <a:gd name="connsiteX2" fmla="*/ 587360 w 2570381"/>
              <a:gd name="connsiteY2" fmla="*/ 4784708 h 6027847"/>
              <a:gd name="connsiteX3" fmla="*/ 0 w 2570381"/>
              <a:gd name="connsiteY3" fmla="*/ 0 h 6027847"/>
              <a:gd name="connsiteX4" fmla="*/ 589089 w 2570381"/>
              <a:gd name="connsiteY4" fmla="*/ 719769 h 6027847"/>
              <a:gd name="connsiteX5" fmla="*/ 589089 w 2570381"/>
              <a:gd name="connsiteY5" fmla="*/ 719770 h 6027847"/>
              <a:gd name="connsiteX6" fmla="*/ 1287827 w 2570381"/>
              <a:gd name="connsiteY6" fmla="*/ 1573513 h 6027847"/>
              <a:gd name="connsiteX7" fmla="*/ 589089 w 2570381"/>
              <a:gd name="connsiteY7" fmla="*/ 1573513 h 6027847"/>
              <a:gd name="connsiteX8" fmla="*/ 589089 w 2570381"/>
              <a:gd name="connsiteY8" fmla="*/ 4448159 h 6027847"/>
              <a:gd name="connsiteX9" fmla="*/ 588783 w 2570381"/>
              <a:gd name="connsiteY9" fmla="*/ 4448159 h 6027847"/>
              <a:gd name="connsiteX10" fmla="*/ 588783 w 2570381"/>
              <a:gd name="connsiteY10" fmla="*/ 4770583 h 6027847"/>
              <a:gd name="connsiteX11" fmla="*/ 587359 w 2570381"/>
              <a:gd name="connsiteY11" fmla="*/ 4784708 h 6027847"/>
              <a:gd name="connsiteX12" fmla="*/ 588783 w 2570381"/>
              <a:gd name="connsiteY12" fmla="*/ 4798833 h 6027847"/>
              <a:gd name="connsiteX13" fmla="*/ 588783 w 2570381"/>
              <a:gd name="connsiteY13" fmla="*/ 4822014 h 6027847"/>
              <a:gd name="connsiteX14" fmla="*/ 588784 w 2570381"/>
              <a:gd name="connsiteY14" fmla="*/ 4822014 h 6027847"/>
              <a:gd name="connsiteX15" fmla="*/ 588784 w 2570381"/>
              <a:gd name="connsiteY15" fmla="*/ 4798833 h 6027847"/>
              <a:gd name="connsiteX16" fmla="*/ 594029 w 2570381"/>
              <a:gd name="connsiteY16" fmla="*/ 4850859 h 6027847"/>
              <a:gd name="connsiteX17" fmla="*/ 849443 w 2570381"/>
              <a:gd name="connsiteY17" fmla="*/ 5106273 h 6027847"/>
              <a:gd name="connsiteX18" fmla="*/ 915398 w 2570381"/>
              <a:gd name="connsiteY18" fmla="*/ 5112923 h 6027847"/>
              <a:gd name="connsiteX19" fmla="*/ 915398 w 2570381"/>
              <a:gd name="connsiteY19" fmla="*/ 5111734 h 6027847"/>
              <a:gd name="connsiteX20" fmla="*/ 927576 w 2570381"/>
              <a:gd name="connsiteY20" fmla="*/ 5111734 h 6027847"/>
              <a:gd name="connsiteX21" fmla="*/ 927586 w 2570381"/>
              <a:gd name="connsiteY21" fmla="*/ 5111733 h 6027847"/>
              <a:gd name="connsiteX22" fmla="*/ 1758580 w 2570381"/>
              <a:gd name="connsiteY22" fmla="*/ 5111733 h 6027847"/>
              <a:gd name="connsiteX23" fmla="*/ 1815509 w 2570381"/>
              <a:gd name="connsiteY23" fmla="*/ 5111733 h 6027847"/>
              <a:gd name="connsiteX24" fmla="*/ 1815509 w 2570381"/>
              <a:gd name="connsiteY24" fmla="*/ 4775183 h 6027847"/>
              <a:gd name="connsiteX25" fmla="*/ 2570381 w 2570381"/>
              <a:gd name="connsiteY25" fmla="*/ 5401515 h 6027847"/>
              <a:gd name="connsiteX26" fmla="*/ 1815509 w 2570381"/>
              <a:gd name="connsiteY26" fmla="*/ 6027847 h 6027847"/>
              <a:gd name="connsiteX27" fmla="*/ 1815509 w 2570381"/>
              <a:gd name="connsiteY27" fmla="*/ 5691297 h 6027847"/>
              <a:gd name="connsiteX28" fmla="*/ 915399 w 2570381"/>
              <a:gd name="connsiteY28" fmla="*/ 5691297 h 6027847"/>
              <a:gd name="connsiteX29" fmla="*/ 915399 w 2570381"/>
              <a:gd name="connsiteY29" fmla="*/ 5689573 h 6027847"/>
              <a:gd name="connsiteX30" fmla="*/ 823076 w 2570381"/>
              <a:gd name="connsiteY30" fmla="*/ 5684911 h 6027847"/>
              <a:gd name="connsiteX31" fmla="*/ 15391 w 2570381"/>
              <a:gd name="connsiteY31" fmla="*/ 4877226 h 6027847"/>
              <a:gd name="connsiteX32" fmla="*/ 12603 w 2570381"/>
              <a:gd name="connsiteY32" fmla="*/ 4822014 h 6027847"/>
              <a:gd name="connsiteX33" fmla="*/ 12602 w 2570381"/>
              <a:gd name="connsiteY33" fmla="*/ 4822014 h 6027847"/>
              <a:gd name="connsiteX34" fmla="*/ 9220 w 2570381"/>
              <a:gd name="connsiteY34" fmla="*/ 4822014 h 6027847"/>
              <a:gd name="connsiteX35" fmla="*/ 9220 w 2570381"/>
              <a:gd name="connsiteY35" fmla="*/ 4448159 h 6027847"/>
              <a:gd name="connsiteX36" fmla="*/ 0 w 2570381"/>
              <a:gd name="connsiteY36" fmla="*/ 4448159 h 6027847"/>
              <a:gd name="connsiteX37" fmla="*/ 0 w 2570381"/>
              <a:gd name="connsiteY37" fmla="*/ 1573513 h 6027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570381" h="6027847">
                <a:moveTo>
                  <a:pt x="588784" y="4770583"/>
                </a:moveTo>
                <a:lnTo>
                  <a:pt x="588784" y="4798833"/>
                </a:lnTo>
                <a:lnTo>
                  <a:pt x="587360" y="4784708"/>
                </a:lnTo>
                <a:close/>
                <a:moveTo>
                  <a:pt x="0" y="0"/>
                </a:moveTo>
                <a:lnTo>
                  <a:pt x="589089" y="719769"/>
                </a:lnTo>
                <a:lnTo>
                  <a:pt x="589089" y="719770"/>
                </a:lnTo>
                <a:lnTo>
                  <a:pt x="1287827" y="1573513"/>
                </a:lnTo>
                <a:lnTo>
                  <a:pt x="589089" y="1573513"/>
                </a:lnTo>
                <a:lnTo>
                  <a:pt x="589089" y="4448159"/>
                </a:lnTo>
                <a:lnTo>
                  <a:pt x="588783" y="4448159"/>
                </a:lnTo>
                <a:lnTo>
                  <a:pt x="588783" y="4770583"/>
                </a:lnTo>
                <a:lnTo>
                  <a:pt x="587359" y="4784708"/>
                </a:lnTo>
                <a:lnTo>
                  <a:pt x="588783" y="4798833"/>
                </a:lnTo>
                <a:lnTo>
                  <a:pt x="588783" y="4822014"/>
                </a:lnTo>
                <a:lnTo>
                  <a:pt x="588784" y="4822014"/>
                </a:lnTo>
                <a:lnTo>
                  <a:pt x="588784" y="4798833"/>
                </a:lnTo>
                <a:lnTo>
                  <a:pt x="594029" y="4850859"/>
                </a:lnTo>
                <a:cubicBezTo>
                  <a:pt x="620263" y="4979063"/>
                  <a:pt x="721240" y="5080040"/>
                  <a:pt x="849443" y="5106273"/>
                </a:cubicBezTo>
                <a:lnTo>
                  <a:pt x="915398" y="5112923"/>
                </a:lnTo>
                <a:lnTo>
                  <a:pt x="915398" y="5111734"/>
                </a:lnTo>
                <a:lnTo>
                  <a:pt x="927576" y="5111734"/>
                </a:lnTo>
                <a:lnTo>
                  <a:pt x="927586" y="5111733"/>
                </a:lnTo>
                <a:lnTo>
                  <a:pt x="1758580" y="5111733"/>
                </a:lnTo>
                <a:lnTo>
                  <a:pt x="1815509" y="5111733"/>
                </a:lnTo>
                <a:lnTo>
                  <a:pt x="1815509" y="4775183"/>
                </a:lnTo>
                <a:lnTo>
                  <a:pt x="2570381" y="5401515"/>
                </a:lnTo>
                <a:lnTo>
                  <a:pt x="1815509" y="6027847"/>
                </a:lnTo>
                <a:lnTo>
                  <a:pt x="1815509" y="5691297"/>
                </a:lnTo>
                <a:lnTo>
                  <a:pt x="915399" y="5691297"/>
                </a:lnTo>
                <a:lnTo>
                  <a:pt x="915399" y="5689573"/>
                </a:lnTo>
                <a:lnTo>
                  <a:pt x="823076" y="5684911"/>
                </a:lnTo>
                <a:cubicBezTo>
                  <a:pt x="397206" y="5641662"/>
                  <a:pt x="58640" y="5303096"/>
                  <a:pt x="15391" y="4877226"/>
                </a:cubicBezTo>
                <a:lnTo>
                  <a:pt x="12603" y="4822014"/>
                </a:lnTo>
                <a:lnTo>
                  <a:pt x="12602" y="4822014"/>
                </a:lnTo>
                <a:lnTo>
                  <a:pt x="9220" y="4822014"/>
                </a:lnTo>
                <a:lnTo>
                  <a:pt x="9220" y="4448159"/>
                </a:lnTo>
                <a:lnTo>
                  <a:pt x="0" y="4448159"/>
                </a:lnTo>
                <a:lnTo>
                  <a:pt x="0" y="157351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1FFE195B-9F84-4CF3-3DF5-63D177D2E5CC}"/>
              </a:ext>
            </a:extLst>
          </p:cNvPr>
          <p:cNvSpPr/>
          <p:nvPr/>
        </p:nvSpPr>
        <p:spPr>
          <a:xfrm>
            <a:off x="12492498" y="1116459"/>
            <a:ext cx="2353654" cy="8370805"/>
          </a:xfrm>
          <a:custGeom>
            <a:avLst/>
            <a:gdLst>
              <a:gd name="connsiteX0" fmla="*/ 582097 w 2353654"/>
              <a:gd name="connsiteY0" fmla="*/ 5553423 h 8370805"/>
              <a:gd name="connsiteX1" fmla="*/ 573239 w 2353654"/>
              <a:gd name="connsiteY1" fmla="*/ 5728842 h 8370805"/>
              <a:gd name="connsiteX2" fmla="*/ 1035982 w 2353654"/>
              <a:gd name="connsiteY2" fmla="*/ 7017855 h 8370805"/>
              <a:gd name="connsiteX3" fmla="*/ 1149826 w 2353654"/>
              <a:gd name="connsiteY3" fmla="*/ 7143116 h 8370805"/>
              <a:gd name="connsiteX4" fmla="*/ 1098870 w 2353654"/>
              <a:gd name="connsiteY4" fmla="*/ 7113696 h 8370805"/>
              <a:gd name="connsiteX5" fmla="*/ 1149825 w 2353654"/>
              <a:gd name="connsiteY5" fmla="*/ 7143115 h 8370805"/>
              <a:gd name="connsiteX6" fmla="*/ 1166772 w 2353654"/>
              <a:gd name="connsiteY6" fmla="*/ 7161761 h 8370805"/>
              <a:gd name="connsiteX7" fmla="*/ 1765732 w 2353654"/>
              <a:gd name="connsiteY7" fmla="*/ 7576286 h 8370805"/>
              <a:gd name="connsiteX8" fmla="*/ 1773860 w 2353654"/>
              <a:gd name="connsiteY8" fmla="*/ 7579374 h 8370805"/>
              <a:gd name="connsiteX9" fmla="*/ 1934208 w 2353654"/>
              <a:gd name="connsiteY9" fmla="*/ 7235506 h 8370805"/>
              <a:gd name="connsiteX10" fmla="*/ 2353654 w 2353654"/>
              <a:gd name="connsiteY10" fmla="*/ 8122178 h 8370805"/>
              <a:gd name="connsiteX11" fmla="*/ 1404809 w 2353654"/>
              <a:gd name="connsiteY11" fmla="*/ 8370805 h 8370805"/>
              <a:gd name="connsiteX12" fmla="*/ 1536126 w 2353654"/>
              <a:gd name="connsiteY12" fmla="*/ 8089195 h 8370805"/>
              <a:gd name="connsiteX13" fmla="*/ 1420690 w 2353654"/>
              <a:gd name="connsiteY13" fmla="*/ 8035304 h 8370805"/>
              <a:gd name="connsiteX14" fmla="*/ 952350 w 2353654"/>
              <a:gd name="connsiteY14" fmla="*/ 7727244 h 8370805"/>
              <a:gd name="connsiteX15" fmla="*/ 865114 w 2353654"/>
              <a:gd name="connsiteY15" fmla="*/ 7647959 h 8370805"/>
              <a:gd name="connsiteX16" fmla="*/ 865112 w 2353654"/>
              <a:gd name="connsiteY16" fmla="*/ 7647958 h 8370805"/>
              <a:gd name="connsiteX17" fmla="*/ 816120 w 2353654"/>
              <a:gd name="connsiteY17" fmla="*/ 7603431 h 8370805"/>
              <a:gd name="connsiteX18" fmla="*/ 768439 w 2353654"/>
              <a:gd name="connsiteY18" fmla="*/ 7560096 h 8370805"/>
              <a:gd name="connsiteX19" fmla="*/ 9909 w 2353654"/>
              <a:gd name="connsiteY19" fmla="*/ 5728842 h 8370805"/>
              <a:gd name="connsiteX20" fmla="*/ 18767 w 2353654"/>
              <a:gd name="connsiteY20" fmla="*/ 5553423 h 8370805"/>
              <a:gd name="connsiteX21" fmla="*/ 0 w 2353654"/>
              <a:gd name="connsiteY21" fmla="*/ 0 h 8370805"/>
              <a:gd name="connsiteX22" fmla="*/ 589089 w 2353654"/>
              <a:gd name="connsiteY22" fmla="*/ 719770 h 8370805"/>
              <a:gd name="connsiteX23" fmla="*/ 598614 w 2353654"/>
              <a:gd name="connsiteY23" fmla="*/ 731408 h 8370805"/>
              <a:gd name="connsiteX24" fmla="*/ 598614 w 2353654"/>
              <a:gd name="connsiteY24" fmla="*/ 2304921 h 8370805"/>
              <a:gd name="connsiteX25" fmla="*/ 589089 w 2353654"/>
              <a:gd name="connsiteY25" fmla="*/ 2304921 h 8370805"/>
              <a:gd name="connsiteX26" fmla="*/ 589089 w 2353654"/>
              <a:gd name="connsiteY26" fmla="*/ 4408422 h 8370805"/>
              <a:gd name="connsiteX27" fmla="*/ 589973 w 2353654"/>
              <a:gd name="connsiteY27" fmla="*/ 4408422 h 8370805"/>
              <a:gd name="connsiteX28" fmla="*/ 589972 w 2353654"/>
              <a:gd name="connsiteY28" fmla="*/ 5480552 h 8370805"/>
              <a:gd name="connsiteX29" fmla="*/ 583700 w 2353654"/>
              <a:gd name="connsiteY29" fmla="*/ 5521648 h 8370805"/>
              <a:gd name="connsiteX30" fmla="*/ 582096 w 2353654"/>
              <a:gd name="connsiteY30" fmla="*/ 5553422 h 8370805"/>
              <a:gd name="connsiteX31" fmla="*/ 18768 w 2353654"/>
              <a:gd name="connsiteY31" fmla="*/ 5553421 h 8370805"/>
              <a:gd name="connsiteX32" fmla="*/ 18767 w 2353654"/>
              <a:gd name="connsiteY32" fmla="*/ 5553423 h 8370805"/>
              <a:gd name="connsiteX33" fmla="*/ 10409 w 2353654"/>
              <a:gd name="connsiteY33" fmla="*/ 5553423 h 8370805"/>
              <a:gd name="connsiteX34" fmla="*/ 10409 w 2353654"/>
              <a:gd name="connsiteY34" fmla="*/ 5179567 h 8370805"/>
              <a:gd name="connsiteX35" fmla="*/ 0 w 2353654"/>
              <a:gd name="connsiteY35" fmla="*/ 5179567 h 8370805"/>
              <a:gd name="connsiteX36" fmla="*/ 0 w 2353654"/>
              <a:gd name="connsiteY36" fmla="*/ 2304921 h 8370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353654" h="8370805">
                <a:moveTo>
                  <a:pt x="582097" y="5553423"/>
                </a:moveTo>
                <a:lnTo>
                  <a:pt x="573239" y="5728842"/>
                </a:lnTo>
                <a:cubicBezTo>
                  <a:pt x="573239" y="6218483"/>
                  <a:pt x="746897" y="6667565"/>
                  <a:pt x="1035982" y="7017855"/>
                </a:cubicBezTo>
                <a:lnTo>
                  <a:pt x="1149826" y="7143116"/>
                </a:lnTo>
                <a:lnTo>
                  <a:pt x="1098870" y="7113696"/>
                </a:lnTo>
                <a:lnTo>
                  <a:pt x="1149825" y="7143115"/>
                </a:lnTo>
                <a:lnTo>
                  <a:pt x="1166772" y="7161761"/>
                </a:lnTo>
                <a:cubicBezTo>
                  <a:pt x="1338671" y="7333659"/>
                  <a:pt x="1541309" y="7474819"/>
                  <a:pt x="1765732" y="7576286"/>
                </a:cubicBezTo>
                <a:lnTo>
                  <a:pt x="1773860" y="7579374"/>
                </a:lnTo>
                <a:lnTo>
                  <a:pt x="1934208" y="7235506"/>
                </a:lnTo>
                <a:lnTo>
                  <a:pt x="2353654" y="8122178"/>
                </a:lnTo>
                <a:lnTo>
                  <a:pt x="1404809" y="8370805"/>
                </a:lnTo>
                <a:lnTo>
                  <a:pt x="1536126" y="8089195"/>
                </a:lnTo>
                <a:lnTo>
                  <a:pt x="1420690" y="8035304"/>
                </a:lnTo>
                <a:cubicBezTo>
                  <a:pt x="1253180" y="7949506"/>
                  <a:pt x="1096243" y="7845995"/>
                  <a:pt x="952350" y="7727244"/>
                </a:cubicBezTo>
                <a:lnTo>
                  <a:pt x="865114" y="7647959"/>
                </a:lnTo>
                <a:lnTo>
                  <a:pt x="865112" y="7647958"/>
                </a:lnTo>
                <a:lnTo>
                  <a:pt x="816120" y="7603431"/>
                </a:lnTo>
                <a:lnTo>
                  <a:pt x="768439" y="7560096"/>
                </a:lnTo>
                <a:cubicBezTo>
                  <a:pt x="299781" y="7091437"/>
                  <a:pt x="9909" y="6443991"/>
                  <a:pt x="9909" y="5728842"/>
                </a:cubicBezTo>
                <a:lnTo>
                  <a:pt x="18767" y="5553423"/>
                </a:lnTo>
                <a:close/>
                <a:moveTo>
                  <a:pt x="0" y="0"/>
                </a:moveTo>
                <a:lnTo>
                  <a:pt x="589089" y="719770"/>
                </a:lnTo>
                <a:lnTo>
                  <a:pt x="598614" y="731408"/>
                </a:lnTo>
                <a:lnTo>
                  <a:pt x="598614" y="2304921"/>
                </a:lnTo>
                <a:lnTo>
                  <a:pt x="589089" y="2304921"/>
                </a:lnTo>
                <a:lnTo>
                  <a:pt x="589089" y="4408422"/>
                </a:lnTo>
                <a:lnTo>
                  <a:pt x="589973" y="4408422"/>
                </a:lnTo>
                <a:lnTo>
                  <a:pt x="589972" y="5480552"/>
                </a:lnTo>
                <a:lnTo>
                  <a:pt x="583700" y="5521648"/>
                </a:lnTo>
                <a:lnTo>
                  <a:pt x="582096" y="5553422"/>
                </a:lnTo>
                <a:lnTo>
                  <a:pt x="18768" y="5553421"/>
                </a:lnTo>
                <a:lnTo>
                  <a:pt x="18767" y="5553423"/>
                </a:lnTo>
                <a:lnTo>
                  <a:pt x="10409" y="5553423"/>
                </a:lnTo>
                <a:lnTo>
                  <a:pt x="10409" y="5179567"/>
                </a:lnTo>
                <a:lnTo>
                  <a:pt x="0" y="5179567"/>
                </a:lnTo>
                <a:lnTo>
                  <a:pt x="0" y="230492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97A93D4D-A131-61F1-50E7-0968BA17301A}"/>
              </a:ext>
            </a:extLst>
          </p:cNvPr>
          <p:cNvSpPr/>
          <p:nvPr/>
        </p:nvSpPr>
        <p:spPr>
          <a:xfrm flipH="1">
            <a:off x="15906813" y="6792181"/>
            <a:ext cx="914400" cy="9144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+mj-lt"/>
              </a:rPr>
              <a:t>05</a:t>
            </a: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8A3CF719-750A-79C6-9095-B73932E69414}"/>
              </a:ext>
            </a:extLst>
          </p:cNvPr>
          <p:cNvSpPr/>
          <p:nvPr/>
        </p:nvSpPr>
        <p:spPr>
          <a:xfrm flipH="1">
            <a:off x="15113349" y="9158048"/>
            <a:ext cx="914400" cy="9144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+mj-lt"/>
              </a:rPr>
              <a:t>04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9D7BA1D-CB58-4697-A872-84A0B8D3FEFE}"/>
              </a:ext>
            </a:extLst>
          </p:cNvPr>
          <p:cNvSpPr txBox="1"/>
          <p:nvPr/>
        </p:nvSpPr>
        <p:spPr>
          <a:xfrm flipH="1">
            <a:off x="18069137" y="6863696"/>
            <a:ext cx="3054496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en-US" sz="2200" dirty="0" err="1">
                <a:solidFill>
                  <a:schemeClr val="tx2"/>
                </a:solidFill>
              </a:rPr>
              <a:t>Tăng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tốc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và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mở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rộng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quy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mô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chuyển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đổi</a:t>
            </a:r>
            <a:r>
              <a:rPr lang="en-US" sz="2200" dirty="0">
                <a:solidFill>
                  <a:schemeClr val="tx2"/>
                </a:solidFill>
              </a:rPr>
              <a:t>.</a:t>
            </a:r>
            <a:endParaRPr lang="vi-VN" sz="2200" dirty="0">
              <a:solidFill>
                <a:schemeClr val="tx2"/>
              </a:solidFill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3757A9C8-8ED2-0FA2-EA28-CA460F181015}"/>
              </a:ext>
            </a:extLst>
          </p:cNvPr>
          <p:cNvSpPr txBox="1"/>
          <p:nvPr/>
        </p:nvSpPr>
        <p:spPr>
          <a:xfrm flipH="1">
            <a:off x="17179766" y="9822777"/>
            <a:ext cx="3054496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vi-VN" sz="2200" dirty="0">
                <a:solidFill>
                  <a:schemeClr val="tx2"/>
                </a:solidFill>
              </a:rPr>
              <a:t>Linh hoạt điều chỉnh theo thị trường.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EBEDACC9-D6D6-6C37-FAB7-766EADFEF30A}"/>
              </a:ext>
            </a:extLst>
          </p:cNvPr>
          <p:cNvSpPr txBox="1"/>
          <p:nvPr/>
        </p:nvSpPr>
        <p:spPr>
          <a:xfrm rot="5400000" flipH="1">
            <a:off x="9552739" y="5011399"/>
            <a:ext cx="2886075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200" b="1" dirty="0">
                <a:solidFill>
                  <a:schemeClr val="bg2">
                    <a:alpha val="50000"/>
                  </a:schemeClr>
                </a:solidFill>
                <a:latin typeface="+mj-lt"/>
              </a:rPr>
              <a:t>AWAKENING</a:t>
            </a:r>
            <a:endParaRPr lang="vi-VN" sz="2200" b="1" dirty="0">
              <a:solidFill>
                <a:schemeClr val="bg2">
                  <a:alpha val="50000"/>
                </a:schemeClr>
              </a:solidFill>
              <a:latin typeface="+mj-lt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F3C91D34-C000-FEB8-714F-7B2DA23A1E10}"/>
              </a:ext>
            </a:extLst>
          </p:cNvPr>
          <p:cNvSpPr txBox="1"/>
          <p:nvPr/>
        </p:nvSpPr>
        <p:spPr>
          <a:xfrm flipH="1">
            <a:off x="11067129" y="12091157"/>
            <a:ext cx="2249742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vi-VN" sz="2200" dirty="0">
                <a:solidFill>
                  <a:schemeClr val="tx2"/>
                </a:solidFill>
              </a:rPr>
              <a:t>Ứng dụng công nghệ để tối ưu vận hành.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037E3FB3-543A-0C79-6ECC-9EEA546D9143}"/>
              </a:ext>
            </a:extLst>
          </p:cNvPr>
          <p:cNvSpPr txBox="1"/>
          <p:nvPr/>
        </p:nvSpPr>
        <p:spPr>
          <a:xfrm rot="5400000" flipH="1">
            <a:off x="10158287" y="5011399"/>
            <a:ext cx="2886075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200" b="1" dirty="0">
                <a:solidFill>
                  <a:schemeClr val="bg2">
                    <a:alpha val="50000"/>
                  </a:schemeClr>
                </a:solidFill>
                <a:latin typeface="+mj-lt"/>
              </a:rPr>
              <a:t>ALIGNMENT</a:t>
            </a:r>
            <a:endParaRPr lang="vi-VN" sz="2200" b="1" dirty="0">
              <a:solidFill>
                <a:schemeClr val="bg2">
                  <a:alpha val="50000"/>
                </a:schemeClr>
              </a:solidFill>
              <a:latin typeface="+mj-lt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D3379C2F-154D-A030-2B2C-C46717DED685}"/>
              </a:ext>
            </a:extLst>
          </p:cNvPr>
          <p:cNvSpPr txBox="1"/>
          <p:nvPr/>
        </p:nvSpPr>
        <p:spPr>
          <a:xfrm rot="5400000" flipH="1">
            <a:off x="10748961" y="5011399"/>
            <a:ext cx="2886075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200" b="1" dirty="0">
                <a:solidFill>
                  <a:schemeClr val="bg2">
                    <a:alpha val="50000"/>
                  </a:schemeClr>
                </a:solidFill>
                <a:latin typeface="+mj-lt"/>
              </a:rPr>
              <a:t>AUTOMATION</a:t>
            </a:r>
            <a:endParaRPr lang="vi-VN" sz="2200" b="1" dirty="0">
              <a:solidFill>
                <a:schemeClr val="bg2">
                  <a:alpha val="50000"/>
                </a:schemeClr>
              </a:solidFill>
              <a:latin typeface="+mj-lt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28CFA4EC-9359-B855-06A5-ACFD3F100D85}"/>
              </a:ext>
            </a:extLst>
          </p:cNvPr>
          <p:cNvSpPr txBox="1"/>
          <p:nvPr/>
        </p:nvSpPr>
        <p:spPr>
          <a:xfrm rot="5400000" flipH="1">
            <a:off x="11333898" y="5011399"/>
            <a:ext cx="2886075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200" b="1" dirty="0">
                <a:solidFill>
                  <a:schemeClr val="bg2">
                    <a:alpha val="50000"/>
                  </a:schemeClr>
                </a:solidFill>
                <a:latin typeface="+mj-lt"/>
              </a:rPr>
              <a:t>ADAPTATION</a:t>
            </a:r>
            <a:endParaRPr lang="vi-VN" sz="2200" b="1" dirty="0">
              <a:solidFill>
                <a:schemeClr val="bg2">
                  <a:alpha val="50000"/>
                </a:schemeClr>
              </a:solidFill>
              <a:latin typeface="+mj-lt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8648DEEA-6DA1-C7A0-FB12-C9FB34E4A251}"/>
              </a:ext>
            </a:extLst>
          </p:cNvPr>
          <p:cNvSpPr txBox="1"/>
          <p:nvPr/>
        </p:nvSpPr>
        <p:spPr>
          <a:xfrm rot="5400000" flipH="1">
            <a:off x="11947983" y="5011399"/>
            <a:ext cx="2886075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200" b="1" dirty="0">
                <a:solidFill>
                  <a:schemeClr val="bg2">
                    <a:alpha val="50000"/>
                  </a:schemeClr>
                </a:solidFill>
                <a:latin typeface="+mj-lt"/>
              </a:rPr>
              <a:t>ACCELERATION</a:t>
            </a:r>
            <a:endParaRPr lang="vi-VN" sz="2200" b="1" dirty="0">
              <a:solidFill>
                <a:schemeClr val="bg2">
                  <a:alpha val="50000"/>
                </a:schemeClr>
              </a:solidFill>
              <a:latin typeface="+mj-lt"/>
            </a:endParaRPr>
          </a:p>
        </p:txBody>
      </p:sp>
      <p:sp>
        <p:nvSpPr>
          <p:cNvPr id="89" name="!!SubTitle">
            <a:extLst>
              <a:ext uri="{FF2B5EF4-FFF2-40B4-BE49-F238E27FC236}">
                <a16:creationId xmlns:a16="http://schemas.microsoft.com/office/drawing/2014/main" id="{E3312AC7-DFB9-535D-7857-A7F51BCD66D3}"/>
              </a:ext>
            </a:extLst>
          </p:cNvPr>
          <p:cNvSpPr txBox="1"/>
          <p:nvPr/>
        </p:nvSpPr>
        <p:spPr>
          <a:xfrm>
            <a:off x="1117732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90" name="!!MainTitle1">
            <a:extLst>
              <a:ext uri="{FF2B5EF4-FFF2-40B4-BE49-F238E27FC236}">
                <a16:creationId xmlns:a16="http://schemas.microsoft.com/office/drawing/2014/main" id="{0033A3A4-07D3-C233-6FDD-98A0605148DD}"/>
              </a:ext>
            </a:extLst>
          </p:cNvPr>
          <p:cNvSpPr txBox="1"/>
          <p:nvPr/>
        </p:nvSpPr>
        <p:spPr>
          <a:xfrm>
            <a:off x="1059637" y="2731805"/>
            <a:ext cx="7602851" cy="212365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6600" b="1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5A DIGITAL</a:t>
            </a:r>
          </a:p>
          <a:p>
            <a:pPr lvl="0">
              <a:defRPr/>
            </a:pPr>
            <a:r>
              <a: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TRANSFORMATION</a:t>
            </a:r>
          </a:p>
        </p:txBody>
      </p:sp>
      <p:sp>
        <p:nvSpPr>
          <p:cNvPr id="91" name="!!SlideOcean">
            <a:extLst>
              <a:ext uri="{FF2B5EF4-FFF2-40B4-BE49-F238E27FC236}">
                <a16:creationId xmlns:a16="http://schemas.microsoft.com/office/drawing/2014/main" id="{F408B73D-5B3D-E861-955D-92D31E0A2C5C}"/>
              </a:ext>
            </a:extLst>
          </p:cNvPr>
          <p:cNvSpPr txBox="1"/>
          <p:nvPr/>
        </p:nvSpPr>
        <p:spPr>
          <a:xfrm>
            <a:off x="21111846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92" name="Freeform 173">
            <a:extLst>
              <a:ext uri="{FF2B5EF4-FFF2-40B4-BE49-F238E27FC236}">
                <a16:creationId xmlns:a16="http://schemas.microsoft.com/office/drawing/2014/main" id="{3C095C02-619B-D6F8-4EC5-3EA26495AD7A}"/>
              </a:ext>
            </a:extLst>
          </p:cNvPr>
          <p:cNvSpPr>
            <a:spLocks noEditPoints="1"/>
          </p:cNvSpPr>
          <p:nvPr/>
        </p:nvSpPr>
        <p:spPr bwMode="auto">
          <a:xfrm>
            <a:off x="7527566" y="9869704"/>
            <a:ext cx="630392" cy="706038"/>
          </a:xfrm>
          <a:custGeom>
            <a:avLst/>
            <a:gdLst>
              <a:gd name="T0" fmla="*/ 669 w 941"/>
              <a:gd name="T1" fmla="*/ 525 h 1049"/>
              <a:gd name="T2" fmla="*/ 470 w 941"/>
              <a:gd name="T3" fmla="*/ 724 h 1049"/>
              <a:gd name="T4" fmla="*/ 271 w 941"/>
              <a:gd name="T5" fmla="*/ 525 h 1049"/>
              <a:gd name="T6" fmla="*/ 470 w 941"/>
              <a:gd name="T7" fmla="*/ 326 h 1049"/>
              <a:gd name="T8" fmla="*/ 669 w 941"/>
              <a:gd name="T9" fmla="*/ 525 h 1049"/>
              <a:gd name="T10" fmla="*/ 470 w 941"/>
              <a:gd name="T11" fmla="*/ 326 h 1049"/>
              <a:gd name="T12" fmla="*/ 470 w 941"/>
              <a:gd name="T13" fmla="*/ 118 h 1049"/>
              <a:gd name="T14" fmla="*/ 470 w 941"/>
              <a:gd name="T15" fmla="*/ 0 h 1049"/>
              <a:gd name="T16" fmla="*/ 411 w 941"/>
              <a:gd name="T17" fmla="*/ 60 h 1049"/>
              <a:gd name="T18" fmla="*/ 470 w 941"/>
              <a:gd name="T19" fmla="*/ 119 h 1049"/>
              <a:gd name="T20" fmla="*/ 529 w 941"/>
              <a:gd name="T21" fmla="*/ 60 h 1049"/>
              <a:gd name="T22" fmla="*/ 470 w 941"/>
              <a:gd name="T23" fmla="*/ 0 h 1049"/>
              <a:gd name="T24" fmla="*/ 470 w 941"/>
              <a:gd name="T25" fmla="*/ 724 h 1049"/>
              <a:gd name="T26" fmla="*/ 470 w 941"/>
              <a:gd name="T27" fmla="*/ 931 h 1049"/>
              <a:gd name="T28" fmla="*/ 529 w 941"/>
              <a:gd name="T29" fmla="*/ 990 h 1049"/>
              <a:gd name="T30" fmla="*/ 470 w 941"/>
              <a:gd name="T31" fmla="*/ 931 h 1049"/>
              <a:gd name="T32" fmla="*/ 411 w 941"/>
              <a:gd name="T33" fmla="*/ 990 h 1049"/>
              <a:gd name="T34" fmla="*/ 470 w 941"/>
              <a:gd name="T35" fmla="*/ 1049 h 1049"/>
              <a:gd name="T36" fmla="*/ 529 w 941"/>
              <a:gd name="T37" fmla="*/ 990 h 1049"/>
              <a:gd name="T38" fmla="*/ 881 w 941"/>
              <a:gd name="T39" fmla="*/ 131 h 1049"/>
              <a:gd name="T40" fmla="*/ 822 w 941"/>
              <a:gd name="T41" fmla="*/ 190 h 1049"/>
              <a:gd name="T42" fmla="*/ 881 w 941"/>
              <a:gd name="T43" fmla="*/ 250 h 1049"/>
              <a:gd name="T44" fmla="*/ 941 w 941"/>
              <a:gd name="T45" fmla="*/ 190 h 1049"/>
              <a:gd name="T46" fmla="*/ 881 w 941"/>
              <a:gd name="T47" fmla="*/ 131 h 1049"/>
              <a:gd name="T48" fmla="*/ 631 w 941"/>
              <a:gd name="T49" fmla="*/ 407 h 1049"/>
              <a:gd name="T50" fmla="*/ 881 w 941"/>
              <a:gd name="T51" fmla="*/ 407 h 1049"/>
              <a:gd name="T52" fmla="*/ 881 w 941"/>
              <a:gd name="T53" fmla="*/ 250 h 1049"/>
              <a:gd name="T54" fmla="*/ 0 w 941"/>
              <a:gd name="T55" fmla="*/ 190 h 1049"/>
              <a:gd name="T56" fmla="*/ 59 w 941"/>
              <a:gd name="T57" fmla="*/ 250 h 1049"/>
              <a:gd name="T58" fmla="*/ 118 w 941"/>
              <a:gd name="T59" fmla="*/ 190 h 1049"/>
              <a:gd name="T60" fmla="*/ 59 w 941"/>
              <a:gd name="T61" fmla="*/ 131 h 1049"/>
              <a:gd name="T62" fmla="*/ 0 w 941"/>
              <a:gd name="T63" fmla="*/ 190 h 1049"/>
              <a:gd name="T64" fmla="*/ 59 w 941"/>
              <a:gd name="T65" fmla="*/ 250 h 1049"/>
              <a:gd name="T66" fmla="*/ 59 w 941"/>
              <a:gd name="T67" fmla="*/ 407 h 1049"/>
              <a:gd name="T68" fmla="*/ 310 w 941"/>
              <a:gd name="T69" fmla="*/ 407 h 1049"/>
              <a:gd name="T70" fmla="*/ 941 w 941"/>
              <a:gd name="T71" fmla="*/ 859 h 1049"/>
              <a:gd name="T72" fmla="*/ 881 w 941"/>
              <a:gd name="T73" fmla="*/ 800 h 1049"/>
              <a:gd name="T74" fmla="*/ 822 w 941"/>
              <a:gd name="T75" fmla="*/ 859 h 1049"/>
              <a:gd name="T76" fmla="*/ 881 w 941"/>
              <a:gd name="T77" fmla="*/ 919 h 1049"/>
              <a:gd name="T78" fmla="*/ 941 w 941"/>
              <a:gd name="T79" fmla="*/ 859 h 1049"/>
              <a:gd name="T80" fmla="*/ 881 w 941"/>
              <a:gd name="T81" fmla="*/ 800 h 1049"/>
              <a:gd name="T82" fmla="*/ 881 w 941"/>
              <a:gd name="T83" fmla="*/ 642 h 1049"/>
              <a:gd name="T84" fmla="*/ 631 w 941"/>
              <a:gd name="T85" fmla="*/ 642 h 1049"/>
              <a:gd name="T86" fmla="*/ 59 w 941"/>
              <a:gd name="T87" fmla="*/ 919 h 1049"/>
              <a:gd name="T88" fmla="*/ 118 w 941"/>
              <a:gd name="T89" fmla="*/ 859 h 1049"/>
              <a:gd name="T90" fmla="*/ 59 w 941"/>
              <a:gd name="T91" fmla="*/ 800 h 1049"/>
              <a:gd name="T92" fmla="*/ 0 w 941"/>
              <a:gd name="T93" fmla="*/ 859 h 1049"/>
              <a:gd name="T94" fmla="*/ 59 w 941"/>
              <a:gd name="T95" fmla="*/ 919 h 1049"/>
              <a:gd name="T96" fmla="*/ 310 w 941"/>
              <a:gd name="T97" fmla="*/ 642 h 1049"/>
              <a:gd name="T98" fmla="*/ 59 w 941"/>
              <a:gd name="T99" fmla="*/ 642 h 1049"/>
              <a:gd name="T100" fmla="*/ 59 w 941"/>
              <a:gd name="T101" fmla="*/ 800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41" h="1049">
                <a:moveTo>
                  <a:pt x="669" y="525"/>
                </a:moveTo>
                <a:cubicBezTo>
                  <a:pt x="669" y="635"/>
                  <a:pt x="580" y="724"/>
                  <a:pt x="470" y="724"/>
                </a:cubicBezTo>
                <a:cubicBezTo>
                  <a:pt x="360" y="724"/>
                  <a:pt x="271" y="635"/>
                  <a:pt x="271" y="525"/>
                </a:cubicBezTo>
                <a:cubicBezTo>
                  <a:pt x="271" y="415"/>
                  <a:pt x="360" y="326"/>
                  <a:pt x="470" y="326"/>
                </a:cubicBezTo>
                <a:cubicBezTo>
                  <a:pt x="580" y="326"/>
                  <a:pt x="669" y="415"/>
                  <a:pt x="669" y="525"/>
                </a:cubicBezTo>
                <a:close/>
                <a:moveTo>
                  <a:pt x="470" y="326"/>
                </a:moveTo>
                <a:cubicBezTo>
                  <a:pt x="470" y="118"/>
                  <a:pt x="470" y="118"/>
                  <a:pt x="470" y="118"/>
                </a:cubicBezTo>
                <a:moveTo>
                  <a:pt x="470" y="0"/>
                </a:moveTo>
                <a:cubicBezTo>
                  <a:pt x="438" y="0"/>
                  <a:pt x="411" y="27"/>
                  <a:pt x="411" y="60"/>
                </a:cubicBezTo>
                <a:cubicBezTo>
                  <a:pt x="411" y="92"/>
                  <a:pt x="438" y="119"/>
                  <a:pt x="470" y="119"/>
                </a:cubicBezTo>
                <a:cubicBezTo>
                  <a:pt x="503" y="119"/>
                  <a:pt x="529" y="92"/>
                  <a:pt x="529" y="60"/>
                </a:cubicBezTo>
                <a:cubicBezTo>
                  <a:pt x="529" y="27"/>
                  <a:pt x="503" y="0"/>
                  <a:pt x="470" y="0"/>
                </a:cubicBezTo>
                <a:close/>
                <a:moveTo>
                  <a:pt x="470" y="724"/>
                </a:moveTo>
                <a:cubicBezTo>
                  <a:pt x="470" y="931"/>
                  <a:pt x="470" y="931"/>
                  <a:pt x="470" y="931"/>
                </a:cubicBezTo>
                <a:moveTo>
                  <a:pt x="529" y="990"/>
                </a:moveTo>
                <a:cubicBezTo>
                  <a:pt x="529" y="957"/>
                  <a:pt x="503" y="931"/>
                  <a:pt x="470" y="931"/>
                </a:cubicBezTo>
                <a:cubicBezTo>
                  <a:pt x="438" y="931"/>
                  <a:pt x="411" y="957"/>
                  <a:pt x="411" y="990"/>
                </a:cubicBezTo>
                <a:cubicBezTo>
                  <a:pt x="411" y="1023"/>
                  <a:pt x="438" y="1049"/>
                  <a:pt x="470" y="1049"/>
                </a:cubicBezTo>
                <a:cubicBezTo>
                  <a:pt x="503" y="1049"/>
                  <a:pt x="529" y="1023"/>
                  <a:pt x="529" y="990"/>
                </a:cubicBezTo>
                <a:close/>
                <a:moveTo>
                  <a:pt x="881" y="131"/>
                </a:moveTo>
                <a:cubicBezTo>
                  <a:pt x="849" y="131"/>
                  <a:pt x="822" y="158"/>
                  <a:pt x="822" y="190"/>
                </a:cubicBezTo>
                <a:cubicBezTo>
                  <a:pt x="822" y="223"/>
                  <a:pt x="849" y="250"/>
                  <a:pt x="881" y="250"/>
                </a:cubicBezTo>
                <a:cubicBezTo>
                  <a:pt x="914" y="250"/>
                  <a:pt x="941" y="223"/>
                  <a:pt x="941" y="190"/>
                </a:cubicBezTo>
                <a:cubicBezTo>
                  <a:pt x="941" y="158"/>
                  <a:pt x="914" y="131"/>
                  <a:pt x="881" y="131"/>
                </a:cubicBezTo>
                <a:close/>
                <a:moveTo>
                  <a:pt x="631" y="407"/>
                </a:moveTo>
                <a:cubicBezTo>
                  <a:pt x="881" y="407"/>
                  <a:pt x="881" y="407"/>
                  <a:pt x="881" y="407"/>
                </a:cubicBezTo>
                <a:cubicBezTo>
                  <a:pt x="881" y="250"/>
                  <a:pt x="881" y="250"/>
                  <a:pt x="881" y="250"/>
                </a:cubicBezTo>
                <a:moveTo>
                  <a:pt x="0" y="190"/>
                </a:moveTo>
                <a:cubicBezTo>
                  <a:pt x="0" y="223"/>
                  <a:pt x="26" y="250"/>
                  <a:pt x="59" y="250"/>
                </a:cubicBezTo>
                <a:cubicBezTo>
                  <a:pt x="92" y="250"/>
                  <a:pt x="118" y="223"/>
                  <a:pt x="118" y="190"/>
                </a:cubicBezTo>
                <a:cubicBezTo>
                  <a:pt x="118" y="158"/>
                  <a:pt x="92" y="131"/>
                  <a:pt x="59" y="131"/>
                </a:cubicBezTo>
                <a:cubicBezTo>
                  <a:pt x="26" y="131"/>
                  <a:pt x="0" y="158"/>
                  <a:pt x="0" y="190"/>
                </a:cubicBezTo>
                <a:close/>
                <a:moveTo>
                  <a:pt x="59" y="250"/>
                </a:moveTo>
                <a:cubicBezTo>
                  <a:pt x="59" y="407"/>
                  <a:pt x="59" y="407"/>
                  <a:pt x="59" y="407"/>
                </a:cubicBezTo>
                <a:cubicBezTo>
                  <a:pt x="310" y="407"/>
                  <a:pt x="310" y="407"/>
                  <a:pt x="310" y="407"/>
                </a:cubicBezTo>
                <a:moveTo>
                  <a:pt x="941" y="859"/>
                </a:moveTo>
                <a:cubicBezTo>
                  <a:pt x="941" y="827"/>
                  <a:pt x="914" y="800"/>
                  <a:pt x="881" y="800"/>
                </a:cubicBezTo>
                <a:cubicBezTo>
                  <a:pt x="849" y="800"/>
                  <a:pt x="822" y="827"/>
                  <a:pt x="822" y="859"/>
                </a:cubicBezTo>
                <a:cubicBezTo>
                  <a:pt x="822" y="892"/>
                  <a:pt x="849" y="919"/>
                  <a:pt x="881" y="919"/>
                </a:cubicBezTo>
                <a:cubicBezTo>
                  <a:pt x="914" y="919"/>
                  <a:pt x="941" y="892"/>
                  <a:pt x="941" y="859"/>
                </a:cubicBezTo>
                <a:close/>
                <a:moveTo>
                  <a:pt x="881" y="800"/>
                </a:moveTo>
                <a:cubicBezTo>
                  <a:pt x="881" y="642"/>
                  <a:pt x="881" y="642"/>
                  <a:pt x="881" y="642"/>
                </a:cubicBezTo>
                <a:cubicBezTo>
                  <a:pt x="631" y="642"/>
                  <a:pt x="631" y="642"/>
                  <a:pt x="631" y="642"/>
                </a:cubicBezTo>
                <a:moveTo>
                  <a:pt x="59" y="919"/>
                </a:moveTo>
                <a:cubicBezTo>
                  <a:pt x="92" y="919"/>
                  <a:pt x="118" y="892"/>
                  <a:pt x="118" y="859"/>
                </a:cubicBezTo>
                <a:cubicBezTo>
                  <a:pt x="118" y="827"/>
                  <a:pt x="92" y="800"/>
                  <a:pt x="59" y="800"/>
                </a:cubicBezTo>
                <a:cubicBezTo>
                  <a:pt x="26" y="800"/>
                  <a:pt x="0" y="827"/>
                  <a:pt x="0" y="859"/>
                </a:cubicBezTo>
                <a:cubicBezTo>
                  <a:pt x="0" y="892"/>
                  <a:pt x="26" y="919"/>
                  <a:pt x="59" y="919"/>
                </a:cubicBezTo>
                <a:close/>
                <a:moveTo>
                  <a:pt x="310" y="642"/>
                </a:moveTo>
                <a:cubicBezTo>
                  <a:pt x="59" y="642"/>
                  <a:pt x="59" y="642"/>
                  <a:pt x="59" y="642"/>
                </a:cubicBezTo>
                <a:cubicBezTo>
                  <a:pt x="59" y="800"/>
                  <a:pt x="59" y="800"/>
                  <a:pt x="59" y="800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3" name="Freeform 179">
            <a:extLst>
              <a:ext uri="{FF2B5EF4-FFF2-40B4-BE49-F238E27FC236}">
                <a16:creationId xmlns:a16="http://schemas.microsoft.com/office/drawing/2014/main" id="{9ADA71E0-89B8-5E2D-05FF-387ACF274749}"/>
              </a:ext>
            </a:extLst>
          </p:cNvPr>
          <p:cNvSpPr>
            <a:spLocks noEditPoints="1"/>
          </p:cNvSpPr>
          <p:nvPr/>
        </p:nvSpPr>
        <p:spPr bwMode="auto">
          <a:xfrm>
            <a:off x="6475062" y="6834966"/>
            <a:ext cx="725650" cy="728452"/>
          </a:xfrm>
          <a:custGeom>
            <a:avLst/>
            <a:gdLst>
              <a:gd name="T0" fmla="*/ 630 w 1082"/>
              <a:gd name="T1" fmla="*/ 423 h 1082"/>
              <a:gd name="T2" fmla="*/ 541 w 1082"/>
              <a:gd name="T3" fmla="*/ 511 h 1082"/>
              <a:gd name="T4" fmla="*/ 452 w 1082"/>
              <a:gd name="T5" fmla="*/ 423 h 1082"/>
              <a:gd name="T6" fmla="*/ 541 w 1082"/>
              <a:gd name="T7" fmla="*/ 334 h 1082"/>
              <a:gd name="T8" fmla="*/ 630 w 1082"/>
              <a:gd name="T9" fmla="*/ 423 h 1082"/>
              <a:gd name="T10" fmla="*/ 708 w 1082"/>
              <a:gd name="T11" fmla="*/ 748 h 1082"/>
              <a:gd name="T12" fmla="*/ 541 w 1082"/>
              <a:gd name="T13" fmla="*/ 600 h 1082"/>
              <a:gd name="T14" fmla="*/ 374 w 1082"/>
              <a:gd name="T15" fmla="*/ 748 h 1082"/>
              <a:gd name="T16" fmla="*/ 541 w 1082"/>
              <a:gd name="T17" fmla="*/ 76 h 1082"/>
              <a:gd name="T18" fmla="*/ 76 w 1082"/>
              <a:gd name="T19" fmla="*/ 541 h 1082"/>
              <a:gd name="T20" fmla="*/ 541 w 1082"/>
              <a:gd name="T21" fmla="*/ 1006 h 1082"/>
              <a:gd name="T22" fmla="*/ 1006 w 1082"/>
              <a:gd name="T23" fmla="*/ 541 h 1082"/>
              <a:gd name="T24" fmla="*/ 541 w 1082"/>
              <a:gd name="T25" fmla="*/ 76 h 1082"/>
              <a:gd name="T26" fmla="*/ 930 w 1082"/>
              <a:gd name="T27" fmla="*/ 541 h 1082"/>
              <a:gd name="T28" fmla="*/ 1082 w 1082"/>
              <a:gd name="T29" fmla="*/ 541 h 1082"/>
              <a:gd name="T30" fmla="*/ 541 w 1082"/>
              <a:gd name="T31" fmla="*/ 152 h 1082"/>
              <a:gd name="T32" fmla="*/ 541 w 1082"/>
              <a:gd name="T33" fmla="*/ 0 h 1082"/>
              <a:gd name="T34" fmla="*/ 0 w 1082"/>
              <a:gd name="T35" fmla="*/ 541 h 1082"/>
              <a:gd name="T36" fmla="*/ 152 w 1082"/>
              <a:gd name="T37" fmla="*/ 541 h 1082"/>
              <a:gd name="T38" fmla="*/ 541 w 1082"/>
              <a:gd name="T39" fmla="*/ 1082 h 1082"/>
              <a:gd name="T40" fmla="*/ 541 w 1082"/>
              <a:gd name="T41" fmla="*/ 929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2" h="1082">
                <a:moveTo>
                  <a:pt x="630" y="423"/>
                </a:moveTo>
                <a:cubicBezTo>
                  <a:pt x="630" y="472"/>
                  <a:pt x="590" y="511"/>
                  <a:pt x="541" y="511"/>
                </a:cubicBezTo>
                <a:cubicBezTo>
                  <a:pt x="492" y="511"/>
                  <a:pt x="452" y="472"/>
                  <a:pt x="452" y="423"/>
                </a:cubicBezTo>
                <a:cubicBezTo>
                  <a:pt x="452" y="374"/>
                  <a:pt x="492" y="334"/>
                  <a:pt x="541" y="334"/>
                </a:cubicBezTo>
                <a:cubicBezTo>
                  <a:pt x="590" y="334"/>
                  <a:pt x="630" y="374"/>
                  <a:pt x="630" y="423"/>
                </a:cubicBezTo>
                <a:close/>
                <a:moveTo>
                  <a:pt x="708" y="748"/>
                </a:moveTo>
                <a:cubicBezTo>
                  <a:pt x="708" y="666"/>
                  <a:pt x="633" y="600"/>
                  <a:pt x="541" y="600"/>
                </a:cubicBezTo>
                <a:cubicBezTo>
                  <a:pt x="449" y="600"/>
                  <a:pt x="374" y="666"/>
                  <a:pt x="374" y="748"/>
                </a:cubicBezTo>
                <a:moveTo>
                  <a:pt x="541" y="76"/>
                </a:moveTo>
                <a:cubicBezTo>
                  <a:pt x="284" y="76"/>
                  <a:pt x="76" y="284"/>
                  <a:pt x="76" y="541"/>
                </a:cubicBezTo>
                <a:cubicBezTo>
                  <a:pt x="76" y="798"/>
                  <a:pt x="284" y="1006"/>
                  <a:pt x="541" y="1006"/>
                </a:cubicBezTo>
                <a:cubicBezTo>
                  <a:pt x="798" y="1006"/>
                  <a:pt x="1006" y="798"/>
                  <a:pt x="1006" y="541"/>
                </a:cubicBezTo>
                <a:cubicBezTo>
                  <a:pt x="1006" y="284"/>
                  <a:pt x="798" y="76"/>
                  <a:pt x="541" y="76"/>
                </a:cubicBezTo>
                <a:close/>
                <a:moveTo>
                  <a:pt x="930" y="541"/>
                </a:moveTo>
                <a:cubicBezTo>
                  <a:pt x="1082" y="541"/>
                  <a:pt x="1082" y="541"/>
                  <a:pt x="1082" y="541"/>
                </a:cubicBezTo>
                <a:moveTo>
                  <a:pt x="541" y="152"/>
                </a:moveTo>
                <a:cubicBezTo>
                  <a:pt x="541" y="0"/>
                  <a:pt x="541" y="0"/>
                  <a:pt x="541" y="0"/>
                </a:cubicBezTo>
                <a:moveTo>
                  <a:pt x="0" y="541"/>
                </a:moveTo>
                <a:cubicBezTo>
                  <a:pt x="152" y="541"/>
                  <a:pt x="152" y="541"/>
                  <a:pt x="152" y="541"/>
                </a:cubicBezTo>
                <a:moveTo>
                  <a:pt x="541" y="1082"/>
                </a:moveTo>
                <a:cubicBezTo>
                  <a:pt x="541" y="929"/>
                  <a:pt x="541" y="929"/>
                  <a:pt x="541" y="929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4" name="Freeform 159">
            <a:extLst>
              <a:ext uri="{FF2B5EF4-FFF2-40B4-BE49-F238E27FC236}">
                <a16:creationId xmlns:a16="http://schemas.microsoft.com/office/drawing/2014/main" id="{BCA29128-FF80-AF4E-E195-C7C74FE66D9B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7210847" y="6960460"/>
            <a:ext cx="607976" cy="610778"/>
          </a:xfrm>
          <a:custGeom>
            <a:avLst/>
            <a:gdLst>
              <a:gd name="T0" fmla="*/ 775 w 906"/>
              <a:gd name="T1" fmla="*/ 526 h 905"/>
              <a:gd name="T2" fmla="*/ 526 w 906"/>
              <a:gd name="T3" fmla="*/ 775 h 905"/>
              <a:gd name="T4" fmla="*/ 214 w 906"/>
              <a:gd name="T5" fmla="*/ 550 h 905"/>
              <a:gd name="T6" fmla="*/ 26 w 906"/>
              <a:gd name="T7" fmla="*/ 26 h 905"/>
              <a:gd name="T8" fmla="*/ 550 w 906"/>
              <a:gd name="T9" fmla="*/ 213 h 905"/>
              <a:gd name="T10" fmla="*/ 775 w 906"/>
              <a:gd name="T11" fmla="*/ 526 h 905"/>
              <a:gd name="T12" fmla="*/ 338 w 906"/>
              <a:gd name="T13" fmla="*/ 338 h 905"/>
              <a:gd name="T14" fmla="*/ 338 w 906"/>
              <a:gd name="T15" fmla="*/ 482 h 905"/>
              <a:gd name="T16" fmla="*/ 483 w 906"/>
              <a:gd name="T17" fmla="*/ 482 h 905"/>
              <a:gd name="T18" fmla="*/ 483 w 906"/>
              <a:gd name="T19" fmla="*/ 338 h 905"/>
              <a:gd name="T20" fmla="*/ 338 w 906"/>
              <a:gd name="T21" fmla="*/ 338 h 905"/>
              <a:gd name="T22" fmla="*/ 56 w 906"/>
              <a:gd name="T23" fmla="*/ 274 h 905"/>
              <a:gd name="T24" fmla="*/ 188 w 906"/>
              <a:gd name="T25" fmla="*/ 188 h 905"/>
              <a:gd name="T26" fmla="*/ 274 w 906"/>
              <a:gd name="T27" fmla="*/ 55 h 905"/>
              <a:gd name="T28" fmla="*/ 226 w 906"/>
              <a:gd name="T29" fmla="*/ 562 h 905"/>
              <a:gd name="T30" fmla="*/ 362 w 906"/>
              <a:gd name="T31" fmla="*/ 905 h 905"/>
              <a:gd name="T32" fmla="*/ 407 w 906"/>
              <a:gd name="T33" fmla="*/ 704 h 905"/>
              <a:gd name="T34" fmla="*/ 704 w 906"/>
              <a:gd name="T35" fmla="*/ 407 h 905"/>
              <a:gd name="T36" fmla="*/ 906 w 906"/>
              <a:gd name="T37" fmla="*/ 361 h 905"/>
              <a:gd name="T38" fmla="*/ 563 w 906"/>
              <a:gd name="T39" fmla="*/ 226 h 905"/>
              <a:gd name="T40" fmla="*/ 556 w 906"/>
              <a:gd name="T41" fmla="*/ 746 h 905"/>
              <a:gd name="T42" fmla="*/ 583 w 906"/>
              <a:gd name="T43" fmla="*/ 775 h 905"/>
              <a:gd name="T44" fmla="*/ 844 w 906"/>
              <a:gd name="T45" fmla="*/ 843 h 905"/>
              <a:gd name="T46" fmla="*/ 775 w 906"/>
              <a:gd name="T47" fmla="*/ 582 h 905"/>
              <a:gd name="T48" fmla="*/ 746 w 906"/>
              <a:gd name="T49" fmla="*/ 555 h 905"/>
              <a:gd name="T50" fmla="*/ 556 w 906"/>
              <a:gd name="T51" fmla="*/ 746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6" h="905">
                <a:moveTo>
                  <a:pt x="775" y="526"/>
                </a:moveTo>
                <a:cubicBezTo>
                  <a:pt x="526" y="775"/>
                  <a:pt x="526" y="775"/>
                  <a:pt x="526" y="775"/>
                </a:cubicBezTo>
                <a:cubicBezTo>
                  <a:pt x="439" y="731"/>
                  <a:pt x="304" y="640"/>
                  <a:pt x="214" y="550"/>
                </a:cubicBezTo>
                <a:cubicBezTo>
                  <a:pt x="0" y="336"/>
                  <a:pt x="26" y="26"/>
                  <a:pt x="26" y="26"/>
                </a:cubicBezTo>
                <a:cubicBezTo>
                  <a:pt x="26" y="26"/>
                  <a:pt x="337" y="0"/>
                  <a:pt x="550" y="213"/>
                </a:cubicBezTo>
                <a:cubicBezTo>
                  <a:pt x="640" y="304"/>
                  <a:pt x="731" y="439"/>
                  <a:pt x="775" y="526"/>
                </a:cubicBezTo>
                <a:close/>
                <a:moveTo>
                  <a:pt x="338" y="338"/>
                </a:moveTo>
                <a:cubicBezTo>
                  <a:pt x="298" y="378"/>
                  <a:pt x="298" y="443"/>
                  <a:pt x="338" y="482"/>
                </a:cubicBezTo>
                <a:cubicBezTo>
                  <a:pt x="378" y="522"/>
                  <a:pt x="443" y="522"/>
                  <a:pt x="483" y="482"/>
                </a:cubicBezTo>
                <a:cubicBezTo>
                  <a:pt x="523" y="443"/>
                  <a:pt x="523" y="378"/>
                  <a:pt x="483" y="338"/>
                </a:cubicBezTo>
                <a:cubicBezTo>
                  <a:pt x="443" y="298"/>
                  <a:pt x="378" y="298"/>
                  <a:pt x="338" y="338"/>
                </a:cubicBezTo>
                <a:close/>
                <a:moveTo>
                  <a:pt x="56" y="274"/>
                </a:moveTo>
                <a:cubicBezTo>
                  <a:pt x="101" y="257"/>
                  <a:pt x="148" y="228"/>
                  <a:pt x="188" y="188"/>
                </a:cubicBezTo>
                <a:cubicBezTo>
                  <a:pt x="229" y="147"/>
                  <a:pt x="258" y="101"/>
                  <a:pt x="274" y="55"/>
                </a:cubicBezTo>
                <a:moveTo>
                  <a:pt x="226" y="562"/>
                </a:moveTo>
                <a:cubicBezTo>
                  <a:pt x="210" y="632"/>
                  <a:pt x="207" y="751"/>
                  <a:pt x="362" y="905"/>
                </a:cubicBezTo>
                <a:cubicBezTo>
                  <a:pt x="373" y="833"/>
                  <a:pt x="393" y="754"/>
                  <a:pt x="407" y="704"/>
                </a:cubicBezTo>
                <a:moveTo>
                  <a:pt x="704" y="407"/>
                </a:moveTo>
                <a:cubicBezTo>
                  <a:pt x="755" y="393"/>
                  <a:pt x="833" y="372"/>
                  <a:pt x="906" y="361"/>
                </a:cubicBezTo>
                <a:cubicBezTo>
                  <a:pt x="752" y="207"/>
                  <a:pt x="633" y="209"/>
                  <a:pt x="563" y="226"/>
                </a:cubicBezTo>
                <a:moveTo>
                  <a:pt x="556" y="746"/>
                </a:moveTo>
                <a:cubicBezTo>
                  <a:pt x="564" y="755"/>
                  <a:pt x="573" y="765"/>
                  <a:pt x="583" y="775"/>
                </a:cubicBezTo>
                <a:cubicBezTo>
                  <a:pt x="674" y="866"/>
                  <a:pt x="844" y="843"/>
                  <a:pt x="844" y="843"/>
                </a:cubicBezTo>
                <a:cubicBezTo>
                  <a:pt x="844" y="843"/>
                  <a:pt x="866" y="673"/>
                  <a:pt x="775" y="582"/>
                </a:cubicBezTo>
                <a:cubicBezTo>
                  <a:pt x="766" y="573"/>
                  <a:pt x="756" y="564"/>
                  <a:pt x="746" y="555"/>
                </a:cubicBezTo>
                <a:lnTo>
                  <a:pt x="556" y="746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5" name="Freeform 158">
            <a:extLst>
              <a:ext uri="{FF2B5EF4-FFF2-40B4-BE49-F238E27FC236}">
                <a16:creationId xmlns:a16="http://schemas.microsoft.com/office/drawing/2014/main" id="{054024B0-5700-239F-16C0-E02CFB6A3DFC}"/>
              </a:ext>
            </a:extLst>
          </p:cNvPr>
          <p:cNvSpPr>
            <a:spLocks noEditPoints="1"/>
          </p:cNvSpPr>
          <p:nvPr/>
        </p:nvSpPr>
        <p:spPr bwMode="auto">
          <a:xfrm>
            <a:off x="16219401" y="9786042"/>
            <a:ext cx="736860" cy="784486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6" name="Freeform 167">
            <a:extLst>
              <a:ext uri="{FF2B5EF4-FFF2-40B4-BE49-F238E27FC236}">
                <a16:creationId xmlns:a16="http://schemas.microsoft.com/office/drawing/2014/main" id="{DB7928BC-FC58-7A87-FB86-151B1701736A}"/>
              </a:ext>
            </a:extLst>
          </p:cNvPr>
          <p:cNvSpPr>
            <a:spLocks noEditPoints="1"/>
          </p:cNvSpPr>
          <p:nvPr/>
        </p:nvSpPr>
        <p:spPr bwMode="auto">
          <a:xfrm>
            <a:off x="12864956" y="10947500"/>
            <a:ext cx="630392" cy="739658"/>
          </a:xfrm>
          <a:custGeom>
            <a:avLst/>
            <a:gdLst>
              <a:gd name="T0" fmla="*/ 75 w 225"/>
              <a:gd name="T1" fmla="*/ 264 h 264"/>
              <a:gd name="T2" fmla="*/ 0 w 225"/>
              <a:gd name="T3" fmla="*/ 264 h 264"/>
              <a:gd name="T4" fmla="*/ 0 w 225"/>
              <a:gd name="T5" fmla="*/ 198 h 264"/>
              <a:gd name="T6" fmla="*/ 75 w 225"/>
              <a:gd name="T7" fmla="*/ 198 h 264"/>
              <a:gd name="T8" fmla="*/ 75 w 225"/>
              <a:gd name="T9" fmla="*/ 264 h 264"/>
              <a:gd name="T10" fmla="*/ 150 w 225"/>
              <a:gd name="T11" fmla="*/ 126 h 264"/>
              <a:gd name="T12" fmla="*/ 75 w 225"/>
              <a:gd name="T13" fmla="*/ 126 h 264"/>
              <a:gd name="T14" fmla="*/ 75 w 225"/>
              <a:gd name="T15" fmla="*/ 264 h 264"/>
              <a:gd name="T16" fmla="*/ 150 w 225"/>
              <a:gd name="T17" fmla="*/ 264 h 264"/>
              <a:gd name="T18" fmla="*/ 150 w 225"/>
              <a:gd name="T19" fmla="*/ 126 h 264"/>
              <a:gd name="T20" fmla="*/ 225 w 225"/>
              <a:gd name="T21" fmla="*/ 173 h 264"/>
              <a:gd name="T22" fmla="*/ 150 w 225"/>
              <a:gd name="T23" fmla="*/ 173 h 264"/>
              <a:gd name="T24" fmla="*/ 150 w 225"/>
              <a:gd name="T25" fmla="*/ 264 h 264"/>
              <a:gd name="T26" fmla="*/ 225 w 225"/>
              <a:gd name="T27" fmla="*/ 264 h 264"/>
              <a:gd name="T28" fmla="*/ 225 w 225"/>
              <a:gd name="T29" fmla="*/ 173 h 264"/>
              <a:gd name="T30" fmla="*/ 97 w 225"/>
              <a:gd name="T31" fmla="*/ 31 h 264"/>
              <a:gd name="T32" fmla="*/ 64 w 225"/>
              <a:gd name="T33" fmla="*/ 36 h 264"/>
              <a:gd name="T34" fmla="*/ 88 w 225"/>
              <a:gd name="T35" fmla="*/ 59 h 264"/>
              <a:gd name="T36" fmla="*/ 82 w 225"/>
              <a:gd name="T37" fmla="*/ 93 h 264"/>
              <a:gd name="T38" fmla="*/ 112 w 225"/>
              <a:gd name="T39" fmla="*/ 77 h 264"/>
              <a:gd name="T40" fmla="*/ 143 w 225"/>
              <a:gd name="T41" fmla="*/ 93 h 264"/>
              <a:gd name="T42" fmla="*/ 137 w 225"/>
              <a:gd name="T43" fmla="*/ 59 h 264"/>
              <a:gd name="T44" fmla="*/ 161 w 225"/>
              <a:gd name="T45" fmla="*/ 36 h 264"/>
              <a:gd name="T46" fmla="*/ 128 w 225"/>
              <a:gd name="T47" fmla="*/ 31 h 264"/>
              <a:gd name="T48" fmla="*/ 112 w 225"/>
              <a:gd name="T49" fmla="*/ 0 h 264"/>
              <a:gd name="T50" fmla="*/ 97 w 225"/>
              <a:gd name="T51" fmla="*/ 31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5" h="264">
                <a:moveTo>
                  <a:pt x="75" y="264"/>
                </a:moveTo>
                <a:lnTo>
                  <a:pt x="0" y="264"/>
                </a:lnTo>
                <a:lnTo>
                  <a:pt x="0" y="198"/>
                </a:lnTo>
                <a:lnTo>
                  <a:pt x="75" y="198"/>
                </a:lnTo>
                <a:lnTo>
                  <a:pt x="75" y="264"/>
                </a:lnTo>
                <a:close/>
                <a:moveTo>
                  <a:pt x="150" y="126"/>
                </a:moveTo>
                <a:lnTo>
                  <a:pt x="75" y="126"/>
                </a:lnTo>
                <a:lnTo>
                  <a:pt x="75" y="264"/>
                </a:lnTo>
                <a:lnTo>
                  <a:pt x="150" y="264"/>
                </a:lnTo>
                <a:lnTo>
                  <a:pt x="150" y="126"/>
                </a:lnTo>
                <a:close/>
                <a:moveTo>
                  <a:pt x="225" y="173"/>
                </a:moveTo>
                <a:lnTo>
                  <a:pt x="150" y="173"/>
                </a:lnTo>
                <a:lnTo>
                  <a:pt x="150" y="264"/>
                </a:lnTo>
                <a:lnTo>
                  <a:pt x="225" y="264"/>
                </a:lnTo>
                <a:lnTo>
                  <a:pt x="225" y="173"/>
                </a:lnTo>
                <a:close/>
                <a:moveTo>
                  <a:pt x="97" y="31"/>
                </a:moveTo>
                <a:lnTo>
                  <a:pt x="64" y="36"/>
                </a:lnTo>
                <a:lnTo>
                  <a:pt x="88" y="59"/>
                </a:lnTo>
                <a:lnTo>
                  <a:pt x="82" y="93"/>
                </a:lnTo>
                <a:lnTo>
                  <a:pt x="112" y="77"/>
                </a:lnTo>
                <a:lnTo>
                  <a:pt x="143" y="93"/>
                </a:lnTo>
                <a:lnTo>
                  <a:pt x="137" y="59"/>
                </a:lnTo>
                <a:lnTo>
                  <a:pt x="161" y="36"/>
                </a:lnTo>
                <a:lnTo>
                  <a:pt x="128" y="31"/>
                </a:lnTo>
                <a:lnTo>
                  <a:pt x="112" y="0"/>
                </a:lnTo>
                <a:lnTo>
                  <a:pt x="97" y="31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618907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8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9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2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3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3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6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7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7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4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0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1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5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500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4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7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69" grpId="0" animBg="1"/>
          <p:bldP spid="70" grpId="0" animBg="1"/>
          <p:bldP spid="71" grpId="0" animBg="1"/>
          <p:bldP spid="72" grpId="0"/>
          <p:bldP spid="73" grpId="0"/>
          <p:bldP spid="74" grpId="0" animBg="1"/>
          <p:bldP spid="75" grpId="0" animBg="1"/>
          <p:bldP spid="76" grpId="0" animBg="1"/>
          <p:bldP spid="77" grpId="0" animBg="1"/>
          <p:bldP spid="78" grpId="0" animBg="1"/>
          <p:bldP spid="79" grpId="0" animBg="1"/>
          <p:bldP spid="80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  <p:bldP spid="92" grpId="0" animBg="1"/>
          <p:bldP spid="93" grpId="0" animBg="1"/>
          <p:bldP spid="94" grpId="0" animBg="1"/>
          <p:bldP spid="95" grpId="0" animBg="1"/>
          <p:bldP spid="9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3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7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5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500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4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7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69" grpId="0" animBg="1"/>
          <p:bldP spid="70" grpId="0" animBg="1"/>
          <p:bldP spid="71" grpId="0" animBg="1"/>
          <p:bldP spid="72" grpId="0"/>
          <p:bldP spid="73" grpId="0"/>
          <p:bldP spid="74" grpId="0" animBg="1"/>
          <p:bldP spid="75" grpId="0" animBg="1"/>
          <p:bldP spid="76" grpId="0" animBg="1"/>
          <p:bldP spid="77" grpId="0" animBg="1"/>
          <p:bldP spid="78" grpId="0" animBg="1"/>
          <p:bldP spid="79" grpId="0" animBg="1"/>
          <p:bldP spid="80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  <p:bldP spid="92" grpId="0" animBg="1"/>
          <p:bldP spid="93" grpId="0" animBg="1"/>
          <p:bldP spid="94" grpId="0" animBg="1"/>
          <p:bldP spid="95" grpId="0" animBg="1"/>
          <p:bldP spid="96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ircle: Hollow 1">
            <a:extLst>
              <a:ext uri="{FF2B5EF4-FFF2-40B4-BE49-F238E27FC236}">
                <a16:creationId xmlns:a16="http://schemas.microsoft.com/office/drawing/2014/main" id="{80B154D9-8504-6478-60B3-6E531EC8D06B}"/>
              </a:ext>
            </a:extLst>
          </p:cNvPr>
          <p:cNvSpPr/>
          <p:nvPr/>
        </p:nvSpPr>
        <p:spPr>
          <a:xfrm>
            <a:off x="8029555" y="2842929"/>
            <a:ext cx="8324892" cy="8324892"/>
          </a:xfrm>
          <a:prstGeom prst="donut">
            <a:avLst>
              <a:gd name="adj" fmla="val 7674"/>
            </a:avLst>
          </a:prstGeom>
          <a:noFill/>
          <a:ln>
            <a:gradFill>
              <a:gsLst>
                <a:gs pos="0">
                  <a:schemeClr val="tx2">
                    <a:alpha val="0"/>
                  </a:schemeClr>
                </a:gs>
                <a:gs pos="100000">
                  <a:schemeClr val="tx2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E905CA1-B79C-F8FA-F91D-E1221669E636}"/>
              </a:ext>
            </a:extLst>
          </p:cNvPr>
          <p:cNvGrpSpPr/>
          <p:nvPr/>
        </p:nvGrpSpPr>
        <p:grpSpPr>
          <a:xfrm>
            <a:off x="8721980" y="930275"/>
            <a:ext cx="6949492" cy="9710933"/>
            <a:chOff x="8721980" y="930275"/>
            <a:chExt cx="6949492" cy="9710933"/>
          </a:xfrm>
          <a:effectLst>
            <a:outerShdw blurRad="508000" dist="190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4A8046AB-E454-AF54-95FD-8951E4DD8FD8}"/>
                </a:ext>
              </a:extLst>
            </p:cNvPr>
            <p:cNvSpPr/>
            <p:nvPr/>
          </p:nvSpPr>
          <p:spPr>
            <a:xfrm>
              <a:off x="11570394" y="9705362"/>
              <a:ext cx="1252664" cy="180976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FAB6C7CF-1FF3-9506-6FFA-C02317554D42}"/>
                </a:ext>
              </a:extLst>
            </p:cNvPr>
            <p:cNvSpPr/>
            <p:nvPr/>
          </p:nvSpPr>
          <p:spPr>
            <a:xfrm flipH="1">
              <a:off x="9544085" y="9236869"/>
              <a:ext cx="952500" cy="431006"/>
            </a:xfrm>
            <a:custGeom>
              <a:avLst/>
              <a:gdLst>
                <a:gd name="connsiteX0" fmla="*/ 942975 w 942975"/>
                <a:gd name="connsiteY0" fmla="*/ 0 h 431006"/>
                <a:gd name="connsiteX1" fmla="*/ 938213 w 942975"/>
                <a:gd name="connsiteY1" fmla="*/ 188119 h 431006"/>
                <a:gd name="connsiteX2" fmla="*/ 0 w 942975"/>
                <a:gd name="connsiteY2" fmla="*/ 431006 h 431006"/>
                <a:gd name="connsiteX3" fmla="*/ 0 w 942975"/>
                <a:gd name="connsiteY3" fmla="*/ 242887 h 431006"/>
                <a:gd name="connsiteX4" fmla="*/ 942975 w 942975"/>
                <a:gd name="connsiteY4" fmla="*/ 0 h 431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2975" h="431006">
                  <a:moveTo>
                    <a:pt x="942975" y="0"/>
                  </a:moveTo>
                  <a:lnTo>
                    <a:pt x="938213" y="188119"/>
                  </a:lnTo>
                  <a:lnTo>
                    <a:pt x="0" y="431006"/>
                  </a:lnTo>
                  <a:lnTo>
                    <a:pt x="0" y="242887"/>
                  </a:lnTo>
                  <a:lnTo>
                    <a:pt x="942975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3F056DCD-E6C7-3DA3-8AA6-D2C66D2634C1}"/>
                </a:ext>
              </a:extLst>
            </p:cNvPr>
            <p:cNvSpPr/>
            <p:nvPr/>
          </p:nvSpPr>
          <p:spPr>
            <a:xfrm>
              <a:off x="13896976" y="9236869"/>
              <a:ext cx="952500" cy="431006"/>
            </a:xfrm>
            <a:custGeom>
              <a:avLst/>
              <a:gdLst>
                <a:gd name="connsiteX0" fmla="*/ 942975 w 942975"/>
                <a:gd name="connsiteY0" fmla="*/ 0 h 431006"/>
                <a:gd name="connsiteX1" fmla="*/ 938213 w 942975"/>
                <a:gd name="connsiteY1" fmla="*/ 188119 h 431006"/>
                <a:gd name="connsiteX2" fmla="*/ 0 w 942975"/>
                <a:gd name="connsiteY2" fmla="*/ 431006 h 431006"/>
                <a:gd name="connsiteX3" fmla="*/ 0 w 942975"/>
                <a:gd name="connsiteY3" fmla="*/ 242887 h 431006"/>
                <a:gd name="connsiteX4" fmla="*/ 942975 w 942975"/>
                <a:gd name="connsiteY4" fmla="*/ 0 h 431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2975" h="431006">
                  <a:moveTo>
                    <a:pt x="942975" y="0"/>
                  </a:moveTo>
                  <a:lnTo>
                    <a:pt x="938213" y="188119"/>
                  </a:lnTo>
                  <a:lnTo>
                    <a:pt x="0" y="431006"/>
                  </a:lnTo>
                  <a:lnTo>
                    <a:pt x="0" y="242887"/>
                  </a:lnTo>
                  <a:lnTo>
                    <a:pt x="942975" y="0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1DB593F-D71C-8E10-AF24-595A53AAE90C}"/>
                </a:ext>
              </a:extLst>
            </p:cNvPr>
            <p:cNvSpPr/>
            <p:nvPr/>
          </p:nvSpPr>
          <p:spPr>
            <a:xfrm>
              <a:off x="15399470" y="7249381"/>
              <a:ext cx="272002" cy="181451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1B377B4-68F0-7059-D52B-0AD56657EDAC}"/>
                </a:ext>
              </a:extLst>
            </p:cNvPr>
            <p:cNvSpPr/>
            <p:nvPr/>
          </p:nvSpPr>
          <p:spPr>
            <a:xfrm>
              <a:off x="13063651" y="3421380"/>
              <a:ext cx="1310475" cy="181451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352ACB1-4DCE-B25A-4A40-E03223CB7CBE}"/>
                </a:ext>
              </a:extLst>
            </p:cNvPr>
            <p:cNvSpPr/>
            <p:nvPr/>
          </p:nvSpPr>
          <p:spPr>
            <a:xfrm>
              <a:off x="8721980" y="7249381"/>
              <a:ext cx="272002" cy="181451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613C3F9-5DC2-2FDC-5FB3-E607E3E6C91C}"/>
                </a:ext>
              </a:extLst>
            </p:cNvPr>
            <p:cNvSpPr/>
            <p:nvPr/>
          </p:nvSpPr>
          <p:spPr>
            <a:xfrm>
              <a:off x="9991484" y="3421380"/>
              <a:ext cx="1310475" cy="181451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F0ACF582-99D2-6D7E-FB2B-2C5FD9E6C0DD}"/>
                </a:ext>
              </a:extLst>
            </p:cNvPr>
            <p:cNvGrpSpPr/>
            <p:nvPr/>
          </p:nvGrpSpPr>
          <p:grpSpPr>
            <a:xfrm>
              <a:off x="8722054" y="930275"/>
              <a:ext cx="6949418" cy="9710933"/>
              <a:chOff x="8722054" y="13501711"/>
              <a:chExt cx="6949418" cy="9710933"/>
            </a:xfrm>
          </p:grpSpPr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7482CBB0-263C-AE5A-9FA8-623CA01CBF6A}"/>
                  </a:ext>
                </a:extLst>
              </p:cNvPr>
              <p:cNvSpPr/>
              <p:nvPr/>
            </p:nvSpPr>
            <p:spPr>
              <a:xfrm>
                <a:off x="11570393" y="13501711"/>
                <a:ext cx="1252664" cy="9710933"/>
              </a:xfrm>
              <a:custGeom>
                <a:avLst/>
                <a:gdLst>
                  <a:gd name="connsiteX0" fmla="*/ 621607 w 1252664"/>
                  <a:gd name="connsiteY0" fmla="*/ 0 h 9710933"/>
                  <a:gd name="connsiteX1" fmla="*/ 920719 w 1252664"/>
                  <a:gd name="connsiteY1" fmla="*/ 365466 h 9710933"/>
                  <a:gd name="connsiteX2" fmla="*/ 922105 w 1252664"/>
                  <a:gd name="connsiteY2" fmla="*/ 367159 h 9710933"/>
                  <a:gd name="connsiteX3" fmla="*/ 922105 w 1252664"/>
                  <a:gd name="connsiteY3" fmla="*/ 2672080 h 9710933"/>
                  <a:gd name="connsiteX4" fmla="*/ 920719 w 1252664"/>
                  <a:gd name="connsiteY4" fmla="*/ 2672080 h 9710933"/>
                  <a:gd name="connsiteX5" fmla="*/ 920719 w 1252664"/>
                  <a:gd name="connsiteY5" fmla="*/ 5118481 h 9710933"/>
                  <a:gd name="connsiteX6" fmla="*/ 925713 w 1252664"/>
                  <a:gd name="connsiteY6" fmla="*/ 5118481 h 9710933"/>
                  <a:gd name="connsiteX7" fmla="*/ 925713 w 1252664"/>
                  <a:gd name="connsiteY7" fmla="*/ 8956062 h 9710933"/>
                  <a:gd name="connsiteX8" fmla="*/ 1252664 w 1252664"/>
                  <a:gd name="connsiteY8" fmla="*/ 8956062 h 9710933"/>
                  <a:gd name="connsiteX9" fmla="*/ 626332 w 1252664"/>
                  <a:gd name="connsiteY9" fmla="*/ 9710933 h 9710933"/>
                  <a:gd name="connsiteX10" fmla="*/ 0 w 1252664"/>
                  <a:gd name="connsiteY10" fmla="*/ 8956062 h 9710933"/>
                  <a:gd name="connsiteX11" fmla="*/ 327099 w 1252664"/>
                  <a:gd name="connsiteY11" fmla="*/ 8956062 h 9710933"/>
                  <a:gd name="connsiteX12" fmla="*/ 327099 w 1252664"/>
                  <a:gd name="connsiteY12" fmla="*/ 5546726 h 9710933"/>
                  <a:gd name="connsiteX13" fmla="*/ 322105 w 1252664"/>
                  <a:gd name="connsiteY13" fmla="*/ 5546726 h 9710933"/>
                  <a:gd name="connsiteX14" fmla="*/ 322105 w 1252664"/>
                  <a:gd name="connsiteY14" fmla="*/ 2672080 h 9710933"/>
                  <a:gd name="connsiteX15" fmla="*/ 322105 w 1252664"/>
                  <a:gd name="connsiteY15" fmla="*/ 365942 h 9710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52664" h="9710933">
                    <a:moveTo>
                      <a:pt x="621607" y="0"/>
                    </a:moveTo>
                    <a:lnTo>
                      <a:pt x="920719" y="365466"/>
                    </a:lnTo>
                    <a:lnTo>
                      <a:pt x="922105" y="367159"/>
                    </a:lnTo>
                    <a:lnTo>
                      <a:pt x="922105" y="2672080"/>
                    </a:lnTo>
                    <a:lnTo>
                      <a:pt x="920719" y="2672080"/>
                    </a:lnTo>
                    <a:lnTo>
                      <a:pt x="920719" y="5118481"/>
                    </a:lnTo>
                    <a:lnTo>
                      <a:pt x="925713" y="5118481"/>
                    </a:lnTo>
                    <a:lnTo>
                      <a:pt x="925713" y="8956062"/>
                    </a:lnTo>
                    <a:lnTo>
                      <a:pt x="1252664" y="8956062"/>
                    </a:lnTo>
                    <a:lnTo>
                      <a:pt x="626332" y="9710933"/>
                    </a:lnTo>
                    <a:lnTo>
                      <a:pt x="0" y="8956062"/>
                    </a:lnTo>
                    <a:lnTo>
                      <a:pt x="327099" y="8956062"/>
                    </a:lnTo>
                    <a:lnTo>
                      <a:pt x="327099" y="5546726"/>
                    </a:lnTo>
                    <a:lnTo>
                      <a:pt x="322105" y="5546726"/>
                    </a:lnTo>
                    <a:lnTo>
                      <a:pt x="322105" y="2672080"/>
                    </a:lnTo>
                    <a:lnTo>
                      <a:pt x="322105" y="365942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8CE1998-7316-DE6F-1808-857598D6F143}"/>
                  </a:ext>
                </a:extLst>
              </p:cNvPr>
              <p:cNvSpPr/>
              <p:nvPr/>
            </p:nvSpPr>
            <p:spPr>
              <a:xfrm>
                <a:off x="8722054" y="14577002"/>
                <a:ext cx="2579906" cy="6051123"/>
              </a:xfrm>
              <a:custGeom>
                <a:avLst/>
                <a:gdLst>
                  <a:gd name="connsiteX0" fmla="*/ 1981596 w 2579906"/>
                  <a:gd name="connsiteY0" fmla="*/ 4793859 h 6051123"/>
                  <a:gd name="connsiteX1" fmla="*/ 1983020 w 2579906"/>
                  <a:gd name="connsiteY1" fmla="*/ 4807984 h 6051123"/>
                  <a:gd name="connsiteX2" fmla="*/ 1981596 w 2579906"/>
                  <a:gd name="connsiteY2" fmla="*/ 4822109 h 6051123"/>
                  <a:gd name="connsiteX3" fmla="*/ 2579906 w 2579906"/>
                  <a:gd name="connsiteY3" fmla="*/ 0 h 6051123"/>
                  <a:gd name="connsiteX4" fmla="*/ 2579906 w 2579906"/>
                  <a:gd name="connsiteY4" fmla="*/ 1596789 h 6051123"/>
                  <a:gd name="connsiteX5" fmla="*/ 2560856 w 2579906"/>
                  <a:gd name="connsiteY5" fmla="*/ 1596789 h 6051123"/>
                  <a:gd name="connsiteX6" fmla="*/ 2560856 w 2579906"/>
                  <a:gd name="connsiteY6" fmla="*/ 3700290 h 6051123"/>
                  <a:gd name="connsiteX7" fmla="*/ 2561160 w 2579906"/>
                  <a:gd name="connsiteY7" fmla="*/ 3700290 h 6051123"/>
                  <a:gd name="connsiteX8" fmla="*/ 2561160 w 2579906"/>
                  <a:gd name="connsiteY8" fmla="*/ 4845290 h 6051123"/>
                  <a:gd name="connsiteX9" fmla="*/ 2557778 w 2579906"/>
                  <a:gd name="connsiteY9" fmla="*/ 4845290 h 6051123"/>
                  <a:gd name="connsiteX10" fmla="*/ 2557777 w 2579906"/>
                  <a:gd name="connsiteY10" fmla="*/ 4845290 h 6051123"/>
                  <a:gd name="connsiteX11" fmla="*/ 2554989 w 2579906"/>
                  <a:gd name="connsiteY11" fmla="*/ 4900502 h 6051123"/>
                  <a:gd name="connsiteX12" fmla="*/ 1747304 w 2579906"/>
                  <a:gd name="connsiteY12" fmla="*/ 5708187 h 6051123"/>
                  <a:gd name="connsiteX13" fmla="*/ 1654981 w 2579906"/>
                  <a:gd name="connsiteY13" fmla="*/ 5712849 h 6051123"/>
                  <a:gd name="connsiteX14" fmla="*/ 1654981 w 2579906"/>
                  <a:gd name="connsiteY14" fmla="*/ 5714573 h 6051123"/>
                  <a:gd name="connsiteX15" fmla="*/ 754870 w 2579906"/>
                  <a:gd name="connsiteY15" fmla="*/ 5714573 h 6051123"/>
                  <a:gd name="connsiteX16" fmla="*/ 754870 w 2579906"/>
                  <a:gd name="connsiteY16" fmla="*/ 6051123 h 6051123"/>
                  <a:gd name="connsiteX17" fmla="*/ 0 w 2579906"/>
                  <a:gd name="connsiteY17" fmla="*/ 5424791 h 6051123"/>
                  <a:gd name="connsiteX18" fmla="*/ 754870 w 2579906"/>
                  <a:gd name="connsiteY18" fmla="*/ 4798459 h 6051123"/>
                  <a:gd name="connsiteX19" fmla="*/ 754870 w 2579906"/>
                  <a:gd name="connsiteY19" fmla="*/ 5135009 h 6051123"/>
                  <a:gd name="connsiteX20" fmla="*/ 811800 w 2579906"/>
                  <a:gd name="connsiteY20" fmla="*/ 5135009 h 6051123"/>
                  <a:gd name="connsiteX21" fmla="*/ 1642794 w 2579906"/>
                  <a:gd name="connsiteY21" fmla="*/ 5135009 h 6051123"/>
                  <a:gd name="connsiteX22" fmla="*/ 1642804 w 2579906"/>
                  <a:gd name="connsiteY22" fmla="*/ 5135010 h 6051123"/>
                  <a:gd name="connsiteX23" fmla="*/ 1654982 w 2579906"/>
                  <a:gd name="connsiteY23" fmla="*/ 5135010 h 6051123"/>
                  <a:gd name="connsiteX24" fmla="*/ 1654982 w 2579906"/>
                  <a:gd name="connsiteY24" fmla="*/ 5136199 h 6051123"/>
                  <a:gd name="connsiteX25" fmla="*/ 1720937 w 2579906"/>
                  <a:gd name="connsiteY25" fmla="*/ 5129549 h 6051123"/>
                  <a:gd name="connsiteX26" fmla="*/ 1976351 w 2579906"/>
                  <a:gd name="connsiteY26" fmla="*/ 4874135 h 6051123"/>
                  <a:gd name="connsiteX27" fmla="*/ 1981596 w 2579906"/>
                  <a:gd name="connsiteY27" fmla="*/ 4822109 h 6051123"/>
                  <a:gd name="connsiteX28" fmla="*/ 1981596 w 2579906"/>
                  <a:gd name="connsiteY28" fmla="*/ 4845290 h 6051123"/>
                  <a:gd name="connsiteX29" fmla="*/ 1981597 w 2579906"/>
                  <a:gd name="connsiteY29" fmla="*/ 4845290 h 6051123"/>
                  <a:gd name="connsiteX30" fmla="*/ 1981597 w 2579906"/>
                  <a:gd name="connsiteY30" fmla="*/ 4822109 h 6051123"/>
                  <a:gd name="connsiteX31" fmla="*/ 1983021 w 2579906"/>
                  <a:gd name="connsiteY31" fmla="*/ 4807984 h 6051123"/>
                  <a:gd name="connsiteX32" fmla="*/ 1981597 w 2579906"/>
                  <a:gd name="connsiteY32" fmla="*/ 4793859 h 6051123"/>
                  <a:gd name="connsiteX33" fmla="*/ 1981597 w 2579906"/>
                  <a:gd name="connsiteY33" fmla="*/ 4471435 h 6051123"/>
                  <a:gd name="connsiteX34" fmla="*/ 1981292 w 2579906"/>
                  <a:gd name="connsiteY34" fmla="*/ 4471435 h 6051123"/>
                  <a:gd name="connsiteX35" fmla="*/ 1981292 w 2579906"/>
                  <a:gd name="connsiteY35" fmla="*/ 1596789 h 6051123"/>
                  <a:gd name="connsiteX36" fmla="*/ 1273028 w 2579906"/>
                  <a:gd name="connsiteY36" fmla="*/ 1596789 h 6051123"/>
                  <a:gd name="connsiteX37" fmla="*/ 1981292 w 2579906"/>
                  <a:gd name="connsiteY37" fmla="*/ 731407 h 6051123"/>
                  <a:gd name="connsiteX38" fmla="*/ 2560856 w 2579906"/>
                  <a:gd name="connsiteY38" fmla="*/ 23276 h 6051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579906" h="6051123">
                    <a:moveTo>
                      <a:pt x="1981596" y="4793859"/>
                    </a:moveTo>
                    <a:lnTo>
                      <a:pt x="1983020" y="4807984"/>
                    </a:lnTo>
                    <a:lnTo>
                      <a:pt x="1981596" y="4822109"/>
                    </a:lnTo>
                    <a:close/>
                    <a:moveTo>
                      <a:pt x="2579906" y="0"/>
                    </a:moveTo>
                    <a:lnTo>
                      <a:pt x="2579906" y="1596789"/>
                    </a:lnTo>
                    <a:lnTo>
                      <a:pt x="2560856" y="1596789"/>
                    </a:lnTo>
                    <a:lnTo>
                      <a:pt x="2560856" y="3700290"/>
                    </a:lnTo>
                    <a:lnTo>
                      <a:pt x="2561160" y="3700290"/>
                    </a:lnTo>
                    <a:lnTo>
                      <a:pt x="2561160" y="4845290"/>
                    </a:lnTo>
                    <a:lnTo>
                      <a:pt x="2557778" y="4845290"/>
                    </a:lnTo>
                    <a:lnTo>
                      <a:pt x="2557777" y="4845290"/>
                    </a:lnTo>
                    <a:lnTo>
                      <a:pt x="2554989" y="4900502"/>
                    </a:lnTo>
                    <a:cubicBezTo>
                      <a:pt x="2511740" y="5326372"/>
                      <a:pt x="2173174" y="5664938"/>
                      <a:pt x="1747304" y="5708187"/>
                    </a:cubicBezTo>
                    <a:lnTo>
                      <a:pt x="1654981" y="5712849"/>
                    </a:lnTo>
                    <a:lnTo>
                      <a:pt x="1654981" y="5714573"/>
                    </a:lnTo>
                    <a:lnTo>
                      <a:pt x="754870" y="5714573"/>
                    </a:lnTo>
                    <a:lnTo>
                      <a:pt x="754870" y="6051123"/>
                    </a:lnTo>
                    <a:lnTo>
                      <a:pt x="0" y="5424791"/>
                    </a:lnTo>
                    <a:lnTo>
                      <a:pt x="754870" y="4798459"/>
                    </a:lnTo>
                    <a:lnTo>
                      <a:pt x="754870" y="5135009"/>
                    </a:lnTo>
                    <a:lnTo>
                      <a:pt x="811800" y="5135009"/>
                    </a:lnTo>
                    <a:lnTo>
                      <a:pt x="1642794" y="5135009"/>
                    </a:lnTo>
                    <a:lnTo>
                      <a:pt x="1642804" y="5135010"/>
                    </a:lnTo>
                    <a:lnTo>
                      <a:pt x="1654982" y="5135010"/>
                    </a:lnTo>
                    <a:lnTo>
                      <a:pt x="1654982" y="5136199"/>
                    </a:lnTo>
                    <a:lnTo>
                      <a:pt x="1720937" y="5129549"/>
                    </a:lnTo>
                    <a:cubicBezTo>
                      <a:pt x="1849140" y="5103316"/>
                      <a:pt x="1950117" y="5002339"/>
                      <a:pt x="1976351" y="4874135"/>
                    </a:cubicBezTo>
                    <a:lnTo>
                      <a:pt x="1981596" y="4822109"/>
                    </a:lnTo>
                    <a:lnTo>
                      <a:pt x="1981596" y="4845290"/>
                    </a:lnTo>
                    <a:lnTo>
                      <a:pt x="1981597" y="4845290"/>
                    </a:lnTo>
                    <a:lnTo>
                      <a:pt x="1981597" y="4822109"/>
                    </a:lnTo>
                    <a:lnTo>
                      <a:pt x="1983021" y="4807984"/>
                    </a:lnTo>
                    <a:lnTo>
                      <a:pt x="1981597" y="4793859"/>
                    </a:lnTo>
                    <a:lnTo>
                      <a:pt x="1981597" y="4471435"/>
                    </a:lnTo>
                    <a:lnTo>
                      <a:pt x="1981292" y="4471435"/>
                    </a:lnTo>
                    <a:lnTo>
                      <a:pt x="1981292" y="1596789"/>
                    </a:lnTo>
                    <a:lnTo>
                      <a:pt x="1273028" y="1596789"/>
                    </a:lnTo>
                    <a:lnTo>
                      <a:pt x="1981292" y="731407"/>
                    </a:lnTo>
                    <a:lnTo>
                      <a:pt x="2560856" y="23276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0634E3DE-D3BD-81B2-878E-0A5226450164}"/>
                  </a:ext>
                </a:extLst>
              </p:cNvPr>
              <p:cNvSpPr/>
              <p:nvPr/>
            </p:nvSpPr>
            <p:spPr>
              <a:xfrm>
                <a:off x="9547373" y="13867653"/>
                <a:ext cx="2345125" cy="8372022"/>
              </a:xfrm>
              <a:custGeom>
                <a:avLst/>
                <a:gdLst>
                  <a:gd name="connsiteX0" fmla="*/ 1771557 w 2345125"/>
                  <a:gd name="connsiteY0" fmla="*/ 5554640 h 8372022"/>
                  <a:gd name="connsiteX1" fmla="*/ 2334887 w 2345125"/>
                  <a:gd name="connsiteY1" fmla="*/ 5554640 h 8372022"/>
                  <a:gd name="connsiteX2" fmla="*/ 2343745 w 2345125"/>
                  <a:gd name="connsiteY2" fmla="*/ 5730059 h 8372022"/>
                  <a:gd name="connsiteX3" fmla="*/ 1585215 w 2345125"/>
                  <a:gd name="connsiteY3" fmla="*/ 7561313 h 8372022"/>
                  <a:gd name="connsiteX4" fmla="*/ 1537534 w 2345125"/>
                  <a:gd name="connsiteY4" fmla="*/ 7604648 h 8372022"/>
                  <a:gd name="connsiteX5" fmla="*/ 1488542 w 2345125"/>
                  <a:gd name="connsiteY5" fmla="*/ 7649175 h 8372022"/>
                  <a:gd name="connsiteX6" fmla="*/ 1488540 w 2345125"/>
                  <a:gd name="connsiteY6" fmla="*/ 7649176 h 8372022"/>
                  <a:gd name="connsiteX7" fmla="*/ 1401304 w 2345125"/>
                  <a:gd name="connsiteY7" fmla="*/ 7728461 h 8372022"/>
                  <a:gd name="connsiteX8" fmla="*/ 932964 w 2345125"/>
                  <a:gd name="connsiteY8" fmla="*/ 8036521 h 8372022"/>
                  <a:gd name="connsiteX9" fmla="*/ 817528 w 2345125"/>
                  <a:gd name="connsiteY9" fmla="*/ 8090412 h 8372022"/>
                  <a:gd name="connsiteX10" fmla="*/ 948845 w 2345125"/>
                  <a:gd name="connsiteY10" fmla="*/ 8372022 h 8372022"/>
                  <a:gd name="connsiteX11" fmla="*/ 0 w 2345125"/>
                  <a:gd name="connsiteY11" fmla="*/ 8123395 h 8372022"/>
                  <a:gd name="connsiteX12" fmla="*/ 419446 w 2345125"/>
                  <a:gd name="connsiteY12" fmla="*/ 7236723 h 8372022"/>
                  <a:gd name="connsiteX13" fmla="*/ 579794 w 2345125"/>
                  <a:gd name="connsiteY13" fmla="*/ 7580591 h 8372022"/>
                  <a:gd name="connsiteX14" fmla="*/ 587922 w 2345125"/>
                  <a:gd name="connsiteY14" fmla="*/ 7577503 h 8372022"/>
                  <a:gd name="connsiteX15" fmla="*/ 1186882 w 2345125"/>
                  <a:gd name="connsiteY15" fmla="*/ 7162978 h 8372022"/>
                  <a:gd name="connsiteX16" fmla="*/ 1203829 w 2345125"/>
                  <a:gd name="connsiteY16" fmla="*/ 7144332 h 8372022"/>
                  <a:gd name="connsiteX17" fmla="*/ 1254784 w 2345125"/>
                  <a:gd name="connsiteY17" fmla="*/ 7114913 h 8372022"/>
                  <a:gd name="connsiteX18" fmla="*/ 1203828 w 2345125"/>
                  <a:gd name="connsiteY18" fmla="*/ 7144333 h 8372022"/>
                  <a:gd name="connsiteX19" fmla="*/ 1317672 w 2345125"/>
                  <a:gd name="connsiteY19" fmla="*/ 7019072 h 8372022"/>
                  <a:gd name="connsiteX20" fmla="*/ 1780415 w 2345125"/>
                  <a:gd name="connsiteY20" fmla="*/ 5730059 h 8372022"/>
                  <a:gd name="connsiteX21" fmla="*/ 2345125 w 2345125"/>
                  <a:gd name="connsiteY21" fmla="*/ 0 h 8372022"/>
                  <a:gd name="connsiteX22" fmla="*/ 2345125 w 2345125"/>
                  <a:gd name="connsiteY22" fmla="*/ 2306138 h 8372022"/>
                  <a:gd name="connsiteX23" fmla="*/ 2344129 w 2345125"/>
                  <a:gd name="connsiteY23" fmla="*/ 2306138 h 8372022"/>
                  <a:gd name="connsiteX24" fmla="*/ 2344129 w 2345125"/>
                  <a:gd name="connsiteY24" fmla="*/ 5180784 h 8372022"/>
                  <a:gd name="connsiteX25" fmla="*/ 2343245 w 2345125"/>
                  <a:gd name="connsiteY25" fmla="*/ 5180784 h 8372022"/>
                  <a:gd name="connsiteX26" fmla="*/ 2343245 w 2345125"/>
                  <a:gd name="connsiteY26" fmla="*/ 5554640 h 8372022"/>
                  <a:gd name="connsiteX27" fmla="*/ 2334887 w 2345125"/>
                  <a:gd name="connsiteY27" fmla="*/ 5554640 h 8372022"/>
                  <a:gd name="connsiteX28" fmla="*/ 2334886 w 2345125"/>
                  <a:gd name="connsiteY28" fmla="*/ 5554638 h 8372022"/>
                  <a:gd name="connsiteX29" fmla="*/ 1771558 w 2345125"/>
                  <a:gd name="connsiteY29" fmla="*/ 5554639 h 8372022"/>
                  <a:gd name="connsiteX30" fmla="*/ 1769954 w 2345125"/>
                  <a:gd name="connsiteY30" fmla="*/ 5522865 h 8372022"/>
                  <a:gd name="connsiteX31" fmla="*/ 1763682 w 2345125"/>
                  <a:gd name="connsiteY31" fmla="*/ 5481769 h 8372022"/>
                  <a:gd name="connsiteX32" fmla="*/ 1763681 w 2345125"/>
                  <a:gd name="connsiteY32" fmla="*/ 4409639 h 8372022"/>
                  <a:gd name="connsiteX33" fmla="*/ 1764565 w 2345125"/>
                  <a:gd name="connsiteY33" fmla="*/ 4409639 h 8372022"/>
                  <a:gd name="connsiteX34" fmla="*/ 1764565 w 2345125"/>
                  <a:gd name="connsiteY34" fmla="*/ 2306138 h 8372022"/>
                  <a:gd name="connsiteX35" fmla="*/ 1764565 w 2345125"/>
                  <a:gd name="connsiteY35" fmla="*/ 709349 h 8372022"/>
                  <a:gd name="connsiteX36" fmla="*/ 2344129 w 2345125"/>
                  <a:gd name="connsiteY36" fmla="*/ 1217 h 8372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2345125" h="8372022">
                    <a:moveTo>
                      <a:pt x="1771557" y="5554640"/>
                    </a:moveTo>
                    <a:lnTo>
                      <a:pt x="2334887" y="5554640"/>
                    </a:lnTo>
                    <a:lnTo>
                      <a:pt x="2343745" y="5730059"/>
                    </a:lnTo>
                    <a:cubicBezTo>
                      <a:pt x="2343745" y="6445208"/>
                      <a:pt x="2053873" y="7092654"/>
                      <a:pt x="1585215" y="7561313"/>
                    </a:cubicBezTo>
                    <a:lnTo>
                      <a:pt x="1537534" y="7604648"/>
                    </a:lnTo>
                    <a:lnTo>
                      <a:pt x="1488542" y="7649175"/>
                    </a:lnTo>
                    <a:lnTo>
                      <a:pt x="1488540" y="7649176"/>
                    </a:lnTo>
                    <a:lnTo>
                      <a:pt x="1401304" y="7728461"/>
                    </a:lnTo>
                    <a:cubicBezTo>
                      <a:pt x="1257411" y="7847212"/>
                      <a:pt x="1100474" y="7950723"/>
                      <a:pt x="932964" y="8036521"/>
                    </a:cubicBezTo>
                    <a:lnTo>
                      <a:pt x="817528" y="8090412"/>
                    </a:lnTo>
                    <a:lnTo>
                      <a:pt x="948845" y="8372022"/>
                    </a:lnTo>
                    <a:lnTo>
                      <a:pt x="0" y="8123395"/>
                    </a:lnTo>
                    <a:lnTo>
                      <a:pt x="419446" y="7236723"/>
                    </a:lnTo>
                    <a:lnTo>
                      <a:pt x="579794" y="7580591"/>
                    </a:lnTo>
                    <a:lnTo>
                      <a:pt x="587922" y="7577503"/>
                    </a:lnTo>
                    <a:cubicBezTo>
                      <a:pt x="812345" y="7476036"/>
                      <a:pt x="1014983" y="7334876"/>
                      <a:pt x="1186882" y="7162978"/>
                    </a:cubicBezTo>
                    <a:lnTo>
                      <a:pt x="1203829" y="7144332"/>
                    </a:lnTo>
                    <a:lnTo>
                      <a:pt x="1254784" y="7114913"/>
                    </a:lnTo>
                    <a:lnTo>
                      <a:pt x="1203828" y="7144333"/>
                    </a:lnTo>
                    <a:lnTo>
                      <a:pt x="1317672" y="7019072"/>
                    </a:lnTo>
                    <a:cubicBezTo>
                      <a:pt x="1606757" y="6668782"/>
                      <a:pt x="1780415" y="6219700"/>
                      <a:pt x="1780415" y="5730059"/>
                    </a:cubicBezTo>
                    <a:close/>
                    <a:moveTo>
                      <a:pt x="2345125" y="0"/>
                    </a:moveTo>
                    <a:lnTo>
                      <a:pt x="2345125" y="2306138"/>
                    </a:lnTo>
                    <a:lnTo>
                      <a:pt x="2344129" y="2306138"/>
                    </a:lnTo>
                    <a:lnTo>
                      <a:pt x="2344129" y="5180784"/>
                    </a:lnTo>
                    <a:lnTo>
                      <a:pt x="2343245" y="5180784"/>
                    </a:lnTo>
                    <a:lnTo>
                      <a:pt x="2343245" y="5554640"/>
                    </a:lnTo>
                    <a:lnTo>
                      <a:pt x="2334887" y="5554640"/>
                    </a:lnTo>
                    <a:lnTo>
                      <a:pt x="2334886" y="5554638"/>
                    </a:lnTo>
                    <a:lnTo>
                      <a:pt x="1771558" y="5554639"/>
                    </a:lnTo>
                    <a:lnTo>
                      <a:pt x="1769954" y="5522865"/>
                    </a:lnTo>
                    <a:lnTo>
                      <a:pt x="1763682" y="5481769"/>
                    </a:lnTo>
                    <a:lnTo>
                      <a:pt x="1763681" y="4409639"/>
                    </a:lnTo>
                    <a:lnTo>
                      <a:pt x="1764565" y="4409639"/>
                    </a:lnTo>
                    <a:lnTo>
                      <a:pt x="1764565" y="2306138"/>
                    </a:lnTo>
                    <a:lnTo>
                      <a:pt x="1764565" y="709349"/>
                    </a:lnTo>
                    <a:lnTo>
                      <a:pt x="2344129" y="1217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0C970F0A-DF83-B43F-1564-87E0D7819206}"/>
                  </a:ext>
                </a:extLst>
              </p:cNvPr>
              <p:cNvSpPr/>
              <p:nvPr/>
            </p:nvSpPr>
            <p:spPr>
              <a:xfrm>
                <a:off x="13101091" y="14600278"/>
                <a:ext cx="2570381" cy="6027847"/>
              </a:xfrm>
              <a:custGeom>
                <a:avLst/>
                <a:gdLst>
                  <a:gd name="connsiteX0" fmla="*/ 588784 w 2570381"/>
                  <a:gd name="connsiteY0" fmla="*/ 4770583 h 6027847"/>
                  <a:gd name="connsiteX1" fmla="*/ 588784 w 2570381"/>
                  <a:gd name="connsiteY1" fmla="*/ 4798833 h 6027847"/>
                  <a:gd name="connsiteX2" fmla="*/ 587360 w 2570381"/>
                  <a:gd name="connsiteY2" fmla="*/ 4784708 h 6027847"/>
                  <a:gd name="connsiteX3" fmla="*/ 0 w 2570381"/>
                  <a:gd name="connsiteY3" fmla="*/ 0 h 6027847"/>
                  <a:gd name="connsiteX4" fmla="*/ 589089 w 2570381"/>
                  <a:gd name="connsiteY4" fmla="*/ 719769 h 6027847"/>
                  <a:gd name="connsiteX5" fmla="*/ 589089 w 2570381"/>
                  <a:gd name="connsiteY5" fmla="*/ 719770 h 6027847"/>
                  <a:gd name="connsiteX6" fmla="*/ 1287827 w 2570381"/>
                  <a:gd name="connsiteY6" fmla="*/ 1573513 h 6027847"/>
                  <a:gd name="connsiteX7" fmla="*/ 589089 w 2570381"/>
                  <a:gd name="connsiteY7" fmla="*/ 1573513 h 6027847"/>
                  <a:gd name="connsiteX8" fmla="*/ 589089 w 2570381"/>
                  <a:gd name="connsiteY8" fmla="*/ 4448159 h 6027847"/>
                  <a:gd name="connsiteX9" fmla="*/ 588783 w 2570381"/>
                  <a:gd name="connsiteY9" fmla="*/ 4448159 h 6027847"/>
                  <a:gd name="connsiteX10" fmla="*/ 588783 w 2570381"/>
                  <a:gd name="connsiteY10" fmla="*/ 4770583 h 6027847"/>
                  <a:gd name="connsiteX11" fmla="*/ 587359 w 2570381"/>
                  <a:gd name="connsiteY11" fmla="*/ 4784708 h 6027847"/>
                  <a:gd name="connsiteX12" fmla="*/ 588783 w 2570381"/>
                  <a:gd name="connsiteY12" fmla="*/ 4798833 h 6027847"/>
                  <a:gd name="connsiteX13" fmla="*/ 588783 w 2570381"/>
                  <a:gd name="connsiteY13" fmla="*/ 4822014 h 6027847"/>
                  <a:gd name="connsiteX14" fmla="*/ 588784 w 2570381"/>
                  <a:gd name="connsiteY14" fmla="*/ 4822014 h 6027847"/>
                  <a:gd name="connsiteX15" fmla="*/ 588784 w 2570381"/>
                  <a:gd name="connsiteY15" fmla="*/ 4798833 h 6027847"/>
                  <a:gd name="connsiteX16" fmla="*/ 594029 w 2570381"/>
                  <a:gd name="connsiteY16" fmla="*/ 4850859 h 6027847"/>
                  <a:gd name="connsiteX17" fmla="*/ 849443 w 2570381"/>
                  <a:gd name="connsiteY17" fmla="*/ 5106273 h 6027847"/>
                  <a:gd name="connsiteX18" fmla="*/ 915398 w 2570381"/>
                  <a:gd name="connsiteY18" fmla="*/ 5112923 h 6027847"/>
                  <a:gd name="connsiteX19" fmla="*/ 915398 w 2570381"/>
                  <a:gd name="connsiteY19" fmla="*/ 5111734 h 6027847"/>
                  <a:gd name="connsiteX20" fmla="*/ 927576 w 2570381"/>
                  <a:gd name="connsiteY20" fmla="*/ 5111734 h 6027847"/>
                  <a:gd name="connsiteX21" fmla="*/ 927586 w 2570381"/>
                  <a:gd name="connsiteY21" fmla="*/ 5111733 h 6027847"/>
                  <a:gd name="connsiteX22" fmla="*/ 1758580 w 2570381"/>
                  <a:gd name="connsiteY22" fmla="*/ 5111733 h 6027847"/>
                  <a:gd name="connsiteX23" fmla="*/ 1815509 w 2570381"/>
                  <a:gd name="connsiteY23" fmla="*/ 5111733 h 6027847"/>
                  <a:gd name="connsiteX24" fmla="*/ 1815509 w 2570381"/>
                  <a:gd name="connsiteY24" fmla="*/ 4775183 h 6027847"/>
                  <a:gd name="connsiteX25" fmla="*/ 2570381 w 2570381"/>
                  <a:gd name="connsiteY25" fmla="*/ 5401515 h 6027847"/>
                  <a:gd name="connsiteX26" fmla="*/ 1815509 w 2570381"/>
                  <a:gd name="connsiteY26" fmla="*/ 6027847 h 6027847"/>
                  <a:gd name="connsiteX27" fmla="*/ 1815509 w 2570381"/>
                  <a:gd name="connsiteY27" fmla="*/ 5691297 h 6027847"/>
                  <a:gd name="connsiteX28" fmla="*/ 915399 w 2570381"/>
                  <a:gd name="connsiteY28" fmla="*/ 5691297 h 6027847"/>
                  <a:gd name="connsiteX29" fmla="*/ 915399 w 2570381"/>
                  <a:gd name="connsiteY29" fmla="*/ 5689573 h 6027847"/>
                  <a:gd name="connsiteX30" fmla="*/ 823076 w 2570381"/>
                  <a:gd name="connsiteY30" fmla="*/ 5684911 h 6027847"/>
                  <a:gd name="connsiteX31" fmla="*/ 15391 w 2570381"/>
                  <a:gd name="connsiteY31" fmla="*/ 4877226 h 6027847"/>
                  <a:gd name="connsiteX32" fmla="*/ 12603 w 2570381"/>
                  <a:gd name="connsiteY32" fmla="*/ 4822014 h 6027847"/>
                  <a:gd name="connsiteX33" fmla="*/ 12602 w 2570381"/>
                  <a:gd name="connsiteY33" fmla="*/ 4822014 h 6027847"/>
                  <a:gd name="connsiteX34" fmla="*/ 9220 w 2570381"/>
                  <a:gd name="connsiteY34" fmla="*/ 4822014 h 6027847"/>
                  <a:gd name="connsiteX35" fmla="*/ 9220 w 2570381"/>
                  <a:gd name="connsiteY35" fmla="*/ 4448159 h 6027847"/>
                  <a:gd name="connsiteX36" fmla="*/ 0 w 2570381"/>
                  <a:gd name="connsiteY36" fmla="*/ 4448159 h 6027847"/>
                  <a:gd name="connsiteX37" fmla="*/ 0 w 2570381"/>
                  <a:gd name="connsiteY37" fmla="*/ 1573513 h 6027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570381" h="6027847">
                    <a:moveTo>
                      <a:pt x="588784" y="4770583"/>
                    </a:moveTo>
                    <a:lnTo>
                      <a:pt x="588784" y="4798833"/>
                    </a:lnTo>
                    <a:lnTo>
                      <a:pt x="587360" y="4784708"/>
                    </a:lnTo>
                    <a:close/>
                    <a:moveTo>
                      <a:pt x="0" y="0"/>
                    </a:moveTo>
                    <a:lnTo>
                      <a:pt x="589089" y="719769"/>
                    </a:lnTo>
                    <a:lnTo>
                      <a:pt x="589089" y="719770"/>
                    </a:lnTo>
                    <a:lnTo>
                      <a:pt x="1287827" y="1573513"/>
                    </a:lnTo>
                    <a:lnTo>
                      <a:pt x="589089" y="1573513"/>
                    </a:lnTo>
                    <a:lnTo>
                      <a:pt x="589089" y="4448159"/>
                    </a:lnTo>
                    <a:lnTo>
                      <a:pt x="588783" y="4448159"/>
                    </a:lnTo>
                    <a:lnTo>
                      <a:pt x="588783" y="4770583"/>
                    </a:lnTo>
                    <a:lnTo>
                      <a:pt x="587359" y="4784708"/>
                    </a:lnTo>
                    <a:lnTo>
                      <a:pt x="588783" y="4798833"/>
                    </a:lnTo>
                    <a:lnTo>
                      <a:pt x="588783" y="4822014"/>
                    </a:lnTo>
                    <a:lnTo>
                      <a:pt x="588784" y="4822014"/>
                    </a:lnTo>
                    <a:lnTo>
                      <a:pt x="588784" y="4798833"/>
                    </a:lnTo>
                    <a:lnTo>
                      <a:pt x="594029" y="4850859"/>
                    </a:lnTo>
                    <a:cubicBezTo>
                      <a:pt x="620263" y="4979063"/>
                      <a:pt x="721240" y="5080040"/>
                      <a:pt x="849443" y="5106273"/>
                    </a:cubicBezTo>
                    <a:lnTo>
                      <a:pt x="915398" y="5112923"/>
                    </a:lnTo>
                    <a:lnTo>
                      <a:pt x="915398" y="5111734"/>
                    </a:lnTo>
                    <a:lnTo>
                      <a:pt x="927576" y="5111734"/>
                    </a:lnTo>
                    <a:lnTo>
                      <a:pt x="927586" y="5111733"/>
                    </a:lnTo>
                    <a:lnTo>
                      <a:pt x="1758580" y="5111733"/>
                    </a:lnTo>
                    <a:lnTo>
                      <a:pt x="1815509" y="5111733"/>
                    </a:lnTo>
                    <a:lnTo>
                      <a:pt x="1815509" y="4775183"/>
                    </a:lnTo>
                    <a:lnTo>
                      <a:pt x="2570381" y="5401515"/>
                    </a:lnTo>
                    <a:lnTo>
                      <a:pt x="1815509" y="6027847"/>
                    </a:lnTo>
                    <a:lnTo>
                      <a:pt x="1815509" y="5691297"/>
                    </a:lnTo>
                    <a:lnTo>
                      <a:pt x="915399" y="5691297"/>
                    </a:lnTo>
                    <a:lnTo>
                      <a:pt x="915399" y="5689573"/>
                    </a:lnTo>
                    <a:lnTo>
                      <a:pt x="823076" y="5684911"/>
                    </a:lnTo>
                    <a:cubicBezTo>
                      <a:pt x="397206" y="5641662"/>
                      <a:pt x="58640" y="5303096"/>
                      <a:pt x="15391" y="4877226"/>
                    </a:cubicBezTo>
                    <a:lnTo>
                      <a:pt x="12603" y="4822014"/>
                    </a:lnTo>
                    <a:lnTo>
                      <a:pt x="12602" y="4822014"/>
                    </a:lnTo>
                    <a:lnTo>
                      <a:pt x="9220" y="4822014"/>
                    </a:lnTo>
                    <a:lnTo>
                      <a:pt x="9220" y="4448159"/>
                    </a:lnTo>
                    <a:lnTo>
                      <a:pt x="0" y="4448159"/>
                    </a:lnTo>
                    <a:lnTo>
                      <a:pt x="0" y="1573513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88AF2C06-BD57-CCC6-2EF9-2072935200A8}"/>
                  </a:ext>
                </a:extLst>
              </p:cNvPr>
              <p:cNvSpPr/>
              <p:nvPr/>
            </p:nvSpPr>
            <p:spPr>
              <a:xfrm>
                <a:off x="12492498" y="13868870"/>
                <a:ext cx="2353654" cy="8370805"/>
              </a:xfrm>
              <a:custGeom>
                <a:avLst/>
                <a:gdLst>
                  <a:gd name="connsiteX0" fmla="*/ 582097 w 2353654"/>
                  <a:gd name="connsiteY0" fmla="*/ 5553423 h 8370805"/>
                  <a:gd name="connsiteX1" fmla="*/ 573239 w 2353654"/>
                  <a:gd name="connsiteY1" fmla="*/ 5728842 h 8370805"/>
                  <a:gd name="connsiteX2" fmla="*/ 1035982 w 2353654"/>
                  <a:gd name="connsiteY2" fmla="*/ 7017855 h 8370805"/>
                  <a:gd name="connsiteX3" fmla="*/ 1149826 w 2353654"/>
                  <a:gd name="connsiteY3" fmla="*/ 7143116 h 8370805"/>
                  <a:gd name="connsiteX4" fmla="*/ 1098870 w 2353654"/>
                  <a:gd name="connsiteY4" fmla="*/ 7113696 h 8370805"/>
                  <a:gd name="connsiteX5" fmla="*/ 1149825 w 2353654"/>
                  <a:gd name="connsiteY5" fmla="*/ 7143115 h 8370805"/>
                  <a:gd name="connsiteX6" fmla="*/ 1166772 w 2353654"/>
                  <a:gd name="connsiteY6" fmla="*/ 7161761 h 8370805"/>
                  <a:gd name="connsiteX7" fmla="*/ 1765732 w 2353654"/>
                  <a:gd name="connsiteY7" fmla="*/ 7576286 h 8370805"/>
                  <a:gd name="connsiteX8" fmla="*/ 1773860 w 2353654"/>
                  <a:gd name="connsiteY8" fmla="*/ 7579374 h 8370805"/>
                  <a:gd name="connsiteX9" fmla="*/ 1934208 w 2353654"/>
                  <a:gd name="connsiteY9" fmla="*/ 7235506 h 8370805"/>
                  <a:gd name="connsiteX10" fmla="*/ 2353654 w 2353654"/>
                  <a:gd name="connsiteY10" fmla="*/ 8122178 h 8370805"/>
                  <a:gd name="connsiteX11" fmla="*/ 1404809 w 2353654"/>
                  <a:gd name="connsiteY11" fmla="*/ 8370805 h 8370805"/>
                  <a:gd name="connsiteX12" fmla="*/ 1536126 w 2353654"/>
                  <a:gd name="connsiteY12" fmla="*/ 8089195 h 8370805"/>
                  <a:gd name="connsiteX13" fmla="*/ 1420690 w 2353654"/>
                  <a:gd name="connsiteY13" fmla="*/ 8035304 h 8370805"/>
                  <a:gd name="connsiteX14" fmla="*/ 952350 w 2353654"/>
                  <a:gd name="connsiteY14" fmla="*/ 7727244 h 8370805"/>
                  <a:gd name="connsiteX15" fmla="*/ 865114 w 2353654"/>
                  <a:gd name="connsiteY15" fmla="*/ 7647959 h 8370805"/>
                  <a:gd name="connsiteX16" fmla="*/ 865112 w 2353654"/>
                  <a:gd name="connsiteY16" fmla="*/ 7647958 h 8370805"/>
                  <a:gd name="connsiteX17" fmla="*/ 816120 w 2353654"/>
                  <a:gd name="connsiteY17" fmla="*/ 7603431 h 8370805"/>
                  <a:gd name="connsiteX18" fmla="*/ 768439 w 2353654"/>
                  <a:gd name="connsiteY18" fmla="*/ 7560096 h 8370805"/>
                  <a:gd name="connsiteX19" fmla="*/ 9909 w 2353654"/>
                  <a:gd name="connsiteY19" fmla="*/ 5728842 h 8370805"/>
                  <a:gd name="connsiteX20" fmla="*/ 18767 w 2353654"/>
                  <a:gd name="connsiteY20" fmla="*/ 5553423 h 8370805"/>
                  <a:gd name="connsiteX21" fmla="*/ 0 w 2353654"/>
                  <a:gd name="connsiteY21" fmla="*/ 0 h 8370805"/>
                  <a:gd name="connsiteX22" fmla="*/ 589089 w 2353654"/>
                  <a:gd name="connsiteY22" fmla="*/ 719770 h 8370805"/>
                  <a:gd name="connsiteX23" fmla="*/ 598614 w 2353654"/>
                  <a:gd name="connsiteY23" fmla="*/ 731408 h 8370805"/>
                  <a:gd name="connsiteX24" fmla="*/ 598614 w 2353654"/>
                  <a:gd name="connsiteY24" fmla="*/ 2304921 h 8370805"/>
                  <a:gd name="connsiteX25" fmla="*/ 589089 w 2353654"/>
                  <a:gd name="connsiteY25" fmla="*/ 2304921 h 8370805"/>
                  <a:gd name="connsiteX26" fmla="*/ 589089 w 2353654"/>
                  <a:gd name="connsiteY26" fmla="*/ 4408422 h 8370805"/>
                  <a:gd name="connsiteX27" fmla="*/ 589973 w 2353654"/>
                  <a:gd name="connsiteY27" fmla="*/ 4408422 h 8370805"/>
                  <a:gd name="connsiteX28" fmla="*/ 589972 w 2353654"/>
                  <a:gd name="connsiteY28" fmla="*/ 5480552 h 8370805"/>
                  <a:gd name="connsiteX29" fmla="*/ 583700 w 2353654"/>
                  <a:gd name="connsiteY29" fmla="*/ 5521648 h 8370805"/>
                  <a:gd name="connsiteX30" fmla="*/ 582096 w 2353654"/>
                  <a:gd name="connsiteY30" fmla="*/ 5553422 h 8370805"/>
                  <a:gd name="connsiteX31" fmla="*/ 18768 w 2353654"/>
                  <a:gd name="connsiteY31" fmla="*/ 5553421 h 8370805"/>
                  <a:gd name="connsiteX32" fmla="*/ 18767 w 2353654"/>
                  <a:gd name="connsiteY32" fmla="*/ 5553423 h 8370805"/>
                  <a:gd name="connsiteX33" fmla="*/ 10409 w 2353654"/>
                  <a:gd name="connsiteY33" fmla="*/ 5553423 h 8370805"/>
                  <a:gd name="connsiteX34" fmla="*/ 10409 w 2353654"/>
                  <a:gd name="connsiteY34" fmla="*/ 5179567 h 8370805"/>
                  <a:gd name="connsiteX35" fmla="*/ 0 w 2353654"/>
                  <a:gd name="connsiteY35" fmla="*/ 5179567 h 8370805"/>
                  <a:gd name="connsiteX36" fmla="*/ 0 w 2353654"/>
                  <a:gd name="connsiteY36" fmla="*/ 2304921 h 837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2353654" h="8370805">
                    <a:moveTo>
                      <a:pt x="582097" y="5553423"/>
                    </a:moveTo>
                    <a:lnTo>
                      <a:pt x="573239" y="5728842"/>
                    </a:lnTo>
                    <a:cubicBezTo>
                      <a:pt x="573239" y="6218483"/>
                      <a:pt x="746897" y="6667565"/>
                      <a:pt x="1035982" y="7017855"/>
                    </a:cubicBezTo>
                    <a:lnTo>
                      <a:pt x="1149826" y="7143116"/>
                    </a:lnTo>
                    <a:lnTo>
                      <a:pt x="1098870" y="7113696"/>
                    </a:lnTo>
                    <a:lnTo>
                      <a:pt x="1149825" y="7143115"/>
                    </a:lnTo>
                    <a:lnTo>
                      <a:pt x="1166772" y="7161761"/>
                    </a:lnTo>
                    <a:cubicBezTo>
                      <a:pt x="1338671" y="7333659"/>
                      <a:pt x="1541309" y="7474819"/>
                      <a:pt x="1765732" y="7576286"/>
                    </a:cubicBezTo>
                    <a:lnTo>
                      <a:pt x="1773860" y="7579374"/>
                    </a:lnTo>
                    <a:lnTo>
                      <a:pt x="1934208" y="7235506"/>
                    </a:lnTo>
                    <a:lnTo>
                      <a:pt x="2353654" y="8122178"/>
                    </a:lnTo>
                    <a:lnTo>
                      <a:pt x="1404809" y="8370805"/>
                    </a:lnTo>
                    <a:lnTo>
                      <a:pt x="1536126" y="8089195"/>
                    </a:lnTo>
                    <a:lnTo>
                      <a:pt x="1420690" y="8035304"/>
                    </a:lnTo>
                    <a:cubicBezTo>
                      <a:pt x="1253180" y="7949506"/>
                      <a:pt x="1096243" y="7845995"/>
                      <a:pt x="952350" y="7727244"/>
                    </a:cubicBezTo>
                    <a:lnTo>
                      <a:pt x="865114" y="7647959"/>
                    </a:lnTo>
                    <a:lnTo>
                      <a:pt x="865112" y="7647958"/>
                    </a:lnTo>
                    <a:lnTo>
                      <a:pt x="816120" y="7603431"/>
                    </a:lnTo>
                    <a:lnTo>
                      <a:pt x="768439" y="7560096"/>
                    </a:lnTo>
                    <a:cubicBezTo>
                      <a:pt x="299781" y="7091437"/>
                      <a:pt x="9909" y="6443991"/>
                      <a:pt x="9909" y="5728842"/>
                    </a:cubicBezTo>
                    <a:lnTo>
                      <a:pt x="18767" y="5553423"/>
                    </a:lnTo>
                    <a:close/>
                    <a:moveTo>
                      <a:pt x="0" y="0"/>
                    </a:moveTo>
                    <a:lnTo>
                      <a:pt x="589089" y="719770"/>
                    </a:lnTo>
                    <a:lnTo>
                      <a:pt x="598614" y="731408"/>
                    </a:lnTo>
                    <a:lnTo>
                      <a:pt x="598614" y="2304921"/>
                    </a:lnTo>
                    <a:lnTo>
                      <a:pt x="589089" y="2304921"/>
                    </a:lnTo>
                    <a:lnTo>
                      <a:pt x="589089" y="4408422"/>
                    </a:lnTo>
                    <a:lnTo>
                      <a:pt x="589973" y="4408422"/>
                    </a:lnTo>
                    <a:lnTo>
                      <a:pt x="589972" y="5480552"/>
                    </a:lnTo>
                    <a:lnTo>
                      <a:pt x="583700" y="5521648"/>
                    </a:lnTo>
                    <a:lnTo>
                      <a:pt x="582096" y="5553422"/>
                    </a:lnTo>
                    <a:lnTo>
                      <a:pt x="18768" y="5553421"/>
                    </a:lnTo>
                    <a:lnTo>
                      <a:pt x="18767" y="5553423"/>
                    </a:lnTo>
                    <a:lnTo>
                      <a:pt x="10409" y="5553423"/>
                    </a:lnTo>
                    <a:lnTo>
                      <a:pt x="10409" y="5179567"/>
                    </a:lnTo>
                    <a:lnTo>
                      <a:pt x="0" y="5179567"/>
                    </a:lnTo>
                    <a:lnTo>
                      <a:pt x="0" y="2304921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095C9F96-9A7B-9E36-FAF9-55231D50A1B4}"/>
              </a:ext>
            </a:extLst>
          </p:cNvPr>
          <p:cNvSpPr/>
          <p:nvPr/>
        </p:nvSpPr>
        <p:spPr>
          <a:xfrm>
            <a:off x="7572312" y="6792181"/>
            <a:ext cx="914400" cy="9144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01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DC4B0B81-7A7B-E582-AE9D-9B7C9C2D16A5}"/>
              </a:ext>
            </a:extLst>
          </p:cNvPr>
          <p:cNvSpPr/>
          <p:nvPr/>
        </p:nvSpPr>
        <p:spPr>
          <a:xfrm>
            <a:off x="8365776" y="9158048"/>
            <a:ext cx="914400" cy="9144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02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EF48D2FC-9E71-9898-98BD-FA7063BB0357}"/>
              </a:ext>
            </a:extLst>
          </p:cNvPr>
          <p:cNvSpPr/>
          <p:nvPr/>
        </p:nvSpPr>
        <p:spPr>
          <a:xfrm>
            <a:off x="11734800" y="10919627"/>
            <a:ext cx="914400" cy="9144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03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C2CE458-3443-A770-703F-213B41AD7D0F}"/>
              </a:ext>
            </a:extLst>
          </p:cNvPr>
          <p:cNvSpPr txBox="1"/>
          <p:nvPr/>
        </p:nvSpPr>
        <p:spPr>
          <a:xfrm>
            <a:off x="3454029" y="6863696"/>
            <a:ext cx="288765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r"/>
            <a:r>
              <a:rPr lang="vi-VN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Nhận thức cơ hội và thách thức số hóa.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BB8BAF9-7C89-E377-855A-CF97B91342B0}"/>
              </a:ext>
            </a:extLst>
          </p:cNvPr>
          <p:cNvSpPr txBox="1"/>
          <p:nvPr/>
        </p:nvSpPr>
        <p:spPr>
          <a:xfrm>
            <a:off x="4343400" y="9822777"/>
            <a:ext cx="288765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r"/>
            <a:r>
              <a:rPr lang="vi-VN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Gắn kết chiến lược và công nghệ.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39E1D639-ECD5-AF30-F3C7-C9CF2A5AA114}"/>
              </a:ext>
            </a:extLst>
          </p:cNvPr>
          <p:cNvSpPr/>
          <p:nvPr/>
        </p:nvSpPr>
        <p:spPr>
          <a:xfrm>
            <a:off x="11570393" y="749300"/>
            <a:ext cx="1252664" cy="9710933"/>
          </a:xfrm>
          <a:custGeom>
            <a:avLst/>
            <a:gdLst>
              <a:gd name="connsiteX0" fmla="*/ 621607 w 1252664"/>
              <a:gd name="connsiteY0" fmla="*/ 0 h 9710933"/>
              <a:gd name="connsiteX1" fmla="*/ 920719 w 1252664"/>
              <a:gd name="connsiteY1" fmla="*/ 365466 h 9710933"/>
              <a:gd name="connsiteX2" fmla="*/ 922105 w 1252664"/>
              <a:gd name="connsiteY2" fmla="*/ 367159 h 9710933"/>
              <a:gd name="connsiteX3" fmla="*/ 922105 w 1252664"/>
              <a:gd name="connsiteY3" fmla="*/ 2672080 h 9710933"/>
              <a:gd name="connsiteX4" fmla="*/ 920719 w 1252664"/>
              <a:gd name="connsiteY4" fmla="*/ 2672080 h 9710933"/>
              <a:gd name="connsiteX5" fmla="*/ 920719 w 1252664"/>
              <a:gd name="connsiteY5" fmla="*/ 5118481 h 9710933"/>
              <a:gd name="connsiteX6" fmla="*/ 925713 w 1252664"/>
              <a:gd name="connsiteY6" fmla="*/ 5118481 h 9710933"/>
              <a:gd name="connsiteX7" fmla="*/ 925713 w 1252664"/>
              <a:gd name="connsiteY7" fmla="*/ 8956062 h 9710933"/>
              <a:gd name="connsiteX8" fmla="*/ 1252664 w 1252664"/>
              <a:gd name="connsiteY8" fmla="*/ 8956062 h 9710933"/>
              <a:gd name="connsiteX9" fmla="*/ 626332 w 1252664"/>
              <a:gd name="connsiteY9" fmla="*/ 9710933 h 9710933"/>
              <a:gd name="connsiteX10" fmla="*/ 0 w 1252664"/>
              <a:gd name="connsiteY10" fmla="*/ 8956062 h 9710933"/>
              <a:gd name="connsiteX11" fmla="*/ 327099 w 1252664"/>
              <a:gd name="connsiteY11" fmla="*/ 8956062 h 9710933"/>
              <a:gd name="connsiteX12" fmla="*/ 327099 w 1252664"/>
              <a:gd name="connsiteY12" fmla="*/ 5546726 h 9710933"/>
              <a:gd name="connsiteX13" fmla="*/ 322105 w 1252664"/>
              <a:gd name="connsiteY13" fmla="*/ 5546726 h 9710933"/>
              <a:gd name="connsiteX14" fmla="*/ 322105 w 1252664"/>
              <a:gd name="connsiteY14" fmla="*/ 2672080 h 9710933"/>
              <a:gd name="connsiteX15" fmla="*/ 322105 w 1252664"/>
              <a:gd name="connsiteY15" fmla="*/ 365942 h 9710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252664" h="9710933">
                <a:moveTo>
                  <a:pt x="621607" y="0"/>
                </a:moveTo>
                <a:lnTo>
                  <a:pt x="920719" y="365466"/>
                </a:lnTo>
                <a:lnTo>
                  <a:pt x="922105" y="367159"/>
                </a:lnTo>
                <a:lnTo>
                  <a:pt x="922105" y="2672080"/>
                </a:lnTo>
                <a:lnTo>
                  <a:pt x="920719" y="2672080"/>
                </a:lnTo>
                <a:lnTo>
                  <a:pt x="920719" y="5118481"/>
                </a:lnTo>
                <a:lnTo>
                  <a:pt x="925713" y="5118481"/>
                </a:lnTo>
                <a:lnTo>
                  <a:pt x="925713" y="8956062"/>
                </a:lnTo>
                <a:lnTo>
                  <a:pt x="1252664" y="8956062"/>
                </a:lnTo>
                <a:lnTo>
                  <a:pt x="626332" y="9710933"/>
                </a:lnTo>
                <a:lnTo>
                  <a:pt x="0" y="8956062"/>
                </a:lnTo>
                <a:lnTo>
                  <a:pt x="327099" y="8956062"/>
                </a:lnTo>
                <a:lnTo>
                  <a:pt x="327099" y="5546726"/>
                </a:lnTo>
                <a:lnTo>
                  <a:pt x="322105" y="5546726"/>
                </a:lnTo>
                <a:lnTo>
                  <a:pt x="322105" y="2672080"/>
                </a:lnTo>
                <a:lnTo>
                  <a:pt x="322105" y="36594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71CA74D2-FBCD-C68B-5E73-B9888AE0F08F}"/>
              </a:ext>
            </a:extLst>
          </p:cNvPr>
          <p:cNvSpPr/>
          <p:nvPr/>
        </p:nvSpPr>
        <p:spPr>
          <a:xfrm>
            <a:off x="8722054" y="1824591"/>
            <a:ext cx="2579906" cy="6051123"/>
          </a:xfrm>
          <a:custGeom>
            <a:avLst/>
            <a:gdLst>
              <a:gd name="connsiteX0" fmla="*/ 1981596 w 2579906"/>
              <a:gd name="connsiteY0" fmla="*/ 4793859 h 6051123"/>
              <a:gd name="connsiteX1" fmla="*/ 1983020 w 2579906"/>
              <a:gd name="connsiteY1" fmla="*/ 4807984 h 6051123"/>
              <a:gd name="connsiteX2" fmla="*/ 1981596 w 2579906"/>
              <a:gd name="connsiteY2" fmla="*/ 4822109 h 6051123"/>
              <a:gd name="connsiteX3" fmla="*/ 2579906 w 2579906"/>
              <a:gd name="connsiteY3" fmla="*/ 0 h 6051123"/>
              <a:gd name="connsiteX4" fmla="*/ 2579906 w 2579906"/>
              <a:gd name="connsiteY4" fmla="*/ 1596789 h 6051123"/>
              <a:gd name="connsiteX5" fmla="*/ 2560856 w 2579906"/>
              <a:gd name="connsiteY5" fmla="*/ 1596789 h 6051123"/>
              <a:gd name="connsiteX6" fmla="*/ 2560856 w 2579906"/>
              <a:gd name="connsiteY6" fmla="*/ 3700290 h 6051123"/>
              <a:gd name="connsiteX7" fmla="*/ 2561160 w 2579906"/>
              <a:gd name="connsiteY7" fmla="*/ 3700290 h 6051123"/>
              <a:gd name="connsiteX8" fmla="*/ 2561160 w 2579906"/>
              <a:gd name="connsiteY8" fmla="*/ 4845290 h 6051123"/>
              <a:gd name="connsiteX9" fmla="*/ 2557778 w 2579906"/>
              <a:gd name="connsiteY9" fmla="*/ 4845290 h 6051123"/>
              <a:gd name="connsiteX10" fmla="*/ 2557777 w 2579906"/>
              <a:gd name="connsiteY10" fmla="*/ 4845290 h 6051123"/>
              <a:gd name="connsiteX11" fmla="*/ 2554989 w 2579906"/>
              <a:gd name="connsiteY11" fmla="*/ 4900502 h 6051123"/>
              <a:gd name="connsiteX12" fmla="*/ 1747304 w 2579906"/>
              <a:gd name="connsiteY12" fmla="*/ 5708187 h 6051123"/>
              <a:gd name="connsiteX13" fmla="*/ 1654981 w 2579906"/>
              <a:gd name="connsiteY13" fmla="*/ 5712849 h 6051123"/>
              <a:gd name="connsiteX14" fmla="*/ 1654981 w 2579906"/>
              <a:gd name="connsiteY14" fmla="*/ 5714573 h 6051123"/>
              <a:gd name="connsiteX15" fmla="*/ 754870 w 2579906"/>
              <a:gd name="connsiteY15" fmla="*/ 5714573 h 6051123"/>
              <a:gd name="connsiteX16" fmla="*/ 754870 w 2579906"/>
              <a:gd name="connsiteY16" fmla="*/ 6051123 h 6051123"/>
              <a:gd name="connsiteX17" fmla="*/ 0 w 2579906"/>
              <a:gd name="connsiteY17" fmla="*/ 5424791 h 6051123"/>
              <a:gd name="connsiteX18" fmla="*/ 754870 w 2579906"/>
              <a:gd name="connsiteY18" fmla="*/ 4798459 h 6051123"/>
              <a:gd name="connsiteX19" fmla="*/ 754870 w 2579906"/>
              <a:gd name="connsiteY19" fmla="*/ 5135009 h 6051123"/>
              <a:gd name="connsiteX20" fmla="*/ 811800 w 2579906"/>
              <a:gd name="connsiteY20" fmla="*/ 5135009 h 6051123"/>
              <a:gd name="connsiteX21" fmla="*/ 1642794 w 2579906"/>
              <a:gd name="connsiteY21" fmla="*/ 5135009 h 6051123"/>
              <a:gd name="connsiteX22" fmla="*/ 1642804 w 2579906"/>
              <a:gd name="connsiteY22" fmla="*/ 5135010 h 6051123"/>
              <a:gd name="connsiteX23" fmla="*/ 1654982 w 2579906"/>
              <a:gd name="connsiteY23" fmla="*/ 5135010 h 6051123"/>
              <a:gd name="connsiteX24" fmla="*/ 1654982 w 2579906"/>
              <a:gd name="connsiteY24" fmla="*/ 5136199 h 6051123"/>
              <a:gd name="connsiteX25" fmla="*/ 1720937 w 2579906"/>
              <a:gd name="connsiteY25" fmla="*/ 5129549 h 6051123"/>
              <a:gd name="connsiteX26" fmla="*/ 1976351 w 2579906"/>
              <a:gd name="connsiteY26" fmla="*/ 4874135 h 6051123"/>
              <a:gd name="connsiteX27" fmla="*/ 1981596 w 2579906"/>
              <a:gd name="connsiteY27" fmla="*/ 4822109 h 6051123"/>
              <a:gd name="connsiteX28" fmla="*/ 1981596 w 2579906"/>
              <a:gd name="connsiteY28" fmla="*/ 4845290 h 6051123"/>
              <a:gd name="connsiteX29" fmla="*/ 1981597 w 2579906"/>
              <a:gd name="connsiteY29" fmla="*/ 4845290 h 6051123"/>
              <a:gd name="connsiteX30" fmla="*/ 1981597 w 2579906"/>
              <a:gd name="connsiteY30" fmla="*/ 4822109 h 6051123"/>
              <a:gd name="connsiteX31" fmla="*/ 1983021 w 2579906"/>
              <a:gd name="connsiteY31" fmla="*/ 4807984 h 6051123"/>
              <a:gd name="connsiteX32" fmla="*/ 1981597 w 2579906"/>
              <a:gd name="connsiteY32" fmla="*/ 4793859 h 6051123"/>
              <a:gd name="connsiteX33" fmla="*/ 1981597 w 2579906"/>
              <a:gd name="connsiteY33" fmla="*/ 4471435 h 6051123"/>
              <a:gd name="connsiteX34" fmla="*/ 1981292 w 2579906"/>
              <a:gd name="connsiteY34" fmla="*/ 4471435 h 6051123"/>
              <a:gd name="connsiteX35" fmla="*/ 1981292 w 2579906"/>
              <a:gd name="connsiteY35" fmla="*/ 1596789 h 6051123"/>
              <a:gd name="connsiteX36" fmla="*/ 1273028 w 2579906"/>
              <a:gd name="connsiteY36" fmla="*/ 1596789 h 6051123"/>
              <a:gd name="connsiteX37" fmla="*/ 1981292 w 2579906"/>
              <a:gd name="connsiteY37" fmla="*/ 731407 h 6051123"/>
              <a:gd name="connsiteX38" fmla="*/ 2560856 w 2579906"/>
              <a:gd name="connsiteY38" fmla="*/ 23276 h 6051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2579906" h="6051123">
                <a:moveTo>
                  <a:pt x="1981596" y="4793859"/>
                </a:moveTo>
                <a:lnTo>
                  <a:pt x="1983020" y="4807984"/>
                </a:lnTo>
                <a:lnTo>
                  <a:pt x="1981596" y="4822109"/>
                </a:lnTo>
                <a:close/>
                <a:moveTo>
                  <a:pt x="2579906" y="0"/>
                </a:moveTo>
                <a:lnTo>
                  <a:pt x="2579906" y="1596789"/>
                </a:lnTo>
                <a:lnTo>
                  <a:pt x="2560856" y="1596789"/>
                </a:lnTo>
                <a:lnTo>
                  <a:pt x="2560856" y="3700290"/>
                </a:lnTo>
                <a:lnTo>
                  <a:pt x="2561160" y="3700290"/>
                </a:lnTo>
                <a:lnTo>
                  <a:pt x="2561160" y="4845290"/>
                </a:lnTo>
                <a:lnTo>
                  <a:pt x="2557778" y="4845290"/>
                </a:lnTo>
                <a:lnTo>
                  <a:pt x="2557777" y="4845290"/>
                </a:lnTo>
                <a:lnTo>
                  <a:pt x="2554989" y="4900502"/>
                </a:lnTo>
                <a:cubicBezTo>
                  <a:pt x="2511740" y="5326372"/>
                  <a:pt x="2173174" y="5664938"/>
                  <a:pt x="1747304" y="5708187"/>
                </a:cubicBezTo>
                <a:lnTo>
                  <a:pt x="1654981" y="5712849"/>
                </a:lnTo>
                <a:lnTo>
                  <a:pt x="1654981" y="5714573"/>
                </a:lnTo>
                <a:lnTo>
                  <a:pt x="754870" y="5714573"/>
                </a:lnTo>
                <a:lnTo>
                  <a:pt x="754870" y="6051123"/>
                </a:lnTo>
                <a:lnTo>
                  <a:pt x="0" y="5424791"/>
                </a:lnTo>
                <a:lnTo>
                  <a:pt x="754870" y="4798459"/>
                </a:lnTo>
                <a:lnTo>
                  <a:pt x="754870" y="5135009"/>
                </a:lnTo>
                <a:lnTo>
                  <a:pt x="811800" y="5135009"/>
                </a:lnTo>
                <a:lnTo>
                  <a:pt x="1642794" y="5135009"/>
                </a:lnTo>
                <a:lnTo>
                  <a:pt x="1642804" y="5135010"/>
                </a:lnTo>
                <a:lnTo>
                  <a:pt x="1654982" y="5135010"/>
                </a:lnTo>
                <a:lnTo>
                  <a:pt x="1654982" y="5136199"/>
                </a:lnTo>
                <a:lnTo>
                  <a:pt x="1720937" y="5129549"/>
                </a:lnTo>
                <a:cubicBezTo>
                  <a:pt x="1849140" y="5103316"/>
                  <a:pt x="1950117" y="5002339"/>
                  <a:pt x="1976351" y="4874135"/>
                </a:cubicBezTo>
                <a:lnTo>
                  <a:pt x="1981596" y="4822109"/>
                </a:lnTo>
                <a:lnTo>
                  <a:pt x="1981596" y="4845290"/>
                </a:lnTo>
                <a:lnTo>
                  <a:pt x="1981597" y="4845290"/>
                </a:lnTo>
                <a:lnTo>
                  <a:pt x="1981597" y="4822109"/>
                </a:lnTo>
                <a:lnTo>
                  <a:pt x="1983021" y="4807984"/>
                </a:lnTo>
                <a:lnTo>
                  <a:pt x="1981597" y="4793859"/>
                </a:lnTo>
                <a:lnTo>
                  <a:pt x="1981597" y="4471435"/>
                </a:lnTo>
                <a:lnTo>
                  <a:pt x="1981292" y="4471435"/>
                </a:lnTo>
                <a:lnTo>
                  <a:pt x="1981292" y="1596789"/>
                </a:lnTo>
                <a:lnTo>
                  <a:pt x="1273028" y="1596789"/>
                </a:lnTo>
                <a:lnTo>
                  <a:pt x="1981292" y="731407"/>
                </a:lnTo>
                <a:lnTo>
                  <a:pt x="2560856" y="232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2380114-E234-F7CF-8342-8A58568E956C}"/>
              </a:ext>
            </a:extLst>
          </p:cNvPr>
          <p:cNvSpPr/>
          <p:nvPr/>
        </p:nvSpPr>
        <p:spPr>
          <a:xfrm>
            <a:off x="9547373" y="1115242"/>
            <a:ext cx="2345125" cy="8372022"/>
          </a:xfrm>
          <a:custGeom>
            <a:avLst/>
            <a:gdLst>
              <a:gd name="connsiteX0" fmla="*/ 1771557 w 2345125"/>
              <a:gd name="connsiteY0" fmla="*/ 5554640 h 8372022"/>
              <a:gd name="connsiteX1" fmla="*/ 2334887 w 2345125"/>
              <a:gd name="connsiteY1" fmla="*/ 5554640 h 8372022"/>
              <a:gd name="connsiteX2" fmla="*/ 2343745 w 2345125"/>
              <a:gd name="connsiteY2" fmla="*/ 5730059 h 8372022"/>
              <a:gd name="connsiteX3" fmla="*/ 1585215 w 2345125"/>
              <a:gd name="connsiteY3" fmla="*/ 7561313 h 8372022"/>
              <a:gd name="connsiteX4" fmla="*/ 1537534 w 2345125"/>
              <a:gd name="connsiteY4" fmla="*/ 7604648 h 8372022"/>
              <a:gd name="connsiteX5" fmla="*/ 1488542 w 2345125"/>
              <a:gd name="connsiteY5" fmla="*/ 7649175 h 8372022"/>
              <a:gd name="connsiteX6" fmla="*/ 1488540 w 2345125"/>
              <a:gd name="connsiteY6" fmla="*/ 7649176 h 8372022"/>
              <a:gd name="connsiteX7" fmla="*/ 1401304 w 2345125"/>
              <a:gd name="connsiteY7" fmla="*/ 7728461 h 8372022"/>
              <a:gd name="connsiteX8" fmla="*/ 932964 w 2345125"/>
              <a:gd name="connsiteY8" fmla="*/ 8036521 h 8372022"/>
              <a:gd name="connsiteX9" fmla="*/ 817528 w 2345125"/>
              <a:gd name="connsiteY9" fmla="*/ 8090412 h 8372022"/>
              <a:gd name="connsiteX10" fmla="*/ 948845 w 2345125"/>
              <a:gd name="connsiteY10" fmla="*/ 8372022 h 8372022"/>
              <a:gd name="connsiteX11" fmla="*/ 0 w 2345125"/>
              <a:gd name="connsiteY11" fmla="*/ 8123395 h 8372022"/>
              <a:gd name="connsiteX12" fmla="*/ 419446 w 2345125"/>
              <a:gd name="connsiteY12" fmla="*/ 7236723 h 8372022"/>
              <a:gd name="connsiteX13" fmla="*/ 579794 w 2345125"/>
              <a:gd name="connsiteY13" fmla="*/ 7580591 h 8372022"/>
              <a:gd name="connsiteX14" fmla="*/ 587922 w 2345125"/>
              <a:gd name="connsiteY14" fmla="*/ 7577503 h 8372022"/>
              <a:gd name="connsiteX15" fmla="*/ 1186882 w 2345125"/>
              <a:gd name="connsiteY15" fmla="*/ 7162978 h 8372022"/>
              <a:gd name="connsiteX16" fmla="*/ 1203829 w 2345125"/>
              <a:gd name="connsiteY16" fmla="*/ 7144332 h 8372022"/>
              <a:gd name="connsiteX17" fmla="*/ 1254784 w 2345125"/>
              <a:gd name="connsiteY17" fmla="*/ 7114913 h 8372022"/>
              <a:gd name="connsiteX18" fmla="*/ 1203828 w 2345125"/>
              <a:gd name="connsiteY18" fmla="*/ 7144333 h 8372022"/>
              <a:gd name="connsiteX19" fmla="*/ 1317672 w 2345125"/>
              <a:gd name="connsiteY19" fmla="*/ 7019072 h 8372022"/>
              <a:gd name="connsiteX20" fmla="*/ 1780415 w 2345125"/>
              <a:gd name="connsiteY20" fmla="*/ 5730059 h 8372022"/>
              <a:gd name="connsiteX21" fmla="*/ 2345125 w 2345125"/>
              <a:gd name="connsiteY21" fmla="*/ 0 h 8372022"/>
              <a:gd name="connsiteX22" fmla="*/ 2345125 w 2345125"/>
              <a:gd name="connsiteY22" fmla="*/ 2306138 h 8372022"/>
              <a:gd name="connsiteX23" fmla="*/ 2344129 w 2345125"/>
              <a:gd name="connsiteY23" fmla="*/ 2306138 h 8372022"/>
              <a:gd name="connsiteX24" fmla="*/ 2344129 w 2345125"/>
              <a:gd name="connsiteY24" fmla="*/ 5180784 h 8372022"/>
              <a:gd name="connsiteX25" fmla="*/ 2343245 w 2345125"/>
              <a:gd name="connsiteY25" fmla="*/ 5180784 h 8372022"/>
              <a:gd name="connsiteX26" fmla="*/ 2343245 w 2345125"/>
              <a:gd name="connsiteY26" fmla="*/ 5554640 h 8372022"/>
              <a:gd name="connsiteX27" fmla="*/ 2334887 w 2345125"/>
              <a:gd name="connsiteY27" fmla="*/ 5554640 h 8372022"/>
              <a:gd name="connsiteX28" fmla="*/ 2334886 w 2345125"/>
              <a:gd name="connsiteY28" fmla="*/ 5554638 h 8372022"/>
              <a:gd name="connsiteX29" fmla="*/ 1771558 w 2345125"/>
              <a:gd name="connsiteY29" fmla="*/ 5554639 h 8372022"/>
              <a:gd name="connsiteX30" fmla="*/ 1769954 w 2345125"/>
              <a:gd name="connsiteY30" fmla="*/ 5522865 h 8372022"/>
              <a:gd name="connsiteX31" fmla="*/ 1763682 w 2345125"/>
              <a:gd name="connsiteY31" fmla="*/ 5481769 h 8372022"/>
              <a:gd name="connsiteX32" fmla="*/ 1763681 w 2345125"/>
              <a:gd name="connsiteY32" fmla="*/ 4409639 h 8372022"/>
              <a:gd name="connsiteX33" fmla="*/ 1764565 w 2345125"/>
              <a:gd name="connsiteY33" fmla="*/ 4409639 h 8372022"/>
              <a:gd name="connsiteX34" fmla="*/ 1764565 w 2345125"/>
              <a:gd name="connsiteY34" fmla="*/ 2306138 h 8372022"/>
              <a:gd name="connsiteX35" fmla="*/ 1764565 w 2345125"/>
              <a:gd name="connsiteY35" fmla="*/ 709349 h 8372022"/>
              <a:gd name="connsiteX36" fmla="*/ 2344129 w 2345125"/>
              <a:gd name="connsiteY36" fmla="*/ 1217 h 8372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345125" h="8372022">
                <a:moveTo>
                  <a:pt x="1771557" y="5554640"/>
                </a:moveTo>
                <a:lnTo>
                  <a:pt x="2334887" y="5554640"/>
                </a:lnTo>
                <a:lnTo>
                  <a:pt x="2343745" y="5730059"/>
                </a:lnTo>
                <a:cubicBezTo>
                  <a:pt x="2343745" y="6445208"/>
                  <a:pt x="2053873" y="7092654"/>
                  <a:pt x="1585215" y="7561313"/>
                </a:cubicBezTo>
                <a:lnTo>
                  <a:pt x="1537534" y="7604648"/>
                </a:lnTo>
                <a:lnTo>
                  <a:pt x="1488542" y="7649175"/>
                </a:lnTo>
                <a:lnTo>
                  <a:pt x="1488540" y="7649176"/>
                </a:lnTo>
                <a:lnTo>
                  <a:pt x="1401304" y="7728461"/>
                </a:lnTo>
                <a:cubicBezTo>
                  <a:pt x="1257411" y="7847212"/>
                  <a:pt x="1100474" y="7950723"/>
                  <a:pt x="932964" y="8036521"/>
                </a:cubicBezTo>
                <a:lnTo>
                  <a:pt x="817528" y="8090412"/>
                </a:lnTo>
                <a:lnTo>
                  <a:pt x="948845" y="8372022"/>
                </a:lnTo>
                <a:lnTo>
                  <a:pt x="0" y="8123395"/>
                </a:lnTo>
                <a:lnTo>
                  <a:pt x="419446" y="7236723"/>
                </a:lnTo>
                <a:lnTo>
                  <a:pt x="579794" y="7580591"/>
                </a:lnTo>
                <a:lnTo>
                  <a:pt x="587922" y="7577503"/>
                </a:lnTo>
                <a:cubicBezTo>
                  <a:pt x="812345" y="7476036"/>
                  <a:pt x="1014983" y="7334876"/>
                  <a:pt x="1186882" y="7162978"/>
                </a:cubicBezTo>
                <a:lnTo>
                  <a:pt x="1203829" y="7144332"/>
                </a:lnTo>
                <a:lnTo>
                  <a:pt x="1254784" y="7114913"/>
                </a:lnTo>
                <a:lnTo>
                  <a:pt x="1203828" y="7144333"/>
                </a:lnTo>
                <a:lnTo>
                  <a:pt x="1317672" y="7019072"/>
                </a:lnTo>
                <a:cubicBezTo>
                  <a:pt x="1606757" y="6668782"/>
                  <a:pt x="1780415" y="6219700"/>
                  <a:pt x="1780415" y="5730059"/>
                </a:cubicBezTo>
                <a:close/>
                <a:moveTo>
                  <a:pt x="2345125" y="0"/>
                </a:moveTo>
                <a:lnTo>
                  <a:pt x="2345125" y="2306138"/>
                </a:lnTo>
                <a:lnTo>
                  <a:pt x="2344129" y="2306138"/>
                </a:lnTo>
                <a:lnTo>
                  <a:pt x="2344129" y="5180784"/>
                </a:lnTo>
                <a:lnTo>
                  <a:pt x="2343245" y="5180784"/>
                </a:lnTo>
                <a:lnTo>
                  <a:pt x="2343245" y="5554640"/>
                </a:lnTo>
                <a:lnTo>
                  <a:pt x="2334887" y="5554640"/>
                </a:lnTo>
                <a:lnTo>
                  <a:pt x="2334886" y="5554638"/>
                </a:lnTo>
                <a:lnTo>
                  <a:pt x="1771558" y="5554639"/>
                </a:lnTo>
                <a:lnTo>
                  <a:pt x="1769954" y="5522865"/>
                </a:lnTo>
                <a:lnTo>
                  <a:pt x="1763682" y="5481769"/>
                </a:lnTo>
                <a:lnTo>
                  <a:pt x="1763681" y="4409639"/>
                </a:lnTo>
                <a:lnTo>
                  <a:pt x="1764565" y="4409639"/>
                </a:lnTo>
                <a:lnTo>
                  <a:pt x="1764565" y="2306138"/>
                </a:lnTo>
                <a:lnTo>
                  <a:pt x="1764565" y="709349"/>
                </a:lnTo>
                <a:lnTo>
                  <a:pt x="2344129" y="121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07DAE084-70CD-7E78-7FAC-298575C4D673}"/>
              </a:ext>
            </a:extLst>
          </p:cNvPr>
          <p:cNvSpPr/>
          <p:nvPr/>
        </p:nvSpPr>
        <p:spPr>
          <a:xfrm>
            <a:off x="13101091" y="1847867"/>
            <a:ext cx="2570381" cy="6027847"/>
          </a:xfrm>
          <a:custGeom>
            <a:avLst/>
            <a:gdLst>
              <a:gd name="connsiteX0" fmla="*/ 588784 w 2570381"/>
              <a:gd name="connsiteY0" fmla="*/ 4770583 h 6027847"/>
              <a:gd name="connsiteX1" fmla="*/ 588784 w 2570381"/>
              <a:gd name="connsiteY1" fmla="*/ 4798833 h 6027847"/>
              <a:gd name="connsiteX2" fmla="*/ 587360 w 2570381"/>
              <a:gd name="connsiteY2" fmla="*/ 4784708 h 6027847"/>
              <a:gd name="connsiteX3" fmla="*/ 0 w 2570381"/>
              <a:gd name="connsiteY3" fmla="*/ 0 h 6027847"/>
              <a:gd name="connsiteX4" fmla="*/ 589089 w 2570381"/>
              <a:gd name="connsiteY4" fmla="*/ 719769 h 6027847"/>
              <a:gd name="connsiteX5" fmla="*/ 589089 w 2570381"/>
              <a:gd name="connsiteY5" fmla="*/ 719770 h 6027847"/>
              <a:gd name="connsiteX6" fmla="*/ 1287827 w 2570381"/>
              <a:gd name="connsiteY6" fmla="*/ 1573513 h 6027847"/>
              <a:gd name="connsiteX7" fmla="*/ 589089 w 2570381"/>
              <a:gd name="connsiteY7" fmla="*/ 1573513 h 6027847"/>
              <a:gd name="connsiteX8" fmla="*/ 589089 w 2570381"/>
              <a:gd name="connsiteY8" fmla="*/ 4448159 h 6027847"/>
              <a:gd name="connsiteX9" fmla="*/ 588783 w 2570381"/>
              <a:gd name="connsiteY9" fmla="*/ 4448159 h 6027847"/>
              <a:gd name="connsiteX10" fmla="*/ 588783 w 2570381"/>
              <a:gd name="connsiteY10" fmla="*/ 4770583 h 6027847"/>
              <a:gd name="connsiteX11" fmla="*/ 587359 w 2570381"/>
              <a:gd name="connsiteY11" fmla="*/ 4784708 h 6027847"/>
              <a:gd name="connsiteX12" fmla="*/ 588783 w 2570381"/>
              <a:gd name="connsiteY12" fmla="*/ 4798833 h 6027847"/>
              <a:gd name="connsiteX13" fmla="*/ 588783 w 2570381"/>
              <a:gd name="connsiteY13" fmla="*/ 4822014 h 6027847"/>
              <a:gd name="connsiteX14" fmla="*/ 588784 w 2570381"/>
              <a:gd name="connsiteY14" fmla="*/ 4822014 h 6027847"/>
              <a:gd name="connsiteX15" fmla="*/ 588784 w 2570381"/>
              <a:gd name="connsiteY15" fmla="*/ 4798833 h 6027847"/>
              <a:gd name="connsiteX16" fmla="*/ 594029 w 2570381"/>
              <a:gd name="connsiteY16" fmla="*/ 4850859 h 6027847"/>
              <a:gd name="connsiteX17" fmla="*/ 849443 w 2570381"/>
              <a:gd name="connsiteY17" fmla="*/ 5106273 h 6027847"/>
              <a:gd name="connsiteX18" fmla="*/ 915398 w 2570381"/>
              <a:gd name="connsiteY18" fmla="*/ 5112923 h 6027847"/>
              <a:gd name="connsiteX19" fmla="*/ 915398 w 2570381"/>
              <a:gd name="connsiteY19" fmla="*/ 5111734 h 6027847"/>
              <a:gd name="connsiteX20" fmla="*/ 927576 w 2570381"/>
              <a:gd name="connsiteY20" fmla="*/ 5111734 h 6027847"/>
              <a:gd name="connsiteX21" fmla="*/ 927586 w 2570381"/>
              <a:gd name="connsiteY21" fmla="*/ 5111733 h 6027847"/>
              <a:gd name="connsiteX22" fmla="*/ 1758580 w 2570381"/>
              <a:gd name="connsiteY22" fmla="*/ 5111733 h 6027847"/>
              <a:gd name="connsiteX23" fmla="*/ 1815509 w 2570381"/>
              <a:gd name="connsiteY23" fmla="*/ 5111733 h 6027847"/>
              <a:gd name="connsiteX24" fmla="*/ 1815509 w 2570381"/>
              <a:gd name="connsiteY24" fmla="*/ 4775183 h 6027847"/>
              <a:gd name="connsiteX25" fmla="*/ 2570381 w 2570381"/>
              <a:gd name="connsiteY25" fmla="*/ 5401515 h 6027847"/>
              <a:gd name="connsiteX26" fmla="*/ 1815509 w 2570381"/>
              <a:gd name="connsiteY26" fmla="*/ 6027847 h 6027847"/>
              <a:gd name="connsiteX27" fmla="*/ 1815509 w 2570381"/>
              <a:gd name="connsiteY27" fmla="*/ 5691297 h 6027847"/>
              <a:gd name="connsiteX28" fmla="*/ 915399 w 2570381"/>
              <a:gd name="connsiteY28" fmla="*/ 5691297 h 6027847"/>
              <a:gd name="connsiteX29" fmla="*/ 915399 w 2570381"/>
              <a:gd name="connsiteY29" fmla="*/ 5689573 h 6027847"/>
              <a:gd name="connsiteX30" fmla="*/ 823076 w 2570381"/>
              <a:gd name="connsiteY30" fmla="*/ 5684911 h 6027847"/>
              <a:gd name="connsiteX31" fmla="*/ 15391 w 2570381"/>
              <a:gd name="connsiteY31" fmla="*/ 4877226 h 6027847"/>
              <a:gd name="connsiteX32" fmla="*/ 12603 w 2570381"/>
              <a:gd name="connsiteY32" fmla="*/ 4822014 h 6027847"/>
              <a:gd name="connsiteX33" fmla="*/ 12602 w 2570381"/>
              <a:gd name="connsiteY33" fmla="*/ 4822014 h 6027847"/>
              <a:gd name="connsiteX34" fmla="*/ 9220 w 2570381"/>
              <a:gd name="connsiteY34" fmla="*/ 4822014 h 6027847"/>
              <a:gd name="connsiteX35" fmla="*/ 9220 w 2570381"/>
              <a:gd name="connsiteY35" fmla="*/ 4448159 h 6027847"/>
              <a:gd name="connsiteX36" fmla="*/ 0 w 2570381"/>
              <a:gd name="connsiteY36" fmla="*/ 4448159 h 6027847"/>
              <a:gd name="connsiteX37" fmla="*/ 0 w 2570381"/>
              <a:gd name="connsiteY37" fmla="*/ 1573513 h 6027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570381" h="6027847">
                <a:moveTo>
                  <a:pt x="588784" y="4770583"/>
                </a:moveTo>
                <a:lnTo>
                  <a:pt x="588784" y="4798833"/>
                </a:lnTo>
                <a:lnTo>
                  <a:pt x="587360" y="4784708"/>
                </a:lnTo>
                <a:close/>
                <a:moveTo>
                  <a:pt x="0" y="0"/>
                </a:moveTo>
                <a:lnTo>
                  <a:pt x="589089" y="719769"/>
                </a:lnTo>
                <a:lnTo>
                  <a:pt x="589089" y="719770"/>
                </a:lnTo>
                <a:lnTo>
                  <a:pt x="1287827" y="1573513"/>
                </a:lnTo>
                <a:lnTo>
                  <a:pt x="589089" y="1573513"/>
                </a:lnTo>
                <a:lnTo>
                  <a:pt x="589089" y="4448159"/>
                </a:lnTo>
                <a:lnTo>
                  <a:pt x="588783" y="4448159"/>
                </a:lnTo>
                <a:lnTo>
                  <a:pt x="588783" y="4770583"/>
                </a:lnTo>
                <a:lnTo>
                  <a:pt x="587359" y="4784708"/>
                </a:lnTo>
                <a:lnTo>
                  <a:pt x="588783" y="4798833"/>
                </a:lnTo>
                <a:lnTo>
                  <a:pt x="588783" y="4822014"/>
                </a:lnTo>
                <a:lnTo>
                  <a:pt x="588784" y="4822014"/>
                </a:lnTo>
                <a:lnTo>
                  <a:pt x="588784" y="4798833"/>
                </a:lnTo>
                <a:lnTo>
                  <a:pt x="594029" y="4850859"/>
                </a:lnTo>
                <a:cubicBezTo>
                  <a:pt x="620263" y="4979063"/>
                  <a:pt x="721240" y="5080040"/>
                  <a:pt x="849443" y="5106273"/>
                </a:cubicBezTo>
                <a:lnTo>
                  <a:pt x="915398" y="5112923"/>
                </a:lnTo>
                <a:lnTo>
                  <a:pt x="915398" y="5111734"/>
                </a:lnTo>
                <a:lnTo>
                  <a:pt x="927576" y="5111734"/>
                </a:lnTo>
                <a:lnTo>
                  <a:pt x="927586" y="5111733"/>
                </a:lnTo>
                <a:lnTo>
                  <a:pt x="1758580" y="5111733"/>
                </a:lnTo>
                <a:lnTo>
                  <a:pt x="1815509" y="5111733"/>
                </a:lnTo>
                <a:lnTo>
                  <a:pt x="1815509" y="4775183"/>
                </a:lnTo>
                <a:lnTo>
                  <a:pt x="2570381" y="5401515"/>
                </a:lnTo>
                <a:lnTo>
                  <a:pt x="1815509" y="6027847"/>
                </a:lnTo>
                <a:lnTo>
                  <a:pt x="1815509" y="5691297"/>
                </a:lnTo>
                <a:lnTo>
                  <a:pt x="915399" y="5691297"/>
                </a:lnTo>
                <a:lnTo>
                  <a:pt x="915399" y="5689573"/>
                </a:lnTo>
                <a:lnTo>
                  <a:pt x="823076" y="5684911"/>
                </a:lnTo>
                <a:cubicBezTo>
                  <a:pt x="397206" y="5641662"/>
                  <a:pt x="58640" y="5303096"/>
                  <a:pt x="15391" y="4877226"/>
                </a:cubicBezTo>
                <a:lnTo>
                  <a:pt x="12603" y="4822014"/>
                </a:lnTo>
                <a:lnTo>
                  <a:pt x="12602" y="4822014"/>
                </a:lnTo>
                <a:lnTo>
                  <a:pt x="9220" y="4822014"/>
                </a:lnTo>
                <a:lnTo>
                  <a:pt x="9220" y="4448159"/>
                </a:lnTo>
                <a:lnTo>
                  <a:pt x="0" y="4448159"/>
                </a:lnTo>
                <a:lnTo>
                  <a:pt x="0" y="1573513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30717C32-64B3-67CC-A920-2F9322E4D3D5}"/>
              </a:ext>
            </a:extLst>
          </p:cNvPr>
          <p:cNvSpPr/>
          <p:nvPr/>
        </p:nvSpPr>
        <p:spPr>
          <a:xfrm>
            <a:off x="12492498" y="1116459"/>
            <a:ext cx="2353654" cy="8370805"/>
          </a:xfrm>
          <a:custGeom>
            <a:avLst/>
            <a:gdLst>
              <a:gd name="connsiteX0" fmla="*/ 582097 w 2353654"/>
              <a:gd name="connsiteY0" fmla="*/ 5553423 h 8370805"/>
              <a:gd name="connsiteX1" fmla="*/ 573239 w 2353654"/>
              <a:gd name="connsiteY1" fmla="*/ 5728842 h 8370805"/>
              <a:gd name="connsiteX2" fmla="*/ 1035982 w 2353654"/>
              <a:gd name="connsiteY2" fmla="*/ 7017855 h 8370805"/>
              <a:gd name="connsiteX3" fmla="*/ 1149826 w 2353654"/>
              <a:gd name="connsiteY3" fmla="*/ 7143116 h 8370805"/>
              <a:gd name="connsiteX4" fmla="*/ 1098870 w 2353654"/>
              <a:gd name="connsiteY4" fmla="*/ 7113696 h 8370805"/>
              <a:gd name="connsiteX5" fmla="*/ 1149825 w 2353654"/>
              <a:gd name="connsiteY5" fmla="*/ 7143115 h 8370805"/>
              <a:gd name="connsiteX6" fmla="*/ 1166772 w 2353654"/>
              <a:gd name="connsiteY6" fmla="*/ 7161761 h 8370805"/>
              <a:gd name="connsiteX7" fmla="*/ 1765732 w 2353654"/>
              <a:gd name="connsiteY7" fmla="*/ 7576286 h 8370805"/>
              <a:gd name="connsiteX8" fmla="*/ 1773860 w 2353654"/>
              <a:gd name="connsiteY8" fmla="*/ 7579374 h 8370805"/>
              <a:gd name="connsiteX9" fmla="*/ 1934208 w 2353654"/>
              <a:gd name="connsiteY9" fmla="*/ 7235506 h 8370805"/>
              <a:gd name="connsiteX10" fmla="*/ 2353654 w 2353654"/>
              <a:gd name="connsiteY10" fmla="*/ 8122178 h 8370805"/>
              <a:gd name="connsiteX11" fmla="*/ 1404809 w 2353654"/>
              <a:gd name="connsiteY11" fmla="*/ 8370805 h 8370805"/>
              <a:gd name="connsiteX12" fmla="*/ 1536126 w 2353654"/>
              <a:gd name="connsiteY12" fmla="*/ 8089195 h 8370805"/>
              <a:gd name="connsiteX13" fmla="*/ 1420690 w 2353654"/>
              <a:gd name="connsiteY13" fmla="*/ 8035304 h 8370805"/>
              <a:gd name="connsiteX14" fmla="*/ 952350 w 2353654"/>
              <a:gd name="connsiteY14" fmla="*/ 7727244 h 8370805"/>
              <a:gd name="connsiteX15" fmla="*/ 865114 w 2353654"/>
              <a:gd name="connsiteY15" fmla="*/ 7647959 h 8370805"/>
              <a:gd name="connsiteX16" fmla="*/ 865112 w 2353654"/>
              <a:gd name="connsiteY16" fmla="*/ 7647958 h 8370805"/>
              <a:gd name="connsiteX17" fmla="*/ 816120 w 2353654"/>
              <a:gd name="connsiteY17" fmla="*/ 7603431 h 8370805"/>
              <a:gd name="connsiteX18" fmla="*/ 768439 w 2353654"/>
              <a:gd name="connsiteY18" fmla="*/ 7560096 h 8370805"/>
              <a:gd name="connsiteX19" fmla="*/ 9909 w 2353654"/>
              <a:gd name="connsiteY19" fmla="*/ 5728842 h 8370805"/>
              <a:gd name="connsiteX20" fmla="*/ 18767 w 2353654"/>
              <a:gd name="connsiteY20" fmla="*/ 5553423 h 8370805"/>
              <a:gd name="connsiteX21" fmla="*/ 0 w 2353654"/>
              <a:gd name="connsiteY21" fmla="*/ 0 h 8370805"/>
              <a:gd name="connsiteX22" fmla="*/ 589089 w 2353654"/>
              <a:gd name="connsiteY22" fmla="*/ 719770 h 8370805"/>
              <a:gd name="connsiteX23" fmla="*/ 598614 w 2353654"/>
              <a:gd name="connsiteY23" fmla="*/ 731408 h 8370805"/>
              <a:gd name="connsiteX24" fmla="*/ 598614 w 2353654"/>
              <a:gd name="connsiteY24" fmla="*/ 2304921 h 8370805"/>
              <a:gd name="connsiteX25" fmla="*/ 589089 w 2353654"/>
              <a:gd name="connsiteY25" fmla="*/ 2304921 h 8370805"/>
              <a:gd name="connsiteX26" fmla="*/ 589089 w 2353654"/>
              <a:gd name="connsiteY26" fmla="*/ 4408422 h 8370805"/>
              <a:gd name="connsiteX27" fmla="*/ 589973 w 2353654"/>
              <a:gd name="connsiteY27" fmla="*/ 4408422 h 8370805"/>
              <a:gd name="connsiteX28" fmla="*/ 589972 w 2353654"/>
              <a:gd name="connsiteY28" fmla="*/ 5480552 h 8370805"/>
              <a:gd name="connsiteX29" fmla="*/ 583700 w 2353654"/>
              <a:gd name="connsiteY29" fmla="*/ 5521648 h 8370805"/>
              <a:gd name="connsiteX30" fmla="*/ 582096 w 2353654"/>
              <a:gd name="connsiteY30" fmla="*/ 5553422 h 8370805"/>
              <a:gd name="connsiteX31" fmla="*/ 18768 w 2353654"/>
              <a:gd name="connsiteY31" fmla="*/ 5553421 h 8370805"/>
              <a:gd name="connsiteX32" fmla="*/ 18767 w 2353654"/>
              <a:gd name="connsiteY32" fmla="*/ 5553423 h 8370805"/>
              <a:gd name="connsiteX33" fmla="*/ 10409 w 2353654"/>
              <a:gd name="connsiteY33" fmla="*/ 5553423 h 8370805"/>
              <a:gd name="connsiteX34" fmla="*/ 10409 w 2353654"/>
              <a:gd name="connsiteY34" fmla="*/ 5179567 h 8370805"/>
              <a:gd name="connsiteX35" fmla="*/ 0 w 2353654"/>
              <a:gd name="connsiteY35" fmla="*/ 5179567 h 8370805"/>
              <a:gd name="connsiteX36" fmla="*/ 0 w 2353654"/>
              <a:gd name="connsiteY36" fmla="*/ 2304921 h 8370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353654" h="8370805">
                <a:moveTo>
                  <a:pt x="582097" y="5553423"/>
                </a:moveTo>
                <a:lnTo>
                  <a:pt x="573239" y="5728842"/>
                </a:lnTo>
                <a:cubicBezTo>
                  <a:pt x="573239" y="6218483"/>
                  <a:pt x="746897" y="6667565"/>
                  <a:pt x="1035982" y="7017855"/>
                </a:cubicBezTo>
                <a:lnTo>
                  <a:pt x="1149826" y="7143116"/>
                </a:lnTo>
                <a:lnTo>
                  <a:pt x="1098870" y="7113696"/>
                </a:lnTo>
                <a:lnTo>
                  <a:pt x="1149825" y="7143115"/>
                </a:lnTo>
                <a:lnTo>
                  <a:pt x="1166772" y="7161761"/>
                </a:lnTo>
                <a:cubicBezTo>
                  <a:pt x="1338671" y="7333659"/>
                  <a:pt x="1541309" y="7474819"/>
                  <a:pt x="1765732" y="7576286"/>
                </a:cubicBezTo>
                <a:lnTo>
                  <a:pt x="1773860" y="7579374"/>
                </a:lnTo>
                <a:lnTo>
                  <a:pt x="1934208" y="7235506"/>
                </a:lnTo>
                <a:lnTo>
                  <a:pt x="2353654" y="8122178"/>
                </a:lnTo>
                <a:lnTo>
                  <a:pt x="1404809" y="8370805"/>
                </a:lnTo>
                <a:lnTo>
                  <a:pt x="1536126" y="8089195"/>
                </a:lnTo>
                <a:lnTo>
                  <a:pt x="1420690" y="8035304"/>
                </a:lnTo>
                <a:cubicBezTo>
                  <a:pt x="1253180" y="7949506"/>
                  <a:pt x="1096243" y="7845995"/>
                  <a:pt x="952350" y="7727244"/>
                </a:cubicBezTo>
                <a:lnTo>
                  <a:pt x="865114" y="7647959"/>
                </a:lnTo>
                <a:lnTo>
                  <a:pt x="865112" y="7647958"/>
                </a:lnTo>
                <a:lnTo>
                  <a:pt x="816120" y="7603431"/>
                </a:lnTo>
                <a:lnTo>
                  <a:pt x="768439" y="7560096"/>
                </a:lnTo>
                <a:cubicBezTo>
                  <a:pt x="299781" y="7091437"/>
                  <a:pt x="9909" y="6443991"/>
                  <a:pt x="9909" y="5728842"/>
                </a:cubicBezTo>
                <a:lnTo>
                  <a:pt x="18767" y="5553423"/>
                </a:lnTo>
                <a:close/>
                <a:moveTo>
                  <a:pt x="0" y="0"/>
                </a:moveTo>
                <a:lnTo>
                  <a:pt x="589089" y="719770"/>
                </a:lnTo>
                <a:lnTo>
                  <a:pt x="598614" y="731408"/>
                </a:lnTo>
                <a:lnTo>
                  <a:pt x="598614" y="2304921"/>
                </a:lnTo>
                <a:lnTo>
                  <a:pt x="589089" y="2304921"/>
                </a:lnTo>
                <a:lnTo>
                  <a:pt x="589089" y="4408422"/>
                </a:lnTo>
                <a:lnTo>
                  <a:pt x="589973" y="4408422"/>
                </a:lnTo>
                <a:lnTo>
                  <a:pt x="589972" y="5480552"/>
                </a:lnTo>
                <a:lnTo>
                  <a:pt x="583700" y="5521648"/>
                </a:lnTo>
                <a:lnTo>
                  <a:pt x="582096" y="5553422"/>
                </a:lnTo>
                <a:lnTo>
                  <a:pt x="18768" y="5553421"/>
                </a:lnTo>
                <a:lnTo>
                  <a:pt x="18767" y="5553423"/>
                </a:lnTo>
                <a:lnTo>
                  <a:pt x="10409" y="5553423"/>
                </a:lnTo>
                <a:lnTo>
                  <a:pt x="10409" y="5179567"/>
                </a:lnTo>
                <a:lnTo>
                  <a:pt x="0" y="5179567"/>
                </a:lnTo>
                <a:lnTo>
                  <a:pt x="0" y="230492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CD8DFC07-7F9F-06FB-EDB2-C8CAEA838AD1}"/>
              </a:ext>
            </a:extLst>
          </p:cNvPr>
          <p:cNvSpPr/>
          <p:nvPr/>
        </p:nvSpPr>
        <p:spPr>
          <a:xfrm flipH="1">
            <a:off x="15906813" y="6792181"/>
            <a:ext cx="914400" cy="9144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bg2"/>
                </a:solidFill>
                <a:latin typeface="+mj-lt"/>
              </a:rPr>
              <a:t>05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6E9C14DF-A45C-635D-F07E-1AAB9375A465}"/>
              </a:ext>
            </a:extLst>
          </p:cNvPr>
          <p:cNvSpPr/>
          <p:nvPr/>
        </p:nvSpPr>
        <p:spPr>
          <a:xfrm flipH="1">
            <a:off x="15113349" y="9158048"/>
            <a:ext cx="914400" cy="9144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04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53B9DF7-98F1-D1F0-37F6-14DD9B54FFAD}"/>
              </a:ext>
            </a:extLst>
          </p:cNvPr>
          <p:cNvSpPr txBox="1"/>
          <p:nvPr/>
        </p:nvSpPr>
        <p:spPr>
          <a:xfrm flipH="1">
            <a:off x="18069137" y="6863696"/>
            <a:ext cx="3054496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Tăng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tốc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và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mở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rộng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quy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mô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chuyển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đổi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.</a:t>
            </a:r>
            <a:endParaRPr lang="vi-VN" sz="22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D69D9B9-3F06-1D10-86E2-103D9AA4E1BC}"/>
              </a:ext>
            </a:extLst>
          </p:cNvPr>
          <p:cNvSpPr txBox="1"/>
          <p:nvPr/>
        </p:nvSpPr>
        <p:spPr>
          <a:xfrm flipH="1">
            <a:off x="17179766" y="9822777"/>
            <a:ext cx="3054496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vi-VN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Linh hoạt điều chỉnh theo thị trường.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8A5D88C-163C-FDD4-2B37-D19200CA0D3F}"/>
              </a:ext>
            </a:extLst>
          </p:cNvPr>
          <p:cNvSpPr txBox="1"/>
          <p:nvPr/>
        </p:nvSpPr>
        <p:spPr>
          <a:xfrm rot="5400000" flipH="1">
            <a:off x="9552739" y="5011399"/>
            <a:ext cx="2886075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200" b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AWAKENING</a:t>
            </a:r>
            <a:endParaRPr lang="vi-VN" sz="2200" b="1" dirty="0">
              <a:solidFill>
                <a:schemeClr val="tx2">
                  <a:alpha val="50000"/>
                </a:schemeClr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835204A-1EC8-B78D-86D7-3EC7FB5EF152}"/>
              </a:ext>
            </a:extLst>
          </p:cNvPr>
          <p:cNvSpPr txBox="1"/>
          <p:nvPr/>
        </p:nvSpPr>
        <p:spPr>
          <a:xfrm flipH="1">
            <a:off x="11067129" y="12091157"/>
            <a:ext cx="2249742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vi-VN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Ứng dụng công nghệ để tối ưu vận hành.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595C184-72A0-0437-2039-E81F70E77D6F}"/>
              </a:ext>
            </a:extLst>
          </p:cNvPr>
          <p:cNvSpPr txBox="1"/>
          <p:nvPr/>
        </p:nvSpPr>
        <p:spPr>
          <a:xfrm rot="5400000" flipH="1">
            <a:off x="10158287" y="5011399"/>
            <a:ext cx="2886075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200" b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ALIGNMENT</a:t>
            </a:r>
            <a:endParaRPr lang="vi-VN" sz="2200" b="1" dirty="0">
              <a:solidFill>
                <a:schemeClr val="tx2">
                  <a:alpha val="50000"/>
                </a:schemeClr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4E8F419-9479-7A5A-6DD0-0296CDA084AB}"/>
              </a:ext>
            </a:extLst>
          </p:cNvPr>
          <p:cNvSpPr txBox="1"/>
          <p:nvPr/>
        </p:nvSpPr>
        <p:spPr>
          <a:xfrm rot="5400000" flipH="1">
            <a:off x="10748961" y="5011399"/>
            <a:ext cx="2886075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200" b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AUTOMATION</a:t>
            </a:r>
            <a:endParaRPr lang="vi-VN" sz="2200" b="1" dirty="0">
              <a:solidFill>
                <a:schemeClr val="tx2">
                  <a:alpha val="50000"/>
                </a:schemeClr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E6ACB8D-4E65-36C1-F199-4CE35E79E430}"/>
              </a:ext>
            </a:extLst>
          </p:cNvPr>
          <p:cNvSpPr txBox="1"/>
          <p:nvPr/>
        </p:nvSpPr>
        <p:spPr>
          <a:xfrm rot="5400000" flipH="1">
            <a:off x="11333898" y="5011399"/>
            <a:ext cx="2886075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200" b="1" dirty="0">
                <a:solidFill>
                  <a:schemeClr val="bg2">
                    <a:alpha val="50000"/>
                  </a:schemeClr>
                </a:solidFill>
                <a:latin typeface="+mj-lt"/>
              </a:rPr>
              <a:t>ADAPTATION</a:t>
            </a:r>
            <a:endParaRPr lang="vi-VN" sz="2200" b="1" dirty="0">
              <a:solidFill>
                <a:schemeClr val="bg2">
                  <a:alpha val="50000"/>
                </a:schemeClr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FE0AC68-85CB-C09A-09A0-BC5564FA5477}"/>
              </a:ext>
            </a:extLst>
          </p:cNvPr>
          <p:cNvSpPr txBox="1"/>
          <p:nvPr/>
        </p:nvSpPr>
        <p:spPr>
          <a:xfrm rot="5400000" flipH="1">
            <a:off x="11947983" y="5011399"/>
            <a:ext cx="2886075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200" b="1" dirty="0">
                <a:solidFill>
                  <a:schemeClr val="bg2">
                    <a:alpha val="50000"/>
                  </a:schemeClr>
                </a:solidFill>
                <a:latin typeface="+mj-lt"/>
              </a:rPr>
              <a:t>ACCELERATION</a:t>
            </a:r>
            <a:endParaRPr lang="vi-VN" sz="2200" b="1" dirty="0">
              <a:solidFill>
                <a:schemeClr val="bg2">
                  <a:alpha val="50000"/>
                </a:schemeClr>
              </a:solidFill>
              <a:latin typeface="+mj-lt"/>
            </a:endParaRPr>
          </a:p>
        </p:txBody>
      </p:sp>
      <p:sp>
        <p:nvSpPr>
          <p:cNvPr id="37" name="!!SubTitle">
            <a:extLst>
              <a:ext uri="{FF2B5EF4-FFF2-40B4-BE49-F238E27FC236}">
                <a16:creationId xmlns:a16="http://schemas.microsoft.com/office/drawing/2014/main" id="{45ACAB1C-5CFA-785D-35E0-A5C740A23B12}"/>
              </a:ext>
            </a:extLst>
          </p:cNvPr>
          <p:cNvSpPr txBox="1"/>
          <p:nvPr/>
        </p:nvSpPr>
        <p:spPr>
          <a:xfrm>
            <a:off x="1117732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8" name="!!MainTitle1">
            <a:extLst>
              <a:ext uri="{FF2B5EF4-FFF2-40B4-BE49-F238E27FC236}">
                <a16:creationId xmlns:a16="http://schemas.microsoft.com/office/drawing/2014/main" id="{56ED283E-AF9D-CB9E-8D8B-48C240D4AFC5}"/>
              </a:ext>
            </a:extLst>
          </p:cNvPr>
          <p:cNvSpPr txBox="1"/>
          <p:nvPr/>
        </p:nvSpPr>
        <p:spPr>
          <a:xfrm>
            <a:off x="1059637" y="2731805"/>
            <a:ext cx="7602851" cy="212365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6600" b="1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5A DIGITAL</a:t>
            </a:r>
          </a:p>
          <a:p>
            <a:pPr lvl="0">
              <a:defRPr/>
            </a:pPr>
            <a:r>
              <a: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TRANSFORMATION</a:t>
            </a:r>
          </a:p>
        </p:txBody>
      </p:sp>
      <p:sp>
        <p:nvSpPr>
          <p:cNvPr id="39" name="!!SlideOcean">
            <a:extLst>
              <a:ext uri="{FF2B5EF4-FFF2-40B4-BE49-F238E27FC236}">
                <a16:creationId xmlns:a16="http://schemas.microsoft.com/office/drawing/2014/main" id="{07D91B91-F751-B9B0-65E9-788CD3E544B8}"/>
              </a:ext>
            </a:extLst>
          </p:cNvPr>
          <p:cNvSpPr txBox="1"/>
          <p:nvPr/>
        </p:nvSpPr>
        <p:spPr>
          <a:xfrm>
            <a:off x="21111846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0" name="Freeform 173">
            <a:extLst>
              <a:ext uri="{FF2B5EF4-FFF2-40B4-BE49-F238E27FC236}">
                <a16:creationId xmlns:a16="http://schemas.microsoft.com/office/drawing/2014/main" id="{7477E537-9D00-0016-A49E-9DC24CF27DAA}"/>
              </a:ext>
            </a:extLst>
          </p:cNvPr>
          <p:cNvSpPr>
            <a:spLocks noEditPoints="1"/>
          </p:cNvSpPr>
          <p:nvPr/>
        </p:nvSpPr>
        <p:spPr bwMode="auto">
          <a:xfrm>
            <a:off x="7527566" y="9869704"/>
            <a:ext cx="630392" cy="706038"/>
          </a:xfrm>
          <a:custGeom>
            <a:avLst/>
            <a:gdLst>
              <a:gd name="T0" fmla="*/ 669 w 941"/>
              <a:gd name="T1" fmla="*/ 525 h 1049"/>
              <a:gd name="T2" fmla="*/ 470 w 941"/>
              <a:gd name="T3" fmla="*/ 724 h 1049"/>
              <a:gd name="T4" fmla="*/ 271 w 941"/>
              <a:gd name="T5" fmla="*/ 525 h 1049"/>
              <a:gd name="T6" fmla="*/ 470 w 941"/>
              <a:gd name="T7" fmla="*/ 326 h 1049"/>
              <a:gd name="T8" fmla="*/ 669 w 941"/>
              <a:gd name="T9" fmla="*/ 525 h 1049"/>
              <a:gd name="T10" fmla="*/ 470 w 941"/>
              <a:gd name="T11" fmla="*/ 326 h 1049"/>
              <a:gd name="T12" fmla="*/ 470 w 941"/>
              <a:gd name="T13" fmla="*/ 118 h 1049"/>
              <a:gd name="T14" fmla="*/ 470 w 941"/>
              <a:gd name="T15" fmla="*/ 0 h 1049"/>
              <a:gd name="T16" fmla="*/ 411 w 941"/>
              <a:gd name="T17" fmla="*/ 60 h 1049"/>
              <a:gd name="T18" fmla="*/ 470 w 941"/>
              <a:gd name="T19" fmla="*/ 119 h 1049"/>
              <a:gd name="T20" fmla="*/ 529 w 941"/>
              <a:gd name="T21" fmla="*/ 60 h 1049"/>
              <a:gd name="T22" fmla="*/ 470 w 941"/>
              <a:gd name="T23" fmla="*/ 0 h 1049"/>
              <a:gd name="T24" fmla="*/ 470 w 941"/>
              <a:gd name="T25" fmla="*/ 724 h 1049"/>
              <a:gd name="T26" fmla="*/ 470 w 941"/>
              <a:gd name="T27" fmla="*/ 931 h 1049"/>
              <a:gd name="T28" fmla="*/ 529 w 941"/>
              <a:gd name="T29" fmla="*/ 990 h 1049"/>
              <a:gd name="T30" fmla="*/ 470 w 941"/>
              <a:gd name="T31" fmla="*/ 931 h 1049"/>
              <a:gd name="T32" fmla="*/ 411 w 941"/>
              <a:gd name="T33" fmla="*/ 990 h 1049"/>
              <a:gd name="T34" fmla="*/ 470 w 941"/>
              <a:gd name="T35" fmla="*/ 1049 h 1049"/>
              <a:gd name="T36" fmla="*/ 529 w 941"/>
              <a:gd name="T37" fmla="*/ 990 h 1049"/>
              <a:gd name="T38" fmla="*/ 881 w 941"/>
              <a:gd name="T39" fmla="*/ 131 h 1049"/>
              <a:gd name="T40" fmla="*/ 822 w 941"/>
              <a:gd name="T41" fmla="*/ 190 h 1049"/>
              <a:gd name="T42" fmla="*/ 881 w 941"/>
              <a:gd name="T43" fmla="*/ 250 h 1049"/>
              <a:gd name="T44" fmla="*/ 941 w 941"/>
              <a:gd name="T45" fmla="*/ 190 h 1049"/>
              <a:gd name="T46" fmla="*/ 881 w 941"/>
              <a:gd name="T47" fmla="*/ 131 h 1049"/>
              <a:gd name="T48" fmla="*/ 631 w 941"/>
              <a:gd name="T49" fmla="*/ 407 h 1049"/>
              <a:gd name="T50" fmla="*/ 881 w 941"/>
              <a:gd name="T51" fmla="*/ 407 h 1049"/>
              <a:gd name="T52" fmla="*/ 881 w 941"/>
              <a:gd name="T53" fmla="*/ 250 h 1049"/>
              <a:gd name="T54" fmla="*/ 0 w 941"/>
              <a:gd name="T55" fmla="*/ 190 h 1049"/>
              <a:gd name="T56" fmla="*/ 59 w 941"/>
              <a:gd name="T57" fmla="*/ 250 h 1049"/>
              <a:gd name="T58" fmla="*/ 118 w 941"/>
              <a:gd name="T59" fmla="*/ 190 h 1049"/>
              <a:gd name="T60" fmla="*/ 59 w 941"/>
              <a:gd name="T61" fmla="*/ 131 h 1049"/>
              <a:gd name="T62" fmla="*/ 0 w 941"/>
              <a:gd name="T63" fmla="*/ 190 h 1049"/>
              <a:gd name="T64" fmla="*/ 59 w 941"/>
              <a:gd name="T65" fmla="*/ 250 h 1049"/>
              <a:gd name="T66" fmla="*/ 59 w 941"/>
              <a:gd name="T67" fmla="*/ 407 h 1049"/>
              <a:gd name="T68" fmla="*/ 310 w 941"/>
              <a:gd name="T69" fmla="*/ 407 h 1049"/>
              <a:gd name="T70" fmla="*/ 941 w 941"/>
              <a:gd name="T71" fmla="*/ 859 h 1049"/>
              <a:gd name="T72" fmla="*/ 881 w 941"/>
              <a:gd name="T73" fmla="*/ 800 h 1049"/>
              <a:gd name="T74" fmla="*/ 822 w 941"/>
              <a:gd name="T75" fmla="*/ 859 h 1049"/>
              <a:gd name="T76" fmla="*/ 881 w 941"/>
              <a:gd name="T77" fmla="*/ 919 h 1049"/>
              <a:gd name="T78" fmla="*/ 941 w 941"/>
              <a:gd name="T79" fmla="*/ 859 h 1049"/>
              <a:gd name="T80" fmla="*/ 881 w 941"/>
              <a:gd name="T81" fmla="*/ 800 h 1049"/>
              <a:gd name="T82" fmla="*/ 881 w 941"/>
              <a:gd name="T83" fmla="*/ 642 h 1049"/>
              <a:gd name="T84" fmla="*/ 631 w 941"/>
              <a:gd name="T85" fmla="*/ 642 h 1049"/>
              <a:gd name="T86" fmla="*/ 59 w 941"/>
              <a:gd name="T87" fmla="*/ 919 h 1049"/>
              <a:gd name="T88" fmla="*/ 118 w 941"/>
              <a:gd name="T89" fmla="*/ 859 h 1049"/>
              <a:gd name="T90" fmla="*/ 59 w 941"/>
              <a:gd name="T91" fmla="*/ 800 h 1049"/>
              <a:gd name="T92" fmla="*/ 0 w 941"/>
              <a:gd name="T93" fmla="*/ 859 h 1049"/>
              <a:gd name="T94" fmla="*/ 59 w 941"/>
              <a:gd name="T95" fmla="*/ 919 h 1049"/>
              <a:gd name="T96" fmla="*/ 310 w 941"/>
              <a:gd name="T97" fmla="*/ 642 h 1049"/>
              <a:gd name="T98" fmla="*/ 59 w 941"/>
              <a:gd name="T99" fmla="*/ 642 h 1049"/>
              <a:gd name="T100" fmla="*/ 59 w 941"/>
              <a:gd name="T101" fmla="*/ 800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41" h="1049">
                <a:moveTo>
                  <a:pt x="669" y="525"/>
                </a:moveTo>
                <a:cubicBezTo>
                  <a:pt x="669" y="635"/>
                  <a:pt x="580" y="724"/>
                  <a:pt x="470" y="724"/>
                </a:cubicBezTo>
                <a:cubicBezTo>
                  <a:pt x="360" y="724"/>
                  <a:pt x="271" y="635"/>
                  <a:pt x="271" y="525"/>
                </a:cubicBezTo>
                <a:cubicBezTo>
                  <a:pt x="271" y="415"/>
                  <a:pt x="360" y="326"/>
                  <a:pt x="470" y="326"/>
                </a:cubicBezTo>
                <a:cubicBezTo>
                  <a:pt x="580" y="326"/>
                  <a:pt x="669" y="415"/>
                  <a:pt x="669" y="525"/>
                </a:cubicBezTo>
                <a:close/>
                <a:moveTo>
                  <a:pt x="470" y="326"/>
                </a:moveTo>
                <a:cubicBezTo>
                  <a:pt x="470" y="118"/>
                  <a:pt x="470" y="118"/>
                  <a:pt x="470" y="118"/>
                </a:cubicBezTo>
                <a:moveTo>
                  <a:pt x="470" y="0"/>
                </a:moveTo>
                <a:cubicBezTo>
                  <a:pt x="438" y="0"/>
                  <a:pt x="411" y="27"/>
                  <a:pt x="411" y="60"/>
                </a:cubicBezTo>
                <a:cubicBezTo>
                  <a:pt x="411" y="92"/>
                  <a:pt x="438" y="119"/>
                  <a:pt x="470" y="119"/>
                </a:cubicBezTo>
                <a:cubicBezTo>
                  <a:pt x="503" y="119"/>
                  <a:pt x="529" y="92"/>
                  <a:pt x="529" y="60"/>
                </a:cubicBezTo>
                <a:cubicBezTo>
                  <a:pt x="529" y="27"/>
                  <a:pt x="503" y="0"/>
                  <a:pt x="470" y="0"/>
                </a:cubicBezTo>
                <a:close/>
                <a:moveTo>
                  <a:pt x="470" y="724"/>
                </a:moveTo>
                <a:cubicBezTo>
                  <a:pt x="470" y="931"/>
                  <a:pt x="470" y="931"/>
                  <a:pt x="470" y="931"/>
                </a:cubicBezTo>
                <a:moveTo>
                  <a:pt x="529" y="990"/>
                </a:moveTo>
                <a:cubicBezTo>
                  <a:pt x="529" y="957"/>
                  <a:pt x="503" y="931"/>
                  <a:pt x="470" y="931"/>
                </a:cubicBezTo>
                <a:cubicBezTo>
                  <a:pt x="438" y="931"/>
                  <a:pt x="411" y="957"/>
                  <a:pt x="411" y="990"/>
                </a:cubicBezTo>
                <a:cubicBezTo>
                  <a:pt x="411" y="1023"/>
                  <a:pt x="438" y="1049"/>
                  <a:pt x="470" y="1049"/>
                </a:cubicBezTo>
                <a:cubicBezTo>
                  <a:pt x="503" y="1049"/>
                  <a:pt x="529" y="1023"/>
                  <a:pt x="529" y="990"/>
                </a:cubicBezTo>
                <a:close/>
                <a:moveTo>
                  <a:pt x="881" y="131"/>
                </a:moveTo>
                <a:cubicBezTo>
                  <a:pt x="849" y="131"/>
                  <a:pt x="822" y="158"/>
                  <a:pt x="822" y="190"/>
                </a:cubicBezTo>
                <a:cubicBezTo>
                  <a:pt x="822" y="223"/>
                  <a:pt x="849" y="250"/>
                  <a:pt x="881" y="250"/>
                </a:cubicBezTo>
                <a:cubicBezTo>
                  <a:pt x="914" y="250"/>
                  <a:pt x="941" y="223"/>
                  <a:pt x="941" y="190"/>
                </a:cubicBezTo>
                <a:cubicBezTo>
                  <a:pt x="941" y="158"/>
                  <a:pt x="914" y="131"/>
                  <a:pt x="881" y="131"/>
                </a:cubicBezTo>
                <a:close/>
                <a:moveTo>
                  <a:pt x="631" y="407"/>
                </a:moveTo>
                <a:cubicBezTo>
                  <a:pt x="881" y="407"/>
                  <a:pt x="881" y="407"/>
                  <a:pt x="881" y="407"/>
                </a:cubicBezTo>
                <a:cubicBezTo>
                  <a:pt x="881" y="250"/>
                  <a:pt x="881" y="250"/>
                  <a:pt x="881" y="250"/>
                </a:cubicBezTo>
                <a:moveTo>
                  <a:pt x="0" y="190"/>
                </a:moveTo>
                <a:cubicBezTo>
                  <a:pt x="0" y="223"/>
                  <a:pt x="26" y="250"/>
                  <a:pt x="59" y="250"/>
                </a:cubicBezTo>
                <a:cubicBezTo>
                  <a:pt x="92" y="250"/>
                  <a:pt x="118" y="223"/>
                  <a:pt x="118" y="190"/>
                </a:cubicBezTo>
                <a:cubicBezTo>
                  <a:pt x="118" y="158"/>
                  <a:pt x="92" y="131"/>
                  <a:pt x="59" y="131"/>
                </a:cubicBezTo>
                <a:cubicBezTo>
                  <a:pt x="26" y="131"/>
                  <a:pt x="0" y="158"/>
                  <a:pt x="0" y="190"/>
                </a:cubicBezTo>
                <a:close/>
                <a:moveTo>
                  <a:pt x="59" y="250"/>
                </a:moveTo>
                <a:cubicBezTo>
                  <a:pt x="59" y="407"/>
                  <a:pt x="59" y="407"/>
                  <a:pt x="59" y="407"/>
                </a:cubicBezTo>
                <a:cubicBezTo>
                  <a:pt x="310" y="407"/>
                  <a:pt x="310" y="407"/>
                  <a:pt x="310" y="407"/>
                </a:cubicBezTo>
                <a:moveTo>
                  <a:pt x="941" y="859"/>
                </a:moveTo>
                <a:cubicBezTo>
                  <a:pt x="941" y="827"/>
                  <a:pt x="914" y="800"/>
                  <a:pt x="881" y="800"/>
                </a:cubicBezTo>
                <a:cubicBezTo>
                  <a:pt x="849" y="800"/>
                  <a:pt x="822" y="827"/>
                  <a:pt x="822" y="859"/>
                </a:cubicBezTo>
                <a:cubicBezTo>
                  <a:pt x="822" y="892"/>
                  <a:pt x="849" y="919"/>
                  <a:pt x="881" y="919"/>
                </a:cubicBezTo>
                <a:cubicBezTo>
                  <a:pt x="914" y="919"/>
                  <a:pt x="941" y="892"/>
                  <a:pt x="941" y="859"/>
                </a:cubicBezTo>
                <a:close/>
                <a:moveTo>
                  <a:pt x="881" y="800"/>
                </a:moveTo>
                <a:cubicBezTo>
                  <a:pt x="881" y="642"/>
                  <a:pt x="881" y="642"/>
                  <a:pt x="881" y="642"/>
                </a:cubicBezTo>
                <a:cubicBezTo>
                  <a:pt x="631" y="642"/>
                  <a:pt x="631" y="642"/>
                  <a:pt x="631" y="642"/>
                </a:cubicBezTo>
                <a:moveTo>
                  <a:pt x="59" y="919"/>
                </a:moveTo>
                <a:cubicBezTo>
                  <a:pt x="92" y="919"/>
                  <a:pt x="118" y="892"/>
                  <a:pt x="118" y="859"/>
                </a:cubicBezTo>
                <a:cubicBezTo>
                  <a:pt x="118" y="827"/>
                  <a:pt x="92" y="800"/>
                  <a:pt x="59" y="800"/>
                </a:cubicBezTo>
                <a:cubicBezTo>
                  <a:pt x="26" y="800"/>
                  <a:pt x="0" y="827"/>
                  <a:pt x="0" y="859"/>
                </a:cubicBezTo>
                <a:cubicBezTo>
                  <a:pt x="0" y="892"/>
                  <a:pt x="26" y="919"/>
                  <a:pt x="59" y="919"/>
                </a:cubicBezTo>
                <a:close/>
                <a:moveTo>
                  <a:pt x="310" y="642"/>
                </a:moveTo>
                <a:cubicBezTo>
                  <a:pt x="59" y="642"/>
                  <a:pt x="59" y="642"/>
                  <a:pt x="59" y="642"/>
                </a:cubicBezTo>
                <a:cubicBezTo>
                  <a:pt x="59" y="800"/>
                  <a:pt x="59" y="800"/>
                  <a:pt x="59" y="800"/>
                </a:cubicBezTo>
              </a:path>
            </a:pathLst>
          </a:custGeom>
          <a:noFill/>
          <a:ln w="19050">
            <a:solidFill>
              <a:schemeClr val="accent1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1" name="Freeform 179">
            <a:extLst>
              <a:ext uri="{FF2B5EF4-FFF2-40B4-BE49-F238E27FC236}">
                <a16:creationId xmlns:a16="http://schemas.microsoft.com/office/drawing/2014/main" id="{38CBEAE5-F8B1-FA50-788B-70A4C35FA3D6}"/>
              </a:ext>
            </a:extLst>
          </p:cNvPr>
          <p:cNvSpPr>
            <a:spLocks noEditPoints="1"/>
          </p:cNvSpPr>
          <p:nvPr/>
        </p:nvSpPr>
        <p:spPr bwMode="auto">
          <a:xfrm>
            <a:off x="6475062" y="6834966"/>
            <a:ext cx="725650" cy="728452"/>
          </a:xfrm>
          <a:custGeom>
            <a:avLst/>
            <a:gdLst>
              <a:gd name="T0" fmla="*/ 630 w 1082"/>
              <a:gd name="T1" fmla="*/ 423 h 1082"/>
              <a:gd name="T2" fmla="*/ 541 w 1082"/>
              <a:gd name="T3" fmla="*/ 511 h 1082"/>
              <a:gd name="T4" fmla="*/ 452 w 1082"/>
              <a:gd name="T5" fmla="*/ 423 h 1082"/>
              <a:gd name="T6" fmla="*/ 541 w 1082"/>
              <a:gd name="T7" fmla="*/ 334 h 1082"/>
              <a:gd name="T8" fmla="*/ 630 w 1082"/>
              <a:gd name="T9" fmla="*/ 423 h 1082"/>
              <a:gd name="T10" fmla="*/ 708 w 1082"/>
              <a:gd name="T11" fmla="*/ 748 h 1082"/>
              <a:gd name="T12" fmla="*/ 541 w 1082"/>
              <a:gd name="T13" fmla="*/ 600 h 1082"/>
              <a:gd name="T14" fmla="*/ 374 w 1082"/>
              <a:gd name="T15" fmla="*/ 748 h 1082"/>
              <a:gd name="T16" fmla="*/ 541 w 1082"/>
              <a:gd name="T17" fmla="*/ 76 h 1082"/>
              <a:gd name="T18" fmla="*/ 76 w 1082"/>
              <a:gd name="T19" fmla="*/ 541 h 1082"/>
              <a:gd name="T20" fmla="*/ 541 w 1082"/>
              <a:gd name="T21" fmla="*/ 1006 h 1082"/>
              <a:gd name="T22" fmla="*/ 1006 w 1082"/>
              <a:gd name="T23" fmla="*/ 541 h 1082"/>
              <a:gd name="T24" fmla="*/ 541 w 1082"/>
              <a:gd name="T25" fmla="*/ 76 h 1082"/>
              <a:gd name="T26" fmla="*/ 930 w 1082"/>
              <a:gd name="T27" fmla="*/ 541 h 1082"/>
              <a:gd name="T28" fmla="*/ 1082 w 1082"/>
              <a:gd name="T29" fmla="*/ 541 h 1082"/>
              <a:gd name="T30" fmla="*/ 541 w 1082"/>
              <a:gd name="T31" fmla="*/ 152 h 1082"/>
              <a:gd name="T32" fmla="*/ 541 w 1082"/>
              <a:gd name="T33" fmla="*/ 0 h 1082"/>
              <a:gd name="T34" fmla="*/ 0 w 1082"/>
              <a:gd name="T35" fmla="*/ 541 h 1082"/>
              <a:gd name="T36" fmla="*/ 152 w 1082"/>
              <a:gd name="T37" fmla="*/ 541 h 1082"/>
              <a:gd name="T38" fmla="*/ 541 w 1082"/>
              <a:gd name="T39" fmla="*/ 1082 h 1082"/>
              <a:gd name="T40" fmla="*/ 541 w 1082"/>
              <a:gd name="T41" fmla="*/ 929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2" h="1082">
                <a:moveTo>
                  <a:pt x="630" y="423"/>
                </a:moveTo>
                <a:cubicBezTo>
                  <a:pt x="630" y="472"/>
                  <a:pt x="590" y="511"/>
                  <a:pt x="541" y="511"/>
                </a:cubicBezTo>
                <a:cubicBezTo>
                  <a:pt x="492" y="511"/>
                  <a:pt x="452" y="472"/>
                  <a:pt x="452" y="423"/>
                </a:cubicBezTo>
                <a:cubicBezTo>
                  <a:pt x="452" y="374"/>
                  <a:pt x="492" y="334"/>
                  <a:pt x="541" y="334"/>
                </a:cubicBezTo>
                <a:cubicBezTo>
                  <a:pt x="590" y="334"/>
                  <a:pt x="630" y="374"/>
                  <a:pt x="630" y="423"/>
                </a:cubicBezTo>
                <a:close/>
                <a:moveTo>
                  <a:pt x="708" y="748"/>
                </a:moveTo>
                <a:cubicBezTo>
                  <a:pt x="708" y="666"/>
                  <a:pt x="633" y="600"/>
                  <a:pt x="541" y="600"/>
                </a:cubicBezTo>
                <a:cubicBezTo>
                  <a:pt x="449" y="600"/>
                  <a:pt x="374" y="666"/>
                  <a:pt x="374" y="748"/>
                </a:cubicBezTo>
                <a:moveTo>
                  <a:pt x="541" y="76"/>
                </a:moveTo>
                <a:cubicBezTo>
                  <a:pt x="284" y="76"/>
                  <a:pt x="76" y="284"/>
                  <a:pt x="76" y="541"/>
                </a:cubicBezTo>
                <a:cubicBezTo>
                  <a:pt x="76" y="798"/>
                  <a:pt x="284" y="1006"/>
                  <a:pt x="541" y="1006"/>
                </a:cubicBezTo>
                <a:cubicBezTo>
                  <a:pt x="798" y="1006"/>
                  <a:pt x="1006" y="798"/>
                  <a:pt x="1006" y="541"/>
                </a:cubicBezTo>
                <a:cubicBezTo>
                  <a:pt x="1006" y="284"/>
                  <a:pt x="798" y="76"/>
                  <a:pt x="541" y="76"/>
                </a:cubicBezTo>
                <a:close/>
                <a:moveTo>
                  <a:pt x="930" y="541"/>
                </a:moveTo>
                <a:cubicBezTo>
                  <a:pt x="1082" y="541"/>
                  <a:pt x="1082" y="541"/>
                  <a:pt x="1082" y="541"/>
                </a:cubicBezTo>
                <a:moveTo>
                  <a:pt x="541" y="152"/>
                </a:moveTo>
                <a:cubicBezTo>
                  <a:pt x="541" y="0"/>
                  <a:pt x="541" y="0"/>
                  <a:pt x="541" y="0"/>
                </a:cubicBezTo>
                <a:moveTo>
                  <a:pt x="0" y="541"/>
                </a:moveTo>
                <a:cubicBezTo>
                  <a:pt x="152" y="541"/>
                  <a:pt x="152" y="541"/>
                  <a:pt x="152" y="541"/>
                </a:cubicBezTo>
                <a:moveTo>
                  <a:pt x="541" y="1082"/>
                </a:moveTo>
                <a:cubicBezTo>
                  <a:pt x="541" y="929"/>
                  <a:pt x="541" y="929"/>
                  <a:pt x="541" y="929"/>
                </a:cubicBezTo>
              </a:path>
            </a:pathLst>
          </a:custGeom>
          <a:noFill/>
          <a:ln w="19050">
            <a:solidFill>
              <a:schemeClr val="accent1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2" name="Freeform 159">
            <a:extLst>
              <a:ext uri="{FF2B5EF4-FFF2-40B4-BE49-F238E27FC236}">
                <a16:creationId xmlns:a16="http://schemas.microsoft.com/office/drawing/2014/main" id="{DAA13C17-2F28-1DFC-BF31-D15064BFEED0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7210847" y="6960460"/>
            <a:ext cx="607976" cy="610778"/>
          </a:xfrm>
          <a:custGeom>
            <a:avLst/>
            <a:gdLst>
              <a:gd name="T0" fmla="*/ 775 w 906"/>
              <a:gd name="T1" fmla="*/ 526 h 905"/>
              <a:gd name="T2" fmla="*/ 526 w 906"/>
              <a:gd name="T3" fmla="*/ 775 h 905"/>
              <a:gd name="T4" fmla="*/ 214 w 906"/>
              <a:gd name="T5" fmla="*/ 550 h 905"/>
              <a:gd name="T6" fmla="*/ 26 w 906"/>
              <a:gd name="T7" fmla="*/ 26 h 905"/>
              <a:gd name="T8" fmla="*/ 550 w 906"/>
              <a:gd name="T9" fmla="*/ 213 h 905"/>
              <a:gd name="T10" fmla="*/ 775 w 906"/>
              <a:gd name="T11" fmla="*/ 526 h 905"/>
              <a:gd name="T12" fmla="*/ 338 w 906"/>
              <a:gd name="T13" fmla="*/ 338 h 905"/>
              <a:gd name="T14" fmla="*/ 338 w 906"/>
              <a:gd name="T15" fmla="*/ 482 h 905"/>
              <a:gd name="T16" fmla="*/ 483 w 906"/>
              <a:gd name="T17" fmla="*/ 482 h 905"/>
              <a:gd name="T18" fmla="*/ 483 w 906"/>
              <a:gd name="T19" fmla="*/ 338 h 905"/>
              <a:gd name="T20" fmla="*/ 338 w 906"/>
              <a:gd name="T21" fmla="*/ 338 h 905"/>
              <a:gd name="T22" fmla="*/ 56 w 906"/>
              <a:gd name="T23" fmla="*/ 274 h 905"/>
              <a:gd name="T24" fmla="*/ 188 w 906"/>
              <a:gd name="T25" fmla="*/ 188 h 905"/>
              <a:gd name="T26" fmla="*/ 274 w 906"/>
              <a:gd name="T27" fmla="*/ 55 h 905"/>
              <a:gd name="T28" fmla="*/ 226 w 906"/>
              <a:gd name="T29" fmla="*/ 562 h 905"/>
              <a:gd name="T30" fmla="*/ 362 w 906"/>
              <a:gd name="T31" fmla="*/ 905 h 905"/>
              <a:gd name="T32" fmla="*/ 407 w 906"/>
              <a:gd name="T33" fmla="*/ 704 h 905"/>
              <a:gd name="T34" fmla="*/ 704 w 906"/>
              <a:gd name="T35" fmla="*/ 407 h 905"/>
              <a:gd name="T36" fmla="*/ 906 w 906"/>
              <a:gd name="T37" fmla="*/ 361 h 905"/>
              <a:gd name="T38" fmla="*/ 563 w 906"/>
              <a:gd name="T39" fmla="*/ 226 h 905"/>
              <a:gd name="T40" fmla="*/ 556 w 906"/>
              <a:gd name="T41" fmla="*/ 746 h 905"/>
              <a:gd name="T42" fmla="*/ 583 w 906"/>
              <a:gd name="T43" fmla="*/ 775 h 905"/>
              <a:gd name="T44" fmla="*/ 844 w 906"/>
              <a:gd name="T45" fmla="*/ 843 h 905"/>
              <a:gd name="T46" fmla="*/ 775 w 906"/>
              <a:gd name="T47" fmla="*/ 582 h 905"/>
              <a:gd name="T48" fmla="*/ 746 w 906"/>
              <a:gd name="T49" fmla="*/ 555 h 905"/>
              <a:gd name="T50" fmla="*/ 556 w 906"/>
              <a:gd name="T51" fmla="*/ 746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6" h="905">
                <a:moveTo>
                  <a:pt x="775" y="526"/>
                </a:moveTo>
                <a:cubicBezTo>
                  <a:pt x="526" y="775"/>
                  <a:pt x="526" y="775"/>
                  <a:pt x="526" y="775"/>
                </a:cubicBezTo>
                <a:cubicBezTo>
                  <a:pt x="439" y="731"/>
                  <a:pt x="304" y="640"/>
                  <a:pt x="214" y="550"/>
                </a:cubicBezTo>
                <a:cubicBezTo>
                  <a:pt x="0" y="336"/>
                  <a:pt x="26" y="26"/>
                  <a:pt x="26" y="26"/>
                </a:cubicBezTo>
                <a:cubicBezTo>
                  <a:pt x="26" y="26"/>
                  <a:pt x="337" y="0"/>
                  <a:pt x="550" y="213"/>
                </a:cubicBezTo>
                <a:cubicBezTo>
                  <a:pt x="640" y="304"/>
                  <a:pt x="731" y="439"/>
                  <a:pt x="775" y="526"/>
                </a:cubicBezTo>
                <a:close/>
                <a:moveTo>
                  <a:pt x="338" y="338"/>
                </a:moveTo>
                <a:cubicBezTo>
                  <a:pt x="298" y="378"/>
                  <a:pt x="298" y="443"/>
                  <a:pt x="338" y="482"/>
                </a:cubicBezTo>
                <a:cubicBezTo>
                  <a:pt x="378" y="522"/>
                  <a:pt x="443" y="522"/>
                  <a:pt x="483" y="482"/>
                </a:cubicBezTo>
                <a:cubicBezTo>
                  <a:pt x="523" y="443"/>
                  <a:pt x="523" y="378"/>
                  <a:pt x="483" y="338"/>
                </a:cubicBezTo>
                <a:cubicBezTo>
                  <a:pt x="443" y="298"/>
                  <a:pt x="378" y="298"/>
                  <a:pt x="338" y="338"/>
                </a:cubicBezTo>
                <a:close/>
                <a:moveTo>
                  <a:pt x="56" y="274"/>
                </a:moveTo>
                <a:cubicBezTo>
                  <a:pt x="101" y="257"/>
                  <a:pt x="148" y="228"/>
                  <a:pt x="188" y="188"/>
                </a:cubicBezTo>
                <a:cubicBezTo>
                  <a:pt x="229" y="147"/>
                  <a:pt x="258" y="101"/>
                  <a:pt x="274" y="55"/>
                </a:cubicBezTo>
                <a:moveTo>
                  <a:pt x="226" y="562"/>
                </a:moveTo>
                <a:cubicBezTo>
                  <a:pt x="210" y="632"/>
                  <a:pt x="207" y="751"/>
                  <a:pt x="362" y="905"/>
                </a:cubicBezTo>
                <a:cubicBezTo>
                  <a:pt x="373" y="833"/>
                  <a:pt x="393" y="754"/>
                  <a:pt x="407" y="704"/>
                </a:cubicBezTo>
                <a:moveTo>
                  <a:pt x="704" y="407"/>
                </a:moveTo>
                <a:cubicBezTo>
                  <a:pt x="755" y="393"/>
                  <a:pt x="833" y="372"/>
                  <a:pt x="906" y="361"/>
                </a:cubicBezTo>
                <a:cubicBezTo>
                  <a:pt x="752" y="207"/>
                  <a:pt x="633" y="209"/>
                  <a:pt x="563" y="226"/>
                </a:cubicBezTo>
                <a:moveTo>
                  <a:pt x="556" y="746"/>
                </a:moveTo>
                <a:cubicBezTo>
                  <a:pt x="564" y="755"/>
                  <a:pt x="573" y="765"/>
                  <a:pt x="583" y="775"/>
                </a:cubicBezTo>
                <a:cubicBezTo>
                  <a:pt x="674" y="866"/>
                  <a:pt x="844" y="843"/>
                  <a:pt x="844" y="843"/>
                </a:cubicBezTo>
                <a:cubicBezTo>
                  <a:pt x="844" y="843"/>
                  <a:pt x="866" y="673"/>
                  <a:pt x="775" y="582"/>
                </a:cubicBezTo>
                <a:cubicBezTo>
                  <a:pt x="766" y="573"/>
                  <a:pt x="756" y="564"/>
                  <a:pt x="746" y="555"/>
                </a:cubicBezTo>
                <a:lnTo>
                  <a:pt x="556" y="746"/>
                </a:lnTo>
                <a:close/>
              </a:path>
            </a:pathLst>
          </a:custGeom>
          <a:noFill/>
          <a:ln w="19050">
            <a:solidFill>
              <a:schemeClr val="accent1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3" name="Freeform 158">
            <a:extLst>
              <a:ext uri="{FF2B5EF4-FFF2-40B4-BE49-F238E27FC236}">
                <a16:creationId xmlns:a16="http://schemas.microsoft.com/office/drawing/2014/main" id="{5A25B03B-DB0E-0976-4BA8-839D29735580}"/>
              </a:ext>
            </a:extLst>
          </p:cNvPr>
          <p:cNvSpPr>
            <a:spLocks noEditPoints="1"/>
          </p:cNvSpPr>
          <p:nvPr/>
        </p:nvSpPr>
        <p:spPr bwMode="auto">
          <a:xfrm>
            <a:off x="16219401" y="9786042"/>
            <a:ext cx="736860" cy="784486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19050">
            <a:solidFill>
              <a:schemeClr val="accent1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4" name="Freeform 167">
            <a:extLst>
              <a:ext uri="{FF2B5EF4-FFF2-40B4-BE49-F238E27FC236}">
                <a16:creationId xmlns:a16="http://schemas.microsoft.com/office/drawing/2014/main" id="{9E25FB52-6A79-F295-4469-F895D4C8B1EB}"/>
              </a:ext>
            </a:extLst>
          </p:cNvPr>
          <p:cNvSpPr>
            <a:spLocks noEditPoints="1"/>
          </p:cNvSpPr>
          <p:nvPr/>
        </p:nvSpPr>
        <p:spPr bwMode="auto">
          <a:xfrm>
            <a:off x="12864956" y="10947500"/>
            <a:ext cx="630392" cy="739658"/>
          </a:xfrm>
          <a:custGeom>
            <a:avLst/>
            <a:gdLst>
              <a:gd name="T0" fmla="*/ 75 w 225"/>
              <a:gd name="T1" fmla="*/ 264 h 264"/>
              <a:gd name="T2" fmla="*/ 0 w 225"/>
              <a:gd name="T3" fmla="*/ 264 h 264"/>
              <a:gd name="T4" fmla="*/ 0 w 225"/>
              <a:gd name="T5" fmla="*/ 198 h 264"/>
              <a:gd name="T6" fmla="*/ 75 w 225"/>
              <a:gd name="T7" fmla="*/ 198 h 264"/>
              <a:gd name="T8" fmla="*/ 75 w 225"/>
              <a:gd name="T9" fmla="*/ 264 h 264"/>
              <a:gd name="T10" fmla="*/ 150 w 225"/>
              <a:gd name="T11" fmla="*/ 126 h 264"/>
              <a:gd name="T12" fmla="*/ 75 w 225"/>
              <a:gd name="T13" fmla="*/ 126 h 264"/>
              <a:gd name="T14" fmla="*/ 75 w 225"/>
              <a:gd name="T15" fmla="*/ 264 h 264"/>
              <a:gd name="T16" fmla="*/ 150 w 225"/>
              <a:gd name="T17" fmla="*/ 264 h 264"/>
              <a:gd name="T18" fmla="*/ 150 w 225"/>
              <a:gd name="T19" fmla="*/ 126 h 264"/>
              <a:gd name="T20" fmla="*/ 225 w 225"/>
              <a:gd name="T21" fmla="*/ 173 h 264"/>
              <a:gd name="T22" fmla="*/ 150 w 225"/>
              <a:gd name="T23" fmla="*/ 173 h 264"/>
              <a:gd name="T24" fmla="*/ 150 w 225"/>
              <a:gd name="T25" fmla="*/ 264 h 264"/>
              <a:gd name="T26" fmla="*/ 225 w 225"/>
              <a:gd name="T27" fmla="*/ 264 h 264"/>
              <a:gd name="T28" fmla="*/ 225 w 225"/>
              <a:gd name="T29" fmla="*/ 173 h 264"/>
              <a:gd name="T30" fmla="*/ 97 w 225"/>
              <a:gd name="T31" fmla="*/ 31 h 264"/>
              <a:gd name="T32" fmla="*/ 64 w 225"/>
              <a:gd name="T33" fmla="*/ 36 h 264"/>
              <a:gd name="T34" fmla="*/ 88 w 225"/>
              <a:gd name="T35" fmla="*/ 59 h 264"/>
              <a:gd name="T36" fmla="*/ 82 w 225"/>
              <a:gd name="T37" fmla="*/ 93 h 264"/>
              <a:gd name="T38" fmla="*/ 112 w 225"/>
              <a:gd name="T39" fmla="*/ 77 h 264"/>
              <a:gd name="T40" fmla="*/ 143 w 225"/>
              <a:gd name="T41" fmla="*/ 93 h 264"/>
              <a:gd name="T42" fmla="*/ 137 w 225"/>
              <a:gd name="T43" fmla="*/ 59 h 264"/>
              <a:gd name="T44" fmla="*/ 161 w 225"/>
              <a:gd name="T45" fmla="*/ 36 h 264"/>
              <a:gd name="T46" fmla="*/ 128 w 225"/>
              <a:gd name="T47" fmla="*/ 31 h 264"/>
              <a:gd name="T48" fmla="*/ 112 w 225"/>
              <a:gd name="T49" fmla="*/ 0 h 264"/>
              <a:gd name="T50" fmla="*/ 97 w 225"/>
              <a:gd name="T51" fmla="*/ 31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5" h="264">
                <a:moveTo>
                  <a:pt x="75" y="264"/>
                </a:moveTo>
                <a:lnTo>
                  <a:pt x="0" y="264"/>
                </a:lnTo>
                <a:lnTo>
                  <a:pt x="0" y="198"/>
                </a:lnTo>
                <a:lnTo>
                  <a:pt x="75" y="198"/>
                </a:lnTo>
                <a:lnTo>
                  <a:pt x="75" y="264"/>
                </a:lnTo>
                <a:close/>
                <a:moveTo>
                  <a:pt x="150" y="126"/>
                </a:moveTo>
                <a:lnTo>
                  <a:pt x="75" y="126"/>
                </a:lnTo>
                <a:lnTo>
                  <a:pt x="75" y="264"/>
                </a:lnTo>
                <a:lnTo>
                  <a:pt x="150" y="264"/>
                </a:lnTo>
                <a:lnTo>
                  <a:pt x="150" y="126"/>
                </a:lnTo>
                <a:close/>
                <a:moveTo>
                  <a:pt x="225" y="173"/>
                </a:moveTo>
                <a:lnTo>
                  <a:pt x="150" y="173"/>
                </a:lnTo>
                <a:lnTo>
                  <a:pt x="150" y="264"/>
                </a:lnTo>
                <a:lnTo>
                  <a:pt x="225" y="264"/>
                </a:lnTo>
                <a:lnTo>
                  <a:pt x="225" y="173"/>
                </a:lnTo>
                <a:close/>
                <a:moveTo>
                  <a:pt x="97" y="31"/>
                </a:moveTo>
                <a:lnTo>
                  <a:pt x="64" y="36"/>
                </a:lnTo>
                <a:lnTo>
                  <a:pt x="88" y="59"/>
                </a:lnTo>
                <a:lnTo>
                  <a:pt x="82" y="93"/>
                </a:lnTo>
                <a:lnTo>
                  <a:pt x="112" y="77"/>
                </a:lnTo>
                <a:lnTo>
                  <a:pt x="143" y="93"/>
                </a:lnTo>
                <a:lnTo>
                  <a:pt x="137" y="59"/>
                </a:lnTo>
                <a:lnTo>
                  <a:pt x="161" y="36"/>
                </a:lnTo>
                <a:lnTo>
                  <a:pt x="128" y="31"/>
                </a:lnTo>
                <a:lnTo>
                  <a:pt x="112" y="0"/>
                </a:lnTo>
                <a:lnTo>
                  <a:pt x="97" y="31"/>
                </a:lnTo>
                <a:close/>
              </a:path>
            </a:pathLst>
          </a:custGeom>
          <a:noFill/>
          <a:ln w="19050">
            <a:solidFill>
              <a:schemeClr val="accent1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51800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8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9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2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3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3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6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7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4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0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1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5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4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7" grpId="0" animBg="1"/>
          <p:bldP spid="18" grpId="0" animBg="1"/>
          <p:bldP spid="19" grpId="0" animBg="1"/>
          <p:bldP spid="20" grpId="0"/>
          <p:bldP spid="21" grpId="0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40" grpId="0" animBg="1"/>
          <p:bldP spid="41" grpId="0" animBg="1"/>
          <p:bldP spid="42" grpId="0" animBg="1"/>
          <p:bldP spid="43" grpId="0" animBg="1"/>
          <p:bldP spid="4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3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5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4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7" grpId="0" animBg="1"/>
          <p:bldP spid="18" grpId="0" animBg="1"/>
          <p:bldP spid="19" grpId="0" animBg="1"/>
          <p:bldP spid="20" grpId="0"/>
          <p:bldP spid="21" grpId="0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40" grpId="0" animBg="1"/>
          <p:bldP spid="41" grpId="0" animBg="1"/>
          <p:bldP spid="42" grpId="0" animBg="1"/>
          <p:bldP spid="43" grpId="0" animBg="1"/>
          <p:bldP spid="44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ircle: Hollow 18">
            <a:extLst>
              <a:ext uri="{FF2B5EF4-FFF2-40B4-BE49-F238E27FC236}">
                <a16:creationId xmlns:a16="http://schemas.microsoft.com/office/drawing/2014/main" id="{802ED5F7-E33A-1B15-17FE-10BD9EBC26E0}"/>
              </a:ext>
            </a:extLst>
          </p:cNvPr>
          <p:cNvSpPr/>
          <p:nvPr/>
        </p:nvSpPr>
        <p:spPr>
          <a:xfrm>
            <a:off x="8029555" y="2842929"/>
            <a:ext cx="8324892" cy="8324892"/>
          </a:xfrm>
          <a:prstGeom prst="donut">
            <a:avLst>
              <a:gd name="adj" fmla="val 7674"/>
            </a:avLst>
          </a:prstGeom>
          <a:noFill/>
          <a:ln>
            <a:gradFill>
              <a:gsLst>
                <a:gs pos="0">
                  <a:schemeClr val="tx2">
                    <a:alpha val="0"/>
                  </a:schemeClr>
                </a:gs>
                <a:gs pos="100000">
                  <a:schemeClr val="tx2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201282E-F576-FA4A-FCF2-FCA94075A9F9}"/>
              </a:ext>
            </a:extLst>
          </p:cNvPr>
          <p:cNvGrpSpPr/>
          <p:nvPr/>
        </p:nvGrpSpPr>
        <p:grpSpPr>
          <a:xfrm>
            <a:off x="8721980" y="930275"/>
            <a:ext cx="6949492" cy="9710933"/>
            <a:chOff x="8721980" y="930275"/>
            <a:chExt cx="6949492" cy="9710933"/>
          </a:xfrm>
          <a:effectLst>
            <a:outerShdw blurRad="508000" dist="190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099FDDDE-00C7-BEB1-6D0A-F7FEC2C7BA0C}"/>
                </a:ext>
              </a:extLst>
            </p:cNvPr>
            <p:cNvSpPr/>
            <p:nvPr/>
          </p:nvSpPr>
          <p:spPr>
            <a:xfrm>
              <a:off x="11570394" y="9705362"/>
              <a:ext cx="1252664" cy="180976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27345A5-C9FF-3BDA-BEAF-82431996F801}"/>
                </a:ext>
              </a:extLst>
            </p:cNvPr>
            <p:cNvSpPr/>
            <p:nvPr/>
          </p:nvSpPr>
          <p:spPr>
            <a:xfrm flipH="1">
              <a:off x="9544085" y="9236869"/>
              <a:ext cx="952500" cy="431006"/>
            </a:xfrm>
            <a:custGeom>
              <a:avLst/>
              <a:gdLst>
                <a:gd name="connsiteX0" fmla="*/ 942975 w 942975"/>
                <a:gd name="connsiteY0" fmla="*/ 0 h 431006"/>
                <a:gd name="connsiteX1" fmla="*/ 938213 w 942975"/>
                <a:gd name="connsiteY1" fmla="*/ 188119 h 431006"/>
                <a:gd name="connsiteX2" fmla="*/ 0 w 942975"/>
                <a:gd name="connsiteY2" fmla="*/ 431006 h 431006"/>
                <a:gd name="connsiteX3" fmla="*/ 0 w 942975"/>
                <a:gd name="connsiteY3" fmla="*/ 242887 h 431006"/>
                <a:gd name="connsiteX4" fmla="*/ 942975 w 942975"/>
                <a:gd name="connsiteY4" fmla="*/ 0 h 431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2975" h="431006">
                  <a:moveTo>
                    <a:pt x="942975" y="0"/>
                  </a:moveTo>
                  <a:lnTo>
                    <a:pt x="938213" y="188119"/>
                  </a:lnTo>
                  <a:lnTo>
                    <a:pt x="0" y="431006"/>
                  </a:lnTo>
                  <a:lnTo>
                    <a:pt x="0" y="242887"/>
                  </a:lnTo>
                  <a:lnTo>
                    <a:pt x="942975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459164B4-8E36-9EFD-B530-09DF46553481}"/>
                </a:ext>
              </a:extLst>
            </p:cNvPr>
            <p:cNvSpPr/>
            <p:nvPr/>
          </p:nvSpPr>
          <p:spPr>
            <a:xfrm>
              <a:off x="13896976" y="9236869"/>
              <a:ext cx="952500" cy="431006"/>
            </a:xfrm>
            <a:custGeom>
              <a:avLst/>
              <a:gdLst>
                <a:gd name="connsiteX0" fmla="*/ 942975 w 942975"/>
                <a:gd name="connsiteY0" fmla="*/ 0 h 431006"/>
                <a:gd name="connsiteX1" fmla="*/ 938213 w 942975"/>
                <a:gd name="connsiteY1" fmla="*/ 188119 h 431006"/>
                <a:gd name="connsiteX2" fmla="*/ 0 w 942975"/>
                <a:gd name="connsiteY2" fmla="*/ 431006 h 431006"/>
                <a:gd name="connsiteX3" fmla="*/ 0 w 942975"/>
                <a:gd name="connsiteY3" fmla="*/ 242887 h 431006"/>
                <a:gd name="connsiteX4" fmla="*/ 942975 w 942975"/>
                <a:gd name="connsiteY4" fmla="*/ 0 h 431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2975" h="431006">
                  <a:moveTo>
                    <a:pt x="942975" y="0"/>
                  </a:moveTo>
                  <a:lnTo>
                    <a:pt x="938213" y="188119"/>
                  </a:lnTo>
                  <a:lnTo>
                    <a:pt x="0" y="431006"/>
                  </a:lnTo>
                  <a:lnTo>
                    <a:pt x="0" y="242887"/>
                  </a:lnTo>
                  <a:lnTo>
                    <a:pt x="942975" y="0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A1A1763C-B647-E364-5389-58C2AA15FC8D}"/>
                </a:ext>
              </a:extLst>
            </p:cNvPr>
            <p:cNvSpPr/>
            <p:nvPr/>
          </p:nvSpPr>
          <p:spPr>
            <a:xfrm>
              <a:off x="15399470" y="7249381"/>
              <a:ext cx="272002" cy="181451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6D10D07E-D03D-CF0E-AA11-5D81A17795BF}"/>
                </a:ext>
              </a:extLst>
            </p:cNvPr>
            <p:cNvSpPr/>
            <p:nvPr/>
          </p:nvSpPr>
          <p:spPr>
            <a:xfrm>
              <a:off x="13063651" y="3421380"/>
              <a:ext cx="1310475" cy="181451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638C97A2-D841-9A1B-CDB3-604F0627BD85}"/>
                </a:ext>
              </a:extLst>
            </p:cNvPr>
            <p:cNvSpPr/>
            <p:nvPr/>
          </p:nvSpPr>
          <p:spPr>
            <a:xfrm>
              <a:off x="8721980" y="7249381"/>
              <a:ext cx="272002" cy="181451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9CCA4813-E9B0-FEB4-3F3F-D84575BE2711}"/>
                </a:ext>
              </a:extLst>
            </p:cNvPr>
            <p:cNvSpPr/>
            <p:nvPr/>
          </p:nvSpPr>
          <p:spPr>
            <a:xfrm>
              <a:off x="9991484" y="3421380"/>
              <a:ext cx="1310475" cy="181451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3894C887-8716-859C-BBD9-32E5571FFAEF}"/>
                </a:ext>
              </a:extLst>
            </p:cNvPr>
            <p:cNvGrpSpPr/>
            <p:nvPr/>
          </p:nvGrpSpPr>
          <p:grpSpPr>
            <a:xfrm>
              <a:off x="8722054" y="930275"/>
              <a:ext cx="6949418" cy="9710933"/>
              <a:chOff x="8722054" y="13501711"/>
              <a:chExt cx="6949418" cy="9710933"/>
            </a:xfrm>
          </p:grpSpPr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A6431917-154C-ACE8-4736-57103150D710}"/>
                  </a:ext>
                </a:extLst>
              </p:cNvPr>
              <p:cNvSpPr/>
              <p:nvPr/>
            </p:nvSpPr>
            <p:spPr>
              <a:xfrm>
                <a:off x="11570393" y="13501711"/>
                <a:ext cx="1252664" cy="9710933"/>
              </a:xfrm>
              <a:custGeom>
                <a:avLst/>
                <a:gdLst>
                  <a:gd name="connsiteX0" fmla="*/ 621607 w 1252664"/>
                  <a:gd name="connsiteY0" fmla="*/ 0 h 9710933"/>
                  <a:gd name="connsiteX1" fmla="*/ 920719 w 1252664"/>
                  <a:gd name="connsiteY1" fmla="*/ 365466 h 9710933"/>
                  <a:gd name="connsiteX2" fmla="*/ 922105 w 1252664"/>
                  <a:gd name="connsiteY2" fmla="*/ 367159 h 9710933"/>
                  <a:gd name="connsiteX3" fmla="*/ 922105 w 1252664"/>
                  <a:gd name="connsiteY3" fmla="*/ 2672080 h 9710933"/>
                  <a:gd name="connsiteX4" fmla="*/ 920719 w 1252664"/>
                  <a:gd name="connsiteY4" fmla="*/ 2672080 h 9710933"/>
                  <a:gd name="connsiteX5" fmla="*/ 920719 w 1252664"/>
                  <a:gd name="connsiteY5" fmla="*/ 5118481 h 9710933"/>
                  <a:gd name="connsiteX6" fmla="*/ 925713 w 1252664"/>
                  <a:gd name="connsiteY6" fmla="*/ 5118481 h 9710933"/>
                  <a:gd name="connsiteX7" fmla="*/ 925713 w 1252664"/>
                  <a:gd name="connsiteY7" fmla="*/ 8956062 h 9710933"/>
                  <a:gd name="connsiteX8" fmla="*/ 1252664 w 1252664"/>
                  <a:gd name="connsiteY8" fmla="*/ 8956062 h 9710933"/>
                  <a:gd name="connsiteX9" fmla="*/ 626332 w 1252664"/>
                  <a:gd name="connsiteY9" fmla="*/ 9710933 h 9710933"/>
                  <a:gd name="connsiteX10" fmla="*/ 0 w 1252664"/>
                  <a:gd name="connsiteY10" fmla="*/ 8956062 h 9710933"/>
                  <a:gd name="connsiteX11" fmla="*/ 327099 w 1252664"/>
                  <a:gd name="connsiteY11" fmla="*/ 8956062 h 9710933"/>
                  <a:gd name="connsiteX12" fmla="*/ 327099 w 1252664"/>
                  <a:gd name="connsiteY12" fmla="*/ 5546726 h 9710933"/>
                  <a:gd name="connsiteX13" fmla="*/ 322105 w 1252664"/>
                  <a:gd name="connsiteY13" fmla="*/ 5546726 h 9710933"/>
                  <a:gd name="connsiteX14" fmla="*/ 322105 w 1252664"/>
                  <a:gd name="connsiteY14" fmla="*/ 2672080 h 9710933"/>
                  <a:gd name="connsiteX15" fmla="*/ 322105 w 1252664"/>
                  <a:gd name="connsiteY15" fmla="*/ 365942 h 9710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52664" h="9710933">
                    <a:moveTo>
                      <a:pt x="621607" y="0"/>
                    </a:moveTo>
                    <a:lnTo>
                      <a:pt x="920719" y="365466"/>
                    </a:lnTo>
                    <a:lnTo>
                      <a:pt x="922105" y="367159"/>
                    </a:lnTo>
                    <a:lnTo>
                      <a:pt x="922105" y="2672080"/>
                    </a:lnTo>
                    <a:lnTo>
                      <a:pt x="920719" y="2672080"/>
                    </a:lnTo>
                    <a:lnTo>
                      <a:pt x="920719" y="5118481"/>
                    </a:lnTo>
                    <a:lnTo>
                      <a:pt x="925713" y="5118481"/>
                    </a:lnTo>
                    <a:lnTo>
                      <a:pt x="925713" y="8956062"/>
                    </a:lnTo>
                    <a:lnTo>
                      <a:pt x="1252664" y="8956062"/>
                    </a:lnTo>
                    <a:lnTo>
                      <a:pt x="626332" y="9710933"/>
                    </a:lnTo>
                    <a:lnTo>
                      <a:pt x="0" y="8956062"/>
                    </a:lnTo>
                    <a:lnTo>
                      <a:pt x="327099" y="8956062"/>
                    </a:lnTo>
                    <a:lnTo>
                      <a:pt x="327099" y="5546726"/>
                    </a:lnTo>
                    <a:lnTo>
                      <a:pt x="322105" y="5546726"/>
                    </a:lnTo>
                    <a:lnTo>
                      <a:pt x="322105" y="2672080"/>
                    </a:lnTo>
                    <a:lnTo>
                      <a:pt x="322105" y="365942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2548BFE1-181C-3B29-8D25-4CAC3A5F7EA9}"/>
                  </a:ext>
                </a:extLst>
              </p:cNvPr>
              <p:cNvSpPr/>
              <p:nvPr/>
            </p:nvSpPr>
            <p:spPr>
              <a:xfrm>
                <a:off x="8722054" y="14577002"/>
                <a:ext cx="2579906" cy="6051123"/>
              </a:xfrm>
              <a:custGeom>
                <a:avLst/>
                <a:gdLst>
                  <a:gd name="connsiteX0" fmla="*/ 1981596 w 2579906"/>
                  <a:gd name="connsiteY0" fmla="*/ 4793859 h 6051123"/>
                  <a:gd name="connsiteX1" fmla="*/ 1983020 w 2579906"/>
                  <a:gd name="connsiteY1" fmla="*/ 4807984 h 6051123"/>
                  <a:gd name="connsiteX2" fmla="*/ 1981596 w 2579906"/>
                  <a:gd name="connsiteY2" fmla="*/ 4822109 h 6051123"/>
                  <a:gd name="connsiteX3" fmla="*/ 2579906 w 2579906"/>
                  <a:gd name="connsiteY3" fmla="*/ 0 h 6051123"/>
                  <a:gd name="connsiteX4" fmla="*/ 2579906 w 2579906"/>
                  <a:gd name="connsiteY4" fmla="*/ 1596789 h 6051123"/>
                  <a:gd name="connsiteX5" fmla="*/ 2560856 w 2579906"/>
                  <a:gd name="connsiteY5" fmla="*/ 1596789 h 6051123"/>
                  <a:gd name="connsiteX6" fmla="*/ 2560856 w 2579906"/>
                  <a:gd name="connsiteY6" fmla="*/ 3700290 h 6051123"/>
                  <a:gd name="connsiteX7" fmla="*/ 2561160 w 2579906"/>
                  <a:gd name="connsiteY7" fmla="*/ 3700290 h 6051123"/>
                  <a:gd name="connsiteX8" fmla="*/ 2561160 w 2579906"/>
                  <a:gd name="connsiteY8" fmla="*/ 4845290 h 6051123"/>
                  <a:gd name="connsiteX9" fmla="*/ 2557778 w 2579906"/>
                  <a:gd name="connsiteY9" fmla="*/ 4845290 h 6051123"/>
                  <a:gd name="connsiteX10" fmla="*/ 2557777 w 2579906"/>
                  <a:gd name="connsiteY10" fmla="*/ 4845290 h 6051123"/>
                  <a:gd name="connsiteX11" fmla="*/ 2554989 w 2579906"/>
                  <a:gd name="connsiteY11" fmla="*/ 4900502 h 6051123"/>
                  <a:gd name="connsiteX12" fmla="*/ 1747304 w 2579906"/>
                  <a:gd name="connsiteY12" fmla="*/ 5708187 h 6051123"/>
                  <a:gd name="connsiteX13" fmla="*/ 1654981 w 2579906"/>
                  <a:gd name="connsiteY13" fmla="*/ 5712849 h 6051123"/>
                  <a:gd name="connsiteX14" fmla="*/ 1654981 w 2579906"/>
                  <a:gd name="connsiteY14" fmla="*/ 5714573 h 6051123"/>
                  <a:gd name="connsiteX15" fmla="*/ 754870 w 2579906"/>
                  <a:gd name="connsiteY15" fmla="*/ 5714573 h 6051123"/>
                  <a:gd name="connsiteX16" fmla="*/ 754870 w 2579906"/>
                  <a:gd name="connsiteY16" fmla="*/ 6051123 h 6051123"/>
                  <a:gd name="connsiteX17" fmla="*/ 0 w 2579906"/>
                  <a:gd name="connsiteY17" fmla="*/ 5424791 h 6051123"/>
                  <a:gd name="connsiteX18" fmla="*/ 754870 w 2579906"/>
                  <a:gd name="connsiteY18" fmla="*/ 4798459 h 6051123"/>
                  <a:gd name="connsiteX19" fmla="*/ 754870 w 2579906"/>
                  <a:gd name="connsiteY19" fmla="*/ 5135009 h 6051123"/>
                  <a:gd name="connsiteX20" fmla="*/ 811800 w 2579906"/>
                  <a:gd name="connsiteY20" fmla="*/ 5135009 h 6051123"/>
                  <a:gd name="connsiteX21" fmla="*/ 1642794 w 2579906"/>
                  <a:gd name="connsiteY21" fmla="*/ 5135009 h 6051123"/>
                  <a:gd name="connsiteX22" fmla="*/ 1642804 w 2579906"/>
                  <a:gd name="connsiteY22" fmla="*/ 5135010 h 6051123"/>
                  <a:gd name="connsiteX23" fmla="*/ 1654982 w 2579906"/>
                  <a:gd name="connsiteY23" fmla="*/ 5135010 h 6051123"/>
                  <a:gd name="connsiteX24" fmla="*/ 1654982 w 2579906"/>
                  <a:gd name="connsiteY24" fmla="*/ 5136199 h 6051123"/>
                  <a:gd name="connsiteX25" fmla="*/ 1720937 w 2579906"/>
                  <a:gd name="connsiteY25" fmla="*/ 5129549 h 6051123"/>
                  <a:gd name="connsiteX26" fmla="*/ 1976351 w 2579906"/>
                  <a:gd name="connsiteY26" fmla="*/ 4874135 h 6051123"/>
                  <a:gd name="connsiteX27" fmla="*/ 1981596 w 2579906"/>
                  <a:gd name="connsiteY27" fmla="*/ 4822109 h 6051123"/>
                  <a:gd name="connsiteX28" fmla="*/ 1981596 w 2579906"/>
                  <a:gd name="connsiteY28" fmla="*/ 4845290 h 6051123"/>
                  <a:gd name="connsiteX29" fmla="*/ 1981597 w 2579906"/>
                  <a:gd name="connsiteY29" fmla="*/ 4845290 h 6051123"/>
                  <a:gd name="connsiteX30" fmla="*/ 1981597 w 2579906"/>
                  <a:gd name="connsiteY30" fmla="*/ 4822109 h 6051123"/>
                  <a:gd name="connsiteX31" fmla="*/ 1983021 w 2579906"/>
                  <a:gd name="connsiteY31" fmla="*/ 4807984 h 6051123"/>
                  <a:gd name="connsiteX32" fmla="*/ 1981597 w 2579906"/>
                  <a:gd name="connsiteY32" fmla="*/ 4793859 h 6051123"/>
                  <a:gd name="connsiteX33" fmla="*/ 1981597 w 2579906"/>
                  <a:gd name="connsiteY33" fmla="*/ 4471435 h 6051123"/>
                  <a:gd name="connsiteX34" fmla="*/ 1981292 w 2579906"/>
                  <a:gd name="connsiteY34" fmla="*/ 4471435 h 6051123"/>
                  <a:gd name="connsiteX35" fmla="*/ 1981292 w 2579906"/>
                  <a:gd name="connsiteY35" fmla="*/ 1596789 h 6051123"/>
                  <a:gd name="connsiteX36" fmla="*/ 1273028 w 2579906"/>
                  <a:gd name="connsiteY36" fmla="*/ 1596789 h 6051123"/>
                  <a:gd name="connsiteX37" fmla="*/ 1981292 w 2579906"/>
                  <a:gd name="connsiteY37" fmla="*/ 731407 h 6051123"/>
                  <a:gd name="connsiteX38" fmla="*/ 2560856 w 2579906"/>
                  <a:gd name="connsiteY38" fmla="*/ 23276 h 6051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579906" h="6051123">
                    <a:moveTo>
                      <a:pt x="1981596" y="4793859"/>
                    </a:moveTo>
                    <a:lnTo>
                      <a:pt x="1983020" y="4807984"/>
                    </a:lnTo>
                    <a:lnTo>
                      <a:pt x="1981596" y="4822109"/>
                    </a:lnTo>
                    <a:close/>
                    <a:moveTo>
                      <a:pt x="2579906" y="0"/>
                    </a:moveTo>
                    <a:lnTo>
                      <a:pt x="2579906" y="1596789"/>
                    </a:lnTo>
                    <a:lnTo>
                      <a:pt x="2560856" y="1596789"/>
                    </a:lnTo>
                    <a:lnTo>
                      <a:pt x="2560856" y="3700290"/>
                    </a:lnTo>
                    <a:lnTo>
                      <a:pt x="2561160" y="3700290"/>
                    </a:lnTo>
                    <a:lnTo>
                      <a:pt x="2561160" y="4845290"/>
                    </a:lnTo>
                    <a:lnTo>
                      <a:pt x="2557778" y="4845290"/>
                    </a:lnTo>
                    <a:lnTo>
                      <a:pt x="2557777" y="4845290"/>
                    </a:lnTo>
                    <a:lnTo>
                      <a:pt x="2554989" y="4900502"/>
                    </a:lnTo>
                    <a:cubicBezTo>
                      <a:pt x="2511740" y="5326372"/>
                      <a:pt x="2173174" y="5664938"/>
                      <a:pt x="1747304" y="5708187"/>
                    </a:cubicBezTo>
                    <a:lnTo>
                      <a:pt x="1654981" y="5712849"/>
                    </a:lnTo>
                    <a:lnTo>
                      <a:pt x="1654981" y="5714573"/>
                    </a:lnTo>
                    <a:lnTo>
                      <a:pt x="754870" y="5714573"/>
                    </a:lnTo>
                    <a:lnTo>
                      <a:pt x="754870" y="6051123"/>
                    </a:lnTo>
                    <a:lnTo>
                      <a:pt x="0" y="5424791"/>
                    </a:lnTo>
                    <a:lnTo>
                      <a:pt x="754870" y="4798459"/>
                    </a:lnTo>
                    <a:lnTo>
                      <a:pt x="754870" y="5135009"/>
                    </a:lnTo>
                    <a:lnTo>
                      <a:pt x="811800" y="5135009"/>
                    </a:lnTo>
                    <a:lnTo>
                      <a:pt x="1642794" y="5135009"/>
                    </a:lnTo>
                    <a:lnTo>
                      <a:pt x="1642804" y="5135010"/>
                    </a:lnTo>
                    <a:lnTo>
                      <a:pt x="1654982" y="5135010"/>
                    </a:lnTo>
                    <a:lnTo>
                      <a:pt x="1654982" y="5136199"/>
                    </a:lnTo>
                    <a:lnTo>
                      <a:pt x="1720937" y="5129549"/>
                    </a:lnTo>
                    <a:cubicBezTo>
                      <a:pt x="1849140" y="5103316"/>
                      <a:pt x="1950117" y="5002339"/>
                      <a:pt x="1976351" y="4874135"/>
                    </a:cubicBezTo>
                    <a:lnTo>
                      <a:pt x="1981596" y="4822109"/>
                    </a:lnTo>
                    <a:lnTo>
                      <a:pt x="1981596" y="4845290"/>
                    </a:lnTo>
                    <a:lnTo>
                      <a:pt x="1981597" y="4845290"/>
                    </a:lnTo>
                    <a:lnTo>
                      <a:pt x="1981597" y="4822109"/>
                    </a:lnTo>
                    <a:lnTo>
                      <a:pt x="1983021" y="4807984"/>
                    </a:lnTo>
                    <a:lnTo>
                      <a:pt x="1981597" y="4793859"/>
                    </a:lnTo>
                    <a:lnTo>
                      <a:pt x="1981597" y="4471435"/>
                    </a:lnTo>
                    <a:lnTo>
                      <a:pt x="1981292" y="4471435"/>
                    </a:lnTo>
                    <a:lnTo>
                      <a:pt x="1981292" y="1596789"/>
                    </a:lnTo>
                    <a:lnTo>
                      <a:pt x="1273028" y="1596789"/>
                    </a:lnTo>
                    <a:lnTo>
                      <a:pt x="1981292" y="731407"/>
                    </a:lnTo>
                    <a:lnTo>
                      <a:pt x="2560856" y="23276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6DA1050B-F043-5B2F-8433-8342E63D1CFC}"/>
                  </a:ext>
                </a:extLst>
              </p:cNvPr>
              <p:cNvSpPr/>
              <p:nvPr/>
            </p:nvSpPr>
            <p:spPr>
              <a:xfrm>
                <a:off x="9547373" y="13867653"/>
                <a:ext cx="2345125" cy="8372022"/>
              </a:xfrm>
              <a:custGeom>
                <a:avLst/>
                <a:gdLst>
                  <a:gd name="connsiteX0" fmla="*/ 1771557 w 2345125"/>
                  <a:gd name="connsiteY0" fmla="*/ 5554640 h 8372022"/>
                  <a:gd name="connsiteX1" fmla="*/ 2334887 w 2345125"/>
                  <a:gd name="connsiteY1" fmla="*/ 5554640 h 8372022"/>
                  <a:gd name="connsiteX2" fmla="*/ 2343745 w 2345125"/>
                  <a:gd name="connsiteY2" fmla="*/ 5730059 h 8372022"/>
                  <a:gd name="connsiteX3" fmla="*/ 1585215 w 2345125"/>
                  <a:gd name="connsiteY3" fmla="*/ 7561313 h 8372022"/>
                  <a:gd name="connsiteX4" fmla="*/ 1537534 w 2345125"/>
                  <a:gd name="connsiteY4" fmla="*/ 7604648 h 8372022"/>
                  <a:gd name="connsiteX5" fmla="*/ 1488542 w 2345125"/>
                  <a:gd name="connsiteY5" fmla="*/ 7649175 h 8372022"/>
                  <a:gd name="connsiteX6" fmla="*/ 1488540 w 2345125"/>
                  <a:gd name="connsiteY6" fmla="*/ 7649176 h 8372022"/>
                  <a:gd name="connsiteX7" fmla="*/ 1401304 w 2345125"/>
                  <a:gd name="connsiteY7" fmla="*/ 7728461 h 8372022"/>
                  <a:gd name="connsiteX8" fmla="*/ 932964 w 2345125"/>
                  <a:gd name="connsiteY8" fmla="*/ 8036521 h 8372022"/>
                  <a:gd name="connsiteX9" fmla="*/ 817528 w 2345125"/>
                  <a:gd name="connsiteY9" fmla="*/ 8090412 h 8372022"/>
                  <a:gd name="connsiteX10" fmla="*/ 948845 w 2345125"/>
                  <a:gd name="connsiteY10" fmla="*/ 8372022 h 8372022"/>
                  <a:gd name="connsiteX11" fmla="*/ 0 w 2345125"/>
                  <a:gd name="connsiteY11" fmla="*/ 8123395 h 8372022"/>
                  <a:gd name="connsiteX12" fmla="*/ 419446 w 2345125"/>
                  <a:gd name="connsiteY12" fmla="*/ 7236723 h 8372022"/>
                  <a:gd name="connsiteX13" fmla="*/ 579794 w 2345125"/>
                  <a:gd name="connsiteY13" fmla="*/ 7580591 h 8372022"/>
                  <a:gd name="connsiteX14" fmla="*/ 587922 w 2345125"/>
                  <a:gd name="connsiteY14" fmla="*/ 7577503 h 8372022"/>
                  <a:gd name="connsiteX15" fmla="*/ 1186882 w 2345125"/>
                  <a:gd name="connsiteY15" fmla="*/ 7162978 h 8372022"/>
                  <a:gd name="connsiteX16" fmla="*/ 1203829 w 2345125"/>
                  <a:gd name="connsiteY16" fmla="*/ 7144332 h 8372022"/>
                  <a:gd name="connsiteX17" fmla="*/ 1254784 w 2345125"/>
                  <a:gd name="connsiteY17" fmla="*/ 7114913 h 8372022"/>
                  <a:gd name="connsiteX18" fmla="*/ 1203828 w 2345125"/>
                  <a:gd name="connsiteY18" fmla="*/ 7144333 h 8372022"/>
                  <a:gd name="connsiteX19" fmla="*/ 1317672 w 2345125"/>
                  <a:gd name="connsiteY19" fmla="*/ 7019072 h 8372022"/>
                  <a:gd name="connsiteX20" fmla="*/ 1780415 w 2345125"/>
                  <a:gd name="connsiteY20" fmla="*/ 5730059 h 8372022"/>
                  <a:gd name="connsiteX21" fmla="*/ 2345125 w 2345125"/>
                  <a:gd name="connsiteY21" fmla="*/ 0 h 8372022"/>
                  <a:gd name="connsiteX22" fmla="*/ 2345125 w 2345125"/>
                  <a:gd name="connsiteY22" fmla="*/ 2306138 h 8372022"/>
                  <a:gd name="connsiteX23" fmla="*/ 2344129 w 2345125"/>
                  <a:gd name="connsiteY23" fmla="*/ 2306138 h 8372022"/>
                  <a:gd name="connsiteX24" fmla="*/ 2344129 w 2345125"/>
                  <a:gd name="connsiteY24" fmla="*/ 5180784 h 8372022"/>
                  <a:gd name="connsiteX25" fmla="*/ 2343245 w 2345125"/>
                  <a:gd name="connsiteY25" fmla="*/ 5180784 h 8372022"/>
                  <a:gd name="connsiteX26" fmla="*/ 2343245 w 2345125"/>
                  <a:gd name="connsiteY26" fmla="*/ 5554640 h 8372022"/>
                  <a:gd name="connsiteX27" fmla="*/ 2334887 w 2345125"/>
                  <a:gd name="connsiteY27" fmla="*/ 5554640 h 8372022"/>
                  <a:gd name="connsiteX28" fmla="*/ 2334886 w 2345125"/>
                  <a:gd name="connsiteY28" fmla="*/ 5554638 h 8372022"/>
                  <a:gd name="connsiteX29" fmla="*/ 1771558 w 2345125"/>
                  <a:gd name="connsiteY29" fmla="*/ 5554639 h 8372022"/>
                  <a:gd name="connsiteX30" fmla="*/ 1769954 w 2345125"/>
                  <a:gd name="connsiteY30" fmla="*/ 5522865 h 8372022"/>
                  <a:gd name="connsiteX31" fmla="*/ 1763682 w 2345125"/>
                  <a:gd name="connsiteY31" fmla="*/ 5481769 h 8372022"/>
                  <a:gd name="connsiteX32" fmla="*/ 1763681 w 2345125"/>
                  <a:gd name="connsiteY32" fmla="*/ 4409639 h 8372022"/>
                  <a:gd name="connsiteX33" fmla="*/ 1764565 w 2345125"/>
                  <a:gd name="connsiteY33" fmla="*/ 4409639 h 8372022"/>
                  <a:gd name="connsiteX34" fmla="*/ 1764565 w 2345125"/>
                  <a:gd name="connsiteY34" fmla="*/ 2306138 h 8372022"/>
                  <a:gd name="connsiteX35" fmla="*/ 1764565 w 2345125"/>
                  <a:gd name="connsiteY35" fmla="*/ 709349 h 8372022"/>
                  <a:gd name="connsiteX36" fmla="*/ 2344129 w 2345125"/>
                  <a:gd name="connsiteY36" fmla="*/ 1217 h 8372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2345125" h="8372022">
                    <a:moveTo>
                      <a:pt x="1771557" y="5554640"/>
                    </a:moveTo>
                    <a:lnTo>
                      <a:pt x="2334887" y="5554640"/>
                    </a:lnTo>
                    <a:lnTo>
                      <a:pt x="2343745" y="5730059"/>
                    </a:lnTo>
                    <a:cubicBezTo>
                      <a:pt x="2343745" y="6445208"/>
                      <a:pt x="2053873" y="7092654"/>
                      <a:pt x="1585215" y="7561313"/>
                    </a:cubicBezTo>
                    <a:lnTo>
                      <a:pt x="1537534" y="7604648"/>
                    </a:lnTo>
                    <a:lnTo>
                      <a:pt x="1488542" y="7649175"/>
                    </a:lnTo>
                    <a:lnTo>
                      <a:pt x="1488540" y="7649176"/>
                    </a:lnTo>
                    <a:lnTo>
                      <a:pt x="1401304" y="7728461"/>
                    </a:lnTo>
                    <a:cubicBezTo>
                      <a:pt x="1257411" y="7847212"/>
                      <a:pt x="1100474" y="7950723"/>
                      <a:pt x="932964" y="8036521"/>
                    </a:cubicBezTo>
                    <a:lnTo>
                      <a:pt x="817528" y="8090412"/>
                    </a:lnTo>
                    <a:lnTo>
                      <a:pt x="948845" y="8372022"/>
                    </a:lnTo>
                    <a:lnTo>
                      <a:pt x="0" y="8123395"/>
                    </a:lnTo>
                    <a:lnTo>
                      <a:pt x="419446" y="7236723"/>
                    </a:lnTo>
                    <a:lnTo>
                      <a:pt x="579794" y="7580591"/>
                    </a:lnTo>
                    <a:lnTo>
                      <a:pt x="587922" y="7577503"/>
                    </a:lnTo>
                    <a:cubicBezTo>
                      <a:pt x="812345" y="7476036"/>
                      <a:pt x="1014983" y="7334876"/>
                      <a:pt x="1186882" y="7162978"/>
                    </a:cubicBezTo>
                    <a:lnTo>
                      <a:pt x="1203829" y="7144332"/>
                    </a:lnTo>
                    <a:lnTo>
                      <a:pt x="1254784" y="7114913"/>
                    </a:lnTo>
                    <a:lnTo>
                      <a:pt x="1203828" y="7144333"/>
                    </a:lnTo>
                    <a:lnTo>
                      <a:pt x="1317672" y="7019072"/>
                    </a:lnTo>
                    <a:cubicBezTo>
                      <a:pt x="1606757" y="6668782"/>
                      <a:pt x="1780415" y="6219700"/>
                      <a:pt x="1780415" y="5730059"/>
                    </a:cubicBezTo>
                    <a:close/>
                    <a:moveTo>
                      <a:pt x="2345125" y="0"/>
                    </a:moveTo>
                    <a:lnTo>
                      <a:pt x="2345125" y="2306138"/>
                    </a:lnTo>
                    <a:lnTo>
                      <a:pt x="2344129" y="2306138"/>
                    </a:lnTo>
                    <a:lnTo>
                      <a:pt x="2344129" y="5180784"/>
                    </a:lnTo>
                    <a:lnTo>
                      <a:pt x="2343245" y="5180784"/>
                    </a:lnTo>
                    <a:lnTo>
                      <a:pt x="2343245" y="5554640"/>
                    </a:lnTo>
                    <a:lnTo>
                      <a:pt x="2334887" y="5554640"/>
                    </a:lnTo>
                    <a:lnTo>
                      <a:pt x="2334886" y="5554638"/>
                    </a:lnTo>
                    <a:lnTo>
                      <a:pt x="1771558" y="5554639"/>
                    </a:lnTo>
                    <a:lnTo>
                      <a:pt x="1769954" y="5522865"/>
                    </a:lnTo>
                    <a:lnTo>
                      <a:pt x="1763682" y="5481769"/>
                    </a:lnTo>
                    <a:lnTo>
                      <a:pt x="1763681" y="4409639"/>
                    </a:lnTo>
                    <a:lnTo>
                      <a:pt x="1764565" y="4409639"/>
                    </a:lnTo>
                    <a:lnTo>
                      <a:pt x="1764565" y="2306138"/>
                    </a:lnTo>
                    <a:lnTo>
                      <a:pt x="1764565" y="709349"/>
                    </a:lnTo>
                    <a:lnTo>
                      <a:pt x="2344129" y="1217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84CABCC0-F7D2-ABC8-E8EF-F1B54C9620CB}"/>
                  </a:ext>
                </a:extLst>
              </p:cNvPr>
              <p:cNvSpPr/>
              <p:nvPr/>
            </p:nvSpPr>
            <p:spPr>
              <a:xfrm>
                <a:off x="13101091" y="14600278"/>
                <a:ext cx="2570381" cy="6027847"/>
              </a:xfrm>
              <a:custGeom>
                <a:avLst/>
                <a:gdLst>
                  <a:gd name="connsiteX0" fmla="*/ 588784 w 2570381"/>
                  <a:gd name="connsiteY0" fmla="*/ 4770583 h 6027847"/>
                  <a:gd name="connsiteX1" fmla="*/ 588784 w 2570381"/>
                  <a:gd name="connsiteY1" fmla="*/ 4798833 h 6027847"/>
                  <a:gd name="connsiteX2" fmla="*/ 587360 w 2570381"/>
                  <a:gd name="connsiteY2" fmla="*/ 4784708 h 6027847"/>
                  <a:gd name="connsiteX3" fmla="*/ 0 w 2570381"/>
                  <a:gd name="connsiteY3" fmla="*/ 0 h 6027847"/>
                  <a:gd name="connsiteX4" fmla="*/ 589089 w 2570381"/>
                  <a:gd name="connsiteY4" fmla="*/ 719769 h 6027847"/>
                  <a:gd name="connsiteX5" fmla="*/ 589089 w 2570381"/>
                  <a:gd name="connsiteY5" fmla="*/ 719770 h 6027847"/>
                  <a:gd name="connsiteX6" fmla="*/ 1287827 w 2570381"/>
                  <a:gd name="connsiteY6" fmla="*/ 1573513 h 6027847"/>
                  <a:gd name="connsiteX7" fmla="*/ 589089 w 2570381"/>
                  <a:gd name="connsiteY7" fmla="*/ 1573513 h 6027847"/>
                  <a:gd name="connsiteX8" fmla="*/ 589089 w 2570381"/>
                  <a:gd name="connsiteY8" fmla="*/ 4448159 h 6027847"/>
                  <a:gd name="connsiteX9" fmla="*/ 588783 w 2570381"/>
                  <a:gd name="connsiteY9" fmla="*/ 4448159 h 6027847"/>
                  <a:gd name="connsiteX10" fmla="*/ 588783 w 2570381"/>
                  <a:gd name="connsiteY10" fmla="*/ 4770583 h 6027847"/>
                  <a:gd name="connsiteX11" fmla="*/ 587359 w 2570381"/>
                  <a:gd name="connsiteY11" fmla="*/ 4784708 h 6027847"/>
                  <a:gd name="connsiteX12" fmla="*/ 588783 w 2570381"/>
                  <a:gd name="connsiteY12" fmla="*/ 4798833 h 6027847"/>
                  <a:gd name="connsiteX13" fmla="*/ 588783 w 2570381"/>
                  <a:gd name="connsiteY13" fmla="*/ 4822014 h 6027847"/>
                  <a:gd name="connsiteX14" fmla="*/ 588784 w 2570381"/>
                  <a:gd name="connsiteY14" fmla="*/ 4822014 h 6027847"/>
                  <a:gd name="connsiteX15" fmla="*/ 588784 w 2570381"/>
                  <a:gd name="connsiteY15" fmla="*/ 4798833 h 6027847"/>
                  <a:gd name="connsiteX16" fmla="*/ 594029 w 2570381"/>
                  <a:gd name="connsiteY16" fmla="*/ 4850859 h 6027847"/>
                  <a:gd name="connsiteX17" fmla="*/ 849443 w 2570381"/>
                  <a:gd name="connsiteY17" fmla="*/ 5106273 h 6027847"/>
                  <a:gd name="connsiteX18" fmla="*/ 915398 w 2570381"/>
                  <a:gd name="connsiteY18" fmla="*/ 5112923 h 6027847"/>
                  <a:gd name="connsiteX19" fmla="*/ 915398 w 2570381"/>
                  <a:gd name="connsiteY19" fmla="*/ 5111734 h 6027847"/>
                  <a:gd name="connsiteX20" fmla="*/ 927576 w 2570381"/>
                  <a:gd name="connsiteY20" fmla="*/ 5111734 h 6027847"/>
                  <a:gd name="connsiteX21" fmla="*/ 927586 w 2570381"/>
                  <a:gd name="connsiteY21" fmla="*/ 5111733 h 6027847"/>
                  <a:gd name="connsiteX22" fmla="*/ 1758580 w 2570381"/>
                  <a:gd name="connsiteY22" fmla="*/ 5111733 h 6027847"/>
                  <a:gd name="connsiteX23" fmla="*/ 1815509 w 2570381"/>
                  <a:gd name="connsiteY23" fmla="*/ 5111733 h 6027847"/>
                  <a:gd name="connsiteX24" fmla="*/ 1815509 w 2570381"/>
                  <a:gd name="connsiteY24" fmla="*/ 4775183 h 6027847"/>
                  <a:gd name="connsiteX25" fmla="*/ 2570381 w 2570381"/>
                  <a:gd name="connsiteY25" fmla="*/ 5401515 h 6027847"/>
                  <a:gd name="connsiteX26" fmla="*/ 1815509 w 2570381"/>
                  <a:gd name="connsiteY26" fmla="*/ 6027847 h 6027847"/>
                  <a:gd name="connsiteX27" fmla="*/ 1815509 w 2570381"/>
                  <a:gd name="connsiteY27" fmla="*/ 5691297 h 6027847"/>
                  <a:gd name="connsiteX28" fmla="*/ 915399 w 2570381"/>
                  <a:gd name="connsiteY28" fmla="*/ 5691297 h 6027847"/>
                  <a:gd name="connsiteX29" fmla="*/ 915399 w 2570381"/>
                  <a:gd name="connsiteY29" fmla="*/ 5689573 h 6027847"/>
                  <a:gd name="connsiteX30" fmla="*/ 823076 w 2570381"/>
                  <a:gd name="connsiteY30" fmla="*/ 5684911 h 6027847"/>
                  <a:gd name="connsiteX31" fmla="*/ 15391 w 2570381"/>
                  <a:gd name="connsiteY31" fmla="*/ 4877226 h 6027847"/>
                  <a:gd name="connsiteX32" fmla="*/ 12603 w 2570381"/>
                  <a:gd name="connsiteY32" fmla="*/ 4822014 h 6027847"/>
                  <a:gd name="connsiteX33" fmla="*/ 12602 w 2570381"/>
                  <a:gd name="connsiteY33" fmla="*/ 4822014 h 6027847"/>
                  <a:gd name="connsiteX34" fmla="*/ 9220 w 2570381"/>
                  <a:gd name="connsiteY34" fmla="*/ 4822014 h 6027847"/>
                  <a:gd name="connsiteX35" fmla="*/ 9220 w 2570381"/>
                  <a:gd name="connsiteY35" fmla="*/ 4448159 h 6027847"/>
                  <a:gd name="connsiteX36" fmla="*/ 0 w 2570381"/>
                  <a:gd name="connsiteY36" fmla="*/ 4448159 h 6027847"/>
                  <a:gd name="connsiteX37" fmla="*/ 0 w 2570381"/>
                  <a:gd name="connsiteY37" fmla="*/ 1573513 h 6027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570381" h="6027847">
                    <a:moveTo>
                      <a:pt x="588784" y="4770583"/>
                    </a:moveTo>
                    <a:lnTo>
                      <a:pt x="588784" y="4798833"/>
                    </a:lnTo>
                    <a:lnTo>
                      <a:pt x="587360" y="4784708"/>
                    </a:lnTo>
                    <a:close/>
                    <a:moveTo>
                      <a:pt x="0" y="0"/>
                    </a:moveTo>
                    <a:lnTo>
                      <a:pt x="589089" y="719769"/>
                    </a:lnTo>
                    <a:lnTo>
                      <a:pt x="589089" y="719770"/>
                    </a:lnTo>
                    <a:lnTo>
                      <a:pt x="1287827" y="1573513"/>
                    </a:lnTo>
                    <a:lnTo>
                      <a:pt x="589089" y="1573513"/>
                    </a:lnTo>
                    <a:lnTo>
                      <a:pt x="589089" y="4448159"/>
                    </a:lnTo>
                    <a:lnTo>
                      <a:pt x="588783" y="4448159"/>
                    </a:lnTo>
                    <a:lnTo>
                      <a:pt x="588783" y="4770583"/>
                    </a:lnTo>
                    <a:lnTo>
                      <a:pt x="587359" y="4784708"/>
                    </a:lnTo>
                    <a:lnTo>
                      <a:pt x="588783" y="4798833"/>
                    </a:lnTo>
                    <a:lnTo>
                      <a:pt x="588783" y="4822014"/>
                    </a:lnTo>
                    <a:lnTo>
                      <a:pt x="588784" y="4822014"/>
                    </a:lnTo>
                    <a:lnTo>
                      <a:pt x="588784" y="4798833"/>
                    </a:lnTo>
                    <a:lnTo>
                      <a:pt x="594029" y="4850859"/>
                    </a:lnTo>
                    <a:cubicBezTo>
                      <a:pt x="620263" y="4979063"/>
                      <a:pt x="721240" y="5080040"/>
                      <a:pt x="849443" y="5106273"/>
                    </a:cubicBezTo>
                    <a:lnTo>
                      <a:pt x="915398" y="5112923"/>
                    </a:lnTo>
                    <a:lnTo>
                      <a:pt x="915398" y="5111734"/>
                    </a:lnTo>
                    <a:lnTo>
                      <a:pt x="927576" y="5111734"/>
                    </a:lnTo>
                    <a:lnTo>
                      <a:pt x="927586" y="5111733"/>
                    </a:lnTo>
                    <a:lnTo>
                      <a:pt x="1758580" y="5111733"/>
                    </a:lnTo>
                    <a:lnTo>
                      <a:pt x="1815509" y="5111733"/>
                    </a:lnTo>
                    <a:lnTo>
                      <a:pt x="1815509" y="4775183"/>
                    </a:lnTo>
                    <a:lnTo>
                      <a:pt x="2570381" y="5401515"/>
                    </a:lnTo>
                    <a:lnTo>
                      <a:pt x="1815509" y="6027847"/>
                    </a:lnTo>
                    <a:lnTo>
                      <a:pt x="1815509" y="5691297"/>
                    </a:lnTo>
                    <a:lnTo>
                      <a:pt x="915399" y="5691297"/>
                    </a:lnTo>
                    <a:lnTo>
                      <a:pt x="915399" y="5689573"/>
                    </a:lnTo>
                    <a:lnTo>
                      <a:pt x="823076" y="5684911"/>
                    </a:lnTo>
                    <a:cubicBezTo>
                      <a:pt x="397206" y="5641662"/>
                      <a:pt x="58640" y="5303096"/>
                      <a:pt x="15391" y="4877226"/>
                    </a:cubicBezTo>
                    <a:lnTo>
                      <a:pt x="12603" y="4822014"/>
                    </a:lnTo>
                    <a:lnTo>
                      <a:pt x="12602" y="4822014"/>
                    </a:lnTo>
                    <a:lnTo>
                      <a:pt x="9220" y="4822014"/>
                    </a:lnTo>
                    <a:lnTo>
                      <a:pt x="9220" y="4448159"/>
                    </a:lnTo>
                    <a:lnTo>
                      <a:pt x="0" y="4448159"/>
                    </a:lnTo>
                    <a:lnTo>
                      <a:pt x="0" y="1573513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04898E3B-8254-794D-1BB8-63E52191C638}"/>
                  </a:ext>
                </a:extLst>
              </p:cNvPr>
              <p:cNvSpPr/>
              <p:nvPr/>
            </p:nvSpPr>
            <p:spPr>
              <a:xfrm>
                <a:off x="12492498" y="13868870"/>
                <a:ext cx="2353654" cy="8370805"/>
              </a:xfrm>
              <a:custGeom>
                <a:avLst/>
                <a:gdLst>
                  <a:gd name="connsiteX0" fmla="*/ 582097 w 2353654"/>
                  <a:gd name="connsiteY0" fmla="*/ 5553423 h 8370805"/>
                  <a:gd name="connsiteX1" fmla="*/ 573239 w 2353654"/>
                  <a:gd name="connsiteY1" fmla="*/ 5728842 h 8370805"/>
                  <a:gd name="connsiteX2" fmla="*/ 1035982 w 2353654"/>
                  <a:gd name="connsiteY2" fmla="*/ 7017855 h 8370805"/>
                  <a:gd name="connsiteX3" fmla="*/ 1149826 w 2353654"/>
                  <a:gd name="connsiteY3" fmla="*/ 7143116 h 8370805"/>
                  <a:gd name="connsiteX4" fmla="*/ 1098870 w 2353654"/>
                  <a:gd name="connsiteY4" fmla="*/ 7113696 h 8370805"/>
                  <a:gd name="connsiteX5" fmla="*/ 1149825 w 2353654"/>
                  <a:gd name="connsiteY5" fmla="*/ 7143115 h 8370805"/>
                  <a:gd name="connsiteX6" fmla="*/ 1166772 w 2353654"/>
                  <a:gd name="connsiteY6" fmla="*/ 7161761 h 8370805"/>
                  <a:gd name="connsiteX7" fmla="*/ 1765732 w 2353654"/>
                  <a:gd name="connsiteY7" fmla="*/ 7576286 h 8370805"/>
                  <a:gd name="connsiteX8" fmla="*/ 1773860 w 2353654"/>
                  <a:gd name="connsiteY8" fmla="*/ 7579374 h 8370805"/>
                  <a:gd name="connsiteX9" fmla="*/ 1934208 w 2353654"/>
                  <a:gd name="connsiteY9" fmla="*/ 7235506 h 8370805"/>
                  <a:gd name="connsiteX10" fmla="*/ 2353654 w 2353654"/>
                  <a:gd name="connsiteY10" fmla="*/ 8122178 h 8370805"/>
                  <a:gd name="connsiteX11" fmla="*/ 1404809 w 2353654"/>
                  <a:gd name="connsiteY11" fmla="*/ 8370805 h 8370805"/>
                  <a:gd name="connsiteX12" fmla="*/ 1536126 w 2353654"/>
                  <a:gd name="connsiteY12" fmla="*/ 8089195 h 8370805"/>
                  <a:gd name="connsiteX13" fmla="*/ 1420690 w 2353654"/>
                  <a:gd name="connsiteY13" fmla="*/ 8035304 h 8370805"/>
                  <a:gd name="connsiteX14" fmla="*/ 952350 w 2353654"/>
                  <a:gd name="connsiteY14" fmla="*/ 7727244 h 8370805"/>
                  <a:gd name="connsiteX15" fmla="*/ 865114 w 2353654"/>
                  <a:gd name="connsiteY15" fmla="*/ 7647959 h 8370805"/>
                  <a:gd name="connsiteX16" fmla="*/ 865112 w 2353654"/>
                  <a:gd name="connsiteY16" fmla="*/ 7647958 h 8370805"/>
                  <a:gd name="connsiteX17" fmla="*/ 816120 w 2353654"/>
                  <a:gd name="connsiteY17" fmla="*/ 7603431 h 8370805"/>
                  <a:gd name="connsiteX18" fmla="*/ 768439 w 2353654"/>
                  <a:gd name="connsiteY18" fmla="*/ 7560096 h 8370805"/>
                  <a:gd name="connsiteX19" fmla="*/ 9909 w 2353654"/>
                  <a:gd name="connsiteY19" fmla="*/ 5728842 h 8370805"/>
                  <a:gd name="connsiteX20" fmla="*/ 18767 w 2353654"/>
                  <a:gd name="connsiteY20" fmla="*/ 5553423 h 8370805"/>
                  <a:gd name="connsiteX21" fmla="*/ 0 w 2353654"/>
                  <a:gd name="connsiteY21" fmla="*/ 0 h 8370805"/>
                  <a:gd name="connsiteX22" fmla="*/ 589089 w 2353654"/>
                  <a:gd name="connsiteY22" fmla="*/ 719770 h 8370805"/>
                  <a:gd name="connsiteX23" fmla="*/ 598614 w 2353654"/>
                  <a:gd name="connsiteY23" fmla="*/ 731408 h 8370805"/>
                  <a:gd name="connsiteX24" fmla="*/ 598614 w 2353654"/>
                  <a:gd name="connsiteY24" fmla="*/ 2304921 h 8370805"/>
                  <a:gd name="connsiteX25" fmla="*/ 589089 w 2353654"/>
                  <a:gd name="connsiteY25" fmla="*/ 2304921 h 8370805"/>
                  <a:gd name="connsiteX26" fmla="*/ 589089 w 2353654"/>
                  <a:gd name="connsiteY26" fmla="*/ 4408422 h 8370805"/>
                  <a:gd name="connsiteX27" fmla="*/ 589973 w 2353654"/>
                  <a:gd name="connsiteY27" fmla="*/ 4408422 h 8370805"/>
                  <a:gd name="connsiteX28" fmla="*/ 589972 w 2353654"/>
                  <a:gd name="connsiteY28" fmla="*/ 5480552 h 8370805"/>
                  <a:gd name="connsiteX29" fmla="*/ 583700 w 2353654"/>
                  <a:gd name="connsiteY29" fmla="*/ 5521648 h 8370805"/>
                  <a:gd name="connsiteX30" fmla="*/ 582096 w 2353654"/>
                  <a:gd name="connsiteY30" fmla="*/ 5553422 h 8370805"/>
                  <a:gd name="connsiteX31" fmla="*/ 18768 w 2353654"/>
                  <a:gd name="connsiteY31" fmla="*/ 5553421 h 8370805"/>
                  <a:gd name="connsiteX32" fmla="*/ 18767 w 2353654"/>
                  <a:gd name="connsiteY32" fmla="*/ 5553423 h 8370805"/>
                  <a:gd name="connsiteX33" fmla="*/ 10409 w 2353654"/>
                  <a:gd name="connsiteY33" fmla="*/ 5553423 h 8370805"/>
                  <a:gd name="connsiteX34" fmla="*/ 10409 w 2353654"/>
                  <a:gd name="connsiteY34" fmla="*/ 5179567 h 8370805"/>
                  <a:gd name="connsiteX35" fmla="*/ 0 w 2353654"/>
                  <a:gd name="connsiteY35" fmla="*/ 5179567 h 8370805"/>
                  <a:gd name="connsiteX36" fmla="*/ 0 w 2353654"/>
                  <a:gd name="connsiteY36" fmla="*/ 2304921 h 837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2353654" h="8370805">
                    <a:moveTo>
                      <a:pt x="582097" y="5553423"/>
                    </a:moveTo>
                    <a:lnTo>
                      <a:pt x="573239" y="5728842"/>
                    </a:lnTo>
                    <a:cubicBezTo>
                      <a:pt x="573239" y="6218483"/>
                      <a:pt x="746897" y="6667565"/>
                      <a:pt x="1035982" y="7017855"/>
                    </a:cubicBezTo>
                    <a:lnTo>
                      <a:pt x="1149826" y="7143116"/>
                    </a:lnTo>
                    <a:lnTo>
                      <a:pt x="1098870" y="7113696"/>
                    </a:lnTo>
                    <a:lnTo>
                      <a:pt x="1149825" y="7143115"/>
                    </a:lnTo>
                    <a:lnTo>
                      <a:pt x="1166772" y="7161761"/>
                    </a:lnTo>
                    <a:cubicBezTo>
                      <a:pt x="1338671" y="7333659"/>
                      <a:pt x="1541309" y="7474819"/>
                      <a:pt x="1765732" y="7576286"/>
                    </a:cubicBezTo>
                    <a:lnTo>
                      <a:pt x="1773860" y="7579374"/>
                    </a:lnTo>
                    <a:lnTo>
                      <a:pt x="1934208" y="7235506"/>
                    </a:lnTo>
                    <a:lnTo>
                      <a:pt x="2353654" y="8122178"/>
                    </a:lnTo>
                    <a:lnTo>
                      <a:pt x="1404809" y="8370805"/>
                    </a:lnTo>
                    <a:lnTo>
                      <a:pt x="1536126" y="8089195"/>
                    </a:lnTo>
                    <a:lnTo>
                      <a:pt x="1420690" y="8035304"/>
                    </a:lnTo>
                    <a:cubicBezTo>
                      <a:pt x="1253180" y="7949506"/>
                      <a:pt x="1096243" y="7845995"/>
                      <a:pt x="952350" y="7727244"/>
                    </a:cubicBezTo>
                    <a:lnTo>
                      <a:pt x="865114" y="7647959"/>
                    </a:lnTo>
                    <a:lnTo>
                      <a:pt x="865112" y="7647958"/>
                    </a:lnTo>
                    <a:lnTo>
                      <a:pt x="816120" y="7603431"/>
                    </a:lnTo>
                    <a:lnTo>
                      <a:pt x="768439" y="7560096"/>
                    </a:lnTo>
                    <a:cubicBezTo>
                      <a:pt x="299781" y="7091437"/>
                      <a:pt x="9909" y="6443991"/>
                      <a:pt x="9909" y="5728842"/>
                    </a:cubicBezTo>
                    <a:lnTo>
                      <a:pt x="18767" y="5553423"/>
                    </a:lnTo>
                    <a:close/>
                    <a:moveTo>
                      <a:pt x="0" y="0"/>
                    </a:moveTo>
                    <a:lnTo>
                      <a:pt x="589089" y="719770"/>
                    </a:lnTo>
                    <a:lnTo>
                      <a:pt x="598614" y="731408"/>
                    </a:lnTo>
                    <a:lnTo>
                      <a:pt x="598614" y="2304921"/>
                    </a:lnTo>
                    <a:lnTo>
                      <a:pt x="589089" y="2304921"/>
                    </a:lnTo>
                    <a:lnTo>
                      <a:pt x="589089" y="4408422"/>
                    </a:lnTo>
                    <a:lnTo>
                      <a:pt x="589973" y="4408422"/>
                    </a:lnTo>
                    <a:lnTo>
                      <a:pt x="589972" y="5480552"/>
                    </a:lnTo>
                    <a:lnTo>
                      <a:pt x="583700" y="5521648"/>
                    </a:lnTo>
                    <a:lnTo>
                      <a:pt x="582096" y="5553422"/>
                    </a:lnTo>
                    <a:lnTo>
                      <a:pt x="18768" y="5553421"/>
                    </a:lnTo>
                    <a:lnTo>
                      <a:pt x="18767" y="5553423"/>
                    </a:lnTo>
                    <a:lnTo>
                      <a:pt x="10409" y="5553423"/>
                    </a:lnTo>
                    <a:lnTo>
                      <a:pt x="10409" y="5179567"/>
                    </a:lnTo>
                    <a:lnTo>
                      <a:pt x="0" y="5179567"/>
                    </a:lnTo>
                    <a:lnTo>
                      <a:pt x="0" y="2304921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69" name="Oval 68">
            <a:extLst>
              <a:ext uri="{FF2B5EF4-FFF2-40B4-BE49-F238E27FC236}">
                <a16:creationId xmlns:a16="http://schemas.microsoft.com/office/drawing/2014/main" id="{EAC1D26E-A92E-8E40-65D9-25CBA120CABF}"/>
              </a:ext>
            </a:extLst>
          </p:cNvPr>
          <p:cNvSpPr/>
          <p:nvPr/>
        </p:nvSpPr>
        <p:spPr>
          <a:xfrm>
            <a:off x="7572312" y="6792181"/>
            <a:ext cx="914400" cy="9144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+mj-lt"/>
              </a:rPr>
              <a:t>01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C23C7F7-1620-B757-A6AF-F9AF356E0ED4}"/>
              </a:ext>
            </a:extLst>
          </p:cNvPr>
          <p:cNvSpPr/>
          <p:nvPr/>
        </p:nvSpPr>
        <p:spPr>
          <a:xfrm>
            <a:off x="8365776" y="9158048"/>
            <a:ext cx="914400" cy="9144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+mj-lt"/>
              </a:rPr>
              <a:t>02</a:t>
            </a: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A7D7D410-E11D-86D7-91D4-C093F3A0748A}"/>
              </a:ext>
            </a:extLst>
          </p:cNvPr>
          <p:cNvSpPr/>
          <p:nvPr/>
        </p:nvSpPr>
        <p:spPr>
          <a:xfrm>
            <a:off x="11734800" y="10919627"/>
            <a:ext cx="914400" cy="9144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+mj-lt"/>
              </a:rPr>
              <a:t>03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140B3BC4-4441-CBE4-F880-928F82201B43}"/>
              </a:ext>
            </a:extLst>
          </p:cNvPr>
          <p:cNvSpPr txBox="1"/>
          <p:nvPr/>
        </p:nvSpPr>
        <p:spPr>
          <a:xfrm>
            <a:off x="3454029" y="6863696"/>
            <a:ext cx="288765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r"/>
            <a:r>
              <a:rPr lang="vi-VN" sz="2200" dirty="0">
                <a:solidFill>
                  <a:schemeClr val="tx2"/>
                </a:solidFill>
              </a:rPr>
              <a:t>Nhận thức cơ hội và thách thức số hóa.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D5CB6EB-5197-BB57-F1D0-3076E0E8A336}"/>
              </a:ext>
            </a:extLst>
          </p:cNvPr>
          <p:cNvSpPr txBox="1"/>
          <p:nvPr/>
        </p:nvSpPr>
        <p:spPr>
          <a:xfrm>
            <a:off x="4343400" y="9822777"/>
            <a:ext cx="288765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r"/>
            <a:r>
              <a:rPr lang="vi-VN" sz="2200" dirty="0">
                <a:solidFill>
                  <a:schemeClr val="tx2"/>
                </a:solidFill>
              </a:rPr>
              <a:t>Gắn kết chiến lược và công nghệ.</a:t>
            </a:r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58EA561B-D414-95B6-4709-3A0688AFD766}"/>
              </a:ext>
            </a:extLst>
          </p:cNvPr>
          <p:cNvSpPr/>
          <p:nvPr/>
        </p:nvSpPr>
        <p:spPr>
          <a:xfrm>
            <a:off x="11570393" y="749300"/>
            <a:ext cx="1252664" cy="9710933"/>
          </a:xfrm>
          <a:custGeom>
            <a:avLst/>
            <a:gdLst>
              <a:gd name="connsiteX0" fmla="*/ 621607 w 1252664"/>
              <a:gd name="connsiteY0" fmla="*/ 0 h 9710933"/>
              <a:gd name="connsiteX1" fmla="*/ 920719 w 1252664"/>
              <a:gd name="connsiteY1" fmla="*/ 365466 h 9710933"/>
              <a:gd name="connsiteX2" fmla="*/ 922105 w 1252664"/>
              <a:gd name="connsiteY2" fmla="*/ 367159 h 9710933"/>
              <a:gd name="connsiteX3" fmla="*/ 922105 w 1252664"/>
              <a:gd name="connsiteY3" fmla="*/ 2672080 h 9710933"/>
              <a:gd name="connsiteX4" fmla="*/ 920719 w 1252664"/>
              <a:gd name="connsiteY4" fmla="*/ 2672080 h 9710933"/>
              <a:gd name="connsiteX5" fmla="*/ 920719 w 1252664"/>
              <a:gd name="connsiteY5" fmla="*/ 5118481 h 9710933"/>
              <a:gd name="connsiteX6" fmla="*/ 925713 w 1252664"/>
              <a:gd name="connsiteY6" fmla="*/ 5118481 h 9710933"/>
              <a:gd name="connsiteX7" fmla="*/ 925713 w 1252664"/>
              <a:gd name="connsiteY7" fmla="*/ 8956062 h 9710933"/>
              <a:gd name="connsiteX8" fmla="*/ 1252664 w 1252664"/>
              <a:gd name="connsiteY8" fmla="*/ 8956062 h 9710933"/>
              <a:gd name="connsiteX9" fmla="*/ 626332 w 1252664"/>
              <a:gd name="connsiteY9" fmla="*/ 9710933 h 9710933"/>
              <a:gd name="connsiteX10" fmla="*/ 0 w 1252664"/>
              <a:gd name="connsiteY10" fmla="*/ 8956062 h 9710933"/>
              <a:gd name="connsiteX11" fmla="*/ 327099 w 1252664"/>
              <a:gd name="connsiteY11" fmla="*/ 8956062 h 9710933"/>
              <a:gd name="connsiteX12" fmla="*/ 327099 w 1252664"/>
              <a:gd name="connsiteY12" fmla="*/ 5546726 h 9710933"/>
              <a:gd name="connsiteX13" fmla="*/ 322105 w 1252664"/>
              <a:gd name="connsiteY13" fmla="*/ 5546726 h 9710933"/>
              <a:gd name="connsiteX14" fmla="*/ 322105 w 1252664"/>
              <a:gd name="connsiteY14" fmla="*/ 2672080 h 9710933"/>
              <a:gd name="connsiteX15" fmla="*/ 322105 w 1252664"/>
              <a:gd name="connsiteY15" fmla="*/ 365942 h 9710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252664" h="9710933">
                <a:moveTo>
                  <a:pt x="621607" y="0"/>
                </a:moveTo>
                <a:lnTo>
                  <a:pt x="920719" y="365466"/>
                </a:lnTo>
                <a:lnTo>
                  <a:pt x="922105" y="367159"/>
                </a:lnTo>
                <a:lnTo>
                  <a:pt x="922105" y="2672080"/>
                </a:lnTo>
                <a:lnTo>
                  <a:pt x="920719" y="2672080"/>
                </a:lnTo>
                <a:lnTo>
                  <a:pt x="920719" y="5118481"/>
                </a:lnTo>
                <a:lnTo>
                  <a:pt x="925713" y="5118481"/>
                </a:lnTo>
                <a:lnTo>
                  <a:pt x="925713" y="8956062"/>
                </a:lnTo>
                <a:lnTo>
                  <a:pt x="1252664" y="8956062"/>
                </a:lnTo>
                <a:lnTo>
                  <a:pt x="626332" y="9710933"/>
                </a:lnTo>
                <a:lnTo>
                  <a:pt x="0" y="8956062"/>
                </a:lnTo>
                <a:lnTo>
                  <a:pt x="327099" y="8956062"/>
                </a:lnTo>
                <a:lnTo>
                  <a:pt x="327099" y="5546726"/>
                </a:lnTo>
                <a:lnTo>
                  <a:pt x="322105" y="5546726"/>
                </a:lnTo>
                <a:lnTo>
                  <a:pt x="322105" y="2672080"/>
                </a:lnTo>
                <a:lnTo>
                  <a:pt x="322105" y="36594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54574E55-A033-D722-7A59-F6B3884307B5}"/>
              </a:ext>
            </a:extLst>
          </p:cNvPr>
          <p:cNvSpPr/>
          <p:nvPr/>
        </p:nvSpPr>
        <p:spPr>
          <a:xfrm>
            <a:off x="8722054" y="1824591"/>
            <a:ext cx="2579906" cy="6051123"/>
          </a:xfrm>
          <a:custGeom>
            <a:avLst/>
            <a:gdLst>
              <a:gd name="connsiteX0" fmla="*/ 1981596 w 2579906"/>
              <a:gd name="connsiteY0" fmla="*/ 4793859 h 6051123"/>
              <a:gd name="connsiteX1" fmla="*/ 1983020 w 2579906"/>
              <a:gd name="connsiteY1" fmla="*/ 4807984 h 6051123"/>
              <a:gd name="connsiteX2" fmla="*/ 1981596 w 2579906"/>
              <a:gd name="connsiteY2" fmla="*/ 4822109 h 6051123"/>
              <a:gd name="connsiteX3" fmla="*/ 2579906 w 2579906"/>
              <a:gd name="connsiteY3" fmla="*/ 0 h 6051123"/>
              <a:gd name="connsiteX4" fmla="*/ 2579906 w 2579906"/>
              <a:gd name="connsiteY4" fmla="*/ 1596789 h 6051123"/>
              <a:gd name="connsiteX5" fmla="*/ 2560856 w 2579906"/>
              <a:gd name="connsiteY5" fmla="*/ 1596789 h 6051123"/>
              <a:gd name="connsiteX6" fmla="*/ 2560856 w 2579906"/>
              <a:gd name="connsiteY6" fmla="*/ 3700290 h 6051123"/>
              <a:gd name="connsiteX7" fmla="*/ 2561160 w 2579906"/>
              <a:gd name="connsiteY7" fmla="*/ 3700290 h 6051123"/>
              <a:gd name="connsiteX8" fmla="*/ 2561160 w 2579906"/>
              <a:gd name="connsiteY8" fmla="*/ 4845290 h 6051123"/>
              <a:gd name="connsiteX9" fmla="*/ 2557778 w 2579906"/>
              <a:gd name="connsiteY9" fmla="*/ 4845290 h 6051123"/>
              <a:gd name="connsiteX10" fmla="*/ 2557777 w 2579906"/>
              <a:gd name="connsiteY10" fmla="*/ 4845290 h 6051123"/>
              <a:gd name="connsiteX11" fmla="*/ 2554989 w 2579906"/>
              <a:gd name="connsiteY11" fmla="*/ 4900502 h 6051123"/>
              <a:gd name="connsiteX12" fmla="*/ 1747304 w 2579906"/>
              <a:gd name="connsiteY12" fmla="*/ 5708187 h 6051123"/>
              <a:gd name="connsiteX13" fmla="*/ 1654981 w 2579906"/>
              <a:gd name="connsiteY13" fmla="*/ 5712849 h 6051123"/>
              <a:gd name="connsiteX14" fmla="*/ 1654981 w 2579906"/>
              <a:gd name="connsiteY14" fmla="*/ 5714573 h 6051123"/>
              <a:gd name="connsiteX15" fmla="*/ 754870 w 2579906"/>
              <a:gd name="connsiteY15" fmla="*/ 5714573 h 6051123"/>
              <a:gd name="connsiteX16" fmla="*/ 754870 w 2579906"/>
              <a:gd name="connsiteY16" fmla="*/ 6051123 h 6051123"/>
              <a:gd name="connsiteX17" fmla="*/ 0 w 2579906"/>
              <a:gd name="connsiteY17" fmla="*/ 5424791 h 6051123"/>
              <a:gd name="connsiteX18" fmla="*/ 754870 w 2579906"/>
              <a:gd name="connsiteY18" fmla="*/ 4798459 h 6051123"/>
              <a:gd name="connsiteX19" fmla="*/ 754870 w 2579906"/>
              <a:gd name="connsiteY19" fmla="*/ 5135009 h 6051123"/>
              <a:gd name="connsiteX20" fmla="*/ 811800 w 2579906"/>
              <a:gd name="connsiteY20" fmla="*/ 5135009 h 6051123"/>
              <a:gd name="connsiteX21" fmla="*/ 1642794 w 2579906"/>
              <a:gd name="connsiteY21" fmla="*/ 5135009 h 6051123"/>
              <a:gd name="connsiteX22" fmla="*/ 1642804 w 2579906"/>
              <a:gd name="connsiteY22" fmla="*/ 5135010 h 6051123"/>
              <a:gd name="connsiteX23" fmla="*/ 1654982 w 2579906"/>
              <a:gd name="connsiteY23" fmla="*/ 5135010 h 6051123"/>
              <a:gd name="connsiteX24" fmla="*/ 1654982 w 2579906"/>
              <a:gd name="connsiteY24" fmla="*/ 5136199 h 6051123"/>
              <a:gd name="connsiteX25" fmla="*/ 1720937 w 2579906"/>
              <a:gd name="connsiteY25" fmla="*/ 5129549 h 6051123"/>
              <a:gd name="connsiteX26" fmla="*/ 1976351 w 2579906"/>
              <a:gd name="connsiteY26" fmla="*/ 4874135 h 6051123"/>
              <a:gd name="connsiteX27" fmla="*/ 1981596 w 2579906"/>
              <a:gd name="connsiteY27" fmla="*/ 4822109 h 6051123"/>
              <a:gd name="connsiteX28" fmla="*/ 1981596 w 2579906"/>
              <a:gd name="connsiteY28" fmla="*/ 4845290 h 6051123"/>
              <a:gd name="connsiteX29" fmla="*/ 1981597 w 2579906"/>
              <a:gd name="connsiteY29" fmla="*/ 4845290 h 6051123"/>
              <a:gd name="connsiteX30" fmla="*/ 1981597 w 2579906"/>
              <a:gd name="connsiteY30" fmla="*/ 4822109 h 6051123"/>
              <a:gd name="connsiteX31" fmla="*/ 1983021 w 2579906"/>
              <a:gd name="connsiteY31" fmla="*/ 4807984 h 6051123"/>
              <a:gd name="connsiteX32" fmla="*/ 1981597 w 2579906"/>
              <a:gd name="connsiteY32" fmla="*/ 4793859 h 6051123"/>
              <a:gd name="connsiteX33" fmla="*/ 1981597 w 2579906"/>
              <a:gd name="connsiteY33" fmla="*/ 4471435 h 6051123"/>
              <a:gd name="connsiteX34" fmla="*/ 1981292 w 2579906"/>
              <a:gd name="connsiteY34" fmla="*/ 4471435 h 6051123"/>
              <a:gd name="connsiteX35" fmla="*/ 1981292 w 2579906"/>
              <a:gd name="connsiteY35" fmla="*/ 1596789 h 6051123"/>
              <a:gd name="connsiteX36" fmla="*/ 1273028 w 2579906"/>
              <a:gd name="connsiteY36" fmla="*/ 1596789 h 6051123"/>
              <a:gd name="connsiteX37" fmla="*/ 1981292 w 2579906"/>
              <a:gd name="connsiteY37" fmla="*/ 731407 h 6051123"/>
              <a:gd name="connsiteX38" fmla="*/ 2560856 w 2579906"/>
              <a:gd name="connsiteY38" fmla="*/ 23276 h 6051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2579906" h="6051123">
                <a:moveTo>
                  <a:pt x="1981596" y="4793859"/>
                </a:moveTo>
                <a:lnTo>
                  <a:pt x="1983020" y="4807984"/>
                </a:lnTo>
                <a:lnTo>
                  <a:pt x="1981596" y="4822109"/>
                </a:lnTo>
                <a:close/>
                <a:moveTo>
                  <a:pt x="2579906" y="0"/>
                </a:moveTo>
                <a:lnTo>
                  <a:pt x="2579906" y="1596789"/>
                </a:lnTo>
                <a:lnTo>
                  <a:pt x="2560856" y="1596789"/>
                </a:lnTo>
                <a:lnTo>
                  <a:pt x="2560856" y="3700290"/>
                </a:lnTo>
                <a:lnTo>
                  <a:pt x="2561160" y="3700290"/>
                </a:lnTo>
                <a:lnTo>
                  <a:pt x="2561160" y="4845290"/>
                </a:lnTo>
                <a:lnTo>
                  <a:pt x="2557778" y="4845290"/>
                </a:lnTo>
                <a:lnTo>
                  <a:pt x="2557777" y="4845290"/>
                </a:lnTo>
                <a:lnTo>
                  <a:pt x="2554989" y="4900502"/>
                </a:lnTo>
                <a:cubicBezTo>
                  <a:pt x="2511740" y="5326372"/>
                  <a:pt x="2173174" y="5664938"/>
                  <a:pt x="1747304" y="5708187"/>
                </a:cubicBezTo>
                <a:lnTo>
                  <a:pt x="1654981" y="5712849"/>
                </a:lnTo>
                <a:lnTo>
                  <a:pt x="1654981" y="5714573"/>
                </a:lnTo>
                <a:lnTo>
                  <a:pt x="754870" y="5714573"/>
                </a:lnTo>
                <a:lnTo>
                  <a:pt x="754870" y="6051123"/>
                </a:lnTo>
                <a:lnTo>
                  <a:pt x="0" y="5424791"/>
                </a:lnTo>
                <a:lnTo>
                  <a:pt x="754870" y="4798459"/>
                </a:lnTo>
                <a:lnTo>
                  <a:pt x="754870" y="5135009"/>
                </a:lnTo>
                <a:lnTo>
                  <a:pt x="811800" y="5135009"/>
                </a:lnTo>
                <a:lnTo>
                  <a:pt x="1642794" y="5135009"/>
                </a:lnTo>
                <a:lnTo>
                  <a:pt x="1642804" y="5135010"/>
                </a:lnTo>
                <a:lnTo>
                  <a:pt x="1654982" y="5135010"/>
                </a:lnTo>
                <a:lnTo>
                  <a:pt x="1654982" y="5136199"/>
                </a:lnTo>
                <a:lnTo>
                  <a:pt x="1720937" y="5129549"/>
                </a:lnTo>
                <a:cubicBezTo>
                  <a:pt x="1849140" y="5103316"/>
                  <a:pt x="1950117" y="5002339"/>
                  <a:pt x="1976351" y="4874135"/>
                </a:cubicBezTo>
                <a:lnTo>
                  <a:pt x="1981596" y="4822109"/>
                </a:lnTo>
                <a:lnTo>
                  <a:pt x="1981596" y="4845290"/>
                </a:lnTo>
                <a:lnTo>
                  <a:pt x="1981597" y="4845290"/>
                </a:lnTo>
                <a:lnTo>
                  <a:pt x="1981597" y="4822109"/>
                </a:lnTo>
                <a:lnTo>
                  <a:pt x="1983021" y="4807984"/>
                </a:lnTo>
                <a:lnTo>
                  <a:pt x="1981597" y="4793859"/>
                </a:lnTo>
                <a:lnTo>
                  <a:pt x="1981597" y="4471435"/>
                </a:lnTo>
                <a:lnTo>
                  <a:pt x="1981292" y="4471435"/>
                </a:lnTo>
                <a:lnTo>
                  <a:pt x="1981292" y="1596789"/>
                </a:lnTo>
                <a:lnTo>
                  <a:pt x="1273028" y="1596789"/>
                </a:lnTo>
                <a:lnTo>
                  <a:pt x="1981292" y="731407"/>
                </a:lnTo>
                <a:lnTo>
                  <a:pt x="2560856" y="232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C93E8363-1AC2-6E0A-AE4D-64624FD78705}"/>
              </a:ext>
            </a:extLst>
          </p:cNvPr>
          <p:cNvSpPr/>
          <p:nvPr/>
        </p:nvSpPr>
        <p:spPr>
          <a:xfrm>
            <a:off x="9547373" y="1115242"/>
            <a:ext cx="2345125" cy="8372022"/>
          </a:xfrm>
          <a:custGeom>
            <a:avLst/>
            <a:gdLst>
              <a:gd name="connsiteX0" fmla="*/ 1771557 w 2345125"/>
              <a:gd name="connsiteY0" fmla="*/ 5554640 h 8372022"/>
              <a:gd name="connsiteX1" fmla="*/ 2334887 w 2345125"/>
              <a:gd name="connsiteY1" fmla="*/ 5554640 h 8372022"/>
              <a:gd name="connsiteX2" fmla="*/ 2343745 w 2345125"/>
              <a:gd name="connsiteY2" fmla="*/ 5730059 h 8372022"/>
              <a:gd name="connsiteX3" fmla="*/ 1585215 w 2345125"/>
              <a:gd name="connsiteY3" fmla="*/ 7561313 h 8372022"/>
              <a:gd name="connsiteX4" fmla="*/ 1537534 w 2345125"/>
              <a:gd name="connsiteY4" fmla="*/ 7604648 h 8372022"/>
              <a:gd name="connsiteX5" fmla="*/ 1488542 w 2345125"/>
              <a:gd name="connsiteY5" fmla="*/ 7649175 h 8372022"/>
              <a:gd name="connsiteX6" fmla="*/ 1488540 w 2345125"/>
              <a:gd name="connsiteY6" fmla="*/ 7649176 h 8372022"/>
              <a:gd name="connsiteX7" fmla="*/ 1401304 w 2345125"/>
              <a:gd name="connsiteY7" fmla="*/ 7728461 h 8372022"/>
              <a:gd name="connsiteX8" fmla="*/ 932964 w 2345125"/>
              <a:gd name="connsiteY8" fmla="*/ 8036521 h 8372022"/>
              <a:gd name="connsiteX9" fmla="*/ 817528 w 2345125"/>
              <a:gd name="connsiteY9" fmla="*/ 8090412 h 8372022"/>
              <a:gd name="connsiteX10" fmla="*/ 948845 w 2345125"/>
              <a:gd name="connsiteY10" fmla="*/ 8372022 h 8372022"/>
              <a:gd name="connsiteX11" fmla="*/ 0 w 2345125"/>
              <a:gd name="connsiteY11" fmla="*/ 8123395 h 8372022"/>
              <a:gd name="connsiteX12" fmla="*/ 419446 w 2345125"/>
              <a:gd name="connsiteY12" fmla="*/ 7236723 h 8372022"/>
              <a:gd name="connsiteX13" fmla="*/ 579794 w 2345125"/>
              <a:gd name="connsiteY13" fmla="*/ 7580591 h 8372022"/>
              <a:gd name="connsiteX14" fmla="*/ 587922 w 2345125"/>
              <a:gd name="connsiteY14" fmla="*/ 7577503 h 8372022"/>
              <a:gd name="connsiteX15" fmla="*/ 1186882 w 2345125"/>
              <a:gd name="connsiteY15" fmla="*/ 7162978 h 8372022"/>
              <a:gd name="connsiteX16" fmla="*/ 1203829 w 2345125"/>
              <a:gd name="connsiteY16" fmla="*/ 7144332 h 8372022"/>
              <a:gd name="connsiteX17" fmla="*/ 1254784 w 2345125"/>
              <a:gd name="connsiteY17" fmla="*/ 7114913 h 8372022"/>
              <a:gd name="connsiteX18" fmla="*/ 1203828 w 2345125"/>
              <a:gd name="connsiteY18" fmla="*/ 7144333 h 8372022"/>
              <a:gd name="connsiteX19" fmla="*/ 1317672 w 2345125"/>
              <a:gd name="connsiteY19" fmla="*/ 7019072 h 8372022"/>
              <a:gd name="connsiteX20" fmla="*/ 1780415 w 2345125"/>
              <a:gd name="connsiteY20" fmla="*/ 5730059 h 8372022"/>
              <a:gd name="connsiteX21" fmla="*/ 2345125 w 2345125"/>
              <a:gd name="connsiteY21" fmla="*/ 0 h 8372022"/>
              <a:gd name="connsiteX22" fmla="*/ 2345125 w 2345125"/>
              <a:gd name="connsiteY22" fmla="*/ 2306138 h 8372022"/>
              <a:gd name="connsiteX23" fmla="*/ 2344129 w 2345125"/>
              <a:gd name="connsiteY23" fmla="*/ 2306138 h 8372022"/>
              <a:gd name="connsiteX24" fmla="*/ 2344129 w 2345125"/>
              <a:gd name="connsiteY24" fmla="*/ 5180784 h 8372022"/>
              <a:gd name="connsiteX25" fmla="*/ 2343245 w 2345125"/>
              <a:gd name="connsiteY25" fmla="*/ 5180784 h 8372022"/>
              <a:gd name="connsiteX26" fmla="*/ 2343245 w 2345125"/>
              <a:gd name="connsiteY26" fmla="*/ 5554640 h 8372022"/>
              <a:gd name="connsiteX27" fmla="*/ 2334887 w 2345125"/>
              <a:gd name="connsiteY27" fmla="*/ 5554640 h 8372022"/>
              <a:gd name="connsiteX28" fmla="*/ 2334886 w 2345125"/>
              <a:gd name="connsiteY28" fmla="*/ 5554638 h 8372022"/>
              <a:gd name="connsiteX29" fmla="*/ 1771558 w 2345125"/>
              <a:gd name="connsiteY29" fmla="*/ 5554639 h 8372022"/>
              <a:gd name="connsiteX30" fmla="*/ 1769954 w 2345125"/>
              <a:gd name="connsiteY30" fmla="*/ 5522865 h 8372022"/>
              <a:gd name="connsiteX31" fmla="*/ 1763682 w 2345125"/>
              <a:gd name="connsiteY31" fmla="*/ 5481769 h 8372022"/>
              <a:gd name="connsiteX32" fmla="*/ 1763681 w 2345125"/>
              <a:gd name="connsiteY32" fmla="*/ 4409639 h 8372022"/>
              <a:gd name="connsiteX33" fmla="*/ 1764565 w 2345125"/>
              <a:gd name="connsiteY33" fmla="*/ 4409639 h 8372022"/>
              <a:gd name="connsiteX34" fmla="*/ 1764565 w 2345125"/>
              <a:gd name="connsiteY34" fmla="*/ 2306138 h 8372022"/>
              <a:gd name="connsiteX35" fmla="*/ 1764565 w 2345125"/>
              <a:gd name="connsiteY35" fmla="*/ 709349 h 8372022"/>
              <a:gd name="connsiteX36" fmla="*/ 2344129 w 2345125"/>
              <a:gd name="connsiteY36" fmla="*/ 1217 h 8372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345125" h="8372022">
                <a:moveTo>
                  <a:pt x="1771557" y="5554640"/>
                </a:moveTo>
                <a:lnTo>
                  <a:pt x="2334887" y="5554640"/>
                </a:lnTo>
                <a:lnTo>
                  <a:pt x="2343745" y="5730059"/>
                </a:lnTo>
                <a:cubicBezTo>
                  <a:pt x="2343745" y="6445208"/>
                  <a:pt x="2053873" y="7092654"/>
                  <a:pt x="1585215" y="7561313"/>
                </a:cubicBezTo>
                <a:lnTo>
                  <a:pt x="1537534" y="7604648"/>
                </a:lnTo>
                <a:lnTo>
                  <a:pt x="1488542" y="7649175"/>
                </a:lnTo>
                <a:lnTo>
                  <a:pt x="1488540" y="7649176"/>
                </a:lnTo>
                <a:lnTo>
                  <a:pt x="1401304" y="7728461"/>
                </a:lnTo>
                <a:cubicBezTo>
                  <a:pt x="1257411" y="7847212"/>
                  <a:pt x="1100474" y="7950723"/>
                  <a:pt x="932964" y="8036521"/>
                </a:cubicBezTo>
                <a:lnTo>
                  <a:pt x="817528" y="8090412"/>
                </a:lnTo>
                <a:lnTo>
                  <a:pt x="948845" y="8372022"/>
                </a:lnTo>
                <a:lnTo>
                  <a:pt x="0" y="8123395"/>
                </a:lnTo>
                <a:lnTo>
                  <a:pt x="419446" y="7236723"/>
                </a:lnTo>
                <a:lnTo>
                  <a:pt x="579794" y="7580591"/>
                </a:lnTo>
                <a:lnTo>
                  <a:pt x="587922" y="7577503"/>
                </a:lnTo>
                <a:cubicBezTo>
                  <a:pt x="812345" y="7476036"/>
                  <a:pt x="1014983" y="7334876"/>
                  <a:pt x="1186882" y="7162978"/>
                </a:cubicBezTo>
                <a:lnTo>
                  <a:pt x="1203829" y="7144332"/>
                </a:lnTo>
                <a:lnTo>
                  <a:pt x="1254784" y="7114913"/>
                </a:lnTo>
                <a:lnTo>
                  <a:pt x="1203828" y="7144333"/>
                </a:lnTo>
                <a:lnTo>
                  <a:pt x="1317672" y="7019072"/>
                </a:lnTo>
                <a:cubicBezTo>
                  <a:pt x="1606757" y="6668782"/>
                  <a:pt x="1780415" y="6219700"/>
                  <a:pt x="1780415" y="5730059"/>
                </a:cubicBezTo>
                <a:close/>
                <a:moveTo>
                  <a:pt x="2345125" y="0"/>
                </a:moveTo>
                <a:lnTo>
                  <a:pt x="2345125" y="2306138"/>
                </a:lnTo>
                <a:lnTo>
                  <a:pt x="2344129" y="2306138"/>
                </a:lnTo>
                <a:lnTo>
                  <a:pt x="2344129" y="5180784"/>
                </a:lnTo>
                <a:lnTo>
                  <a:pt x="2343245" y="5180784"/>
                </a:lnTo>
                <a:lnTo>
                  <a:pt x="2343245" y="5554640"/>
                </a:lnTo>
                <a:lnTo>
                  <a:pt x="2334887" y="5554640"/>
                </a:lnTo>
                <a:lnTo>
                  <a:pt x="2334886" y="5554638"/>
                </a:lnTo>
                <a:lnTo>
                  <a:pt x="1771558" y="5554639"/>
                </a:lnTo>
                <a:lnTo>
                  <a:pt x="1769954" y="5522865"/>
                </a:lnTo>
                <a:lnTo>
                  <a:pt x="1763682" y="5481769"/>
                </a:lnTo>
                <a:lnTo>
                  <a:pt x="1763681" y="4409639"/>
                </a:lnTo>
                <a:lnTo>
                  <a:pt x="1764565" y="4409639"/>
                </a:lnTo>
                <a:lnTo>
                  <a:pt x="1764565" y="2306138"/>
                </a:lnTo>
                <a:lnTo>
                  <a:pt x="1764565" y="709349"/>
                </a:lnTo>
                <a:lnTo>
                  <a:pt x="2344129" y="121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480AC155-F3EA-F9F5-F92F-2DF11F4A7F35}"/>
              </a:ext>
            </a:extLst>
          </p:cNvPr>
          <p:cNvSpPr/>
          <p:nvPr/>
        </p:nvSpPr>
        <p:spPr>
          <a:xfrm>
            <a:off x="13101091" y="1847867"/>
            <a:ext cx="2570381" cy="6027847"/>
          </a:xfrm>
          <a:custGeom>
            <a:avLst/>
            <a:gdLst>
              <a:gd name="connsiteX0" fmla="*/ 588784 w 2570381"/>
              <a:gd name="connsiteY0" fmla="*/ 4770583 h 6027847"/>
              <a:gd name="connsiteX1" fmla="*/ 588784 w 2570381"/>
              <a:gd name="connsiteY1" fmla="*/ 4798833 h 6027847"/>
              <a:gd name="connsiteX2" fmla="*/ 587360 w 2570381"/>
              <a:gd name="connsiteY2" fmla="*/ 4784708 h 6027847"/>
              <a:gd name="connsiteX3" fmla="*/ 0 w 2570381"/>
              <a:gd name="connsiteY3" fmla="*/ 0 h 6027847"/>
              <a:gd name="connsiteX4" fmla="*/ 589089 w 2570381"/>
              <a:gd name="connsiteY4" fmla="*/ 719769 h 6027847"/>
              <a:gd name="connsiteX5" fmla="*/ 589089 w 2570381"/>
              <a:gd name="connsiteY5" fmla="*/ 719770 h 6027847"/>
              <a:gd name="connsiteX6" fmla="*/ 1287827 w 2570381"/>
              <a:gd name="connsiteY6" fmla="*/ 1573513 h 6027847"/>
              <a:gd name="connsiteX7" fmla="*/ 589089 w 2570381"/>
              <a:gd name="connsiteY7" fmla="*/ 1573513 h 6027847"/>
              <a:gd name="connsiteX8" fmla="*/ 589089 w 2570381"/>
              <a:gd name="connsiteY8" fmla="*/ 4448159 h 6027847"/>
              <a:gd name="connsiteX9" fmla="*/ 588783 w 2570381"/>
              <a:gd name="connsiteY9" fmla="*/ 4448159 h 6027847"/>
              <a:gd name="connsiteX10" fmla="*/ 588783 w 2570381"/>
              <a:gd name="connsiteY10" fmla="*/ 4770583 h 6027847"/>
              <a:gd name="connsiteX11" fmla="*/ 587359 w 2570381"/>
              <a:gd name="connsiteY11" fmla="*/ 4784708 h 6027847"/>
              <a:gd name="connsiteX12" fmla="*/ 588783 w 2570381"/>
              <a:gd name="connsiteY12" fmla="*/ 4798833 h 6027847"/>
              <a:gd name="connsiteX13" fmla="*/ 588783 w 2570381"/>
              <a:gd name="connsiteY13" fmla="*/ 4822014 h 6027847"/>
              <a:gd name="connsiteX14" fmla="*/ 588784 w 2570381"/>
              <a:gd name="connsiteY14" fmla="*/ 4822014 h 6027847"/>
              <a:gd name="connsiteX15" fmla="*/ 588784 w 2570381"/>
              <a:gd name="connsiteY15" fmla="*/ 4798833 h 6027847"/>
              <a:gd name="connsiteX16" fmla="*/ 594029 w 2570381"/>
              <a:gd name="connsiteY16" fmla="*/ 4850859 h 6027847"/>
              <a:gd name="connsiteX17" fmla="*/ 849443 w 2570381"/>
              <a:gd name="connsiteY17" fmla="*/ 5106273 h 6027847"/>
              <a:gd name="connsiteX18" fmla="*/ 915398 w 2570381"/>
              <a:gd name="connsiteY18" fmla="*/ 5112923 h 6027847"/>
              <a:gd name="connsiteX19" fmla="*/ 915398 w 2570381"/>
              <a:gd name="connsiteY19" fmla="*/ 5111734 h 6027847"/>
              <a:gd name="connsiteX20" fmla="*/ 927576 w 2570381"/>
              <a:gd name="connsiteY20" fmla="*/ 5111734 h 6027847"/>
              <a:gd name="connsiteX21" fmla="*/ 927586 w 2570381"/>
              <a:gd name="connsiteY21" fmla="*/ 5111733 h 6027847"/>
              <a:gd name="connsiteX22" fmla="*/ 1758580 w 2570381"/>
              <a:gd name="connsiteY22" fmla="*/ 5111733 h 6027847"/>
              <a:gd name="connsiteX23" fmla="*/ 1815509 w 2570381"/>
              <a:gd name="connsiteY23" fmla="*/ 5111733 h 6027847"/>
              <a:gd name="connsiteX24" fmla="*/ 1815509 w 2570381"/>
              <a:gd name="connsiteY24" fmla="*/ 4775183 h 6027847"/>
              <a:gd name="connsiteX25" fmla="*/ 2570381 w 2570381"/>
              <a:gd name="connsiteY25" fmla="*/ 5401515 h 6027847"/>
              <a:gd name="connsiteX26" fmla="*/ 1815509 w 2570381"/>
              <a:gd name="connsiteY26" fmla="*/ 6027847 h 6027847"/>
              <a:gd name="connsiteX27" fmla="*/ 1815509 w 2570381"/>
              <a:gd name="connsiteY27" fmla="*/ 5691297 h 6027847"/>
              <a:gd name="connsiteX28" fmla="*/ 915399 w 2570381"/>
              <a:gd name="connsiteY28" fmla="*/ 5691297 h 6027847"/>
              <a:gd name="connsiteX29" fmla="*/ 915399 w 2570381"/>
              <a:gd name="connsiteY29" fmla="*/ 5689573 h 6027847"/>
              <a:gd name="connsiteX30" fmla="*/ 823076 w 2570381"/>
              <a:gd name="connsiteY30" fmla="*/ 5684911 h 6027847"/>
              <a:gd name="connsiteX31" fmla="*/ 15391 w 2570381"/>
              <a:gd name="connsiteY31" fmla="*/ 4877226 h 6027847"/>
              <a:gd name="connsiteX32" fmla="*/ 12603 w 2570381"/>
              <a:gd name="connsiteY32" fmla="*/ 4822014 h 6027847"/>
              <a:gd name="connsiteX33" fmla="*/ 12602 w 2570381"/>
              <a:gd name="connsiteY33" fmla="*/ 4822014 h 6027847"/>
              <a:gd name="connsiteX34" fmla="*/ 9220 w 2570381"/>
              <a:gd name="connsiteY34" fmla="*/ 4822014 h 6027847"/>
              <a:gd name="connsiteX35" fmla="*/ 9220 w 2570381"/>
              <a:gd name="connsiteY35" fmla="*/ 4448159 h 6027847"/>
              <a:gd name="connsiteX36" fmla="*/ 0 w 2570381"/>
              <a:gd name="connsiteY36" fmla="*/ 4448159 h 6027847"/>
              <a:gd name="connsiteX37" fmla="*/ 0 w 2570381"/>
              <a:gd name="connsiteY37" fmla="*/ 1573513 h 6027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570381" h="6027847">
                <a:moveTo>
                  <a:pt x="588784" y="4770583"/>
                </a:moveTo>
                <a:lnTo>
                  <a:pt x="588784" y="4798833"/>
                </a:lnTo>
                <a:lnTo>
                  <a:pt x="587360" y="4784708"/>
                </a:lnTo>
                <a:close/>
                <a:moveTo>
                  <a:pt x="0" y="0"/>
                </a:moveTo>
                <a:lnTo>
                  <a:pt x="589089" y="719769"/>
                </a:lnTo>
                <a:lnTo>
                  <a:pt x="589089" y="719770"/>
                </a:lnTo>
                <a:lnTo>
                  <a:pt x="1287827" y="1573513"/>
                </a:lnTo>
                <a:lnTo>
                  <a:pt x="589089" y="1573513"/>
                </a:lnTo>
                <a:lnTo>
                  <a:pt x="589089" y="4448159"/>
                </a:lnTo>
                <a:lnTo>
                  <a:pt x="588783" y="4448159"/>
                </a:lnTo>
                <a:lnTo>
                  <a:pt x="588783" y="4770583"/>
                </a:lnTo>
                <a:lnTo>
                  <a:pt x="587359" y="4784708"/>
                </a:lnTo>
                <a:lnTo>
                  <a:pt x="588783" y="4798833"/>
                </a:lnTo>
                <a:lnTo>
                  <a:pt x="588783" y="4822014"/>
                </a:lnTo>
                <a:lnTo>
                  <a:pt x="588784" y="4822014"/>
                </a:lnTo>
                <a:lnTo>
                  <a:pt x="588784" y="4798833"/>
                </a:lnTo>
                <a:lnTo>
                  <a:pt x="594029" y="4850859"/>
                </a:lnTo>
                <a:cubicBezTo>
                  <a:pt x="620263" y="4979063"/>
                  <a:pt x="721240" y="5080040"/>
                  <a:pt x="849443" y="5106273"/>
                </a:cubicBezTo>
                <a:lnTo>
                  <a:pt x="915398" y="5112923"/>
                </a:lnTo>
                <a:lnTo>
                  <a:pt x="915398" y="5111734"/>
                </a:lnTo>
                <a:lnTo>
                  <a:pt x="927576" y="5111734"/>
                </a:lnTo>
                <a:lnTo>
                  <a:pt x="927586" y="5111733"/>
                </a:lnTo>
                <a:lnTo>
                  <a:pt x="1758580" y="5111733"/>
                </a:lnTo>
                <a:lnTo>
                  <a:pt x="1815509" y="5111733"/>
                </a:lnTo>
                <a:lnTo>
                  <a:pt x="1815509" y="4775183"/>
                </a:lnTo>
                <a:lnTo>
                  <a:pt x="2570381" y="5401515"/>
                </a:lnTo>
                <a:lnTo>
                  <a:pt x="1815509" y="6027847"/>
                </a:lnTo>
                <a:lnTo>
                  <a:pt x="1815509" y="5691297"/>
                </a:lnTo>
                <a:lnTo>
                  <a:pt x="915399" y="5691297"/>
                </a:lnTo>
                <a:lnTo>
                  <a:pt x="915399" y="5689573"/>
                </a:lnTo>
                <a:lnTo>
                  <a:pt x="823076" y="5684911"/>
                </a:lnTo>
                <a:cubicBezTo>
                  <a:pt x="397206" y="5641662"/>
                  <a:pt x="58640" y="5303096"/>
                  <a:pt x="15391" y="4877226"/>
                </a:cubicBezTo>
                <a:lnTo>
                  <a:pt x="12603" y="4822014"/>
                </a:lnTo>
                <a:lnTo>
                  <a:pt x="12602" y="4822014"/>
                </a:lnTo>
                <a:lnTo>
                  <a:pt x="9220" y="4822014"/>
                </a:lnTo>
                <a:lnTo>
                  <a:pt x="9220" y="4448159"/>
                </a:lnTo>
                <a:lnTo>
                  <a:pt x="0" y="4448159"/>
                </a:lnTo>
                <a:lnTo>
                  <a:pt x="0" y="1573513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D0E3BC4D-1C88-FBDD-5B63-D6F864701AA1}"/>
              </a:ext>
            </a:extLst>
          </p:cNvPr>
          <p:cNvSpPr/>
          <p:nvPr/>
        </p:nvSpPr>
        <p:spPr>
          <a:xfrm>
            <a:off x="12492498" y="1116459"/>
            <a:ext cx="2353654" cy="8370805"/>
          </a:xfrm>
          <a:custGeom>
            <a:avLst/>
            <a:gdLst>
              <a:gd name="connsiteX0" fmla="*/ 582097 w 2353654"/>
              <a:gd name="connsiteY0" fmla="*/ 5553423 h 8370805"/>
              <a:gd name="connsiteX1" fmla="*/ 573239 w 2353654"/>
              <a:gd name="connsiteY1" fmla="*/ 5728842 h 8370805"/>
              <a:gd name="connsiteX2" fmla="*/ 1035982 w 2353654"/>
              <a:gd name="connsiteY2" fmla="*/ 7017855 h 8370805"/>
              <a:gd name="connsiteX3" fmla="*/ 1149826 w 2353654"/>
              <a:gd name="connsiteY3" fmla="*/ 7143116 h 8370805"/>
              <a:gd name="connsiteX4" fmla="*/ 1098870 w 2353654"/>
              <a:gd name="connsiteY4" fmla="*/ 7113696 h 8370805"/>
              <a:gd name="connsiteX5" fmla="*/ 1149825 w 2353654"/>
              <a:gd name="connsiteY5" fmla="*/ 7143115 h 8370805"/>
              <a:gd name="connsiteX6" fmla="*/ 1166772 w 2353654"/>
              <a:gd name="connsiteY6" fmla="*/ 7161761 h 8370805"/>
              <a:gd name="connsiteX7" fmla="*/ 1765732 w 2353654"/>
              <a:gd name="connsiteY7" fmla="*/ 7576286 h 8370805"/>
              <a:gd name="connsiteX8" fmla="*/ 1773860 w 2353654"/>
              <a:gd name="connsiteY8" fmla="*/ 7579374 h 8370805"/>
              <a:gd name="connsiteX9" fmla="*/ 1934208 w 2353654"/>
              <a:gd name="connsiteY9" fmla="*/ 7235506 h 8370805"/>
              <a:gd name="connsiteX10" fmla="*/ 2353654 w 2353654"/>
              <a:gd name="connsiteY10" fmla="*/ 8122178 h 8370805"/>
              <a:gd name="connsiteX11" fmla="*/ 1404809 w 2353654"/>
              <a:gd name="connsiteY11" fmla="*/ 8370805 h 8370805"/>
              <a:gd name="connsiteX12" fmla="*/ 1536126 w 2353654"/>
              <a:gd name="connsiteY12" fmla="*/ 8089195 h 8370805"/>
              <a:gd name="connsiteX13" fmla="*/ 1420690 w 2353654"/>
              <a:gd name="connsiteY13" fmla="*/ 8035304 h 8370805"/>
              <a:gd name="connsiteX14" fmla="*/ 952350 w 2353654"/>
              <a:gd name="connsiteY14" fmla="*/ 7727244 h 8370805"/>
              <a:gd name="connsiteX15" fmla="*/ 865114 w 2353654"/>
              <a:gd name="connsiteY15" fmla="*/ 7647959 h 8370805"/>
              <a:gd name="connsiteX16" fmla="*/ 865112 w 2353654"/>
              <a:gd name="connsiteY16" fmla="*/ 7647958 h 8370805"/>
              <a:gd name="connsiteX17" fmla="*/ 816120 w 2353654"/>
              <a:gd name="connsiteY17" fmla="*/ 7603431 h 8370805"/>
              <a:gd name="connsiteX18" fmla="*/ 768439 w 2353654"/>
              <a:gd name="connsiteY18" fmla="*/ 7560096 h 8370805"/>
              <a:gd name="connsiteX19" fmla="*/ 9909 w 2353654"/>
              <a:gd name="connsiteY19" fmla="*/ 5728842 h 8370805"/>
              <a:gd name="connsiteX20" fmla="*/ 18767 w 2353654"/>
              <a:gd name="connsiteY20" fmla="*/ 5553423 h 8370805"/>
              <a:gd name="connsiteX21" fmla="*/ 0 w 2353654"/>
              <a:gd name="connsiteY21" fmla="*/ 0 h 8370805"/>
              <a:gd name="connsiteX22" fmla="*/ 589089 w 2353654"/>
              <a:gd name="connsiteY22" fmla="*/ 719770 h 8370805"/>
              <a:gd name="connsiteX23" fmla="*/ 598614 w 2353654"/>
              <a:gd name="connsiteY23" fmla="*/ 731408 h 8370805"/>
              <a:gd name="connsiteX24" fmla="*/ 598614 w 2353654"/>
              <a:gd name="connsiteY24" fmla="*/ 2304921 h 8370805"/>
              <a:gd name="connsiteX25" fmla="*/ 589089 w 2353654"/>
              <a:gd name="connsiteY25" fmla="*/ 2304921 h 8370805"/>
              <a:gd name="connsiteX26" fmla="*/ 589089 w 2353654"/>
              <a:gd name="connsiteY26" fmla="*/ 4408422 h 8370805"/>
              <a:gd name="connsiteX27" fmla="*/ 589973 w 2353654"/>
              <a:gd name="connsiteY27" fmla="*/ 4408422 h 8370805"/>
              <a:gd name="connsiteX28" fmla="*/ 589972 w 2353654"/>
              <a:gd name="connsiteY28" fmla="*/ 5480552 h 8370805"/>
              <a:gd name="connsiteX29" fmla="*/ 583700 w 2353654"/>
              <a:gd name="connsiteY29" fmla="*/ 5521648 h 8370805"/>
              <a:gd name="connsiteX30" fmla="*/ 582096 w 2353654"/>
              <a:gd name="connsiteY30" fmla="*/ 5553422 h 8370805"/>
              <a:gd name="connsiteX31" fmla="*/ 18768 w 2353654"/>
              <a:gd name="connsiteY31" fmla="*/ 5553421 h 8370805"/>
              <a:gd name="connsiteX32" fmla="*/ 18767 w 2353654"/>
              <a:gd name="connsiteY32" fmla="*/ 5553423 h 8370805"/>
              <a:gd name="connsiteX33" fmla="*/ 10409 w 2353654"/>
              <a:gd name="connsiteY33" fmla="*/ 5553423 h 8370805"/>
              <a:gd name="connsiteX34" fmla="*/ 10409 w 2353654"/>
              <a:gd name="connsiteY34" fmla="*/ 5179567 h 8370805"/>
              <a:gd name="connsiteX35" fmla="*/ 0 w 2353654"/>
              <a:gd name="connsiteY35" fmla="*/ 5179567 h 8370805"/>
              <a:gd name="connsiteX36" fmla="*/ 0 w 2353654"/>
              <a:gd name="connsiteY36" fmla="*/ 2304921 h 8370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353654" h="8370805">
                <a:moveTo>
                  <a:pt x="582097" y="5553423"/>
                </a:moveTo>
                <a:lnTo>
                  <a:pt x="573239" y="5728842"/>
                </a:lnTo>
                <a:cubicBezTo>
                  <a:pt x="573239" y="6218483"/>
                  <a:pt x="746897" y="6667565"/>
                  <a:pt x="1035982" y="7017855"/>
                </a:cubicBezTo>
                <a:lnTo>
                  <a:pt x="1149826" y="7143116"/>
                </a:lnTo>
                <a:lnTo>
                  <a:pt x="1098870" y="7113696"/>
                </a:lnTo>
                <a:lnTo>
                  <a:pt x="1149825" y="7143115"/>
                </a:lnTo>
                <a:lnTo>
                  <a:pt x="1166772" y="7161761"/>
                </a:lnTo>
                <a:cubicBezTo>
                  <a:pt x="1338671" y="7333659"/>
                  <a:pt x="1541309" y="7474819"/>
                  <a:pt x="1765732" y="7576286"/>
                </a:cubicBezTo>
                <a:lnTo>
                  <a:pt x="1773860" y="7579374"/>
                </a:lnTo>
                <a:lnTo>
                  <a:pt x="1934208" y="7235506"/>
                </a:lnTo>
                <a:lnTo>
                  <a:pt x="2353654" y="8122178"/>
                </a:lnTo>
                <a:lnTo>
                  <a:pt x="1404809" y="8370805"/>
                </a:lnTo>
                <a:lnTo>
                  <a:pt x="1536126" y="8089195"/>
                </a:lnTo>
                <a:lnTo>
                  <a:pt x="1420690" y="8035304"/>
                </a:lnTo>
                <a:cubicBezTo>
                  <a:pt x="1253180" y="7949506"/>
                  <a:pt x="1096243" y="7845995"/>
                  <a:pt x="952350" y="7727244"/>
                </a:cubicBezTo>
                <a:lnTo>
                  <a:pt x="865114" y="7647959"/>
                </a:lnTo>
                <a:lnTo>
                  <a:pt x="865112" y="7647958"/>
                </a:lnTo>
                <a:lnTo>
                  <a:pt x="816120" y="7603431"/>
                </a:lnTo>
                <a:lnTo>
                  <a:pt x="768439" y="7560096"/>
                </a:lnTo>
                <a:cubicBezTo>
                  <a:pt x="299781" y="7091437"/>
                  <a:pt x="9909" y="6443991"/>
                  <a:pt x="9909" y="5728842"/>
                </a:cubicBezTo>
                <a:lnTo>
                  <a:pt x="18767" y="5553423"/>
                </a:lnTo>
                <a:close/>
                <a:moveTo>
                  <a:pt x="0" y="0"/>
                </a:moveTo>
                <a:lnTo>
                  <a:pt x="589089" y="719770"/>
                </a:lnTo>
                <a:lnTo>
                  <a:pt x="598614" y="731408"/>
                </a:lnTo>
                <a:lnTo>
                  <a:pt x="598614" y="2304921"/>
                </a:lnTo>
                <a:lnTo>
                  <a:pt x="589089" y="2304921"/>
                </a:lnTo>
                <a:lnTo>
                  <a:pt x="589089" y="4408422"/>
                </a:lnTo>
                <a:lnTo>
                  <a:pt x="589973" y="4408422"/>
                </a:lnTo>
                <a:lnTo>
                  <a:pt x="589972" y="5480552"/>
                </a:lnTo>
                <a:lnTo>
                  <a:pt x="583700" y="5521648"/>
                </a:lnTo>
                <a:lnTo>
                  <a:pt x="582096" y="5553422"/>
                </a:lnTo>
                <a:lnTo>
                  <a:pt x="18768" y="5553421"/>
                </a:lnTo>
                <a:lnTo>
                  <a:pt x="18767" y="5553423"/>
                </a:lnTo>
                <a:lnTo>
                  <a:pt x="10409" y="5553423"/>
                </a:lnTo>
                <a:lnTo>
                  <a:pt x="10409" y="5179567"/>
                </a:lnTo>
                <a:lnTo>
                  <a:pt x="0" y="5179567"/>
                </a:lnTo>
                <a:lnTo>
                  <a:pt x="0" y="230492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F9168F60-5366-6048-80CC-22AA71D84CA7}"/>
              </a:ext>
            </a:extLst>
          </p:cNvPr>
          <p:cNvSpPr/>
          <p:nvPr/>
        </p:nvSpPr>
        <p:spPr>
          <a:xfrm flipH="1">
            <a:off x="15906813" y="6792181"/>
            <a:ext cx="914400" cy="9144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+mj-lt"/>
              </a:rPr>
              <a:t>05</a:t>
            </a: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F5C44756-F2F8-38DB-D6DE-54322BC3DFA3}"/>
              </a:ext>
            </a:extLst>
          </p:cNvPr>
          <p:cNvSpPr/>
          <p:nvPr/>
        </p:nvSpPr>
        <p:spPr>
          <a:xfrm flipH="1">
            <a:off x="15113349" y="9158048"/>
            <a:ext cx="914400" cy="9144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+mj-lt"/>
              </a:rPr>
              <a:t>04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4A18357-8932-3D34-BD85-61FFC0DD2D2B}"/>
              </a:ext>
            </a:extLst>
          </p:cNvPr>
          <p:cNvSpPr txBox="1"/>
          <p:nvPr/>
        </p:nvSpPr>
        <p:spPr>
          <a:xfrm flipH="1">
            <a:off x="18069137" y="6863696"/>
            <a:ext cx="3054496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en-US" sz="2200" dirty="0" err="1">
                <a:solidFill>
                  <a:schemeClr val="tx2"/>
                </a:solidFill>
              </a:rPr>
              <a:t>Tăng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tốc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và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mở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rộng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quy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mô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chuyển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đổi</a:t>
            </a:r>
            <a:r>
              <a:rPr lang="en-US" sz="2200" dirty="0">
                <a:solidFill>
                  <a:schemeClr val="tx2"/>
                </a:solidFill>
              </a:rPr>
              <a:t>.</a:t>
            </a:r>
            <a:endParaRPr lang="vi-VN" sz="2200" dirty="0">
              <a:solidFill>
                <a:schemeClr val="tx2"/>
              </a:solidFill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963FBF60-918A-76C9-693A-E5C58FFF7E85}"/>
              </a:ext>
            </a:extLst>
          </p:cNvPr>
          <p:cNvSpPr txBox="1"/>
          <p:nvPr/>
        </p:nvSpPr>
        <p:spPr>
          <a:xfrm flipH="1">
            <a:off x="17179766" y="9822777"/>
            <a:ext cx="3054496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vi-VN" sz="2200" dirty="0">
                <a:solidFill>
                  <a:schemeClr val="tx2"/>
                </a:solidFill>
              </a:rPr>
              <a:t>Linh hoạt điều chỉnh theo thị trường.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4AC40510-0C02-D9DC-2776-9B299545700D}"/>
              </a:ext>
            </a:extLst>
          </p:cNvPr>
          <p:cNvSpPr txBox="1"/>
          <p:nvPr/>
        </p:nvSpPr>
        <p:spPr>
          <a:xfrm rot="5400000" flipH="1">
            <a:off x="9552739" y="5011399"/>
            <a:ext cx="2886075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200" b="1" dirty="0">
                <a:solidFill>
                  <a:schemeClr val="bg2">
                    <a:alpha val="50000"/>
                  </a:schemeClr>
                </a:solidFill>
                <a:latin typeface="+mj-lt"/>
              </a:rPr>
              <a:t>AWAKENING</a:t>
            </a:r>
            <a:endParaRPr lang="vi-VN" sz="2200" b="1" dirty="0">
              <a:solidFill>
                <a:schemeClr val="bg2">
                  <a:alpha val="50000"/>
                </a:schemeClr>
              </a:solidFill>
              <a:latin typeface="+mj-lt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F8AB816-9B01-94F2-D95F-EE8710BE7DFB}"/>
              </a:ext>
            </a:extLst>
          </p:cNvPr>
          <p:cNvSpPr txBox="1"/>
          <p:nvPr/>
        </p:nvSpPr>
        <p:spPr>
          <a:xfrm flipH="1">
            <a:off x="11067129" y="12091157"/>
            <a:ext cx="2249742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vi-VN" sz="2200" dirty="0">
                <a:solidFill>
                  <a:schemeClr val="tx2"/>
                </a:solidFill>
              </a:rPr>
              <a:t>Ứng dụng công nghệ để tối ưu vận hành.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C705AF54-285A-E086-B05A-E81A558B8899}"/>
              </a:ext>
            </a:extLst>
          </p:cNvPr>
          <p:cNvSpPr txBox="1"/>
          <p:nvPr/>
        </p:nvSpPr>
        <p:spPr>
          <a:xfrm rot="5400000" flipH="1">
            <a:off x="10158287" y="5011399"/>
            <a:ext cx="2886075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200" b="1" dirty="0">
                <a:solidFill>
                  <a:schemeClr val="bg2">
                    <a:alpha val="50000"/>
                  </a:schemeClr>
                </a:solidFill>
                <a:latin typeface="+mj-lt"/>
              </a:rPr>
              <a:t>ALIGNMENT</a:t>
            </a:r>
            <a:endParaRPr lang="vi-VN" sz="2200" b="1" dirty="0">
              <a:solidFill>
                <a:schemeClr val="bg2">
                  <a:alpha val="50000"/>
                </a:schemeClr>
              </a:solidFill>
              <a:latin typeface="+mj-lt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21939ACE-B204-5DF9-6DA6-62B67CE36E10}"/>
              </a:ext>
            </a:extLst>
          </p:cNvPr>
          <p:cNvSpPr txBox="1"/>
          <p:nvPr/>
        </p:nvSpPr>
        <p:spPr>
          <a:xfrm rot="5400000" flipH="1">
            <a:off x="10748961" y="5011399"/>
            <a:ext cx="2886075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200" b="1" dirty="0">
                <a:solidFill>
                  <a:schemeClr val="bg2">
                    <a:alpha val="50000"/>
                  </a:schemeClr>
                </a:solidFill>
                <a:latin typeface="+mj-lt"/>
              </a:rPr>
              <a:t>AUTOMATION</a:t>
            </a:r>
            <a:endParaRPr lang="vi-VN" sz="2200" b="1" dirty="0">
              <a:solidFill>
                <a:schemeClr val="bg2">
                  <a:alpha val="50000"/>
                </a:schemeClr>
              </a:solidFill>
              <a:latin typeface="+mj-lt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38B06E98-F8BF-CFA6-DFD1-71E6793930C4}"/>
              </a:ext>
            </a:extLst>
          </p:cNvPr>
          <p:cNvSpPr txBox="1"/>
          <p:nvPr/>
        </p:nvSpPr>
        <p:spPr>
          <a:xfrm rot="5400000" flipH="1">
            <a:off x="11333898" y="5011399"/>
            <a:ext cx="2886075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200" b="1" dirty="0">
                <a:solidFill>
                  <a:schemeClr val="bg2">
                    <a:alpha val="50000"/>
                  </a:schemeClr>
                </a:solidFill>
                <a:latin typeface="+mj-lt"/>
              </a:rPr>
              <a:t>ADAPTATION</a:t>
            </a:r>
            <a:endParaRPr lang="vi-VN" sz="2200" b="1" dirty="0">
              <a:solidFill>
                <a:schemeClr val="bg2">
                  <a:alpha val="50000"/>
                </a:schemeClr>
              </a:solidFill>
              <a:latin typeface="+mj-lt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5EE89CA2-8388-6AA7-7C35-0C6DDCFAAE7A}"/>
              </a:ext>
            </a:extLst>
          </p:cNvPr>
          <p:cNvSpPr txBox="1"/>
          <p:nvPr/>
        </p:nvSpPr>
        <p:spPr>
          <a:xfrm rot="5400000" flipH="1">
            <a:off x="11947983" y="5011399"/>
            <a:ext cx="2886075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200" b="1" dirty="0">
                <a:solidFill>
                  <a:schemeClr val="bg2">
                    <a:alpha val="50000"/>
                  </a:schemeClr>
                </a:solidFill>
                <a:latin typeface="+mj-lt"/>
              </a:rPr>
              <a:t>ACCELERATION</a:t>
            </a:r>
            <a:endParaRPr lang="vi-VN" sz="2200" b="1" dirty="0">
              <a:solidFill>
                <a:schemeClr val="bg2">
                  <a:alpha val="50000"/>
                </a:schemeClr>
              </a:solidFill>
              <a:latin typeface="+mj-lt"/>
            </a:endParaRPr>
          </a:p>
        </p:txBody>
      </p:sp>
      <p:sp>
        <p:nvSpPr>
          <p:cNvPr id="89" name="!!SubTitle">
            <a:extLst>
              <a:ext uri="{FF2B5EF4-FFF2-40B4-BE49-F238E27FC236}">
                <a16:creationId xmlns:a16="http://schemas.microsoft.com/office/drawing/2014/main" id="{C941FCD8-E683-2B37-474B-423D63757E7B}"/>
              </a:ext>
            </a:extLst>
          </p:cNvPr>
          <p:cNvSpPr txBox="1"/>
          <p:nvPr/>
        </p:nvSpPr>
        <p:spPr>
          <a:xfrm>
            <a:off x="1117732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90" name="!!MainTitle1">
            <a:extLst>
              <a:ext uri="{FF2B5EF4-FFF2-40B4-BE49-F238E27FC236}">
                <a16:creationId xmlns:a16="http://schemas.microsoft.com/office/drawing/2014/main" id="{3F91800A-7DA2-5967-805B-6579F498752E}"/>
              </a:ext>
            </a:extLst>
          </p:cNvPr>
          <p:cNvSpPr txBox="1"/>
          <p:nvPr/>
        </p:nvSpPr>
        <p:spPr>
          <a:xfrm>
            <a:off x="1059637" y="2731805"/>
            <a:ext cx="7602851" cy="212365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6600" b="1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5A DIGITAL</a:t>
            </a:r>
          </a:p>
          <a:p>
            <a:pPr lvl="0">
              <a:defRPr/>
            </a:pPr>
            <a:r>
              <a: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TRANSFORMATION</a:t>
            </a:r>
          </a:p>
        </p:txBody>
      </p:sp>
      <p:sp>
        <p:nvSpPr>
          <p:cNvPr id="91" name="!!SlideOcean">
            <a:extLst>
              <a:ext uri="{FF2B5EF4-FFF2-40B4-BE49-F238E27FC236}">
                <a16:creationId xmlns:a16="http://schemas.microsoft.com/office/drawing/2014/main" id="{1E0DBDEC-4AB0-92DC-3DA7-1C4A93BDAF0F}"/>
              </a:ext>
            </a:extLst>
          </p:cNvPr>
          <p:cNvSpPr txBox="1"/>
          <p:nvPr/>
        </p:nvSpPr>
        <p:spPr>
          <a:xfrm>
            <a:off x="21111846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92" name="Freeform 173">
            <a:extLst>
              <a:ext uri="{FF2B5EF4-FFF2-40B4-BE49-F238E27FC236}">
                <a16:creationId xmlns:a16="http://schemas.microsoft.com/office/drawing/2014/main" id="{7FA13606-FF66-AFDC-DB34-69A9F9B44B25}"/>
              </a:ext>
            </a:extLst>
          </p:cNvPr>
          <p:cNvSpPr>
            <a:spLocks noEditPoints="1"/>
          </p:cNvSpPr>
          <p:nvPr/>
        </p:nvSpPr>
        <p:spPr bwMode="auto">
          <a:xfrm>
            <a:off x="7527566" y="9869704"/>
            <a:ext cx="630392" cy="706038"/>
          </a:xfrm>
          <a:custGeom>
            <a:avLst/>
            <a:gdLst>
              <a:gd name="T0" fmla="*/ 669 w 941"/>
              <a:gd name="T1" fmla="*/ 525 h 1049"/>
              <a:gd name="T2" fmla="*/ 470 w 941"/>
              <a:gd name="T3" fmla="*/ 724 h 1049"/>
              <a:gd name="T4" fmla="*/ 271 w 941"/>
              <a:gd name="T5" fmla="*/ 525 h 1049"/>
              <a:gd name="T6" fmla="*/ 470 w 941"/>
              <a:gd name="T7" fmla="*/ 326 h 1049"/>
              <a:gd name="T8" fmla="*/ 669 w 941"/>
              <a:gd name="T9" fmla="*/ 525 h 1049"/>
              <a:gd name="T10" fmla="*/ 470 w 941"/>
              <a:gd name="T11" fmla="*/ 326 h 1049"/>
              <a:gd name="T12" fmla="*/ 470 w 941"/>
              <a:gd name="T13" fmla="*/ 118 h 1049"/>
              <a:gd name="T14" fmla="*/ 470 w 941"/>
              <a:gd name="T15" fmla="*/ 0 h 1049"/>
              <a:gd name="T16" fmla="*/ 411 w 941"/>
              <a:gd name="T17" fmla="*/ 60 h 1049"/>
              <a:gd name="T18" fmla="*/ 470 w 941"/>
              <a:gd name="T19" fmla="*/ 119 h 1049"/>
              <a:gd name="T20" fmla="*/ 529 w 941"/>
              <a:gd name="T21" fmla="*/ 60 h 1049"/>
              <a:gd name="T22" fmla="*/ 470 w 941"/>
              <a:gd name="T23" fmla="*/ 0 h 1049"/>
              <a:gd name="T24" fmla="*/ 470 w 941"/>
              <a:gd name="T25" fmla="*/ 724 h 1049"/>
              <a:gd name="T26" fmla="*/ 470 w 941"/>
              <a:gd name="T27" fmla="*/ 931 h 1049"/>
              <a:gd name="T28" fmla="*/ 529 w 941"/>
              <a:gd name="T29" fmla="*/ 990 h 1049"/>
              <a:gd name="T30" fmla="*/ 470 w 941"/>
              <a:gd name="T31" fmla="*/ 931 h 1049"/>
              <a:gd name="T32" fmla="*/ 411 w 941"/>
              <a:gd name="T33" fmla="*/ 990 h 1049"/>
              <a:gd name="T34" fmla="*/ 470 w 941"/>
              <a:gd name="T35" fmla="*/ 1049 h 1049"/>
              <a:gd name="T36" fmla="*/ 529 w 941"/>
              <a:gd name="T37" fmla="*/ 990 h 1049"/>
              <a:gd name="T38" fmla="*/ 881 w 941"/>
              <a:gd name="T39" fmla="*/ 131 h 1049"/>
              <a:gd name="T40" fmla="*/ 822 w 941"/>
              <a:gd name="T41" fmla="*/ 190 h 1049"/>
              <a:gd name="T42" fmla="*/ 881 w 941"/>
              <a:gd name="T43" fmla="*/ 250 h 1049"/>
              <a:gd name="T44" fmla="*/ 941 w 941"/>
              <a:gd name="T45" fmla="*/ 190 h 1049"/>
              <a:gd name="T46" fmla="*/ 881 w 941"/>
              <a:gd name="T47" fmla="*/ 131 h 1049"/>
              <a:gd name="T48" fmla="*/ 631 w 941"/>
              <a:gd name="T49" fmla="*/ 407 h 1049"/>
              <a:gd name="T50" fmla="*/ 881 w 941"/>
              <a:gd name="T51" fmla="*/ 407 h 1049"/>
              <a:gd name="T52" fmla="*/ 881 w 941"/>
              <a:gd name="T53" fmla="*/ 250 h 1049"/>
              <a:gd name="T54" fmla="*/ 0 w 941"/>
              <a:gd name="T55" fmla="*/ 190 h 1049"/>
              <a:gd name="T56" fmla="*/ 59 w 941"/>
              <a:gd name="T57" fmla="*/ 250 h 1049"/>
              <a:gd name="T58" fmla="*/ 118 w 941"/>
              <a:gd name="T59" fmla="*/ 190 h 1049"/>
              <a:gd name="T60" fmla="*/ 59 w 941"/>
              <a:gd name="T61" fmla="*/ 131 h 1049"/>
              <a:gd name="T62" fmla="*/ 0 w 941"/>
              <a:gd name="T63" fmla="*/ 190 h 1049"/>
              <a:gd name="T64" fmla="*/ 59 w 941"/>
              <a:gd name="T65" fmla="*/ 250 h 1049"/>
              <a:gd name="T66" fmla="*/ 59 w 941"/>
              <a:gd name="T67" fmla="*/ 407 h 1049"/>
              <a:gd name="T68" fmla="*/ 310 w 941"/>
              <a:gd name="T69" fmla="*/ 407 h 1049"/>
              <a:gd name="T70" fmla="*/ 941 w 941"/>
              <a:gd name="T71" fmla="*/ 859 h 1049"/>
              <a:gd name="T72" fmla="*/ 881 w 941"/>
              <a:gd name="T73" fmla="*/ 800 h 1049"/>
              <a:gd name="T74" fmla="*/ 822 w 941"/>
              <a:gd name="T75" fmla="*/ 859 h 1049"/>
              <a:gd name="T76" fmla="*/ 881 w 941"/>
              <a:gd name="T77" fmla="*/ 919 h 1049"/>
              <a:gd name="T78" fmla="*/ 941 w 941"/>
              <a:gd name="T79" fmla="*/ 859 h 1049"/>
              <a:gd name="T80" fmla="*/ 881 w 941"/>
              <a:gd name="T81" fmla="*/ 800 h 1049"/>
              <a:gd name="T82" fmla="*/ 881 w 941"/>
              <a:gd name="T83" fmla="*/ 642 h 1049"/>
              <a:gd name="T84" fmla="*/ 631 w 941"/>
              <a:gd name="T85" fmla="*/ 642 h 1049"/>
              <a:gd name="T86" fmla="*/ 59 w 941"/>
              <a:gd name="T87" fmla="*/ 919 h 1049"/>
              <a:gd name="T88" fmla="*/ 118 w 941"/>
              <a:gd name="T89" fmla="*/ 859 h 1049"/>
              <a:gd name="T90" fmla="*/ 59 w 941"/>
              <a:gd name="T91" fmla="*/ 800 h 1049"/>
              <a:gd name="T92" fmla="*/ 0 w 941"/>
              <a:gd name="T93" fmla="*/ 859 h 1049"/>
              <a:gd name="T94" fmla="*/ 59 w 941"/>
              <a:gd name="T95" fmla="*/ 919 h 1049"/>
              <a:gd name="T96" fmla="*/ 310 w 941"/>
              <a:gd name="T97" fmla="*/ 642 h 1049"/>
              <a:gd name="T98" fmla="*/ 59 w 941"/>
              <a:gd name="T99" fmla="*/ 642 h 1049"/>
              <a:gd name="T100" fmla="*/ 59 w 941"/>
              <a:gd name="T101" fmla="*/ 800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41" h="1049">
                <a:moveTo>
                  <a:pt x="669" y="525"/>
                </a:moveTo>
                <a:cubicBezTo>
                  <a:pt x="669" y="635"/>
                  <a:pt x="580" y="724"/>
                  <a:pt x="470" y="724"/>
                </a:cubicBezTo>
                <a:cubicBezTo>
                  <a:pt x="360" y="724"/>
                  <a:pt x="271" y="635"/>
                  <a:pt x="271" y="525"/>
                </a:cubicBezTo>
                <a:cubicBezTo>
                  <a:pt x="271" y="415"/>
                  <a:pt x="360" y="326"/>
                  <a:pt x="470" y="326"/>
                </a:cubicBezTo>
                <a:cubicBezTo>
                  <a:pt x="580" y="326"/>
                  <a:pt x="669" y="415"/>
                  <a:pt x="669" y="525"/>
                </a:cubicBezTo>
                <a:close/>
                <a:moveTo>
                  <a:pt x="470" y="326"/>
                </a:moveTo>
                <a:cubicBezTo>
                  <a:pt x="470" y="118"/>
                  <a:pt x="470" y="118"/>
                  <a:pt x="470" y="118"/>
                </a:cubicBezTo>
                <a:moveTo>
                  <a:pt x="470" y="0"/>
                </a:moveTo>
                <a:cubicBezTo>
                  <a:pt x="438" y="0"/>
                  <a:pt x="411" y="27"/>
                  <a:pt x="411" y="60"/>
                </a:cubicBezTo>
                <a:cubicBezTo>
                  <a:pt x="411" y="92"/>
                  <a:pt x="438" y="119"/>
                  <a:pt x="470" y="119"/>
                </a:cubicBezTo>
                <a:cubicBezTo>
                  <a:pt x="503" y="119"/>
                  <a:pt x="529" y="92"/>
                  <a:pt x="529" y="60"/>
                </a:cubicBezTo>
                <a:cubicBezTo>
                  <a:pt x="529" y="27"/>
                  <a:pt x="503" y="0"/>
                  <a:pt x="470" y="0"/>
                </a:cubicBezTo>
                <a:close/>
                <a:moveTo>
                  <a:pt x="470" y="724"/>
                </a:moveTo>
                <a:cubicBezTo>
                  <a:pt x="470" y="931"/>
                  <a:pt x="470" y="931"/>
                  <a:pt x="470" y="931"/>
                </a:cubicBezTo>
                <a:moveTo>
                  <a:pt x="529" y="990"/>
                </a:moveTo>
                <a:cubicBezTo>
                  <a:pt x="529" y="957"/>
                  <a:pt x="503" y="931"/>
                  <a:pt x="470" y="931"/>
                </a:cubicBezTo>
                <a:cubicBezTo>
                  <a:pt x="438" y="931"/>
                  <a:pt x="411" y="957"/>
                  <a:pt x="411" y="990"/>
                </a:cubicBezTo>
                <a:cubicBezTo>
                  <a:pt x="411" y="1023"/>
                  <a:pt x="438" y="1049"/>
                  <a:pt x="470" y="1049"/>
                </a:cubicBezTo>
                <a:cubicBezTo>
                  <a:pt x="503" y="1049"/>
                  <a:pt x="529" y="1023"/>
                  <a:pt x="529" y="990"/>
                </a:cubicBezTo>
                <a:close/>
                <a:moveTo>
                  <a:pt x="881" y="131"/>
                </a:moveTo>
                <a:cubicBezTo>
                  <a:pt x="849" y="131"/>
                  <a:pt x="822" y="158"/>
                  <a:pt x="822" y="190"/>
                </a:cubicBezTo>
                <a:cubicBezTo>
                  <a:pt x="822" y="223"/>
                  <a:pt x="849" y="250"/>
                  <a:pt x="881" y="250"/>
                </a:cubicBezTo>
                <a:cubicBezTo>
                  <a:pt x="914" y="250"/>
                  <a:pt x="941" y="223"/>
                  <a:pt x="941" y="190"/>
                </a:cubicBezTo>
                <a:cubicBezTo>
                  <a:pt x="941" y="158"/>
                  <a:pt x="914" y="131"/>
                  <a:pt x="881" y="131"/>
                </a:cubicBezTo>
                <a:close/>
                <a:moveTo>
                  <a:pt x="631" y="407"/>
                </a:moveTo>
                <a:cubicBezTo>
                  <a:pt x="881" y="407"/>
                  <a:pt x="881" y="407"/>
                  <a:pt x="881" y="407"/>
                </a:cubicBezTo>
                <a:cubicBezTo>
                  <a:pt x="881" y="250"/>
                  <a:pt x="881" y="250"/>
                  <a:pt x="881" y="250"/>
                </a:cubicBezTo>
                <a:moveTo>
                  <a:pt x="0" y="190"/>
                </a:moveTo>
                <a:cubicBezTo>
                  <a:pt x="0" y="223"/>
                  <a:pt x="26" y="250"/>
                  <a:pt x="59" y="250"/>
                </a:cubicBezTo>
                <a:cubicBezTo>
                  <a:pt x="92" y="250"/>
                  <a:pt x="118" y="223"/>
                  <a:pt x="118" y="190"/>
                </a:cubicBezTo>
                <a:cubicBezTo>
                  <a:pt x="118" y="158"/>
                  <a:pt x="92" y="131"/>
                  <a:pt x="59" y="131"/>
                </a:cubicBezTo>
                <a:cubicBezTo>
                  <a:pt x="26" y="131"/>
                  <a:pt x="0" y="158"/>
                  <a:pt x="0" y="190"/>
                </a:cubicBezTo>
                <a:close/>
                <a:moveTo>
                  <a:pt x="59" y="250"/>
                </a:moveTo>
                <a:cubicBezTo>
                  <a:pt x="59" y="407"/>
                  <a:pt x="59" y="407"/>
                  <a:pt x="59" y="407"/>
                </a:cubicBezTo>
                <a:cubicBezTo>
                  <a:pt x="310" y="407"/>
                  <a:pt x="310" y="407"/>
                  <a:pt x="310" y="407"/>
                </a:cubicBezTo>
                <a:moveTo>
                  <a:pt x="941" y="859"/>
                </a:moveTo>
                <a:cubicBezTo>
                  <a:pt x="941" y="827"/>
                  <a:pt x="914" y="800"/>
                  <a:pt x="881" y="800"/>
                </a:cubicBezTo>
                <a:cubicBezTo>
                  <a:pt x="849" y="800"/>
                  <a:pt x="822" y="827"/>
                  <a:pt x="822" y="859"/>
                </a:cubicBezTo>
                <a:cubicBezTo>
                  <a:pt x="822" y="892"/>
                  <a:pt x="849" y="919"/>
                  <a:pt x="881" y="919"/>
                </a:cubicBezTo>
                <a:cubicBezTo>
                  <a:pt x="914" y="919"/>
                  <a:pt x="941" y="892"/>
                  <a:pt x="941" y="859"/>
                </a:cubicBezTo>
                <a:close/>
                <a:moveTo>
                  <a:pt x="881" y="800"/>
                </a:moveTo>
                <a:cubicBezTo>
                  <a:pt x="881" y="642"/>
                  <a:pt x="881" y="642"/>
                  <a:pt x="881" y="642"/>
                </a:cubicBezTo>
                <a:cubicBezTo>
                  <a:pt x="631" y="642"/>
                  <a:pt x="631" y="642"/>
                  <a:pt x="631" y="642"/>
                </a:cubicBezTo>
                <a:moveTo>
                  <a:pt x="59" y="919"/>
                </a:moveTo>
                <a:cubicBezTo>
                  <a:pt x="92" y="919"/>
                  <a:pt x="118" y="892"/>
                  <a:pt x="118" y="859"/>
                </a:cubicBezTo>
                <a:cubicBezTo>
                  <a:pt x="118" y="827"/>
                  <a:pt x="92" y="800"/>
                  <a:pt x="59" y="800"/>
                </a:cubicBezTo>
                <a:cubicBezTo>
                  <a:pt x="26" y="800"/>
                  <a:pt x="0" y="827"/>
                  <a:pt x="0" y="859"/>
                </a:cubicBezTo>
                <a:cubicBezTo>
                  <a:pt x="0" y="892"/>
                  <a:pt x="26" y="919"/>
                  <a:pt x="59" y="919"/>
                </a:cubicBezTo>
                <a:close/>
                <a:moveTo>
                  <a:pt x="310" y="642"/>
                </a:moveTo>
                <a:cubicBezTo>
                  <a:pt x="59" y="642"/>
                  <a:pt x="59" y="642"/>
                  <a:pt x="59" y="642"/>
                </a:cubicBezTo>
                <a:cubicBezTo>
                  <a:pt x="59" y="800"/>
                  <a:pt x="59" y="800"/>
                  <a:pt x="59" y="800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3" name="Freeform 179">
            <a:extLst>
              <a:ext uri="{FF2B5EF4-FFF2-40B4-BE49-F238E27FC236}">
                <a16:creationId xmlns:a16="http://schemas.microsoft.com/office/drawing/2014/main" id="{CA371B4B-A79F-A510-D840-0D3A5CDEC864}"/>
              </a:ext>
            </a:extLst>
          </p:cNvPr>
          <p:cNvSpPr>
            <a:spLocks noEditPoints="1"/>
          </p:cNvSpPr>
          <p:nvPr/>
        </p:nvSpPr>
        <p:spPr bwMode="auto">
          <a:xfrm>
            <a:off x="6475062" y="6834966"/>
            <a:ext cx="725650" cy="728452"/>
          </a:xfrm>
          <a:custGeom>
            <a:avLst/>
            <a:gdLst>
              <a:gd name="T0" fmla="*/ 630 w 1082"/>
              <a:gd name="T1" fmla="*/ 423 h 1082"/>
              <a:gd name="T2" fmla="*/ 541 w 1082"/>
              <a:gd name="T3" fmla="*/ 511 h 1082"/>
              <a:gd name="T4" fmla="*/ 452 w 1082"/>
              <a:gd name="T5" fmla="*/ 423 h 1082"/>
              <a:gd name="T6" fmla="*/ 541 w 1082"/>
              <a:gd name="T7" fmla="*/ 334 h 1082"/>
              <a:gd name="T8" fmla="*/ 630 w 1082"/>
              <a:gd name="T9" fmla="*/ 423 h 1082"/>
              <a:gd name="T10" fmla="*/ 708 w 1082"/>
              <a:gd name="T11" fmla="*/ 748 h 1082"/>
              <a:gd name="T12" fmla="*/ 541 w 1082"/>
              <a:gd name="T13" fmla="*/ 600 h 1082"/>
              <a:gd name="T14" fmla="*/ 374 w 1082"/>
              <a:gd name="T15" fmla="*/ 748 h 1082"/>
              <a:gd name="T16" fmla="*/ 541 w 1082"/>
              <a:gd name="T17" fmla="*/ 76 h 1082"/>
              <a:gd name="T18" fmla="*/ 76 w 1082"/>
              <a:gd name="T19" fmla="*/ 541 h 1082"/>
              <a:gd name="T20" fmla="*/ 541 w 1082"/>
              <a:gd name="T21" fmla="*/ 1006 h 1082"/>
              <a:gd name="T22" fmla="*/ 1006 w 1082"/>
              <a:gd name="T23" fmla="*/ 541 h 1082"/>
              <a:gd name="T24" fmla="*/ 541 w 1082"/>
              <a:gd name="T25" fmla="*/ 76 h 1082"/>
              <a:gd name="T26" fmla="*/ 930 w 1082"/>
              <a:gd name="T27" fmla="*/ 541 h 1082"/>
              <a:gd name="T28" fmla="*/ 1082 w 1082"/>
              <a:gd name="T29" fmla="*/ 541 h 1082"/>
              <a:gd name="T30" fmla="*/ 541 w 1082"/>
              <a:gd name="T31" fmla="*/ 152 h 1082"/>
              <a:gd name="T32" fmla="*/ 541 w 1082"/>
              <a:gd name="T33" fmla="*/ 0 h 1082"/>
              <a:gd name="T34" fmla="*/ 0 w 1082"/>
              <a:gd name="T35" fmla="*/ 541 h 1082"/>
              <a:gd name="T36" fmla="*/ 152 w 1082"/>
              <a:gd name="T37" fmla="*/ 541 h 1082"/>
              <a:gd name="T38" fmla="*/ 541 w 1082"/>
              <a:gd name="T39" fmla="*/ 1082 h 1082"/>
              <a:gd name="T40" fmla="*/ 541 w 1082"/>
              <a:gd name="T41" fmla="*/ 929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2" h="1082">
                <a:moveTo>
                  <a:pt x="630" y="423"/>
                </a:moveTo>
                <a:cubicBezTo>
                  <a:pt x="630" y="472"/>
                  <a:pt x="590" y="511"/>
                  <a:pt x="541" y="511"/>
                </a:cubicBezTo>
                <a:cubicBezTo>
                  <a:pt x="492" y="511"/>
                  <a:pt x="452" y="472"/>
                  <a:pt x="452" y="423"/>
                </a:cubicBezTo>
                <a:cubicBezTo>
                  <a:pt x="452" y="374"/>
                  <a:pt x="492" y="334"/>
                  <a:pt x="541" y="334"/>
                </a:cubicBezTo>
                <a:cubicBezTo>
                  <a:pt x="590" y="334"/>
                  <a:pt x="630" y="374"/>
                  <a:pt x="630" y="423"/>
                </a:cubicBezTo>
                <a:close/>
                <a:moveTo>
                  <a:pt x="708" y="748"/>
                </a:moveTo>
                <a:cubicBezTo>
                  <a:pt x="708" y="666"/>
                  <a:pt x="633" y="600"/>
                  <a:pt x="541" y="600"/>
                </a:cubicBezTo>
                <a:cubicBezTo>
                  <a:pt x="449" y="600"/>
                  <a:pt x="374" y="666"/>
                  <a:pt x="374" y="748"/>
                </a:cubicBezTo>
                <a:moveTo>
                  <a:pt x="541" y="76"/>
                </a:moveTo>
                <a:cubicBezTo>
                  <a:pt x="284" y="76"/>
                  <a:pt x="76" y="284"/>
                  <a:pt x="76" y="541"/>
                </a:cubicBezTo>
                <a:cubicBezTo>
                  <a:pt x="76" y="798"/>
                  <a:pt x="284" y="1006"/>
                  <a:pt x="541" y="1006"/>
                </a:cubicBezTo>
                <a:cubicBezTo>
                  <a:pt x="798" y="1006"/>
                  <a:pt x="1006" y="798"/>
                  <a:pt x="1006" y="541"/>
                </a:cubicBezTo>
                <a:cubicBezTo>
                  <a:pt x="1006" y="284"/>
                  <a:pt x="798" y="76"/>
                  <a:pt x="541" y="76"/>
                </a:cubicBezTo>
                <a:close/>
                <a:moveTo>
                  <a:pt x="930" y="541"/>
                </a:moveTo>
                <a:cubicBezTo>
                  <a:pt x="1082" y="541"/>
                  <a:pt x="1082" y="541"/>
                  <a:pt x="1082" y="541"/>
                </a:cubicBezTo>
                <a:moveTo>
                  <a:pt x="541" y="152"/>
                </a:moveTo>
                <a:cubicBezTo>
                  <a:pt x="541" y="0"/>
                  <a:pt x="541" y="0"/>
                  <a:pt x="541" y="0"/>
                </a:cubicBezTo>
                <a:moveTo>
                  <a:pt x="0" y="541"/>
                </a:moveTo>
                <a:cubicBezTo>
                  <a:pt x="152" y="541"/>
                  <a:pt x="152" y="541"/>
                  <a:pt x="152" y="541"/>
                </a:cubicBezTo>
                <a:moveTo>
                  <a:pt x="541" y="1082"/>
                </a:moveTo>
                <a:cubicBezTo>
                  <a:pt x="541" y="929"/>
                  <a:pt x="541" y="929"/>
                  <a:pt x="541" y="929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4" name="Freeform 159">
            <a:extLst>
              <a:ext uri="{FF2B5EF4-FFF2-40B4-BE49-F238E27FC236}">
                <a16:creationId xmlns:a16="http://schemas.microsoft.com/office/drawing/2014/main" id="{8F1E61FC-7BCA-6B20-FAB9-851AE0D66C43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7210847" y="6960460"/>
            <a:ext cx="607976" cy="610778"/>
          </a:xfrm>
          <a:custGeom>
            <a:avLst/>
            <a:gdLst>
              <a:gd name="T0" fmla="*/ 775 w 906"/>
              <a:gd name="T1" fmla="*/ 526 h 905"/>
              <a:gd name="T2" fmla="*/ 526 w 906"/>
              <a:gd name="T3" fmla="*/ 775 h 905"/>
              <a:gd name="T4" fmla="*/ 214 w 906"/>
              <a:gd name="T5" fmla="*/ 550 h 905"/>
              <a:gd name="T6" fmla="*/ 26 w 906"/>
              <a:gd name="T7" fmla="*/ 26 h 905"/>
              <a:gd name="T8" fmla="*/ 550 w 906"/>
              <a:gd name="T9" fmla="*/ 213 h 905"/>
              <a:gd name="T10" fmla="*/ 775 w 906"/>
              <a:gd name="T11" fmla="*/ 526 h 905"/>
              <a:gd name="T12" fmla="*/ 338 w 906"/>
              <a:gd name="T13" fmla="*/ 338 h 905"/>
              <a:gd name="T14" fmla="*/ 338 w 906"/>
              <a:gd name="T15" fmla="*/ 482 h 905"/>
              <a:gd name="T16" fmla="*/ 483 w 906"/>
              <a:gd name="T17" fmla="*/ 482 h 905"/>
              <a:gd name="T18" fmla="*/ 483 w 906"/>
              <a:gd name="T19" fmla="*/ 338 h 905"/>
              <a:gd name="T20" fmla="*/ 338 w 906"/>
              <a:gd name="T21" fmla="*/ 338 h 905"/>
              <a:gd name="T22" fmla="*/ 56 w 906"/>
              <a:gd name="T23" fmla="*/ 274 h 905"/>
              <a:gd name="T24" fmla="*/ 188 w 906"/>
              <a:gd name="T25" fmla="*/ 188 h 905"/>
              <a:gd name="T26" fmla="*/ 274 w 906"/>
              <a:gd name="T27" fmla="*/ 55 h 905"/>
              <a:gd name="T28" fmla="*/ 226 w 906"/>
              <a:gd name="T29" fmla="*/ 562 h 905"/>
              <a:gd name="T30" fmla="*/ 362 w 906"/>
              <a:gd name="T31" fmla="*/ 905 h 905"/>
              <a:gd name="T32" fmla="*/ 407 w 906"/>
              <a:gd name="T33" fmla="*/ 704 h 905"/>
              <a:gd name="T34" fmla="*/ 704 w 906"/>
              <a:gd name="T35" fmla="*/ 407 h 905"/>
              <a:gd name="T36" fmla="*/ 906 w 906"/>
              <a:gd name="T37" fmla="*/ 361 h 905"/>
              <a:gd name="T38" fmla="*/ 563 w 906"/>
              <a:gd name="T39" fmla="*/ 226 h 905"/>
              <a:gd name="T40" fmla="*/ 556 w 906"/>
              <a:gd name="T41" fmla="*/ 746 h 905"/>
              <a:gd name="T42" fmla="*/ 583 w 906"/>
              <a:gd name="T43" fmla="*/ 775 h 905"/>
              <a:gd name="T44" fmla="*/ 844 w 906"/>
              <a:gd name="T45" fmla="*/ 843 h 905"/>
              <a:gd name="T46" fmla="*/ 775 w 906"/>
              <a:gd name="T47" fmla="*/ 582 h 905"/>
              <a:gd name="T48" fmla="*/ 746 w 906"/>
              <a:gd name="T49" fmla="*/ 555 h 905"/>
              <a:gd name="T50" fmla="*/ 556 w 906"/>
              <a:gd name="T51" fmla="*/ 746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6" h="905">
                <a:moveTo>
                  <a:pt x="775" y="526"/>
                </a:moveTo>
                <a:cubicBezTo>
                  <a:pt x="526" y="775"/>
                  <a:pt x="526" y="775"/>
                  <a:pt x="526" y="775"/>
                </a:cubicBezTo>
                <a:cubicBezTo>
                  <a:pt x="439" y="731"/>
                  <a:pt x="304" y="640"/>
                  <a:pt x="214" y="550"/>
                </a:cubicBezTo>
                <a:cubicBezTo>
                  <a:pt x="0" y="336"/>
                  <a:pt x="26" y="26"/>
                  <a:pt x="26" y="26"/>
                </a:cubicBezTo>
                <a:cubicBezTo>
                  <a:pt x="26" y="26"/>
                  <a:pt x="337" y="0"/>
                  <a:pt x="550" y="213"/>
                </a:cubicBezTo>
                <a:cubicBezTo>
                  <a:pt x="640" y="304"/>
                  <a:pt x="731" y="439"/>
                  <a:pt x="775" y="526"/>
                </a:cubicBezTo>
                <a:close/>
                <a:moveTo>
                  <a:pt x="338" y="338"/>
                </a:moveTo>
                <a:cubicBezTo>
                  <a:pt x="298" y="378"/>
                  <a:pt x="298" y="443"/>
                  <a:pt x="338" y="482"/>
                </a:cubicBezTo>
                <a:cubicBezTo>
                  <a:pt x="378" y="522"/>
                  <a:pt x="443" y="522"/>
                  <a:pt x="483" y="482"/>
                </a:cubicBezTo>
                <a:cubicBezTo>
                  <a:pt x="523" y="443"/>
                  <a:pt x="523" y="378"/>
                  <a:pt x="483" y="338"/>
                </a:cubicBezTo>
                <a:cubicBezTo>
                  <a:pt x="443" y="298"/>
                  <a:pt x="378" y="298"/>
                  <a:pt x="338" y="338"/>
                </a:cubicBezTo>
                <a:close/>
                <a:moveTo>
                  <a:pt x="56" y="274"/>
                </a:moveTo>
                <a:cubicBezTo>
                  <a:pt x="101" y="257"/>
                  <a:pt x="148" y="228"/>
                  <a:pt x="188" y="188"/>
                </a:cubicBezTo>
                <a:cubicBezTo>
                  <a:pt x="229" y="147"/>
                  <a:pt x="258" y="101"/>
                  <a:pt x="274" y="55"/>
                </a:cubicBezTo>
                <a:moveTo>
                  <a:pt x="226" y="562"/>
                </a:moveTo>
                <a:cubicBezTo>
                  <a:pt x="210" y="632"/>
                  <a:pt x="207" y="751"/>
                  <a:pt x="362" y="905"/>
                </a:cubicBezTo>
                <a:cubicBezTo>
                  <a:pt x="373" y="833"/>
                  <a:pt x="393" y="754"/>
                  <a:pt x="407" y="704"/>
                </a:cubicBezTo>
                <a:moveTo>
                  <a:pt x="704" y="407"/>
                </a:moveTo>
                <a:cubicBezTo>
                  <a:pt x="755" y="393"/>
                  <a:pt x="833" y="372"/>
                  <a:pt x="906" y="361"/>
                </a:cubicBezTo>
                <a:cubicBezTo>
                  <a:pt x="752" y="207"/>
                  <a:pt x="633" y="209"/>
                  <a:pt x="563" y="226"/>
                </a:cubicBezTo>
                <a:moveTo>
                  <a:pt x="556" y="746"/>
                </a:moveTo>
                <a:cubicBezTo>
                  <a:pt x="564" y="755"/>
                  <a:pt x="573" y="765"/>
                  <a:pt x="583" y="775"/>
                </a:cubicBezTo>
                <a:cubicBezTo>
                  <a:pt x="674" y="866"/>
                  <a:pt x="844" y="843"/>
                  <a:pt x="844" y="843"/>
                </a:cubicBezTo>
                <a:cubicBezTo>
                  <a:pt x="844" y="843"/>
                  <a:pt x="866" y="673"/>
                  <a:pt x="775" y="582"/>
                </a:cubicBezTo>
                <a:cubicBezTo>
                  <a:pt x="766" y="573"/>
                  <a:pt x="756" y="564"/>
                  <a:pt x="746" y="555"/>
                </a:cubicBezTo>
                <a:lnTo>
                  <a:pt x="556" y="746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5" name="Freeform 158">
            <a:extLst>
              <a:ext uri="{FF2B5EF4-FFF2-40B4-BE49-F238E27FC236}">
                <a16:creationId xmlns:a16="http://schemas.microsoft.com/office/drawing/2014/main" id="{BDA7E8F5-C476-62C4-F119-CE9CE1441D92}"/>
              </a:ext>
            </a:extLst>
          </p:cNvPr>
          <p:cNvSpPr>
            <a:spLocks noEditPoints="1"/>
          </p:cNvSpPr>
          <p:nvPr/>
        </p:nvSpPr>
        <p:spPr bwMode="auto">
          <a:xfrm>
            <a:off x="16219401" y="9786042"/>
            <a:ext cx="736860" cy="784486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6" name="Freeform 167">
            <a:extLst>
              <a:ext uri="{FF2B5EF4-FFF2-40B4-BE49-F238E27FC236}">
                <a16:creationId xmlns:a16="http://schemas.microsoft.com/office/drawing/2014/main" id="{43ECA3D3-9B6E-85DF-E407-1F0887051C43}"/>
              </a:ext>
            </a:extLst>
          </p:cNvPr>
          <p:cNvSpPr>
            <a:spLocks noEditPoints="1"/>
          </p:cNvSpPr>
          <p:nvPr/>
        </p:nvSpPr>
        <p:spPr bwMode="auto">
          <a:xfrm>
            <a:off x="12864956" y="10947500"/>
            <a:ext cx="630392" cy="739658"/>
          </a:xfrm>
          <a:custGeom>
            <a:avLst/>
            <a:gdLst>
              <a:gd name="T0" fmla="*/ 75 w 225"/>
              <a:gd name="T1" fmla="*/ 264 h 264"/>
              <a:gd name="T2" fmla="*/ 0 w 225"/>
              <a:gd name="T3" fmla="*/ 264 h 264"/>
              <a:gd name="T4" fmla="*/ 0 w 225"/>
              <a:gd name="T5" fmla="*/ 198 h 264"/>
              <a:gd name="T6" fmla="*/ 75 w 225"/>
              <a:gd name="T7" fmla="*/ 198 h 264"/>
              <a:gd name="T8" fmla="*/ 75 w 225"/>
              <a:gd name="T9" fmla="*/ 264 h 264"/>
              <a:gd name="T10" fmla="*/ 150 w 225"/>
              <a:gd name="T11" fmla="*/ 126 h 264"/>
              <a:gd name="T12" fmla="*/ 75 w 225"/>
              <a:gd name="T13" fmla="*/ 126 h 264"/>
              <a:gd name="T14" fmla="*/ 75 w 225"/>
              <a:gd name="T15" fmla="*/ 264 h 264"/>
              <a:gd name="T16" fmla="*/ 150 w 225"/>
              <a:gd name="T17" fmla="*/ 264 h 264"/>
              <a:gd name="T18" fmla="*/ 150 w 225"/>
              <a:gd name="T19" fmla="*/ 126 h 264"/>
              <a:gd name="T20" fmla="*/ 225 w 225"/>
              <a:gd name="T21" fmla="*/ 173 h 264"/>
              <a:gd name="T22" fmla="*/ 150 w 225"/>
              <a:gd name="T23" fmla="*/ 173 h 264"/>
              <a:gd name="T24" fmla="*/ 150 w 225"/>
              <a:gd name="T25" fmla="*/ 264 h 264"/>
              <a:gd name="T26" fmla="*/ 225 w 225"/>
              <a:gd name="T27" fmla="*/ 264 h 264"/>
              <a:gd name="T28" fmla="*/ 225 w 225"/>
              <a:gd name="T29" fmla="*/ 173 h 264"/>
              <a:gd name="T30" fmla="*/ 97 w 225"/>
              <a:gd name="T31" fmla="*/ 31 h 264"/>
              <a:gd name="T32" fmla="*/ 64 w 225"/>
              <a:gd name="T33" fmla="*/ 36 h 264"/>
              <a:gd name="T34" fmla="*/ 88 w 225"/>
              <a:gd name="T35" fmla="*/ 59 h 264"/>
              <a:gd name="T36" fmla="*/ 82 w 225"/>
              <a:gd name="T37" fmla="*/ 93 h 264"/>
              <a:gd name="T38" fmla="*/ 112 w 225"/>
              <a:gd name="T39" fmla="*/ 77 h 264"/>
              <a:gd name="T40" fmla="*/ 143 w 225"/>
              <a:gd name="T41" fmla="*/ 93 h 264"/>
              <a:gd name="T42" fmla="*/ 137 w 225"/>
              <a:gd name="T43" fmla="*/ 59 h 264"/>
              <a:gd name="T44" fmla="*/ 161 w 225"/>
              <a:gd name="T45" fmla="*/ 36 h 264"/>
              <a:gd name="T46" fmla="*/ 128 w 225"/>
              <a:gd name="T47" fmla="*/ 31 h 264"/>
              <a:gd name="T48" fmla="*/ 112 w 225"/>
              <a:gd name="T49" fmla="*/ 0 h 264"/>
              <a:gd name="T50" fmla="*/ 97 w 225"/>
              <a:gd name="T51" fmla="*/ 31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5" h="264">
                <a:moveTo>
                  <a:pt x="75" y="264"/>
                </a:moveTo>
                <a:lnTo>
                  <a:pt x="0" y="264"/>
                </a:lnTo>
                <a:lnTo>
                  <a:pt x="0" y="198"/>
                </a:lnTo>
                <a:lnTo>
                  <a:pt x="75" y="198"/>
                </a:lnTo>
                <a:lnTo>
                  <a:pt x="75" y="264"/>
                </a:lnTo>
                <a:close/>
                <a:moveTo>
                  <a:pt x="150" y="126"/>
                </a:moveTo>
                <a:lnTo>
                  <a:pt x="75" y="126"/>
                </a:lnTo>
                <a:lnTo>
                  <a:pt x="75" y="264"/>
                </a:lnTo>
                <a:lnTo>
                  <a:pt x="150" y="264"/>
                </a:lnTo>
                <a:lnTo>
                  <a:pt x="150" y="126"/>
                </a:lnTo>
                <a:close/>
                <a:moveTo>
                  <a:pt x="225" y="173"/>
                </a:moveTo>
                <a:lnTo>
                  <a:pt x="150" y="173"/>
                </a:lnTo>
                <a:lnTo>
                  <a:pt x="150" y="264"/>
                </a:lnTo>
                <a:lnTo>
                  <a:pt x="225" y="264"/>
                </a:lnTo>
                <a:lnTo>
                  <a:pt x="225" y="173"/>
                </a:lnTo>
                <a:close/>
                <a:moveTo>
                  <a:pt x="97" y="31"/>
                </a:moveTo>
                <a:lnTo>
                  <a:pt x="64" y="36"/>
                </a:lnTo>
                <a:lnTo>
                  <a:pt x="88" y="59"/>
                </a:lnTo>
                <a:lnTo>
                  <a:pt x="82" y="93"/>
                </a:lnTo>
                <a:lnTo>
                  <a:pt x="112" y="77"/>
                </a:lnTo>
                <a:lnTo>
                  <a:pt x="143" y="93"/>
                </a:lnTo>
                <a:lnTo>
                  <a:pt x="137" y="59"/>
                </a:lnTo>
                <a:lnTo>
                  <a:pt x="161" y="36"/>
                </a:lnTo>
                <a:lnTo>
                  <a:pt x="128" y="31"/>
                </a:lnTo>
                <a:lnTo>
                  <a:pt x="112" y="0"/>
                </a:lnTo>
                <a:lnTo>
                  <a:pt x="97" y="31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593846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8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9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2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3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3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6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7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7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4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0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1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5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500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4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7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69" grpId="0" animBg="1"/>
          <p:bldP spid="70" grpId="0" animBg="1"/>
          <p:bldP spid="71" grpId="0" animBg="1"/>
          <p:bldP spid="72" grpId="0"/>
          <p:bldP spid="73" grpId="0"/>
          <p:bldP spid="74" grpId="0" animBg="1"/>
          <p:bldP spid="75" grpId="0" animBg="1"/>
          <p:bldP spid="76" grpId="0" animBg="1"/>
          <p:bldP spid="77" grpId="0" animBg="1"/>
          <p:bldP spid="78" grpId="0" animBg="1"/>
          <p:bldP spid="79" grpId="0" animBg="1"/>
          <p:bldP spid="80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  <p:bldP spid="92" grpId="0" animBg="1"/>
          <p:bldP spid="93" grpId="0" animBg="1"/>
          <p:bldP spid="94" grpId="0" animBg="1"/>
          <p:bldP spid="95" grpId="0" animBg="1"/>
          <p:bldP spid="9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3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7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5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500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4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7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69" grpId="0" animBg="1"/>
          <p:bldP spid="70" grpId="0" animBg="1"/>
          <p:bldP spid="71" grpId="0" animBg="1"/>
          <p:bldP spid="72" grpId="0"/>
          <p:bldP spid="73" grpId="0"/>
          <p:bldP spid="74" grpId="0" animBg="1"/>
          <p:bldP spid="75" grpId="0" animBg="1"/>
          <p:bldP spid="76" grpId="0" animBg="1"/>
          <p:bldP spid="77" grpId="0" animBg="1"/>
          <p:bldP spid="78" grpId="0" animBg="1"/>
          <p:bldP spid="79" grpId="0" animBg="1"/>
          <p:bldP spid="80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  <p:bldP spid="92" grpId="0" animBg="1"/>
          <p:bldP spid="93" grpId="0" animBg="1"/>
          <p:bldP spid="94" grpId="0" animBg="1"/>
          <p:bldP spid="95" grpId="0" animBg="1"/>
          <p:bldP spid="96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ircle: Hollow 1">
            <a:extLst>
              <a:ext uri="{FF2B5EF4-FFF2-40B4-BE49-F238E27FC236}">
                <a16:creationId xmlns:a16="http://schemas.microsoft.com/office/drawing/2014/main" id="{C2155DE1-D22B-4BE6-768F-DA7FA5419037}"/>
              </a:ext>
            </a:extLst>
          </p:cNvPr>
          <p:cNvSpPr/>
          <p:nvPr/>
        </p:nvSpPr>
        <p:spPr>
          <a:xfrm>
            <a:off x="8029555" y="2842929"/>
            <a:ext cx="8324892" cy="8324892"/>
          </a:xfrm>
          <a:prstGeom prst="donut">
            <a:avLst>
              <a:gd name="adj" fmla="val 7674"/>
            </a:avLst>
          </a:prstGeom>
          <a:noFill/>
          <a:ln>
            <a:gradFill>
              <a:gsLst>
                <a:gs pos="0">
                  <a:schemeClr val="tx2">
                    <a:alpha val="0"/>
                  </a:schemeClr>
                </a:gs>
                <a:gs pos="100000">
                  <a:schemeClr val="tx2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92D35EE-AA82-2E2A-407B-4048B0C4121E}"/>
              </a:ext>
            </a:extLst>
          </p:cNvPr>
          <p:cNvGrpSpPr/>
          <p:nvPr/>
        </p:nvGrpSpPr>
        <p:grpSpPr>
          <a:xfrm>
            <a:off x="8721980" y="930275"/>
            <a:ext cx="6949492" cy="9710933"/>
            <a:chOff x="8721980" y="930275"/>
            <a:chExt cx="6949492" cy="9710933"/>
          </a:xfrm>
          <a:effectLst>
            <a:outerShdw blurRad="508000" dist="190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2223628E-2506-14A9-F2D9-D93919C0B75A}"/>
                </a:ext>
              </a:extLst>
            </p:cNvPr>
            <p:cNvSpPr/>
            <p:nvPr/>
          </p:nvSpPr>
          <p:spPr>
            <a:xfrm>
              <a:off x="11570394" y="9705362"/>
              <a:ext cx="1252664" cy="180976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6820190D-99FB-0732-8F3E-A7B965258244}"/>
                </a:ext>
              </a:extLst>
            </p:cNvPr>
            <p:cNvSpPr/>
            <p:nvPr/>
          </p:nvSpPr>
          <p:spPr>
            <a:xfrm flipH="1">
              <a:off x="9544085" y="9236869"/>
              <a:ext cx="952500" cy="431006"/>
            </a:xfrm>
            <a:custGeom>
              <a:avLst/>
              <a:gdLst>
                <a:gd name="connsiteX0" fmla="*/ 942975 w 942975"/>
                <a:gd name="connsiteY0" fmla="*/ 0 h 431006"/>
                <a:gd name="connsiteX1" fmla="*/ 938213 w 942975"/>
                <a:gd name="connsiteY1" fmla="*/ 188119 h 431006"/>
                <a:gd name="connsiteX2" fmla="*/ 0 w 942975"/>
                <a:gd name="connsiteY2" fmla="*/ 431006 h 431006"/>
                <a:gd name="connsiteX3" fmla="*/ 0 w 942975"/>
                <a:gd name="connsiteY3" fmla="*/ 242887 h 431006"/>
                <a:gd name="connsiteX4" fmla="*/ 942975 w 942975"/>
                <a:gd name="connsiteY4" fmla="*/ 0 h 431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2975" h="431006">
                  <a:moveTo>
                    <a:pt x="942975" y="0"/>
                  </a:moveTo>
                  <a:lnTo>
                    <a:pt x="938213" y="188119"/>
                  </a:lnTo>
                  <a:lnTo>
                    <a:pt x="0" y="431006"/>
                  </a:lnTo>
                  <a:lnTo>
                    <a:pt x="0" y="242887"/>
                  </a:lnTo>
                  <a:lnTo>
                    <a:pt x="942975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8A74AE3C-7493-DEE1-EAF1-11D3595ABDAE}"/>
                </a:ext>
              </a:extLst>
            </p:cNvPr>
            <p:cNvSpPr/>
            <p:nvPr/>
          </p:nvSpPr>
          <p:spPr>
            <a:xfrm>
              <a:off x="13896976" y="9236869"/>
              <a:ext cx="952500" cy="431006"/>
            </a:xfrm>
            <a:custGeom>
              <a:avLst/>
              <a:gdLst>
                <a:gd name="connsiteX0" fmla="*/ 942975 w 942975"/>
                <a:gd name="connsiteY0" fmla="*/ 0 h 431006"/>
                <a:gd name="connsiteX1" fmla="*/ 938213 w 942975"/>
                <a:gd name="connsiteY1" fmla="*/ 188119 h 431006"/>
                <a:gd name="connsiteX2" fmla="*/ 0 w 942975"/>
                <a:gd name="connsiteY2" fmla="*/ 431006 h 431006"/>
                <a:gd name="connsiteX3" fmla="*/ 0 w 942975"/>
                <a:gd name="connsiteY3" fmla="*/ 242887 h 431006"/>
                <a:gd name="connsiteX4" fmla="*/ 942975 w 942975"/>
                <a:gd name="connsiteY4" fmla="*/ 0 h 431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2975" h="431006">
                  <a:moveTo>
                    <a:pt x="942975" y="0"/>
                  </a:moveTo>
                  <a:lnTo>
                    <a:pt x="938213" y="188119"/>
                  </a:lnTo>
                  <a:lnTo>
                    <a:pt x="0" y="431006"/>
                  </a:lnTo>
                  <a:lnTo>
                    <a:pt x="0" y="242887"/>
                  </a:lnTo>
                  <a:lnTo>
                    <a:pt x="942975" y="0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2A948D5-84BE-4B2B-87A5-F8193E95044E}"/>
                </a:ext>
              </a:extLst>
            </p:cNvPr>
            <p:cNvSpPr/>
            <p:nvPr/>
          </p:nvSpPr>
          <p:spPr>
            <a:xfrm>
              <a:off x="15399470" y="7249381"/>
              <a:ext cx="272002" cy="181451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41F4231-61DD-B57B-3B2A-9E46132E43C9}"/>
                </a:ext>
              </a:extLst>
            </p:cNvPr>
            <p:cNvSpPr/>
            <p:nvPr/>
          </p:nvSpPr>
          <p:spPr>
            <a:xfrm>
              <a:off x="13063651" y="3421380"/>
              <a:ext cx="1310475" cy="181451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5908B9F-EED2-C5B7-6A24-011165EC0051}"/>
                </a:ext>
              </a:extLst>
            </p:cNvPr>
            <p:cNvSpPr/>
            <p:nvPr/>
          </p:nvSpPr>
          <p:spPr>
            <a:xfrm>
              <a:off x="8721980" y="7249381"/>
              <a:ext cx="272002" cy="181451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4FE1398-E1B6-4837-B7F9-A889CB319420}"/>
                </a:ext>
              </a:extLst>
            </p:cNvPr>
            <p:cNvSpPr/>
            <p:nvPr/>
          </p:nvSpPr>
          <p:spPr>
            <a:xfrm>
              <a:off x="9991484" y="3421380"/>
              <a:ext cx="1310475" cy="181451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284D158A-8F41-C246-9D8E-EB5670E38F9A}"/>
                </a:ext>
              </a:extLst>
            </p:cNvPr>
            <p:cNvGrpSpPr/>
            <p:nvPr/>
          </p:nvGrpSpPr>
          <p:grpSpPr>
            <a:xfrm>
              <a:off x="8722054" y="930275"/>
              <a:ext cx="6949418" cy="9710933"/>
              <a:chOff x="8722054" y="13501711"/>
              <a:chExt cx="6949418" cy="9710933"/>
            </a:xfrm>
          </p:grpSpPr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64959C28-7EE3-F793-D713-676579F5DF37}"/>
                  </a:ext>
                </a:extLst>
              </p:cNvPr>
              <p:cNvSpPr/>
              <p:nvPr/>
            </p:nvSpPr>
            <p:spPr>
              <a:xfrm>
                <a:off x="11570393" y="13501711"/>
                <a:ext cx="1252664" cy="9710933"/>
              </a:xfrm>
              <a:custGeom>
                <a:avLst/>
                <a:gdLst>
                  <a:gd name="connsiteX0" fmla="*/ 621607 w 1252664"/>
                  <a:gd name="connsiteY0" fmla="*/ 0 h 9710933"/>
                  <a:gd name="connsiteX1" fmla="*/ 920719 w 1252664"/>
                  <a:gd name="connsiteY1" fmla="*/ 365466 h 9710933"/>
                  <a:gd name="connsiteX2" fmla="*/ 922105 w 1252664"/>
                  <a:gd name="connsiteY2" fmla="*/ 367159 h 9710933"/>
                  <a:gd name="connsiteX3" fmla="*/ 922105 w 1252664"/>
                  <a:gd name="connsiteY3" fmla="*/ 2672080 h 9710933"/>
                  <a:gd name="connsiteX4" fmla="*/ 920719 w 1252664"/>
                  <a:gd name="connsiteY4" fmla="*/ 2672080 h 9710933"/>
                  <a:gd name="connsiteX5" fmla="*/ 920719 w 1252664"/>
                  <a:gd name="connsiteY5" fmla="*/ 5118481 h 9710933"/>
                  <a:gd name="connsiteX6" fmla="*/ 925713 w 1252664"/>
                  <a:gd name="connsiteY6" fmla="*/ 5118481 h 9710933"/>
                  <a:gd name="connsiteX7" fmla="*/ 925713 w 1252664"/>
                  <a:gd name="connsiteY7" fmla="*/ 8956062 h 9710933"/>
                  <a:gd name="connsiteX8" fmla="*/ 1252664 w 1252664"/>
                  <a:gd name="connsiteY8" fmla="*/ 8956062 h 9710933"/>
                  <a:gd name="connsiteX9" fmla="*/ 626332 w 1252664"/>
                  <a:gd name="connsiteY9" fmla="*/ 9710933 h 9710933"/>
                  <a:gd name="connsiteX10" fmla="*/ 0 w 1252664"/>
                  <a:gd name="connsiteY10" fmla="*/ 8956062 h 9710933"/>
                  <a:gd name="connsiteX11" fmla="*/ 327099 w 1252664"/>
                  <a:gd name="connsiteY11" fmla="*/ 8956062 h 9710933"/>
                  <a:gd name="connsiteX12" fmla="*/ 327099 w 1252664"/>
                  <a:gd name="connsiteY12" fmla="*/ 5546726 h 9710933"/>
                  <a:gd name="connsiteX13" fmla="*/ 322105 w 1252664"/>
                  <a:gd name="connsiteY13" fmla="*/ 5546726 h 9710933"/>
                  <a:gd name="connsiteX14" fmla="*/ 322105 w 1252664"/>
                  <a:gd name="connsiteY14" fmla="*/ 2672080 h 9710933"/>
                  <a:gd name="connsiteX15" fmla="*/ 322105 w 1252664"/>
                  <a:gd name="connsiteY15" fmla="*/ 365942 h 9710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52664" h="9710933">
                    <a:moveTo>
                      <a:pt x="621607" y="0"/>
                    </a:moveTo>
                    <a:lnTo>
                      <a:pt x="920719" y="365466"/>
                    </a:lnTo>
                    <a:lnTo>
                      <a:pt x="922105" y="367159"/>
                    </a:lnTo>
                    <a:lnTo>
                      <a:pt x="922105" y="2672080"/>
                    </a:lnTo>
                    <a:lnTo>
                      <a:pt x="920719" y="2672080"/>
                    </a:lnTo>
                    <a:lnTo>
                      <a:pt x="920719" y="5118481"/>
                    </a:lnTo>
                    <a:lnTo>
                      <a:pt x="925713" y="5118481"/>
                    </a:lnTo>
                    <a:lnTo>
                      <a:pt x="925713" y="8956062"/>
                    </a:lnTo>
                    <a:lnTo>
                      <a:pt x="1252664" y="8956062"/>
                    </a:lnTo>
                    <a:lnTo>
                      <a:pt x="626332" y="9710933"/>
                    </a:lnTo>
                    <a:lnTo>
                      <a:pt x="0" y="8956062"/>
                    </a:lnTo>
                    <a:lnTo>
                      <a:pt x="327099" y="8956062"/>
                    </a:lnTo>
                    <a:lnTo>
                      <a:pt x="327099" y="5546726"/>
                    </a:lnTo>
                    <a:lnTo>
                      <a:pt x="322105" y="5546726"/>
                    </a:lnTo>
                    <a:lnTo>
                      <a:pt x="322105" y="2672080"/>
                    </a:lnTo>
                    <a:lnTo>
                      <a:pt x="322105" y="365942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ADDFA5D5-195D-55EA-2D7C-10279623796F}"/>
                  </a:ext>
                </a:extLst>
              </p:cNvPr>
              <p:cNvSpPr/>
              <p:nvPr/>
            </p:nvSpPr>
            <p:spPr>
              <a:xfrm>
                <a:off x="8722054" y="14577002"/>
                <a:ext cx="2579906" cy="6051123"/>
              </a:xfrm>
              <a:custGeom>
                <a:avLst/>
                <a:gdLst>
                  <a:gd name="connsiteX0" fmla="*/ 1981596 w 2579906"/>
                  <a:gd name="connsiteY0" fmla="*/ 4793859 h 6051123"/>
                  <a:gd name="connsiteX1" fmla="*/ 1983020 w 2579906"/>
                  <a:gd name="connsiteY1" fmla="*/ 4807984 h 6051123"/>
                  <a:gd name="connsiteX2" fmla="*/ 1981596 w 2579906"/>
                  <a:gd name="connsiteY2" fmla="*/ 4822109 h 6051123"/>
                  <a:gd name="connsiteX3" fmla="*/ 2579906 w 2579906"/>
                  <a:gd name="connsiteY3" fmla="*/ 0 h 6051123"/>
                  <a:gd name="connsiteX4" fmla="*/ 2579906 w 2579906"/>
                  <a:gd name="connsiteY4" fmla="*/ 1596789 h 6051123"/>
                  <a:gd name="connsiteX5" fmla="*/ 2560856 w 2579906"/>
                  <a:gd name="connsiteY5" fmla="*/ 1596789 h 6051123"/>
                  <a:gd name="connsiteX6" fmla="*/ 2560856 w 2579906"/>
                  <a:gd name="connsiteY6" fmla="*/ 3700290 h 6051123"/>
                  <a:gd name="connsiteX7" fmla="*/ 2561160 w 2579906"/>
                  <a:gd name="connsiteY7" fmla="*/ 3700290 h 6051123"/>
                  <a:gd name="connsiteX8" fmla="*/ 2561160 w 2579906"/>
                  <a:gd name="connsiteY8" fmla="*/ 4845290 h 6051123"/>
                  <a:gd name="connsiteX9" fmla="*/ 2557778 w 2579906"/>
                  <a:gd name="connsiteY9" fmla="*/ 4845290 h 6051123"/>
                  <a:gd name="connsiteX10" fmla="*/ 2557777 w 2579906"/>
                  <a:gd name="connsiteY10" fmla="*/ 4845290 h 6051123"/>
                  <a:gd name="connsiteX11" fmla="*/ 2554989 w 2579906"/>
                  <a:gd name="connsiteY11" fmla="*/ 4900502 h 6051123"/>
                  <a:gd name="connsiteX12" fmla="*/ 1747304 w 2579906"/>
                  <a:gd name="connsiteY12" fmla="*/ 5708187 h 6051123"/>
                  <a:gd name="connsiteX13" fmla="*/ 1654981 w 2579906"/>
                  <a:gd name="connsiteY13" fmla="*/ 5712849 h 6051123"/>
                  <a:gd name="connsiteX14" fmla="*/ 1654981 w 2579906"/>
                  <a:gd name="connsiteY14" fmla="*/ 5714573 h 6051123"/>
                  <a:gd name="connsiteX15" fmla="*/ 754870 w 2579906"/>
                  <a:gd name="connsiteY15" fmla="*/ 5714573 h 6051123"/>
                  <a:gd name="connsiteX16" fmla="*/ 754870 w 2579906"/>
                  <a:gd name="connsiteY16" fmla="*/ 6051123 h 6051123"/>
                  <a:gd name="connsiteX17" fmla="*/ 0 w 2579906"/>
                  <a:gd name="connsiteY17" fmla="*/ 5424791 h 6051123"/>
                  <a:gd name="connsiteX18" fmla="*/ 754870 w 2579906"/>
                  <a:gd name="connsiteY18" fmla="*/ 4798459 h 6051123"/>
                  <a:gd name="connsiteX19" fmla="*/ 754870 w 2579906"/>
                  <a:gd name="connsiteY19" fmla="*/ 5135009 h 6051123"/>
                  <a:gd name="connsiteX20" fmla="*/ 811800 w 2579906"/>
                  <a:gd name="connsiteY20" fmla="*/ 5135009 h 6051123"/>
                  <a:gd name="connsiteX21" fmla="*/ 1642794 w 2579906"/>
                  <a:gd name="connsiteY21" fmla="*/ 5135009 h 6051123"/>
                  <a:gd name="connsiteX22" fmla="*/ 1642804 w 2579906"/>
                  <a:gd name="connsiteY22" fmla="*/ 5135010 h 6051123"/>
                  <a:gd name="connsiteX23" fmla="*/ 1654982 w 2579906"/>
                  <a:gd name="connsiteY23" fmla="*/ 5135010 h 6051123"/>
                  <a:gd name="connsiteX24" fmla="*/ 1654982 w 2579906"/>
                  <a:gd name="connsiteY24" fmla="*/ 5136199 h 6051123"/>
                  <a:gd name="connsiteX25" fmla="*/ 1720937 w 2579906"/>
                  <a:gd name="connsiteY25" fmla="*/ 5129549 h 6051123"/>
                  <a:gd name="connsiteX26" fmla="*/ 1976351 w 2579906"/>
                  <a:gd name="connsiteY26" fmla="*/ 4874135 h 6051123"/>
                  <a:gd name="connsiteX27" fmla="*/ 1981596 w 2579906"/>
                  <a:gd name="connsiteY27" fmla="*/ 4822109 h 6051123"/>
                  <a:gd name="connsiteX28" fmla="*/ 1981596 w 2579906"/>
                  <a:gd name="connsiteY28" fmla="*/ 4845290 h 6051123"/>
                  <a:gd name="connsiteX29" fmla="*/ 1981597 w 2579906"/>
                  <a:gd name="connsiteY29" fmla="*/ 4845290 h 6051123"/>
                  <a:gd name="connsiteX30" fmla="*/ 1981597 w 2579906"/>
                  <a:gd name="connsiteY30" fmla="*/ 4822109 h 6051123"/>
                  <a:gd name="connsiteX31" fmla="*/ 1983021 w 2579906"/>
                  <a:gd name="connsiteY31" fmla="*/ 4807984 h 6051123"/>
                  <a:gd name="connsiteX32" fmla="*/ 1981597 w 2579906"/>
                  <a:gd name="connsiteY32" fmla="*/ 4793859 h 6051123"/>
                  <a:gd name="connsiteX33" fmla="*/ 1981597 w 2579906"/>
                  <a:gd name="connsiteY33" fmla="*/ 4471435 h 6051123"/>
                  <a:gd name="connsiteX34" fmla="*/ 1981292 w 2579906"/>
                  <a:gd name="connsiteY34" fmla="*/ 4471435 h 6051123"/>
                  <a:gd name="connsiteX35" fmla="*/ 1981292 w 2579906"/>
                  <a:gd name="connsiteY35" fmla="*/ 1596789 h 6051123"/>
                  <a:gd name="connsiteX36" fmla="*/ 1273028 w 2579906"/>
                  <a:gd name="connsiteY36" fmla="*/ 1596789 h 6051123"/>
                  <a:gd name="connsiteX37" fmla="*/ 1981292 w 2579906"/>
                  <a:gd name="connsiteY37" fmla="*/ 731407 h 6051123"/>
                  <a:gd name="connsiteX38" fmla="*/ 2560856 w 2579906"/>
                  <a:gd name="connsiteY38" fmla="*/ 23276 h 6051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579906" h="6051123">
                    <a:moveTo>
                      <a:pt x="1981596" y="4793859"/>
                    </a:moveTo>
                    <a:lnTo>
                      <a:pt x="1983020" y="4807984"/>
                    </a:lnTo>
                    <a:lnTo>
                      <a:pt x="1981596" y="4822109"/>
                    </a:lnTo>
                    <a:close/>
                    <a:moveTo>
                      <a:pt x="2579906" y="0"/>
                    </a:moveTo>
                    <a:lnTo>
                      <a:pt x="2579906" y="1596789"/>
                    </a:lnTo>
                    <a:lnTo>
                      <a:pt x="2560856" y="1596789"/>
                    </a:lnTo>
                    <a:lnTo>
                      <a:pt x="2560856" y="3700290"/>
                    </a:lnTo>
                    <a:lnTo>
                      <a:pt x="2561160" y="3700290"/>
                    </a:lnTo>
                    <a:lnTo>
                      <a:pt x="2561160" y="4845290"/>
                    </a:lnTo>
                    <a:lnTo>
                      <a:pt x="2557778" y="4845290"/>
                    </a:lnTo>
                    <a:lnTo>
                      <a:pt x="2557777" y="4845290"/>
                    </a:lnTo>
                    <a:lnTo>
                      <a:pt x="2554989" y="4900502"/>
                    </a:lnTo>
                    <a:cubicBezTo>
                      <a:pt x="2511740" y="5326372"/>
                      <a:pt x="2173174" y="5664938"/>
                      <a:pt x="1747304" y="5708187"/>
                    </a:cubicBezTo>
                    <a:lnTo>
                      <a:pt x="1654981" y="5712849"/>
                    </a:lnTo>
                    <a:lnTo>
                      <a:pt x="1654981" y="5714573"/>
                    </a:lnTo>
                    <a:lnTo>
                      <a:pt x="754870" y="5714573"/>
                    </a:lnTo>
                    <a:lnTo>
                      <a:pt x="754870" y="6051123"/>
                    </a:lnTo>
                    <a:lnTo>
                      <a:pt x="0" y="5424791"/>
                    </a:lnTo>
                    <a:lnTo>
                      <a:pt x="754870" y="4798459"/>
                    </a:lnTo>
                    <a:lnTo>
                      <a:pt x="754870" y="5135009"/>
                    </a:lnTo>
                    <a:lnTo>
                      <a:pt x="811800" y="5135009"/>
                    </a:lnTo>
                    <a:lnTo>
                      <a:pt x="1642794" y="5135009"/>
                    </a:lnTo>
                    <a:lnTo>
                      <a:pt x="1642804" y="5135010"/>
                    </a:lnTo>
                    <a:lnTo>
                      <a:pt x="1654982" y="5135010"/>
                    </a:lnTo>
                    <a:lnTo>
                      <a:pt x="1654982" y="5136199"/>
                    </a:lnTo>
                    <a:lnTo>
                      <a:pt x="1720937" y="5129549"/>
                    </a:lnTo>
                    <a:cubicBezTo>
                      <a:pt x="1849140" y="5103316"/>
                      <a:pt x="1950117" y="5002339"/>
                      <a:pt x="1976351" y="4874135"/>
                    </a:cubicBezTo>
                    <a:lnTo>
                      <a:pt x="1981596" y="4822109"/>
                    </a:lnTo>
                    <a:lnTo>
                      <a:pt x="1981596" y="4845290"/>
                    </a:lnTo>
                    <a:lnTo>
                      <a:pt x="1981597" y="4845290"/>
                    </a:lnTo>
                    <a:lnTo>
                      <a:pt x="1981597" y="4822109"/>
                    </a:lnTo>
                    <a:lnTo>
                      <a:pt x="1983021" y="4807984"/>
                    </a:lnTo>
                    <a:lnTo>
                      <a:pt x="1981597" y="4793859"/>
                    </a:lnTo>
                    <a:lnTo>
                      <a:pt x="1981597" y="4471435"/>
                    </a:lnTo>
                    <a:lnTo>
                      <a:pt x="1981292" y="4471435"/>
                    </a:lnTo>
                    <a:lnTo>
                      <a:pt x="1981292" y="1596789"/>
                    </a:lnTo>
                    <a:lnTo>
                      <a:pt x="1273028" y="1596789"/>
                    </a:lnTo>
                    <a:lnTo>
                      <a:pt x="1981292" y="731407"/>
                    </a:lnTo>
                    <a:lnTo>
                      <a:pt x="2560856" y="23276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1AF202A6-80FB-20C6-AD5B-3412D5BC0C51}"/>
                  </a:ext>
                </a:extLst>
              </p:cNvPr>
              <p:cNvSpPr/>
              <p:nvPr/>
            </p:nvSpPr>
            <p:spPr>
              <a:xfrm>
                <a:off x="9547373" y="13867653"/>
                <a:ext cx="2345125" cy="8372022"/>
              </a:xfrm>
              <a:custGeom>
                <a:avLst/>
                <a:gdLst>
                  <a:gd name="connsiteX0" fmla="*/ 1771557 w 2345125"/>
                  <a:gd name="connsiteY0" fmla="*/ 5554640 h 8372022"/>
                  <a:gd name="connsiteX1" fmla="*/ 2334887 w 2345125"/>
                  <a:gd name="connsiteY1" fmla="*/ 5554640 h 8372022"/>
                  <a:gd name="connsiteX2" fmla="*/ 2343745 w 2345125"/>
                  <a:gd name="connsiteY2" fmla="*/ 5730059 h 8372022"/>
                  <a:gd name="connsiteX3" fmla="*/ 1585215 w 2345125"/>
                  <a:gd name="connsiteY3" fmla="*/ 7561313 h 8372022"/>
                  <a:gd name="connsiteX4" fmla="*/ 1537534 w 2345125"/>
                  <a:gd name="connsiteY4" fmla="*/ 7604648 h 8372022"/>
                  <a:gd name="connsiteX5" fmla="*/ 1488542 w 2345125"/>
                  <a:gd name="connsiteY5" fmla="*/ 7649175 h 8372022"/>
                  <a:gd name="connsiteX6" fmla="*/ 1488540 w 2345125"/>
                  <a:gd name="connsiteY6" fmla="*/ 7649176 h 8372022"/>
                  <a:gd name="connsiteX7" fmla="*/ 1401304 w 2345125"/>
                  <a:gd name="connsiteY7" fmla="*/ 7728461 h 8372022"/>
                  <a:gd name="connsiteX8" fmla="*/ 932964 w 2345125"/>
                  <a:gd name="connsiteY8" fmla="*/ 8036521 h 8372022"/>
                  <a:gd name="connsiteX9" fmla="*/ 817528 w 2345125"/>
                  <a:gd name="connsiteY9" fmla="*/ 8090412 h 8372022"/>
                  <a:gd name="connsiteX10" fmla="*/ 948845 w 2345125"/>
                  <a:gd name="connsiteY10" fmla="*/ 8372022 h 8372022"/>
                  <a:gd name="connsiteX11" fmla="*/ 0 w 2345125"/>
                  <a:gd name="connsiteY11" fmla="*/ 8123395 h 8372022"/>
                  <a:gd name="connsiteX12" fmla="*/ 419446 w 2345125"/>
                  <a:gd name="connsiteY12" fmla="*/ 7236723 h 8372022"/>
                  <a:gd name="connsiteX13" fmla="*/ 579794 w 2345125"/>
                  <a:gd name="connsiteY13" fmla="*/ 7580591 h 8372022"/>
                  <a:gd name="connsiteX14" fmla="*/ 587922 w 2345125"/>
                  <a:gd name="connsiteY14" fmla="*/ 7577503 h 8372022"/>
                  <a:gd name="connsiteX15" fmla="*/ 1186882 w 2345125"/>
                  <a:gd name="connsiteY15" fmla="*/ 7162978 h 8372022"/>
                  <a:gd name="connsiteX16" fmla="*/ 1203829 w 2345125"/>
                  <a:gd name="connsiteY16" fmla="*/ 7144332 h 8372022"/>
                  <a:gd name="connsiteX17" fmla="*/ 1254784 w 2345125"/>
                  <a:gd name="connsiteY17" fmla="*/ 7114913 h 8372022"/>
                  <a:gd name="connsiteX18" fmla="*/ 1203828 w 2345125"/>
                  <a:gd name="connsiteY18" fmla="*/ 7144333 h 8372022"/>
                  <a:gd name="connsiteX19" fmla="*/ 1317672 w 2345125"/>
                  <a:gd name="connsiteY19" fmla="*/ 7019072 h 8372022"/>
                  <a:gd name="connsiteX20" fmla="*/ 1780415 w 2345125"/>
                  <a:gd name="connsiteY20" fmla="*/ 5730059 h 8372022"/>
                  <a:gd name="connsiteX21" fmla="*/ 2345125 w 2345125"/>
                  <a:gd name="connsiteY21" fmla="*/ 0 h 8372022"/>
                  <a:gd name="connsiteX22" fmla="*/ 2345125 w 2345125"/>
                  <a:gd name="connsiteY22" fmla="*/ 2306138 h 8372022"/>
                  <a:gd name="connsiteX23" fmla="*/ 2344129 w 2345125"/>
                  <a:gd name="connsiteY23" fmla="*/ 2306138 h 8372022"/>
                  <a:gd name="connsiteX24" fmla="*/ 2344129 w 2345125"/>
                  <a:gd name="connsiteY24" fmla="*/ 5180784 h 8372022"/>
                  <a:gd name="connsiteX25" fmla="*/ 2343245 w 2345125"/>
                  <a:gd name="connsiteY25" fmla="*/ 5180784 h 8372022"/>
                  <a:gd name="connsiteX26" fmla="*/ 2343245 w 2345125"/>
                  <a:gd name="connsiteY26" fmla="*/ 5554640 h 8372022"/>
                  <a:gd name="connsiteX27" fmla="*/ 2334887 w 2345125"/>
                  <a:gd name="connsiteY27" fmla="*/ 5554640 h 8372022"/>
                  <a:gd name="connsiteX28" fmla="*/ 2334886 w 2345125"/>
                  <a:gd name="connsiteY28" fmla="*/ 5554638 h 8372022"/>
                  <a:gd name="connsiteX29" fmla="*/ 1771558 w 2345125"/>
                  <a:gd name="connsiteY29" fmla="*/ 5554639 h 8372022"/>
                  <a:gd name="connsiteX30" fmla="*/ 1769954 w 2345125"/>
                  <a:gd name="connsiteY30" fmla="*/ 5522865 h 8372022"/>
                  <a:gd name="connsiteX31" fmla="*/ 1763682 w 2345125"/>
                  <a:gd name="connsiteY31" fmla="*/ 5481769 h 8372022"/>
                  <a:gd name="connsiteX32" fmla="*/ 1763681 w 2345125"/>
                  <a:gd name="connsiteY32" fmla="*/ 4409639 h 8372022"/>
                  <a:gd name="connsiteX33" fmla="*/ 1764565 w 2345125"/>
                  <a:gd name="connsiteY33" fmla="*/ 4409639 h 8372022"/>
                  <a:gd name="connsiteX34" fmla="*/ 1764565 w 2345125"/>
                  <a:gd name="connsiteY34" fmla="*/ 2306138 h 8372022"/>
                  <a:gd name="connsiteX35" fmla="*/ 1764565 w 2345125"/>
                  <a:gd name="connsiteY35" fmla="*/ 709349 h 8372022"/>
                  <a:gd name="connsiteX36" fmla="*/ 2344129 w 2345125"/>
                  <a:gd name="connsiteY36" fmla="*/ 1217 h 8372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2345125" h="8372022">
                    <a:moveTo>
                      <a:pt x="1771557" y="5554640"/>
                    </a:moveTo>
                    <a:lnTo>
                      <a:pt x="2334887" y="5554640"/>
                    </a:lnTo>
                    <a:lnTo>
                      <a:pt x="2343745" y="5730059"/>
                    </a:lnTo>
                    <a:cubicBezTo>
                      <a:pt x="2343745" y="6445208"/>
                      <a:pt x="2053873" y="7092654"/>
                      <a:pt x="1585215" y="7561313"/>
                    </a:cubicBezTo>
                    <a:lnTo>
                      <a:pt x="1537534" y="7604648"/>
                    </a:lnTo>
                    <a:lnTo>
                      <a:pt x="1488542" y="7649175"/>
                    </a:lnTo>
                    <a:lnTo>
                      <a:pt x="1488540" y="7649176"/>
                    </a:lnTo>
                    <a:lnTo>
                      <a:pt x="1401304" y="7728461"/>
                    </a:lnTo>
                    <a:cubicBezTo>
                      <a:pt x="1257411" y="7847212"/>
                      <a:pt x="1100474" y="7950723"/>
                      <a:pt x="932964" y="8036521"/>
                    </a:cubicBezTo>
                    <a:lnTo>
                      <a:pt x="817528" y="8090412"/>
                    </a:lnTo>
                    <a:lnTo>
                      <a:pt x="948845" y="8372022"/>
                    </a:lnTo>
                    <a:lnTo>
                      <a:pt x="0" y="8123395"/>
                    </a:lnTo>
                    <a:lnTo>
                      <a:pt x="419446" y="7236723"/>
                    </a:lnTo>
                    <a:lnTo>
                      <a:pt x="579794" y="7580591"/>
                    </a:lnTo>
                    <a:lnTo>
                      <a:pt x="587922" y="7577503"/>
                    </a:lnTo>
                    <a:cubicBezTo>
                      <a:pt x="812345" y="7476036"/>
                      <a:pt x="1014983" y="7334876"/>
                      <a:pt x="1186882" y="7162978"/>
                    </a:cubicBezTo>
                    <a:lnTo>
                      <a:pt x="1203829" y="7144332"/>
                    </a:lnTo>
                    <a:lnTo>
                      <a:pt x="1254784" y="7114913"/>
                    </a:lnTo>
                    <a:lnTo>
                      <a:pt x="1203828" y="7144333"/>
                    </a:lnTo>
                    <a:lnTo>
                      <a:pt x="1317672" y="7019072"/>
                    </a:lnTo>
                    <a:cubicBezTo>
                      <a:pt x="1606757" y="6668782"/>
                      <a:pt x="1780415" y="6219700"/>
                      <a:pt x="1780415" y="5730059"/>
                    </a:cubicBezTo>
                    <a:close/>
                    <a:moveTo>
                      <a:pt x="2345125" y="0"/>
                    </a:moveTo>
                    <a:lnTo>
                      <a:pt x="2345125" y="2306138"/>
                    </a:lnTo>
                    <a:lnTo>
                      <a:pt x="2344129" y="2306138"/>
                    </a:lnTo>
                    <a:lnTo>
                      <a:pt x="2344129" y="5180784"/>
                    </a:lnTo>
                    <a:lnTo>
                      <a:pt x="2343245" y="5180784"/>
                    </a:lnTo>
                    <a:lnTo>
                      <a:pt x="2343245" y="5554640"/>
                    </a:lnTo>
                    <a:lnTo>
                      <a:pt x="2334887" y="5554640"/>
                    </a:lnTo>
                    <a:lnTo>
                      <a:pt x="2334886" y="5554638"/>
                    </a:lnTo>
                    <a:lnTo>
                      <a:pt x="1771558" y="5554639"/>
                    </a:lnTo>
                    <a:lnTo>
                      <a:pt x="1769954" y="5522865"/>
                    </a:lnTo>
                    <a:lnTo>
                      <a:pt x="1763682" y="5481769"/>
                    </a:lnTo>
                    <a:lnTo>
                      <a:pt x="1763681" y="4409639"/>
                    </a:lnTo>
                    <a:lnTo>
                      <a:pt x="1764565" y="4409639"/>
                    </a:lnTo>
                    <a:lnTo>
                      <a:pt x="1764565" y="2306138"/>
                    </a:lnTo>
                    <a:lnTo>
                      <a:pt x="1764565" y="709349"/>
                    </a:lnTo>
                    <a:lnTo>
                      <a:pt x="2344129" y="1217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9C35A176-DBEC-D636-88B1-99B906DD793B}"/>
                  </a:ext>
                </a:extLst>
              </p:cNvPr>
              <p:cNvSpPr/>
              <p:nvPr/>
            </p:nvSpPr>
            <p:spPr>
              <a:xfrm>
                <a:off x="13101091" y="14600278"/>
                <a:ext cx="2570381" cy="6027847"/>
              </a:xfrm>
              <a:custGeom>
                <a:avLst/>
                <a:gdLst>
                  <a:gd name="connsiteX0" fmla="*/ 588784 w 2570381"/>
                  <a:gd name="connsiteY0" fmla="*/ 4770583 h 6027847"/>
                  <a:gd name="connsiteX1" fmla="*/ 588784 w 2570381"/>
                  <a:gd name="connsiteY1" fmla="*/ 4798833 h 6027847"/>
                  <a:gd name="connsiteX2" fmla="*/ 587360 w 2570381"/>
                  <a:gd name="connsiteY2" fmla="*/ 4784708 h 6027847"/>
                  <a:gd name="connsiteX3" fmla="*/ 0 w 2570381"/>
                  <a:gd name="connsiteY3" fmla="*/ 0 h 6027847"/>
                  <a:gd name="connsiteX4" fmla="*/ 589089 w 2570381"/>
                  <a:gd name="connsiteY4" fmla="*/ 719769 h 6027847"/>
                  <a:gd name="connsiteX5" fmla="*/ 589089 w 2570381"/>
                  <a:gd name="connsiteY5" fmla="*/ 719770 h 6027847"/>
                  <a:gd name="connsiteX6" fmla="*/ 1287827 w 2570381"/>
                  <a:gd name="connsiteY6" fmla="*/ 1573513 h 6027847"/>
                  <a:gd name="connsiteX7" fmla="*/ 589089 w 2570381"/>
                  <a:gd name="connsiteY7" fmla="*/ 1573513 h 6027847"/>
                  <a:gd name="connsiteX8" fmla="*/ 589089 w 2570381"/>
                  <a:gd name="connsiteY8" fmla="*/ 4448159 h 6027847"/>
                  <a:gd name="connsiteX9" fmla="*/ 588783 w 2570381"/>
                  <a:gd name="connsiteY9" fmla="*/ 4448159 h 6027847"/>
                  <a:gd name="connsiteX10" fmla="*/ 588783 w 2570381"/>
                  <a:gd name="connsiteY10" fmla="*/ 4770583 h 6027847"/>
                  <a:gd name="connsiteX11" fmla="*/ 587359 w 2570381"/>
                  <a:gd name="connsiteY11" fmla="*/ 4784708 h 6027847"/>
                  <a:gd name="connsiteX12" fmla="*/ 588783 w 2570381"/>
                  <a:gd name="connsiteY12" fmla="*/ 4798833 h 6027847"/>
                  <a:gd name="connsiteX13" fmla="*/ 588783 w 2570381"/>
                  <a:gd name="connsiteY13" fmla="*/ 4822014 h 6027847"/>
                  <a:gd name="connsiteX14" fmla="*/ 588784 w 2570381"/>
                  <a:gd name="connsiteY14" fmla="*/ 4822014 h 6027847"/>
                  <a:gd name="connsiteX15" fmla="*/ 588784 w 2570381"/>
                  <a:gd name="connsiteY15" fmla="*/ 4798833 h 6027847"/>
                  <a:gd name="connsiteX16" fmla="*/ 594029 w 2570381"/>
                  <a:gd name="connsiteY16" fmla="*/ 4850859 h 6027847"/>
                  <a:gd name="connsiteX17" fmla="*/ 849443 w 2570381"/>
                  <a:gd name="connsiteY17" fmla="*/ 5106273 h 6027847"/>
                  <a:gd name="connsiteX18" fmla="*/ 915398 w 2570381"/>
                  <a:gd name="connsiteY18" fmla="*/ 5112923 h 6027847"/>
                  <a:gd name="connsiteX19" fmla="*/ 915398 w 2570381"/>
                  <a:gd name="connsiteY19" fmla="*/ 5111734 h 6027847"/>
                  <a:gd name="connsiteX20" fmla="*/ 927576 w 2570381"/>
                  <a:gd name="connsiteY20" fmla="*/ 5111734 h 6027847"/>
                  <a:gd name="connsiteX21" fmla="*/ 927586 w 2570381"/>
                  <a:gd name="connsiteY21" fmla="*/ 5111733 h 6027847"/>
                  <a:gd name="connsiteX22" fmla="*/ 1758580 w 2570381"/>
                  <a:gd name="connsiteY22" fmla="*/ 5111733 h 6027847"/>
                  <a:gd name="connsiteX23" fmla="*/ 1815509 w 2570381"/>
                  <a:gd name="connsiteY23" fmla="*/ 5111733 h 6027847"/>
                  <a:gd name="connsiteX24" fmla="*/ 1815509 w 2570381"/>
                  <a:gd name="connsiteY24" fmla="*/ 4775183 h 6027847"/>
                  <a:gd name="connsiteX25" fmla="*/ 2570381 w 2570381"/>
                  <a:gd name="connsiteY25" fmla="*/ 5401515 h 6027847"/>
                  <a:gd name="connsiteX26" fmla="*/ 1815509 w 2570381"/>
                  <a:gd name="connsiteY26" fmla="*/ 6027847 h 6027847"/>
                  <a:gd name="connsiteX27" fmla="*/ 1815509 w 2570381"/>
                  <a:gd name="connsiteY27" fmla="*/ 5691297 h 6027847"/>
                  <a:gd name="connsiteX28" fmla="*/ 915399 w 2570381"/>
                  <a:gd name="connsiteY28" fmla="*/ 5691297 h 6027847"/>
                  <a:gd name="connsiteX29" fmla="*/ 915399 w 2570381"/>
                  <a:gd name="connsiteY29" fmla="*/ 5689573 h 6027847"/>
                  <a:gd name="connsiteX30" fmla="*/ 823076 w 2570381"/>
                  <a:gd name="connsiteY30" fmla="*/ 5684911 h 6027847"/>
                  <a:gd name="connsiteX31" fmla="*/ 15391 w 2570381"/>
                  <a:gd name="connsiteY31" fmla="*/ 4877226 h 6027847"/>
                  <a:gd name="connsiteX32" fmla="*/ 12603 w 2570381"/>
                  <a:gd name="connsiteY32" fmla="*/ 4822014 h 6027847"/>
                  <a:gd name="connsiteX33" fmla="*/ 12602 w 2570381"/>
                  <a:gd name="connsiteY33" fmla="*/ 4822014 h 6027847"/>
                  <a:gd name="connsiteX34" fmla="*/ 9220 w 2570381"/>
                  <a:gd name="connsiteY34" fmla="*/ 4822014 h 6027847"/>
                  <a:gd name="connsiteX35" fmla="*/ 9220 w 2570381"/>
                  <a:gd name="connsiteY35" fmla="*/ 4448159 h 6027847"/>
                  <a:gd name="connsiteX36" fmla="*/ 0 w 2570381"/>
                  <a:gd name="connsiteY36" fmla="*/ 4448159 h 6027847"/>
                  <a:gd name="connsiteX37" fmla="*/ 0 w 2570381"/>
                  <a:gd name="connsiteY37" fmla="*/ 1573513 h 6027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570381" h="6027847">
                    <a:moveTo>
                      <a:pt x="588784" y="4770583"/>
                    </a:moveTo>
                    <a:lnTo>
                      <a:pt x="588784" y="4798833"/>
                    </a:lnTo>
                    <a:lnTo>
                      <a:pt x="587360" y="4784708"/>
                    </a:lnTo>
                    <a:close/>
                    <a:moveTo>
                      <a:pt x="0" y="0"/>
                    </a:moveTo>
                    <a:lnTo>
                      <a:pt x="589089" y="719769"/>
                    </a:lnTo>
                    <a:lnTo>
                      <a:pt x="589089" y="719770"/>
                    </a:lnTo>
                    <a:lnTo>
                      <a:pt x="1287827" y="1573513"/>
                    </a:lnTo>
                    <a:lnTo>
                      <a:pt x="589089" y="1573513"/>
                    </a:lnTo>
                    <a:lnTo>
                      <a:pt x="589089" y="4448159"/>
                    </a:lnTo>
                    <a:lnTo>
                      <a:pt x="588783" y="4448159"/>
                    </a:lnTo>
                    <a:lnTo>
                      <a:pt x="588783" y="4770583"/>
                    </a:lnTo>
                    <a:lnTo>
                      <a:pt x="587359" y="4784708"/>
                    </a:lnTo>
                    <a:lnTo>
                      <a:pt x="588783" y="4798833"/>
                    </a:lnTo>
                    <a:lnTo>
                      <a:pt x="588783" y="4822014"/>
                    </a:lnTo>
                    <a:lnTo>
                      <a:pt x="588784" y="4822014"/>
                    </a:lnTo>
                    <a:lnTo>
                      <a:pt x="588784" y="4798833"/>
                    </a:lnTo>
                    <a:lnTo>
                      <a:pt x="594029" y="4850859"/>
                    </a:lnTo>
                    <a:cubicBezTo>
                      <a:pt x="620263" y="4979063"/>
                      <a:pt x="721240" y="5080040"/>
                      <a:pt x="849443" y="5106273"/>
                    </a:cubicBezTo>
                    <a:lnTo>
                      <a:pt x="915398" y="5112923"/>
                    </a:lnTo>
                    <a:lnTo>
                      <a:pt x="915398" y="5111734"/>
                    </a:lnTo>
                    <a:lnTo>
                      <a:pt x="927576" y="5111734"/>
                    </a:lnTo>
                    <a:lnTo>
                      <a:pt x="927586" y="5111733"/>
                    </a:lnTo>
                    <a:lnTo>
                      <a:pt x="1758580" y="5111733"/>
                    </a:lnTo>
                    <a:lnTo>
                      <a:pt x="1815509" y="5111733"/>
                    </a:lnTo>
                    <a:lnTo>
                      <a:pt x="1815509" y="4775183"/>
                    </a:lnTo>
                    <a:lnTo>
                      <a:pt x="2570381" y="5401515"/>
                    </a:lnTo>
                    <a:lnTo>
                      <a:pt x="1815509" y="6027847"/>
                    </a:lnTo>
                    <a:lnTo>
                      <a:pt x="1815509" y="5691297"/>
                    </a:lnTo>
                    <a:lnTo>
                      <a:pt x="915399" y="5691297"/>
                    </a:lnTo>
                    <a:lnTo>
                      <a:pt x="915399" y="5689573"/>
                    </a:lnTo>
                    <a:lnTo>
                      <a:pt x="823076" y="5684911"/>
                    </a:lnTo>
                    <a:cubicBezTo>
                      <a:pt x="397206" y="5641662"/>
                      <a:pt x="58640" y="5303096"/>
                      <a:pt x="15391" y="4877226"/>
                    </a:cubicBezTo>
                    <a:lnTo>
                      <a:pt x="12603" y="4822014"/>
                    </a:lnTo>
                    <a:lnTo>
                      <a:pt x="12602" y="4822014"/>
                    </a:lnTo>
                    <a:lnTo>
                      <a:pt x="9220" y="4822014"/>
                    </a:lnTo>
                    <a:lnTo>
                      <a:pt x="9220" y="4448159"/>
                    </a:lnTo>
                    <a:lnTo>
                      <a:pt x="0" y="4448159"/>
                    </a:lnTo>
                    <a:lnTo>
                      <a:pt x="0" y="1573513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22A3A77D-36F7-3677-4AA2-284572927962}"/>
                  </a:ext>
                </a:extLst>
              </p:cNvPr>
              <p:cNvSpPr/>
              <p:nvPr/>
            </p:nvSpPr>
            <p:spPr>
              <a:xfrm>
                <a:off x="12492498" y="13868870"/>
                <a:ext cx="2353654" cy="8370805"/>
              </a:xfrm>
              <a:custGeom>
                <a:avLst/>
                <a:gdLst>
                  <a:gd name="connsiteX0" fmla="*/ 582097 w 2353654"/>
                  <a:gd name="connsiteY0" fmla="*/ 5553423 h 8370805"/>
                  <a:gd name="connsiteX1" fmla="*/ 573239 w 2353654"/>
                  <a:gd name="connsiteY1" fmla="*/ 5728842 h 8370805"/>
                  <a:gd name="connsiteX2" fmla="*/ 1035982 w 2353654"/>
                  <a:gd name="connsiteY2" fmla="*/ 7017855 h 8370805"/>
                  <a:gd name="connsiteX3" fmla="*/ 1149826 w 2353654"/>
                  <a:gd name="connsiteY3" fmla="*/ 7143116 h 8370805"/>
                  <a:gd name="connsiteX4" fmla="*/ 1098870 w 2353654"/>
                  <a:gd name="connsiteY4" fmla="*/ 7113696 h 8370805"/>
                  <a:gd name="connsiteX5" fmla="*/ 1149825 w 2353654"/>
                  <a:gd name="connsiteY5" fmla="*/ 7143115 h 8370805"/>
                  <a:gd name="connsiteX6" fmla="*/ 1166772 w 2353654"/>
                  <a:gd name="connsiteY6" fmla="*/ 7161761 h 8370805"/>
                  <a:gd name="connsiteX7" fmla="*/ 1765732 w 2353654"/>
                  <a:gd name="connsiteY7" fmla="*/ 7576286 h 8370805"/>
                  <a:gd name="connsiteX8" fmla="*/ 1773860 w 2353654"/>
                  <a:gd name="connsiteY8" fmla="*/ 7579374 h 8370805"/>
                  <a:gd name="connsiteX9" fmla="*/ 1934208 w 2353654"/>
                  <a:gd name="connsiteY9" fmla="*/ 7235506 h 8370805"/>
                  <a:gd name="connsiteX10" fmla="*/ 2353654 w 2353654"/>
                  <a:gd name="connsiteY10" fmla="*/ 8122178 h 8370805"/>
                  <a:gd name="connsiteX11" fmla="*/ 1404809 w 2353654"/>
                  <a:gd name="connsiteY11" fmla="*/ 8370805 h 8370805"/>
                  <a:gd name="connsiteX12" fmla="*/ 1536126 w 2353654"/>
                  <a:gd name="connsiteY12" fmla="*/ 8089195 h 8370805"/>
                  <a:gd name="connsiteX13" fmla="*/ 1420690 w 2353654"/>
                  <a:gd name="connsiteY13" fmla="*/ 8035304 h 8370805"/>
                  <a:gd name="connsiteX14" fmla="*/ 952350 w 2353654"/>
                  <a:gd name="connsiteY14" fmla="*/ 7727244 h 8370805"/>
                  <a:gd name="connsiteX15" fmla="*/ 865114 w 2353654"/>
                  <a:gd name="connsiteY15" fmla="*/ 7647959 h 8370805"/>
                  <a:gd name="connsiteX16" fmla="*/ 865112 w 2353654"/>
                  <a:gd name="connsiteY16" fmla="*/ 7647958 h 8370805"/>
                  <a:gd name="connsiteX17" fmla="*/ 816120 w 2353654"/>
                  <a:gd name="connsiteY17" fmla="*/ 7603431 h 8370805"/>
                  <a:gd name="connsiteX18" fmla="*/ 768439 w 2353654"/>
                  <a:gd name="connsiteY18" fmla="*/ 7560096 h 8370805"/>
                  <a:gd name="connsiteX19" fmla="*/ 9909 w 2353654"/>
                  <a:gd name="connsiteY19" fmla="*/ 5728842 h 8370805"/>
                  <a:gd name="connsiteX20" fmla="*/ 18767 w 2353654"/>
                  <a:gd name="connsiteY20" fmla="*/ 5553423 h 8370805"/>
                  <a:gd name="connsiteX21" fmla="*/ 0 w 2353654"/>
                  <a:gd name="connsiteY21" fmla="*/ 0 h 8370805"/>
                  <a:gd name="connsiteX22" fmla="*/ 589089 w 2353654"/>
                  <a:gd name="connsiteY22" fmla="*/ 719770 h 8370805"/>
                  <a:gd name="connsiteX23" fmla="*/ 598614 w 2353654"/>
                  <a:gd name="connsiteY23" fmla="*/ 731408 h 8370805"/>
                  <a:gd name="connsiteX24" fmla="*/ 598614 w 2353654"/>
                  <a:gd name="connsiteY24" fmla="*/ 2304921 h 8370805"/>
                  <a:gd name="connsiteX25" fmla="*/ 589089 w 2353654"/>
                  <a:gd name="connsiteY25" fmla="*/ 2304921 h 8370805"/>
                  <a:gd name="connsiteX26" fmla="*/ 589089 w 2353654"/>
                  <a:gd name="connsiteY26" fmla="*/ 4408422 h 8370805"/>
                  <a:gd name="connsiteX27" fmla="*/ 589973 w 2353654"/>
                  <a:gd name="connsiteY27" fmla="*/ 4408422 h 8370805"/>
                  <a:gd name="connsiteX28" fmla="*/ 589972 w 2353654"/>
                  <a:gd name="connsiteY28" fmla="*/ 5480552 h 8370805"/>
                  <a:gd name="connsiteX29" fmla="*/ 583700 w 2353654"/>
                  <a:gd name="connsiteY29" fmla="*/ 5521648 h 8370805"/>
                  <a:gd name="connsiteX30" fmla="*/ 582096 w 2353654"/>
                  <a:gd name="connsiteY30" fmla="*/ 5553422 h 8370805"/>
                  <a:gd name="connsiteX31" fmla="*/ 18768 w 2353654"/>
                  <a:gd name="connsiteY31" fmla="*/ 5553421 h 8370805"/>
                  <a:gd name="connsiteX32" fmla="*/ 18767 w 2353654"/>
                  <a:gd name="connsiteY32" fmla="*/ 5553423 h 8370805"/>
                  <a:gd name="connsiteX33" fmla="*/ 10409 w 2353654"/>
                  <a:gd name="connsiteY33" fmla="*/ 5553423 h 8370805"/>
                  <a:gd name="connsiteX34" fmla="*/ 10409 w 2353654"/>
                  <a:gd name="connsiteY34" fmla="*/ 5179567 h 8370805"/>
                  <a:gd name="connsiteX35" fmla="*/ 0 w 2353654"/>
                  <a:gd name="connsiteY35" fmla="*/ 5179567 h 8370805"/>
                  <a:gd name="connsiteX36" fmla="*/ 0 w 2353654"/>
                  <a:gd name="connsiteY36" fmla="*/ 2304921 h 837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2353654" h="8370805">
                    <a:moveTo>
                      <a:pt x="582097" y="5553423"/>
                    </a:moveTo>
                    <a:lnTo>
                      <a:pt x="573239" y="5728842"/>
                    </a:lnTo>
                    <a:cubicBezTo>
                      <a:pt x="573239" y="6218483"/>
                      <a:pt x="746897" y="6667565"/>
                      <a:pt x="1035982" y="7017855"/>
                    </a:cubicBezTo>
                    <a:lnTo>
                      <a:pt x="1149826" y="7143116"/>
                    </a:lnTo>
                    <a:lnTo>
                      <a:pt x="1098870" y="7113696"/>
                    </a:lnTo>
                    <a:lnTo>
                      <a:pt x="1149825" y="7143115"/>
                    </a:lnTo>
                    <a:lnTo>
                      <a:pt x="1166772" y="7161761"/>
                    </a:lnTo>
                    <a:cubicBezTo>
                      <a:pt x="1338671" y="7333659"/>
                      <a:pt x="1541309" y="7474819"/>
                      <a:pt x="1765732" y="7576286"/>
                    </a:cubicBezTo>
                    <a:lnTo>
                      <a:pt x="1773860" y="7579374"/>
                    </a:lnTo>
                    <a:lnTo>
                      <a:pt x="1934208" y="7235506"/>
                    </a:lnTo>
                    <a:lnTo>
                      <a:pt x="2353654" y="8122178"/>
                    </a:lnTo>
                    <a:lnTo>
                      <a:pt x="1404809" y="8370805"/>
                    </a:lnTo>
                    <a:lnTo>
                      <a:pt x="1536126" y="8089195"/>
                    </a:lnTo>
                    <a:lnTo>
                      <a:pt x="1420690" y="8035304"/>
                    </a:lnTo>
                    <a:cubicBezTo>
                      <a:pt x="1253180" y="7949506"/>
                      <a:pt x="1096243" y="7845995"/>
                      <a:pt x="952350" y="7727244"/>
                    </a:cubicBezTo>
                    <a:lnTo>
                      <a:pt x="865114" y="7647959"/>
                    </a:lnTo>
                    <a:lnTo>
                      <a:pt x="865112" y="7647958"/>
                    </a:lnTo>
                    <a:lnTo>
                      <a:pt x="816120" y="7603431"/>
                    </a:lnTo>
                    <a:lnTo>
                      <a:pt x="768439" y="7560096"/>
                    </a:lnTo>
                    <a:cubicBezTo>
                      <a:pt x="299781" y="7091437"/>
                      <a:pt x="9909" y="6443991"/>
                      <a:pt x="9909" y="5728842"/>
                    </a:cubicBezTo>
                    <a:lnTo>
                      <a:pt x="18767" y="5553423"/>
                    </a:lnTo>
                    <a:close/>
                    <a:moveTo>
                      <a:pt x="0" y="0"/>
                    </a:moveTo>
                    <a:lnTo>
                      <a:pt x="589089" y="719770"/>
                    </a:lnTo>
                    <a:lnTo>
                      <a:pt x="598614" y="731408"/>
                    </a:lnTo>
                    <a:lnTo>
                      <a:pt x="598614" y="2304921"/>
                    </a:lnTo>
                    <a:lnTo>
                      <a:pt x="589089" y="2304921"/>
                    </a:lnTo>
                    <a:lnTo>
                      <a:pt x="589089" y="4408422"/>
                    </a:lnTo>
                    <a:lnTo>
                      <a:pt x="589973" y="4408422"/>
                    </a:lnTo>
                    <a:lnTo>
                      <a:pt x="589972" y="5480552"/>
                    </a:lnTo>
                    <a:lnTo>
                      <a:pt x="583700" y="5521648"/>
                    </a:lnTo>
                    <a:lnTo>
                      <a:pt x="582096" y="5553422"/>
                    </a:lnTo>
                    <a:lnTo>
                      <a:pt x="18768" y="5553421"/>
                    </a:lnTo>
                    <a:lnTo>
                      <a:pt x="18767" y="5553423"/>
                    </a:lnTo>
                    <a:lnTo>
                      <a:pt x="10409" y="5553423"/>
                    </a:lnTo>
                    <a:lnTo>
                      <a:pt x="10409" y="5179567"/>
                    </a:lnTo>
                    <a:lnTo>
                      <a:pt x="0" y="5179567"/>
                    </a:lnTo>
                    <a:lnTo>
                      <a:pt x="0" y="2304921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6E316712-1B5E-7043-4300-486C0A6F55BA}"/>
              </a:ext>
            </a:extLst>
          </p:cNvPr>
          <p:cNvSpPr/>
          <p:nvPr/>
        </p:nvSpPr>
        <p:spPr>
          <a:xfrm>
            <a:off x="7572312" y="6792181"/>
            <a:ext cx="914400" cy="9144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+mj-lt"/>
              </a:rPr>
              <a:t>01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4BFBD5E-32CC-AF85-A988-E58384640712}"/>
              </a:ext>
            </a:extLst>
          </p:cNvPr>
          <p:cNvSpPr/>
          <p:nvPr/>
        </p:nvSpPr>
        <p:spPr>
          <a:xfrm>
            <a:off x="8365776" y="9158048"/>
            <a:ext cx="914400" cy="9144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+mj-lt"/>
              </a:rPr>
              <a:t>02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306B010F-2241-455C-F846-437E4CB73E18}"/>
              </a:ext>
            </a:extLst>
          </p:cNvPr>
          <p:cNvSpPr/>
          <p:nvPr/>
        </p:nvSpPr>
        <p:spPr>
          <a:xfrm>
            <a:off x="11734800" y="10919627"/>
            <a:ext cx="914400" cy="9144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+mj-lt"/>
              </a:rPr>
              <a:t>03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8E59359-651E-8D83-F086-3BB1A266F6E9}"/>
              </a:ext>
            </a:extLst>
          </p:cNvPr>
          <p:cNvSpPr txBox="1"/>
          <p:nvPr/>
        </p:nvSpPr>
        <p:spPr>
          <a:xfrm>
            <a:off x="3454029" y="6863696"/>
            <a:ext cx="288765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r"/>
            <a:r>
              <a:rPr lang="vi-VN" sz="2200" dirty="0">
                <a:solidFill>
                  <a:schemeClr val="tx2"/>
                </a:solidFill>
              </a:rPr>
              <a:t>Nhận thức cơ hội và thách thức số hóa.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D13FEA4-BDB0-8632-0442-DEAE6D887D1C}"/>
              </a:ext>
            </a:extLst>
          </p:cNvPr>
          <p:cNvSpPr txBox="1"/>
          <p:nvPr/>
        </p:nvSpPr>
        <p:spPr>
          <a:xfrm>
            <a:off x="4343400" y="9822777"/>
            <a:ext cx="288765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r"/>
            <a:r>
              <a:rPr lang="vi-VN" sz="2200" dirty="0">
                <a:solidFill>
                  <a:schemeClr val="tx2"/>
                </a:solidFill>
              </a:rPr>
              <a:t>Gắn kết chiến lược và công nghệ.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FFC13C11-63B7-99B6-97BF-69E3AE9C1FCB}"/>
              </a:ext>
            </a:extLst>
          </p:cNvPr>
          <p:cNvSpPr/>
          <p:nvPr/>
        </p:nvSpPr>
        <p:spPr>
          <a:xfrm>
            <a:off x="11570393" y="749300"/>
            <a:ext cx="1252664" cy="9710933"/>
          </a:xfrm>
          <a:custGeom>
            <a:avLst/>
            <a:gdLst>
              <a:gd name="connsiteX0" fmla="*/ 621607 w 1252664"/>
              <a:gd name="connsiteY0" fmla="*/ 0 h 9710933"/>
              <a:gd name="connsiteX1" fmla="*/ 920719 w 1252664"/>
              <a:gd name="connsiteY1" fmla="*/ 365466 h 9710933"/>
              <a:gd name="connsiteX2" fmla="*/ 922105 w 1252664"/>
              <a:gd name="connsiteY2" fmla="*/ 367159 h 9710933"/>
              <a:gd name="connsiteX3" fmla="*/ 922105 w 1252664"/>
              <a:gd name="connsiteY3" fmla="*/ 2672080 h 9710933"/>
              <a:gd name="connsiteX4" fmla="*/ 920719 w 1252664"/>
              <a:gd name="connsiteY4" fmla="*/ 2672080 h 9710933"/>
              <a:gd name="connsiteX5" fmla="*/ 920719 w 1252664"/>
              <a:gd name="connsiteY5" fmla="*/ 5118481 h 9710933"/>
              <a:gd name="connsiteX6" fmla="*/ 925713 w 1252664"/>
              <a:gd name="connsiteY6" fmla="*/ 5118481 h 9710933"/>
              <a:gd name="connsiteX7" fmla="*/ 925713 w 1252664"/>
              <a:gd name="connsiteY7" fmla="*/ 8956062 h 9710933"/>
              <a:gd name="connsiteX8" fmla="*/ 1252664 w 1252664"/>
              <a:gd name="connsiteY8" fmla="*/ 8956062 h 9710933"/>
              <a:gd name="connsiteX9" fmla="*/ 626332 w 1252664"/>
              <a:gd name="connsiteY9" fmla="*/ 9710933 h 9710933"/>
              <a:gd name="connsiteX10" fmla="*/ 0 w 1252664"/>
              <a:gd name="connsiteY10" fmla="*/ 8956062 h 9710933"/>
              <a:gd name="connsiteX11" fmla="*/ 327099 w 1252664"/>
              <a:gd name="connsiteY11" fmla="*/ 8956062 h 9710933"/>
              <a:gd name="connsiteX12" fmla="*/ 327099 w 1252664"/>
              <a:gd name="connsiteY12" fmla="*/ 5546726 h 9710933"/>
              <a:gd name="connsiteX13" fmla="*/ 322105 w 1252664"/>
              <a:gd name="connsiteY13" fmla="*/ 5546726 h 9710933"/>
              <a:gd name="connsiteX14" fmla="*/ 322105 w 1252664"/>
              <a:gd name="connsiteY14" fmla="*/ 2672080 h 9710933"/>
              <a:gd name="connsiteX15" fmla="*/ 322105 w 1252664"/>
              <a:gd name="connsiteY15" fmla="*/ 365942 h 9710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252664" h="9710933">
                <a:moveTo>
                  <a:pt x="621607" y="0"/>
                </a:moveTo>
                <a:lnTo>
                  <a:pt x="920719" y="365466"/>
                </a:lnTo>
                <a:lnTo>
                  <a:pt x="922105" y="367159"/>
                </a:lnTo>
                <a:lnTo>
                  <a:pt x="922105" y="2672080"/>
                </a:lnTo>
                <a:lnTo>
                  <a:pt x="920719" y="2672080"/>
                </a:lnTo>
                <a:lnTo>
                  <a:pt x="920719" y="5118481"/>
                </a:lnTo>
                <a:lnTo>
                  <a:pt x="925713" y="5118481"/>
                </a:lnTo>
                <a:lnTo>
                  <a:pt x="925713" y="8956062"/>
                </a:lnTo>
                <a:lnTo>
                  <a:pt x="1252664" y="8956062"/>
                </a:lnTo>
                <a:lnTo>
                  <a:pt x="626332" y="9710933"/>
                </a:lnTo>
                <a:lnTo>
                  <a:pt x="0" y="8956062"/>
                </a:lnTo>
                <a:lnTo>
                  <a:pt x="327099" y="8956062"/>
                </a:lnTo>
                <a:lnTo>
                  <a:pt x="327099" y="5546726"/>
                </a:lnTo>
                <a:lnTo>
                  <a:pt x="322105" y="5546726"/>
                </a:lnTo>
                <a:lnTo>
                  <a:pt x="322105" y="2672080"/>
                </a:lnTo>
                <a:lnTo>
                  <a:pt x="322105" y="36594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C9B05013-59A2-DD51-4D97-2F053906D454}"/>
              </a:ext>
            </a:extLst>
          </p:cNvPr>
          <p:cNvSpPr/>
          <p:nvPr/>
        </p:nvSpPr>
        <p:spPr>
          <a:xfrm>
            <a:off x="8722054" y="1824591"/>
            <a:ext cx="2579906" cy="6051123"/>
          </a:xfrm>
          <a:custGeom>
            <a:avLst/>
            <a:gdLst>
              <a:gd name="connsiteX0" fmla="*/ 1981596 w 2579906"/>
              <a:gd name="connsiteY0" fmla="*/ 4793859 h 6051123"/>
              <a:gd name="connsiteX1" fmla="*/ 1983020 w 2579906"/>
              <a:gd name="connsiteY1" fmla="*/ 4807984 h 6051123"/>
              <a:gd name="connsiteX2" fmla="*/ 1981596 w 2579906"/>
              <a:gd name="connsiteY2" fmla="*/ 4822109 h 6051123"/>
              <a:gd name="connsiteX3" fmla="*/ 2579906 w 2579906"/>
              <a:gd name="connsiteY3" fmla="*/ 0 h 6051123"/>
              <a:gd name="connsiteX4" fmla="*/ 2579906 w 2579906"/>
              <a:gd name="connsiteY4" fmla="*/ 1596789 h 6051123"/>
              <a:gd name="connsiteX5" fmla="*/ 2560856 w 2579906"/>
              <a:gd name="connsiteY5" fmla="*/ 1596789 h 6051123"/>
              <a:gd name="connsiteX6" fmla="*/ 2560856 w 2579906"/>
              <a:gd name="connsiteY6" fmla="*/ 3700290 h 6051123"/>
              <a:gd name="connsiteX7" fmla="*/ 2561160 w 2579906"/>
              <a:gd name="connsiteY7" fmla="*/ 3700290 h 6051123"/>
              <a:gd name="connsiteX8" fmla="*/ 2561160 w 2579906"/>
              <a:gd name="connsiteY8" fmla="*/ 4845290 h 6051123"/>
              <a:gd name="connsiteX9" fmla="*/ 2557778 w 2579906"/>
              <a:gd name="connsiteY9" fmla="*/ 4845290 h 6051123"/>
              <a:gd name="connsiteX10" fmla="*/ 2557777 w 2579906"/>
              <a:gd name="connsiteY10" fmla="*/ 4845290 h 6051123"/>
              <a:gd name="connsiteX11" fmla="*/ 2554989 w 2579906"/>
              <a:gd name="connsiteY11" fmla="*/ 4900502 h 6051123"/>
              <a:gd name="connsiteX12" fmla="*/ 1747304 w 2579906"/>
              <a:gd name="connsiteY12" fmla="*/ 5708187 h 6051123"/>
              <a:gd name="connsiteX13" fmla="*/ 1654981 w 2579906"/>
              <a:gd name="connsiteY13" fmla="*/ 5712849 h 6051123"/>
              <a:gd name="connsiteX14" fmla="*/ 1654981 w 2579906"/>
              <a:gd name="connsiteY14" fmla="*/ 5714573 h 6051123"/>
              <a:gd name="connsiteX15" fmla="*/ 754870 w 2579906"/>
              <a:gd name="connsiteY15" fmla="*/ 5714573 h 6051123"/>
              <a:gd name="connsiteX16" fmla="*/ 754870 w 2579906"/>
              <a:gd name="connsiteY16" fmla="*/ 6051123 h 6051123"/>
              <a:gd name="connsiteX17" fmla="*/ 0 w 2579906"/>
              <a:gd name="connsiteY17" fmla="*/ 5424791 h 6051123"/>
              <a:gd name="connsiteX18" fmla="*/ 754870 w 2579906"/>
              <a:gd name="connsiteY18" fmla="*/ 4798459 h 6051123"/>
              <a:gd name="connsiteX19" fmla="*/ 754870 w 2579906"/>
              <a:gd name="connsiteY19" fmla="*/ 5135009 h 6051123"/>
              <a:gd name="connsiteX20" fmla="*/ 811800 w 2579906"/>
              <a:gd name="connsiteY20" fmla="*/ 5135009 h 6051123"/>
              <a:gd name="connsiteX21" fmla="*/ 1642794 w 2579906"/>
              <a:gd name="connsiteY21" fmla="*/ 5135009 h 6051123"/>
              <a:gd name="connsiteX22" fmla="*/ 1642804 w 2579906"/>
              <a:gd name="connsiteY22" fmla="*/ 5135010 h 6051123"/>
              <a:gd name="connsiteX23" fmla="*/ 1654982 w 2579906"/>
              <a:gd name="connsiteY23" fmla="*/ 5135010 h 6051123"/>
              <a:gd name="connsiteX24" fmla="*/ 1654982 w 2579906"/>
              <a:gd name="connsiteY24" fmla="*/ 5136199 h 6051123"/>
              <a:gd name="connsiteX25" fmla="*/ 1720937 w 2579906"/>
              <a:gd name="connsiteY25" fmla="*/ 5129549 h 6051123"/>
              <a:gd name="connsiteX26" fmla="*/ 1976351 w 2579906"/>
              <a:gd name="connsiteY26" fmla="*/ 4874135 h 6051123"/>
              <a:gd name="connsiteX27" fmla="*/ 1981596 w 2579906"/>
              <a:gd name="connsiteY27" fmla="*/ 4822109 h 6051123"/>
              <a:gd name="connsiteX28" fmla="*/ 1981596 w 2579906"/>
              <a:gd name="connsiteY28" fmla="*/ 4845290 h 6051123"/>
              <a:gd name="connsiteX29" fmla="*/ 1981597 w 2579906"/>
              <a:gd name="connsiteY29" fmla="*/ 4845290 h 6051123"/>
              <a:gd name="connsiteX30" fmla="*/ 1981597 w 2579906"/>
              <a:gd name="connsiteY30" fmla="*/ 4822109 h 6051123"/>
              <a:gd name="connsiteX31" fmla="*/ 1983021 w 2579906"/>
              <a:gd name="connsiteY31" fmla="*/ 4807984 h 6051123"/>
              <a:gd name="connsiteX32" fmla="*/ 1981597 w 2579906"/>
              <a:gd name="connsiteY32" fmla="*/ 4793859 h 6051123"/>
              <a:gd name="connsiteX33" fmla="*/ 1981597 w 2579906"/>
              <a:gd name="connsiteY33" fmla="*/ 4471435 h 6051123"/>
              <a:gd name="connsiteX34" fmla="*/ 1981292 w 2579906"/>
              <a:gd name="connsiteY34" fmla="*/ 4471435 h 6051123"/>
              <a:gd name="connsiteX35" fmla="*/ 1981292 w 2579906"/>
              <a:gd name="connsiteY35" fmla="*/ 1596789 h 6051123"/>
              <a:gd name="connsiteX36" fmla="*/ 1273028 w 2579906"/>
              <a:gd name="connsiteY36" fmla="*/ 1596789 h 6051123"/>
              <a:gd name="connsiteX37" fmla="*/ 1981292 w 2579906"/>
              <a:gd name="connsiteY37" fmla="*/ 731407 h 6051123"/>
              <a:gd name="connsiteX38" fmla="*/ 2560856 w 2579906"/>
              <a:gd name="connsiteY38" fmla="*/ 23276 h 6051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2579906" h="6051123">
                <a:moveTo>
                  <a:pt x="1981596" y="4793859"/>
                </a:moveTo>
                <a:lnTo>
                  <a:pt x="1983020" y="4807984"/>
                </a:lnTo>
                <a:lnTo>
                  <a:pt x="1981596" y="4822109"/>
                </a:lnTo>
                <a:close/>
                <a:moveTo>
                  <a:pt x="2579906" y="0"/>
                </a:moveTo>
                <a:lnTo>
                  <a:pt x="2579906" y="1596789"/>
                </a:lnTo>
                <a:lnTo>
                  <a:pt x="2560856" y="1596789"/>
                </a:lnTo>
                <a:lnTo>
                  <a:pt x="2560856" y="3700290"/>
                </a:lnTo>
                <a:lnTo>
                  <a:pt x="2561160" y="3700290"/>
                </a:lnTo>
                <a:lnTo>
                  <a:pt x="2561160" y="4845290"/>
                </a:lnTo>
                <a:lnTo>
                  <a:pt x="2557778" y="4845290"/>
                </a:lnTo>
                <a:lnTo>
                  <a:pt x="2557777" y="4845290"/>
                </a:lnTo>
                <a:lnTo>
                  <a:pt x="2554989" y="4900502"/>
                </a:lnTo>
                <a:cubicBezTo>
                  <a:pt x="2511740" y="5326372"/>
                  <a:pt x="2173174" y="5664938"/>
                  <a:pt x="1747304" y="5708187"/>
                </a:cubicBezTo>
                <a:lnTo>
                  <a:pt x="1654981" y="5712849"/>
                </a:lnTo>
                <a:lnTo>
                  <a:pt x="1654981" y="5714573"/>
                </a:lnTo>
                <a:lnTo>
                  <a:pt x="754870" y="5714573"/>
                </a:lnTo>
                <a:lnTo>
                  <a:pt x="754870" y="6051123"/>
                </a:lnTo>
                <a:lnTo>
                  <a:pt x="0" y="5424791"/>
                </a:lnTo>
                <a:lnTo>
                  <a:pt x="754870" y="4798459"/>
                </a:lnTo>
                <a:lnTo>
                  <a:pt x="754870" y="5135009"/>
                </a:lnTo>
                <a:lnTo>
                  <a:pt x="811800" y="5135009"/>
                </a:lnTo>
                <a:lnTo>
                  <a:pt x="1642794" y="5135009"/>
                </a:lnTo>
                <a:lnTo>
                  <a:pt x="1642804" y="5135010"/>
                </a:lnTo>
                <a:lnTo>
                  <a:pt x="1654982" y="5135010"/>
                </a:lnTo>
                <a:lnTo>
                  <a:pt x="1654982" y="5136199"/>
                </a:lnTo>
                <a:lnTo>
                  <a:pt x="1720937" y="5129549"/>
                </a:lnTo>
                <a:cubicBezTo>
                  <a:pt x="1849140" y="5103316"/>
                  <a:pt x="1950117" y="5002339"/>
                  <a:pt x="1976351" y="4874135"/>
                </a:cubicBezTo>
                <a:lnTo>
                  <a:pt x="1981596" y="4822109"/>
                </a:lnTo>
                <a:lnTo>
                  <a:pt x="1981596" y="4845290"/>
                </a:lnTo>
                <a:lnTo>
                  <a:pt x="1981597" y="4845290"/>
                </a:lnTo>
                <a:lnTo>
                  <a:pt x="1981597" y="4822109"/>
                </a:lnTo>
                <a:lnTo>
                  <a:pt x="1983021" y="4807984"/>
                </a:lnTo>
                <a:lnTo>
                  <a:pt x="1981597" y="4793859"/>
                </a:lnTo>
                <a:lnTo>
                  <a:pt x="1981597" y="4471435"/>
                </a:lnTo>
                <a:lnTo>
                  <a:pt x="1981292" y="4471435"/>
                </a:lnTo>
                <a:lnTo>
                  <a:pt x="1981292" y="1596789"/>
                </a:lnTo>
                <a:lnTo>
                  <a:pt x="1273028" y="1596789"/>
                </a:lnTo>
                <a:lnTo>
                  <a:pt x="1981292" y="731407"/>
                </a:lnTo>
                <a:lnTo>
                  <a:pt x="2560856" y="232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AB2E8EFD-C256-2B9E-CCFE-B407BF414010}"/>
              </a:ext>
            </a:extLst>
          </p:cNvPr>
          <p:cNvSpPr/>
          <p:nvPr/>
        </p:nvSpPr>
        <p:spPr>
          <a:xfrm>
            <a:off x="9547373" y="1115242"/>
            <a:ext cx="2345125" cy="8372022"/>
          </a:xfrm>
          <a:custGeom>
            <a:avLst/>
            <a:gdLst>
              <a:gd name="connsiteX0" fmla="*/ 1771557 w 2345125"/>
              <a:gd name="connsiteY0" fmla="*/ 5554640 h 8372022"/>
              <a:gd name="connsiteX1" fmla="*/ 2334887 w 2345125"/>
              <a:gd name="connsiteY1" fmla="*/ 5554640 h 8372022"/>
              <a:gd name="connsiteX2" fmla="*/ 2343745 w 2345125"/>
              <a:gd name="connsiteY2" fmla="*/ 5730059 h 8372022"/>
              <a:gd name="connsiteX3" fmla="*/ 1585215 w 2345125"/>
              <a:gd name="connsiteY3" fmla="*/ 7561313 h 8372022"/>
              <a:gd name="connsiteX4" fmla="*/ 1537534 w 2345125"/>
              <a:gd name="connsiteY4" fmla="*/ 7604648 h 8372022"/>
              <a:gd name="connsiteX5" fmla="*/ 1488542 w 2345125"/>
              <a:gd name="connsiteY5" fmla="*/ 7649175 h 8372022"/>
              <a:gd name="connsiteX6" fmla="*/ 1488540 w 2345125"/>
              <a:gd name="connsiteY6" fmla="*/ 7649176 h 8372022"/>
              <a:gd name="connsiteX7" fmla="*/ 1401304 w 2345125"/>
              <a:gd name="connsiteY7" fmla="*/ 7728461 h 8372022"/>
              <a:gd name="connsiteX8" fmla="*/ 932964 w 2345125"/>
              <a:gd name="connsiteY8" fmla="*/ 8036521 h 8372022"/>
              <a:gd name="connsiteX9" fmla="*/ 817528 w 2345125"/>
              <a:gd name="connsiteY9" fmla="*/ 8090412 h 8372022"/>
              <a:gd name="connsiteX10" fmla="*/ 948845 w 2345125"/>
              <a:gd name="connsiteY10" fmla="*/ 8372022 h 8372022"/>
              <a:gd name="connsiteX11" fmla="*/ 0 w 2345125"/>
              <a:gd name="connsiteY11" fmla="*/ 8123395 h 8372022"/>
              <a:gd name="connsiteX12" fmla="*/ 419446 w 2345125"/>
              <a:gd name="connsiteY12" fmla="*/ 7236723 h 8372022"/>
              <a:gd name="connsiteX13" fmla="*/ 579794 w 2345125"/>
              <a:gd name="connsiteY13" fmla="*/ 7580591 h 8372022"/>
              <a:gd name="connsiteX14" fmla="*/ 587922 w 2345125"/>
              <a:gd name="connsiteY14" fmla="*/ 7577503 h 8372022"/>
              <a:gd name="connsiteX15" fmla="*/ 1186882 w 2345125"/>
              <a:gd name="connsiteY15" fmla="*/ 7162978 h 8372022"/>
              <a:gd name="connsiteX16" fmla="*/ 1203829 w 2345125"/>
              <a:gd name="connsiteY16" fmla="*/ 7144332 h 8372022"/>
              <a:gd name="connsiteX17" fmla="*/ 1254784 w 2345125"/>
              <a:gd name="connsiteY17" fmla="*/ 7114913 h 8372022"/>
              <a:gd name="connsiteX18" fmla="*/ 1203828 w 2345125"/>
              <a:gd name="connsiteY18" fmla="*/ 7144333 h 8372022"/>
              <a:gd name="connsiteX19" fmla="*/ 1317672 w 2345125"/>
              <a:gd name="connsiteY19" fmla="*/ 7019072 h 8372022"/>
              <a:gd name="connsiteX20" fmla="*/ 1780415 w 2345125"/>
              <a:gd name="connsiteY20" fmla="*/ 5730059 h 8372022"/>
              <a:gd name="connsiteX21" fmla="*/ 2345125 w 2345125"/>
              <a:gd name="connsiteY21" fmla="*/ 0 h 8372022"/>
              <a:gd name="connsiteX22" fmla="*/ 2345125 w 2345125"/>
              <a:gd name="connsiteY22" fmla="*/ 2306138 h 8372022"/>
              <a:gd name="connsiteX23" fmla="*/ 2344129 w 2345125"/>
              <a:gd name="connsiteY23" fmla="*/ 2306138 h 8372022"/>
              <a:gd name="connsiteX24" fmla="*/ 2344129 w 2345125"/>
              <a:gd name="connsiteY24" fmla="*/ 5180784 h 8372022"/>
              <a:gd name="connsiteX25" fmla="*/ 2343245 w 2345125"/>
              <a:gd name="connsiteY25" fmla="*/ 5180784 h 8372022"/>
              <a:gd name="connsiteX26" fmla="*/ 2343245 w 2345125"/>
              <a:gd name="connsiteY26" fmla="*/ 5554640 h 8372022"/>
              <a:gd name="connsiteX27" fmla="*/ 2334887 w 2345125"/>
              <a:gd name="connsiteY27" fmla="*/ 5554640 h 8372022"/>
              <a:gd name="connsiteX28" fmla="*/ 2334886 w 2345125"/>
              <a:gd name="connsiteY28" fmla="*/ 5554638 h 8372022"/>
              <a:gd name="connsiteX29" fmla="*/ 1771558 w 2345125"/>
              <a:gd name="connsiteY29" fmla="*/ 5554639 h 8372022"/>
              <a:gd name="connsiteX30" fmla="*/ 1769954 w 2345125"/>
              <a:gd name="connsiteY30" fmla="*/ 5522865 h 8372022"/>
              <a:gd name="connsiteX31" fmla="*/ 1763682 w 2345125"/>
              <a:gd name="connsiteY31" fmla="*/ 5481769 h 8372022"/>
              <a:gd name="connsiteX32" fmla="*/ 1763681 w 2345125"/>
              <a:gd name="connsiteY32" fmla="*/ 4409639 h 8372022"/>
              <a:gd name="connsiteX33" fmla="*/ 1764565 w 2345125"/>
              <a:gd name="connsiteY33" fmla="*/ 4409639 h 8372022"/>
              <a:gd name="connsiteX34" fmla="*/ 1764565 w 2345125"/>
              <a:gd name="connsiteY34" fmla="*/ 2306138 h 8372022"/>
              <a:gd name="connsiteX35" fmla="*/ 1764565 w 2345125"/>
              <a:gd name="connsiteY35" fmla="*/ 709349 h 8372022"/>
              <a:gd name="connsiteX36" fmla="*/ 2344129 w 2345125"/>
              <a:gd name="connsiteY36" fmla="*/ 1217 h 8372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345125" h="8372022">
                <a:moveTo>
                  <a:pt x="1771557" y="5554640"/>
                </a:moveTo>
                <a:lnTo>
                  <a:pt x="2334887" y="5554640"/>
                </a:lnTo>
                <a:lnTo>
                  <a:pt x="2343745" y="5730059"/>
                </a:lnTo>
                <a:cubicBezTo>
                  <a:pt x="2343745" y="6445208"/>
                  <a:pt x="2053873" y="7092654"/>
                  <a:pt x="1585215" y="7561313"/>
                </a:cubicBezTo>
                <a:lnTo>
                  <a:pt x="1537534" y="7604648"/>
                </a:lnTo>
                <a:lnTo>
                  <a:pt x="1488542" y="7649175"/>
                </a:lnTo>
                <a:lnTo>
                  <a:pt x="1488540" y="7649176"/>
                </a:lnTo>
                <a:lnTo>
                  <a:pt x="1401304" y="7728461"/>
                </a:lnTo>
                <a:cubicBezTo>
                  <a:pt x="1257411" y="7847212"/>
                  <a:pt x="1100474" y="7950723"/>
                  <a:pt x="932964" y="8036521"/>
                </a:cubicBezTo>
                <a:lnTo>
                  <a:pt x="817528" y="8090412"/>
                </a:lnTo>
                <a:lnTo>
                  <a:pt x="948845" y="8372022"/>
                </a:lnTo>
                <a:lnTo>
                  <a:pt x="0" y="8123395"/>
                </a:lnTo>
                <a:lnTo>
                  <a:pt x="419446" y="7236723"/>
                </a:lnTo>
                <a:lnTo>
                  <a:pt x="579794" y="7580591"/>
                </a:lnTo>
                <a:lnTo>
                  <a:pt x="587922" y="7577503"/>
                </a:lnTo>
                <a:cubicBezTo>
                  <a:pt x="812345" y="7476036"/>
                  <a:pt x="1014983" y="7334876"/>
                  <a:pt x="1186882" y="7162978"/>
                </a:cubicBezTo>
                <a:lnTo>
                  <a:pt x="1203829" y="7144332"/>
                </a:lnTo>
                <a:lnTo>
                  <a:pt x="1254784" y="7114913"/>
                </a:lnTo>
                <a:lnTo>
                  <a:pt x="1203828" y="7144333"/>
                </a:lnTo>
                <a:lnTo>
                  <a:pt x="1317672" y="7019072"/>
                </a:lnTo>
                <a:cubicBezTo>
                  <a:pt x="1606757" y="6668782"/>
                  <a:pt x="1780415" y="6219700"/>
                  <a:pt x="1780415" y="5730059"/>
                </a:cubicBezTo>
                <a:close/>
                <a:moveTo>
                  <a:pt x="2345125" y="0"/>
                </a:moveTo>
                <a:lnTo>
                  <a:pt x="2345125" y="2306138"/>
                </a:lnTo>
                <a:lnTo>
                  <a:pt x="2344129" y="2306138"/>
                </a:lnTo>
                <a:lnTo>
                  <a:pt x="2344129" y="5180784"/>
                </a:lnTo>
                <a:lnTo>
                  <a:pt x="2343245" y="5180784"/>
                </a:lnTo>
                <a:lnTo>
                  <a:pt x="2343245" y="5554640"/>
                </a:lnTo>
                <a:lnTo>
                  <a:pt x="2334887" y="5554640"/>
                </a:lnTo>
                <a:lnTo>
                  <a:pt x="2334886" y="5554638"/>
                </a:lnTo>
                <a:lnTo>
                  <a:pt x="1771558" y="5554639"/>
                </a:lnTo>
                <a:lnTo>
                  <a:pt x="1769954" y="5522865"/>
                </a:lnTo>
                <a:lnTo>
                  <a:pt x="1763682" y="5481769"/>
                </a:lnTo>
                <a:lnTo>
                  <a:pt x="1763681" y="4409639"/>
                </a:lnTo>
                <a:lnTo>
                  <a:pt x="1764565" y="4409639"/>
                </a:lnTo>
                <a:lnTo>
                  <a:pt x="1764565" y="2306138"/>
                </a:lnTo>
                <a:lnTo>
                  <a:pt x="1764565" y="709349"/>
                </a:lnTo>
                <a:lnTo>
                  <a:pt x="2344129" y="121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3D05CA68-E0C6-0272-3145-F66500F6E46A}"/>
              </a:ext>
            </a:extLst>
          </p:cNvPr>
          <p:cNvSpPr/>
          <p:nvPr/>
        </p:nvSpPr>
        <p:spPr>
          <a:xfrm>
            <a:off x="13101091" y="1847867"/>
            <a:ext cx="2570381" cy="6027847"/>
          </a:xfrm>
          <a:custGeom>
            <a:avLst/>
            <a:gdLst>
              <a:gd name="connsiteX0" fmla="*/ 588784 w 2570381"/>
              <a:gd name="connsiteY0" fmla="*/ 4770583 h 6027847"/>
              <a:gd name="connsiteX1" fmla="*/ 588784 w 2570381"/>
              <a:gd name="connsiteY1" fmla="*/ 4798833 h 6027847"/>
              <a:gd name="connsiteX2" fmla="*/ 587360 w 2570381"/>
              <a:gd name="connsiteY2" fmla="*/ 4784708 h 6027847"/>
              <a:gd name="connsiteX3" fmla="*/ 0 w 2570381"/>
              <a:gd name="connsiteY3" fmla="*/ 0 h 6027847"/>
              <a:gd name="connsiteX4" fmla="*/ 589089 w 2570381"/>
              <a:gd name="connsiteY4" fmla="*/ 719769 h 6027847"/>
              <a:gd name="connsiteX5" fmla="*/ 589089 w 2570381"/>
              <a:gd name="connsiteY5" fmla="*/ 719770 h 6027847"/>
              <a:gd name="connsiteX6" fmla="*/ 1287827 w 2570381"/>
              <a:gd name="connsiteY6" fmla="*/ 1573513 h 6027847"/>
              <a:gd name="connsiteX7" fmla="*/ 589089 w 2570381"/>
              <a:gd name="connsiteY7" fmla="*/ 1573513 h 6027847"/>
              <a:gd name="connsiteX8" fmla="*/ 589089 w 2570381"/>
              <a:gd name="connsiteY8" fmla="*/ 4448159 h 6027847"/>
              <a:gd name="connsiteX9" fmla="*/ 588783 w 2570381"/>
              <a:gd name="connsiteY9" fmla="*/ 4448159 h 6027847"/>
              <a:gd name="connsiteX10" fmla="*/ 588783 w 2570381"/>
              <a:gd name="connsiteY10" fmla="*/ 4770583 h 6027847"/>
              <a:gd name="connsiteX11" fmla="*/ 587359 w 2570381"/>
              <a:gd name="connsiteY11" fmla="*/ 4784708 h 6027847"/>
              <a:gd name="connsiteX12" fmla="*/ 588783 w 2570381"/>
              <a:gd name="connsiteY12" fmla="*/ 4798833 h 6027847"/>
              <a:gd name="connsiteX13" fmla="*/ 588783 w 2570381"/>
              <a:gd name="connsiteY13" fmla="*/ 4822014 h 6027847"/>
              <a:gd name="connsiteX14" fmla="*/ 588784 w 2570381"/>
              <a:gd name="connsiteY14" fmla="*/ 4822014 h 6027847"/>
              <a:gd name="connsiteX15" fmla="*/ 588784 w 2570381"/>
              <a:gd name="connsiteY15" fmla="*/ 4798833 h 6027847"/>
              <a:gd name="connsiteX16" fmla="*/ 594029 w 2570381"/>
              <a:gd name="connsiteY16" fmla="*/ 4850859 h 6027847"/>
              <a:gd name="connsiteX17" fmla="*/ 849443 w 2570381"/>
              <a:gd name="connsiteY17" fmla="*/ 5106273 h 6027847"/>
              <a:gd name="connsiteX18" fmla="*/ 915398 w 2570381"/>
              <a:gd name="connsiteY18" fmla="*/ 5112923 h 6027847"/>
              <a:gd name="connsiteX19" fmla="*/ 915398 w 2570381"/>
              <a:gd name="connsiteY19" fmla="*/ 5111734 h 6027847"/>
              <a:gd name="connsiteX20" fmla="*/ 927576 w 2570381"/>
              <a:gd name="connsiteY20" fmla="*/ 5111734 h 6027847"/>
              <a:gd name="connsiteX21" fmla="*/ 927586 w 2570381"/>
              <a:gd name="connsiteY21" fmla="*/ 5111733 h 6027847"/>
              <a:gd name="connsiteX22" fmla="*/ 1758580 w 2570381"/>
              <a:gd name="connsiteY22" fmla="*/ 5111733 h 6027847"/>
              <a:gd name="connsiteX23" fmla="*/ 1815509 w 2570381"/>
              <a:gd name="connsiteY23" fmla="*/ 5111733 h 6027847"/>
              <a:gd name="connsiteX24" fmla="*/ 1815509 w 2570381"/>
              <a:gd name="connsiteY24" fmla="*/ 4775183 h 6027847"/>
              <a:gd name="connsiteX25" fmla="*/ 2570381 w 2570381"/>
              <a:gd name="connsiteY25" fmla="*/ 5401515 h 6027847"/>
              <a:gd name="connsiteX26" fmla="*/ 1815509 w 2570381"/>
              <a:gd name="connsiteY26" fmla="*/ 6027847 h 6027847"/>
              <a:gd name="connsiteX27" fmla="*/ 1815509 w 2570381"/>
              <a:gd name="connsiteY27" fmla="*/ 5691297 h 6027847"/>
              <a:gd name="connsiteX28" fmla="*/ 915399 w 2570381"/>
              <a:gd name="connsiteY28" fmla="*/ 5691297 h 6027847"/>
              <a:gd name="connsiteX29" fmla="*/ 915399 w 2570381"/>
              <a:gd name="connsiteY29" fmla="*/ 5689573 h 6027847"/>
              <a:gd name="connsiteX30" fmla="*/ 823076 w 2570381"/>
              <a:gd name="connsiteY30" fmla="*/ 5684911 h 6027847"/>
              <a:gd name="connsiteX31" fmla="*/ 15391 w 2570381"/>
              <a:gd name="connsiteY31" fmla="*/ 4877226 h 6027847"/>
              <a:gd name="connsiteX32" fmla="*/ 12603 w 2570381"/>
              <a:gd name="connsiteY32" fmla="*/ 4822014 h 6027847"/>
              <a:gd name="connsiteX33" fmla="*/ 12602 w 2570381"/>
              <a:gd name="connsiteY33" fmla="*/ 4822014 h 6027847"/>
              <a:gd name="connsiteX34" fmla="*/ 9220 w 2570381"/>
              <a:gd name="connsiteY34" fmla="*/ 4822014 h 6027847"/>
              <a:gd name="connsiteX35" fmla="*/ 9220 w 2570381"/>
              <a:gd name="connsiteY35" fmla="*/ 4448159 h 6027847"/>
              <a:gd name="connsiteX36" fmla="*/ 0 w 2570381"/>
              <a:gd name="connsiteY36" fmla="*/ 4448159 h 6027847"/>
              <a:gd name="connsiteX37" fmla="*/ 0 w 2570381"/>
              <a:gd name="connsiteY37" fmla="*/ 1573513 h 6027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570381" h="6027847">
                <a:moveTo>
                  <a:pt x="588784" y="4770583"/>
                </a:moveTo>
                <a:lnTo>
                  <a:pt x="588784" y="4798833"/>
                </a:lnTo>
                <a:lnTo>
                  <a:pt x="587360" y="4784708"/>
                </a:lnTo>
                <a:close/>
                <a:moveTo>
                  <a:pt x="0" y="0"/>
                </a:moveTo>
                <a:lnTo>
                  <a:pt x="589089" y="719769"/>
                </a:lnTo>
                <a:lnTo>
                  <a:pt x="589089" y="719770"/>
                </a:lnTo>
                <a:lnTo>
                  <a:pt x="1287827" y="1573513"/>
                </a:lnTo>
                <a:lnTo>
                  <a:pt x="589089" y="1573513"/>
                </a:lnTo>
                <a:lnTo>
                  <a:pt x="589089" y="4448159"/>
                </a:lnTo>
                <a:lnTo>
                  <a:pt x="588783" y="4448159"/>
                </a:lnTo>
                <a:lnTo>
                  <a:pt x="588783" y="4770583"/>
                </a:lnTo>
                <a:lnTo>
                  <a:pt x="587359" y="4784708"/>
                </a:lnTo>
                <a:lnTo>
                  <a:pt x="588783" y="4798833"/>
                </a:lnTo>
                <a:lnTo>
                  <a:pt x="588783" y="4822014"/>
                </a:lnTo>
                <a:lnTo>
                  <a:pt x="588784" y="4822014"/>
                </a:lnTo>
                <a:lnTo>
                  <a:pt x="588784" y="4798833"/>
                </a:lnTo>
                <a:lnTo>
                  <a:pt x="594029" y="4850859"/>
                </a:lnTo>
                <a:cubicBezTo>
                  <a:pt x="620263" y="4979063"/>
                  <a:pt x="721240" y="5080040"/>
                  <a:pt x="849443" y="5106273"/>
                </a:cubicBezTo>
                <a:lnTo>
                  <a:pt x="915398" y="5112923"/>
                </a:lnTo>
                <a:lnTo>
                  <a:pt x="915398" y="5111734"/>
                </a:lnTo>
                <a:lnTo>
                  <a:pt x="927576" y="5111734"/>
                </a:lnTo>
                <a:lnTo>
                  <a:pt x="927586" y="5111733"/>
                </a:lnTo>
                <a:lnTo>
                  <a:pt x="1758580" y="5111733"/>
                </a:lnTo>
                <a:lnTo>
                  <a:pt x="1815509" y="5111733"/>
                </a:lnTo>
                <a:lnTo>
                  <a:pt x="1815509" y="4775183"/>
                </a:lnTo>
                <a:lnTo>
                  <a:pt x="2570381" y="5401515"/>
                </a:lnTo>
                <a:lnTo>
                  <a:pt x="1815509" y="6027847"/>
                </a:lnTo>
                <a:lnTo>
                  <a:pt x="1815509" y="5691297"/>
                </a:lnTo>
                <a:lnTo>
                  <a:pt x="915399" y="5691297"/>
                </a:lnTo>
                <a:lnTo>
                  <a:pt x="915399" y="5689573"/>
                </a:lnTo>
                <a:lnTo>
                  <a:pt x="823076" y="5684911"/>
                </a:lnTo>
                <a:cubicBezTo>
                  <a:pt x="397206" y="5641662"/>
                  <a:pt x="58640" y="5303096"/>
                  <a:pt x="15391" y="4877226"/>
                </a:cubicBezTo>
                <a:lnTo>
                  <a:pt x="12603" y="4822014"/>
                </a:lnTo>
                <a:lnTo>
                  <a:pt x="12602" y="4822014"/>
                </a:lnTo>
                <a:lnTo>
                  <a:pt x="9220" y="4822014"/>
                </a:lnTo>
                <a:lnTo>
                  <a:pt x="9220" y="4448159"/>
                </a:lnTo>
                <a:lnTo>
                  <a:pt x="0" y="4448159"/>
                </a:lnTo>
                <a:lnTo>
                  <a:pt x="0" y="1573513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4C798149-6B82-FE0F-5E82-7BDEFBF442EC}"/>
              </a:ext>
            </a:extLst>
          </p:cNvPr>
          <p:cNvSpPr/>
          <p:nvPr/>
        </p:nvSpPr>
        <p:spPr>
          <a:xfrm>
            <a:off x="12492498" y="1116459"/>
            <a:ext cx="2353654" cy="8370805"/>
          </a:xfrm>
          <a:custGeom>
            <a:avLst/>
            <a:gdLst>
              <a:gd name="connsiteX0" fmla="*/ 582097 w 2353654"/>
              <a:gd name="connsiteY0" fmla="*/ 5553423 h 8370805"/>
              <a:gd name="connsiteX1" fmla="*/ 573239 w 2353654"/>
              <a:gd name="connsiteY1" fmla="*/ 5728842 h 8370805"/>
              <a:gd name="connsiteX2" fmla="*/ 1035982 w 2353654"/>
              <a:gd name="connsiteY2" fmla="*/ 7017855 h 8370805"/>
              <a:gd name="connsiteX3" fmla="*/ 1149826 w 2353654"/>
              <a:gd name="connsiteY3" fmla="*/ 7143116 h 8370805"/>
              <a:gd name="connsiteX4" fmla="*/ 1098870 w 2353654"/>
              <a:gd name="connsiteY4" fmla="*/ 7113696 h 8370805"/>
              <a:gd name="connsiteX5" fmla="*/ 1149825 w 2353654"/>
              <a:gd name="connsiteY5" fmla="*/ 7143115 h 8370805"/>
              <a:gd name="connsiteX6" fmla="*/ 1166772 w 2353654"/>
              <a:gd name="connsiteY6" fmla="*/ 7161761 h 8370805"/>
              <a:gd name="connsiteX7" fmla="*/ 1765732 w 2353654"/>
              <a:gd name="connsiteY7" fmla="*/ 7576286 h 8370805"/>
              <a:gd name="connsiteX8" fmla="*/ 1773860 w 2353654"/>
              <a:gd name="connsiteY8" fmla="*/ 7579374 h 8370805"/>
              <a:gd name="connsiteX9" fmla="*/ 1934208 w 2353654"/>
              <a:gd name="connsiteY9" fmla="*/ 7235506 h 8370805"/>
              <a:gd name="connsiteX10" fmla="*/ 2353654 w 2353654"/>
              <a:gd name="connsiteY10" fmla="*/ 8122178 h 8370805"/>
              <a:gd name="connsiteX11" fmla="*/ 1404809 w 2353654"/>
              <a:gd name="connsiteY11" fmla="*/ 8370805 h 8370805"/>
              <a:gd name="connsiteX12" fmla="*/ 1536126 w 2353654"/>
              <a:gd name="connsiteY12" fmla="*/ 8089195 h 8370805"/>
              <a:gd name="connsiteX13" fmla="*/ 1420690 w 2353654"/>
              <a:gd name="connsiteY13" fmla="*/ 8035304 h 8370805"/>
              <a:gd name="connsiteX14" fmla="*/ 952350 w 2353654"/>
              <a:gd name="connsiteY14" fmla="*/ 7727244 h 8370805"/>
              <a:gd name="connsiteX15" fmla="*/ 865114 w 2353654"/>
              <a:gd name="connsiteY15" fmla="*/ 7647959 h 8370805"/>
              <a:gd name="connsiteX16" fmla="*/ 865112 w 2353654"/>
              <a:gd name="connsiteY16" fmla="*/ 7647958 h 8370805"/>
              <a:gd name="connsiteX17" fmla="*/ 816120 w 2353654"/>
              <a:gd name="connsiteY17" fmla="*/ 7603431 h 8370805"/>
              <a:gd name="connsiteX18" fmla="*/ 768439 w 2353654"/>
              <a:gd name="connsiteY18" fmla="*/ 7560096 h 8370805"/>
              <a:gd name="connsiteX19" fmla="*/ 9909 w 2353654"/>
              <a:gd name="connsiteY19" fmla="*/ 5728842 h 8370805"/>
              <a:gd name="connsiteX20" fmla="*/ 18767 w 2353654"/>
              <a:gd name="connsiteY20" fmla="*/ 5553423 h 8370805"/>
              <a:gd name="connsiteX21" fmla="*/ 0 w 2353654"/>
              <a:gd name="connsiteY21" fmla="*/ 0 h 8370805"/>
              <a:gd name="connsiteX22" fmla="*/ 589089 w 2353654"/>
              <a:gd name="connsiteY22" fmla="*/ 719770 h 8370805"/>
              <a:gd name="connsiteX23" fmla="*/ 598614 w 2353654"/>
              <a:gd name="connsiteY23" fmla="*/ 731408 h 8370805"/>
              <a:gd name="connsiteX24" fmla="*/ 598614 w 2353654"/>
              <a:gd name="connsiteY24" fmla="*/ 2304921 h 8370805"/>
              <a:gd name="connsiteX25" fmla="*/ 589089 w 2353654"/>
              <a:gd name="connsiteY25" fmla="*/ 2304921 h 8370805"/>
              <a:gd name="connsiteX26" fmla="*/ 589089 w 2353654"/>
              <a:gd name="connsiteY26" fmla="*/ 4408422 h 8370805"/>
              <a:gd name="connsiteX27" fmla="*/ 589973 w 2353654"/>
              <a:gd name="connsiteY27" fmla="*/ 4408422 h 8370805"/>
              <a:gd name="connsiteX28" fmla="*/ 589972 w 2353654"/>
              <a:gd name="connsiteY28" fmla="*/ 5480552 h 8370805"/>
              <a:gd name="connsiteX29" fmla="*/ 583700 w 2353654"/>
              <a:gd name="connsiteY29" fmla="*/ 5521648 h 8370805"/>
              <a:gd name="connsiteX30" fmla="*/ 582096 w 2353654"/>
              <a:gd name="connsiteY30" fmla="*/ 5553422 h 8370805"/>
              <a:gd name="connsiteX31" fmla="*/ 18768 w 2353654"/>
              <a:gd name="connsiteY31" fmla="*/ 5553421 h 8370805"/>
              <a:gd name="connsiteX32" fmla="*/ 18767 w 2353654"/>
              <a:gd name="connsiteY32" fmla="*/ 5553423 h 8370805"/>
              <a:gd name="connsiteX33" fmla="*/ 10409 w 2353654"/>
              <a:gd name="connsiteY33" fmla="*/ 5553423 h 8370805"/>
              <a:gd name="connsiteX34" fmla="*/ 10409 w 2353654"/>
              <a:gd name="connsiteY34" fmla="*/ 5179567 h 8370805"/>
              <a:gd name="connsiteX35" fmla="*/ 0 w 2353654"/>
              <a:gd name="connsiteY35" fmla="*/ 5179567 h 8370805"/>
              <a:gd name="connsiteX36" fmla="*/ 0 w 2353654"/>
              <a:gd name="connsiteY36" fmla="*/ 2304921 h 8370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353654" h="8370805">
                <a:moveTo>
                  <a:pt x="582097" y="5553423"/>
                </a:moveTo>
                <a:lnTo>
                  <a:pt x="573239" y="5728842"/>
                </a:lnTo>
                <a:cubicBezTo>
                  <a:pt x="573239" y="6218483"/>
                  <a:pt x="746897" y="6667565"/>
                  <a:pt x="1035982" y="7017855"/>
                </a:cubicBezTo>
                <a:lnTo>
                  <a:pt x="1149826" y="7143116"/>
                </a:lnTo>
                <a:lnTo>
                  <a:pt x="1098870" y="7113696"/>
                </a:lnTo>
                <a:lnTo>
                  <a:pt x="1149825" y="7143115"/>
                </a:lnTo>
                <a:lnTo>
                  <a:pt x="1166772" y="7161761"/>
                </a:lnTo>
                <a:cubicBezTo>
                  <a:pt x="1338671" y="7333659"/>
                  <a:pt x="1541309" y="7474819"/>
                  <a:pt x="1765732" y="7576286"/>
                </a:cubicBezTo>
                <a:lnTo>
                  <a:pt x="1773860" y="7579374"/>
                </a:lnTo>
                <a:lnTo>
                  <a:pt x="1934208" y="7235506"/>
                </a:lnTo>
                <a:lnTo>
                  <a:pt x="2353654" y="8122178"/>
                </a:lnTo>
                <a:lnTo>
                  <a:pt x="1404809" y="8370805"/>
                </a:lnTo>
                <a:lnTo>
                  <a:pt x="1536126" y="8089195"/>
                </a:lnTo>
                <a:lnTo>
                  <a:pt x="1420690" y="8035304"/>
                </a:lnTo>
                <a:cubicBezTo>
                  <a:pt x="1253180" y="7949506"/>
                  <a:pt x="1096243" y="7845995"/>
                  <a:pt x="952350" y="7727244"/>
                </a:cubicBezTo>
                <a:lnTo>
                  <a:pt x="865114" y="7647959"/>
                </a:lnTo>
                <a:lnTo>
                  <a:pt x="865112" y="7647958"/>
                </a:lnTo>
                <a:lnTo>
                  <a:pt x="816120" y="7603431"/>
                </a:lnTo>
                <a:lnTo>
                  <a:pt x="768439" y="7560096"/>
                </a:lnTo>
                <a:cubicBezTo>
                  <a:pt x="299781" y="7091437"/>
                  <a:pt x="9909" y="6443991"/>
                  <a:pt x="9909" y="5728842"/>
                </a:cubicBezTo>
                <a:lnTo>
                  <a:pt x="18767" y="5553423"/>
                </a:lnTo>
                <a:close/>
                <a:moveTo>
                  <a:pt x="0" y="0"/>
                </a:moveTo>
                <a:lnTo>
                  <a:pt x="589089" y="719770"/>
                </a:lnTo>
                <a:lnTo>
                  <a:pt x="598614" y="731408"/>
                </a:lnTo>
                <a:lnTo>
                  <a:pt x="598614" y="2304921"/>
                </a:lnTo>
                <a:lnTo>
                  <a:pt x="589089" y="2304921"/>
                </a:lnTo>
                <a:lnTo>
                  <a:pt x="589089" y="4408422"/>
                </a:lnTo>
                <a:lnTo>
                  <a:pt x="589973" y="4408422"/>
                </a:lnTo>
                <a:lnTo>
                  <a:pt x="589972" y="5480552"/>
                </a:lnTo>
                <a:lnTo>
                  <a:pt x="583700" y="5521648"/>
                </a:lnTo>
                <a:lnTo>
                  <a:pt x="582096" y="5553422"/>
                </a:lnTo>
                <a:lnTo>
                  <a:pt x="18768" y="5553421"/>
                </a:lnTo>
                <a:lnTo>
                  <a:pt x="18767" y="5553423"/>
                </a:lnTo>
                <a:lnTo>
                  <a:pt x="10409" y="5553423"/>
                </a:lnTo>
                <a:lnTo>
                  <a:pt x="10409" y="5179567"/>
                </a:lnTo>
                <a:lnTo>
                  <a:pt x="0" y="5179567"/>
                </a:lnTo>
                <a:lnTo>
                  <a:pt x="0" y="230492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F6B5C9EF-12D1-DFD1-52BA-6B034D41351A}"/>
              </a:ext>
            </a:extLst>
          </p:cNvPr>
          <p:cNvSpPr/>
          <p:nvPr/>
        </p:nvSpPr>
        <p:spPr>
          <a:xfrm flipH="1">
            <a:off x="15906813" y="6792181"/>
            <a:ext cx="914400" cy="9144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+mj-lt"/>
              </a:rPr>
              <a:t>05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6BACEE91-6C3E-3551-091A-A999FFD9DBFC}"/>
              </a:ext>
            </a:extLst>
          </p:cNvPr>
          <p:cNvSpPr/>
          <p:nvPr/>
        </p:nvSpPr>
        <p:spPr>
          <a:xfrm flipH="1">
            <a:off x="15113349" y="9158048"/>
            <a:ext cx="914400" cy="9144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+mj-lt"/>
              </a:rPr>
              <a:t>04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A797744-7D8F-5884-433B-D8AE79BC0E88}"/>
              </a:ext>
            </a:extLst>
          </p:cNvPr>
          <p:cNvSpPr txBox="1"/>
          <p:nvPr/>
        </p:nvSpPr>
        <p:spPr>
          <a:xfrm flipH="1">
            <a:off x="18069137" y="6863696"/>
            <a:ext cx="3054496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en-US" sz="2200" dirty="0" err="1">
                <a:solidFill>
                  <a:schemeClr val="tx2"/>
                </a:solidFill>
              </a:rPr>
              <a:t>Tăng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tốc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và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mở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rộng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quy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mô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chuyển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đổi</a:t>
            </a:r>
            <a:r>
              <a:rPr lang="en-US" sz="2200" dirty="0">
                <a:solidFill>
                  <a:schemeClr val="tx2"/>
                </a:solidFill>
              </a:rPr>
              <a:t>.</a:t>
            </a:r>
            <a:endParaRPr lang="vi-VN" sz="2200" dirty="0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67D950B-3C1D-5092-9D1E-A079BC9D4E44}"/>
              </a:ext>
            </a:extLst>
          </p:cNvPr>
          <p:cNvSpPr txBox="1"/>
          <p:nvPr/>
        </p:nvSpPr>
        <p:spPr>
          <a:xfrm flipH="1">
            <a:off x="17179766" y="9822777"/>
            <a:ext cx="3054496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vi-VN" sz="2200" dirty="0">
                <a:solidFill>
                  <a:schemeClr val="tx2"/>
                </a:solidFill>
              </a:rPr>
              <a:t>Linh hoạt điều chỉnh theo thị trường.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69D96D6-FA76-18F2-0173-B8E189FCF69A}"/>
              </a:ext>
            </a:extLst>
          </p:cNvPr>
          <p:cNvSpPr txBox="1"/>
          <p:nvPr/>
        </p:nvSpPr>
        <p:spPr>
          <a:xfrm rot="5400000" flipH="1">
            <a:off x="9552739" y="5011399"/>
            <a:ext cx="2886075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200" b="1" dirty="0">
                <a:solidFill>
                  <a:schemeClr val="bg2">
                    <a:alpha val="50000"/>
                  </a:schemeClr>
                </a:solidFill>
                <a:latin typeface="+mj-lt"/>
              </a:rPr>
              <a:t>AWAKENING</a:t>
            </a:r>
            <a:endParaRPr lang="vi-VN" sz="2200" b="1" dirty="0">
              <a:solidFill>
                <a:schemeClr val="bg2">
                  <a:alpha val="50000"/>
                </a:schemeClr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6DE8929-763D-EF3B-0C66-1CA494D4003B}"/>
              </a:ext>
            </a:extLst>
          </p:cNvPr>
          <p:cNvSpPr txBox="1"/>
          <p:nvPr/>
        </p:nvSpPr>
        <p:spPr>
          <a:xfrm flipH="1">
            <a:off x="11067129" y="12091157"/>
            <a:ext cx="2249742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vi-VN" sz="2200" dirty="0">
                <a:solidFill>
                  <a:schemeClr val="tx2"/>
                </a:solidFill>
              </a:rPr>
              <a:t>Ứng dụng công nghệ để tối ưu vận hành.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D7075DB-5C5D-4E8D-AD2D-83CE74A8A884}"/>
              </a:ext>
            </a:extLst>
          </p:cNvPr>
          <p:cNvSpPr txBox="1"/>
          <p:nvPr/>
        </p:nvSpPr>
        <p:spPr>
          <a:xfrm rot="5400000" flipH="1">
            <a:off x="10158287" y="5011399"/>
            <a:ext cx="2886075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200" b="1" dirty="0">
                <a:solidFill>
                  <a:schemeClr val="bg2">
                    <a:alpha val="50000"/>
                  </a:schemeClr>
                </a:solidFill>
                <a:latin typeface="+mj-lt"/>
              </a:rPr>
              <a:t>ALIGNMENT</a:t>
            </a:r>
            <a:endParaRPr lang="vi-VN" sz="2200" b="1" dirty="0">
              <a:solidFill>
                <a:schemeClr val="bg2">
                  <a:alpha val="50000"/>
                </a:schemeClr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6985801-4C3E-0B22-B6C2-5DDE4E438A88}"/>
              </a:ext>
            </a:extLst>
          </p:cNvPr>
          <p:cNvSpPr txBox="1"/>
          <p:nvPr/>
        </p:nvSpPr>
        <p:spPr>
          <a:xfrm rot="5400000" flipH="1">
            <a:off x="10748961" y="5011399"/>
            <a:ext cx="2886075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200" b="1" dirty="0">
                <a:solidFill>
                  <a:schemeClr val="bg2">
                    <a:alpha val="50000"/>
                  </a:schemeClr>
                </a:solidFill>
                <a:latin typeface="+mj-lt"/>
              </a:rPr>
              <a:t>AUTOMATION</a:t>
            </a:r>
            <a:endParaRPr lang="vi-VN" sz="2200" b="1" dirty="0">
              <a:solidFill>
                <a:schemeClr val="bg2">
                  <a:alpha val="50000"/>
                </a:schemeClr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AE6F593-29F9-861B-CC3D-F47E96F03118}"/>
              </a:ext>
            </a:extLst>
          </p:cNvPr>
          <p:cNvSpPr txBox="1"/>
          <p:nvPr/>
        </p:nvSpPr>
        <p:spPr>
          <a:xfrm rot="5400000" flipH="1">
            <a:off x="11333898" y="5011399"/>
            <a:ext cx="2886075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200" b="1" dirty="0">
                <a:solidFill>
                  <a:schemeClr val="bg2">
                    <a:alpha val="50000"/>
                  </a:schemeClr>
                </a:solidFill>
                <a:latin typeface="+mj-lt"/>
              </a:rPr>
              <a:t>ADAPTATION</a:t>
            </a:r>
            <a:endParaRPr lang="vi-VN" sz="2200" b="1" dirty="0">
              <a:solidFill>
                <a:schemeClr val="bg2">
                  <a:alpha val="50000"/>
                </a:schemeClr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C4392F4-38DF-0B9E-944C-C2CB57A287C1}"/>
              </a:ext>
            </a:extLst>
          </p:cNvPr>
          <p:cNvSpPr txBox="1"/>
          <p:nvPr/>
        </p:nvSpPr>
        <p:spPr>
          <a:xfrm rot="5400000" flipH="1">
            <a:off x="11947983" y="5011399"/>
            <a:ext cx="2886075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200" b="1" dirty="0">
                <a:solidFill>
                  <a:schemeClr val="bg2">
                    <a:alpha val="50000"/>
                  </a:schemeClr>
                </a:solidFill>
                <a:latin typeface="+mj-lt"/>
              </a:rPr>
              <a:t>ACCELERATION</a:t>
            </a:r>
            <a:endParaRPr lang="vi-VN" sz="2200" b="1" dirty="0">
              <a:solidFill>
                <a:schemeClr val="bg2">
                  <a:alpha val="50000"/>
                </a:schemeClr>
              </a:solidFill>
              <a:latin typeface="+mj-lt"/>
            </a:endParaRPr>
          </a:p>
        </p:txBody>
      </p:sp>
      <p:sp>
        <p:nvSpPr>
          <p:cNvPr id="37" name="!!SubTitle">
            <a:extLst>
              <a:ext uri="{FF2B5EF4-FFF2-40B4-BE49-F238E27FC236}">
                <a16:creationId xmlns:a16="http://schemas.microsoft.com/office/drawing/2014/main" id="{F27E9E2F-E22B-E46D-FFCC-833A2229122E}"/>
              </a:ext>
            </a:extLst>
          </p:cNvPr>
          <p:cNvSpPr txBox="1"/>
          <p:nvPr/>
        </p:nvSpPr>
        <p:spPr>
          <a:xfrm>
            <a:off x="1117732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8" name="!!MainTitle1">
            <a:extLst>
              <a:ext uri="{FF2B5EF4-FFF2-40B4-BE49-F238E27FC236}">
                <a16:creationId xmlns:a16="http://schemas.microsoft.com/office/drawing/2014/main" id="{46EBF69C-77C8-28C8-A62B-E7A6CA0B94A8}"/>
              </a:ext>
            </a:extLst>
          </p:cNvPr>
          <p:cNvSpPr txBox="1"/>
          <p:nvPr/>
        </p:nvSpPr>
        <p:spPr>
          <a:xfrm>
            <a:off x="1059637" y="2731805"/>
            <a:ext cx="7602851" cy="212365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6600" b="1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5A DIGITAL</a:t>
            </a:r>
          </a:p>
          <a:p>
            <a:pPr lvl="0">
              <a:defRPr/>
            </a:pPr>
            <a:r>
              <a: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TRANSFORMATION</a:t>
            </a:r>
          </a:p>
        </p:txBody>
      </p:sp>
      <p:sp>
        <p:nvSpPr>
          <p:cNvPr id="39" name="!!SlideOcean">
            <a:extLst>
              <a:ext uri="{FF2B5EF4-FFF2-40B4-BE49-F238E27FC236}">
                <a16:creationId xmlns:a16="http://schemas.microsoft.com/office/drawing/2014/main" id="{2E206083-1C44-7A88-1FE5-F83BB34F570B}"/>
              </a:ext>
            </a:extLst>
          </p:cNvPr>
          <p:cNvSpPr txBox="1"/>
          <p:nvPr/>
        </p:nvSpPr>
        <p:spPr>
          <a:xfrm>
            <a:off x="21111846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0" name="Freeform 173">
            <a:extLst>
              <a:ext uri="{FF2B5EF4-FFF2-40B4-BE49-F238E27FC236}">
                <a16:creationId xmlns:a16="http://schemas.microsoft.com/office/drawing/2014/main" id="{0E4255C9-6EF3-2453-3979-9B9D5A55B62B}"/>
              </a:ext>
            </a:extLst>
          </p:cNvPr>
          <p:cNvSpPr>
            <a:spLocks noEditPoints="1"/>
          </p:cNvSpPr>
          <p:nvPr/>
        </p:nvSpPr>
        <p:spPr bwMode="auto">
          <a:xfrm>
            <a:off x="7527566" y="9869704"/>
            <a:ext cx="630392" cy="706038"/>
          </a:xfrm>
          <a:custGeom>
            <a:avLst/>
            <a:gdLst>
              <a:gd name="T0" fmla="*/ 669 w 941"/>
              <a:gd name="T1" fmla="*/ 525 h 1049"/>
              <a:gd name="T2" fmla="*/ 470 w 941"/>
              <a:gd name="T3" fmla="*/ 724 h 1049"/>
              <a:gd name="T4" fmla="*/ 271 w 941"/>
              <a:gd name="T5" fmla="*/ 525 h 1049"/>
              <a:gd name="T6" fmla="*/ 470 w 941"/>
              <a:gd name="T7" fmla="*/ 326 h 1049"/>
              <a:gd name="T8" fmla="*/ 669 w 941"/>
              <a:gd name="T9" fmla="*/ 525 h 1049"/>
              <a:gd name="T10" fmla="*/ 470 w 941"/>
              <a:gd name="T11" fmla="*/ 326 h 1049"/>
              <a:gd name="T12" fmla="*/ 470 w 941"/>
              <a:gd name="T13" fmla="*/ 118 h 1049"/>
              <a:gd name="T14" fmla="*/ 470 w 941"/>
              <a:gd name="T15" fmla="*/ 0 h 1049"/>
              <a:gd name="T16" fmla="*/ 411 w 941"/>
              <a:gd name="T17" fmla="*/ 60 h 1049"/>
              <a:gd name="T18" fmla="*/ 470 w 941"/>
              <a:gd name="T19" fmla="*/ 119 h 1049"/>
              <a:gd name="T20" fmla="*/ 529 w 941"/>
              <a:gd name="T21" fmla="*/ 60 h 1049"/>
              <a:gd name="T22" fmla="*/ 470 w 941"/>
              <a:gd name="T23" fmla="*/ 0 h 1049"/>
              <a:gd name="T24" fmla="*/ 470 w 941"/>
              <a:gd name="T25" fmla="*/ 724 h 1049"/>
              <a:gd name="T26" fmla="*/ 470 w 941"/>
              <a:gd name="T27" fmla="*/ 931 h 1049"/>
              <a:gd name="T28" fmla="*/ 529 w 941"/>
              <a:gd name="T29" fmla="*/ 990 h 1049"/>
              <a:gd name="T30" fmla="*/ 470 w 941"/>
              <a:gd name="T31" fmla="*/ 931 h 1049"/>
              <a:gd name="T32" fmla="*/ 411 w 941"/>
              <a:gd name="T33" fmla="*/ 990 h 1049"/>
              <a:gd name="T34" fmla="*/ 470 w 941"/>
              <a:gd name="T35" fmla="*/ 1049 h 1049"/>
              <a:gd name="T36" fmla="*/ 529 w 941"/>
              <a:gd name="T37" fmla="*/ 990 h 1049"/>
              <a:gd name="T38" fmla="*/ 881 w 941"/>
              <a:gd name="T39" fmla="*/ 131 h 1049"/>
              <a:gd name="T40" fmla="*/ 822 w 941"/>
              <a:gd name="T41" fmla="*/ 190 h 1049"/>
              <a:gd name="T42" fmla="*/ 881 w 941"/>
              <a:gd name="T43" fmla="*/ 250 h 1049"/>
              <a:gd name="T44" fmla="*/ 941 w 941"/>
              <a:gd name="T45" fmla="*/ 190 h 1049"/>
              <a:gd name="T46" fmla="*/ 881 w 941"/>
              <a:gd name="T47" fmla="*/ 131 h 1049"/>
              <a:gd name="T48" fmla="*/ 631 w 941"/>
              <a:gd name="T49" fmla="*/ 407 h 1049"/>
              <a:gd name="T50" fmla="*/ 881 w 941"/>
              <a:gd name="T51" fmla="*/ 407 h 1049"/>
              <a:gd name="T52" fmla="*/ 881 w 941"/>
              <a:gd name="T53" fmla="*/ 250 h 1049"/>
              <a:gd name="T54" fmla="*/ 0 w 941"/>
              <a:gd name="T55" fmla="*/ 190 h 1049"/>
              <a:gd name="T56" fmla="*/ 59 w 941"/>
              <a:gd name="T57" fmla="*/ 250 h 1049"/>
              <a:gd name="T58" fmla="*/ 118 w 941"/>
              <a:gd name="T59" fmla="*/ 190 h 1049"/>
              <a:gd name="T60" fmla="*/ 59 w 941"/>
              <a:gd name="T61" fmla="*/ 131 h 1049"/>
              <a:gd name="T62" fmla="*/ 0 w 941"/>
              <a:gd name="T63" fmla="*/ 190 h 1049"/>
              <a:gd name="T64" fmla="*/ 59 w 941"/>
              <a:gd name="T65" fmla="*/ 250 h 1049"/>
              <a:gd name="T66" fmla="*/ 59 w 941"/>
              <a:gd name="T67" fmla="*/ 407 h 1049"/>
              <a:gd name="T68" fmla="*/ 310 w 941"/>
              <a:gd name="T69" fmla="*/ 407 h 1049"/>
              <a:gd name="T70" fmla="*/ 941 w 941"/>
              <a:gd name="T71" fmla="*/ 859 h 1049"/>
              <a:gd name="T72" fmla="*/ 881 w 941"/>
              <a:gd name="T73" fmla="*/ 800 h 1049"/>
              <a:gd name="T74" fmla="*/ 822 w 941"/>
              <a:gd name="T75" fmla="*/ 859 h 1049"/>
              <a:gd name="T76" fmla="*/ 881 w 941"/>
              <a:gd name="T77" fmla="*/ 919 h 1049"/>
              <a:gd name="T78" fmla="*/ 941 w 941"/>
              <a:gd name="T79" fmla="*/ 859 h 1049"/>
              <a:gd name="T80" fmla="*/ 881 w 941"/>
              <a:gd name="T81" fmla="*/ 800 h 1049"/>
              <a:gd name="T82" fmla="*/ 881 w 941"/>
              <a:gd name="T83" fmla="*/ 642 h 1049"/>
              <a:gd name="T84" fmla="*/ 631 w 941"/>
              <a:gd name="T85" fmla="*/ 642 h 1049"/>
              <a:gd name="T86" fmla="*/ 59 w 941"/>
              <a:gd name="T87" fmla="*/ 919 h 1049"/>
              <a:gd name="T88" fmla="*/ 118 w 941"/>
              <a:gd name="T89" fmla="*/ 859 h 1049"/>
              <a:gd name="T90" fmla="*/ 59 w 941"/>
              <a:gd name="T91" fmla="*/ 800 h 1049"/>
              <a:gd name="T92" fmla="*/ 0 w 941"/>
              <a:gd name="T93" fmla="*/ 859 h 1049"/>
              <a:gd name="T94" fmla="*/ 59 w 941"/>
              <a:gd name="T95" fmla="*/ 919 h 1049"/>
              <a:gd name="T96" fmla="*/ 310 w 941"/>
              <a:gd name="T97" fmla="*/ 642 h 1049"/>
              <a:gd name="T98" fmla="*/ 59 w 941"/>
              <a:gd name="T99" fmla="*/ 642 h 1049"/>
              <a:gd name="T100" fmla="*/ 59 w 941"/>
              <a:gd name="T101" fmla="*/ 800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41" h="1049">
                <a:moveTo>
                  <a:pt x="669" y="525"/>
                </a:moveTo>
                <a:cubicBezTo>
                  <a:pt x="669" y="635"/>
                  <a:pt x="580" y="724"/>
                  <a:pt x="470" y="724"/>
                </a:cubicBezTo>
                <a:cubicBezTo>
                  <a:pt x="360" y="724"/>
                  <a:pt x="271" y="635"/>
                  <a:pt x="271" y="525"/>
                </a:cubicBezTo>
                <a:cubicBezTo>
                  <a:pt x="271" y="415"/>
                  <a:pt x="360" y="326"/>
                  <a:pt x="470" y="326"/>
                </a:cubicBezTo>
                <a:cubicBezTo>
                  <a:pt x="580" y="326"/>
                  <a:pt x="669" y="415"/>
                  <a:pt x="669" y="525"/>
                </a:cubicBezTo>
                <a:close/>
                <a:moveTo>
                  <a:pt x="470" y="326"/>
                </a:moveTo>
                <a:cubicBezTo>
                  <a:pt x="470" y="118"/>
                  <a:pt x="470" y="118"/>
                  <a:pt x="470" y="118"/>
                </a:cubicBezTo>
                <a:moveTo>
                  <a:pt x="470" y="0"/>
                </a:moveTo>
                <a:cubicBezTo>
                  <a:pt x="438" y="0"/>
                  <a:pt x="411" y="27"/>
                  <a:pt x="411" y="60"/>
                </a:cubicBezTo>
                <a:cubicBezTo>
                  <a:pt x="411" y="92"/>
                  <a:pt x="438" y="119"/>
                  <a:pt x="470" y="119"/>
                </a:cubicBezTo>
                <a:cubicBezTo>
                  <a:pt x="503" y="119"/>
                  <a:pt x="529" y="92"/>
                  <a:pt x="529" y="60"/>
                </a:cubicBezTo>
                <a:cubicBezTo>
                  <a:pt x="529" y="27"/>
                  <a:pt x="503" y="0"/>
                  <a:pt x="470" y="0"/>
                </a:cubicBezTo>
                <a:close/>
                <a:moveTo>
                  <a:pt x="470" y="724"/>
                </a:moveTo>
                <a:cubicBezTo>
                  <a:pt x="470" y="931"/>
                  <a:pt x="470" y="931"/>
                  <a:pt x="470" y="931"/>
                </a:cubicBezTo>
                <a:moveTo>
                  <a:pt x="529" y="990"/>
                </a:moveTo>
                <a:cubicBezTo>
                  <a:pt x="529" y="957"/>
                  <a:pt x="503" y="931"/>
                  <a:pt x="470" y="931"/>
                </a:cubicBezTo>
                <a:cubicBezTo>
                  <a:pt x="438" y="931"/>
                  <a:pt x="411" y="957"/>
                  <a:pt x="411" y="990"/>
                </a:cubicBezTo>
                <a:cubicBezTo>
                  <a:pt x="411" y="1023"/>
                  <a:pt x="438" y="1049"/>
                  <a:pt x="470" y="1049"/>
                </a:cubicBezTo>
                <a:cubicBezTo>
                  <a:pt x="503" y="1049"/>
                  <a:pt x="529" y="1023"/>
                  <a:pt x="529" y="990"/>
                </a:cubicBezTo>
                <a:close/>
                <a:moveTo>
                  <a:pt x="881" y="131"/>
                </a:moveTo>
                <a:cubicBezTo>
                  <a:pt x="849" y="131"/>
                  <a:pt x="822" y="158"/>
                  <a:pt x="822" y="190"/>
                </a:cubicBezTo>
                <a:cubicBezTo>
                  <a:pt x="822" y="223"/>
                  <a:pt x="849" y="250"/>
                  <a:pt x="881" y="250"/>
                </a:cubicBezTo>
                <a:cubicBezTo>
                  <a:pt x="914" y="250"/>
                  <a:pt x="941" y="223"/>
                  <a:pt x="941" y="190"/>
                </a:cubicBezTo>
                <a:cubicBezTo>
                  <a:pt x="941" y="158"/>
                  <a:pt x="914" y="131"/>
                  <a:pt x="881" y="131"/>
                </a:cubicBezTo>
                <a:close/>
                <a:moveTo>
                  <a:pt x="631" y="407"/>
                </a:moveTo>
                <a:cubicBezTo>
                  <a:pt x="881" y="407"/>
                  <a:pt x="881" y="407"/>
                  <a:pt x="881" y="407"/>
                </a:cubicBezTo>
                <a:cubicBezTo>
                  <a:pt x="881" y="250"/>
                  <a:pt x="881" y="250"/>
                  <a:pt x="881" y="250"/>
                </a:cubicBezTo>
                <a:moveTo>
                  <a:pt x="0" y="190"/>
                </a:moveTo>
                <a:cubicBezTo>
                  <a:pt x="0" y="223"/>
                  <a:pt x="26" y="250"/>
                  <a:pt x="59" y="250"/>
                </a:cubicBezTo>
                <a:cubicBezTo>
                  <a:pt x="92" y="250"/>
                  <a:pt x="118" y="223"/>
                  <a:pt x="118" y="190"/>
                </a:cubicBezTo>
                <a:cubicBezTo>
                  <a:pt x="118" y="158"/>
                  <a:pt x="92" y="131"/>
                  <a:pt x="59" y="131"/>
                </a:cubicBezTo>
                <a:cubicBezTo>
                  <a:pt x="26" y="131"/>
                  <a:pt x="0" y="158"/>
                  <a:pt x="0" y="190"/>
                </a:cubicBezTo>
                <a:close/>
                <a:moveTo>
                  <a:pt x="59" y="250"/>
                </a:moveTo>
                <a:cubicBezTo>
                  <a:pt x="59" y="407"/>
                  <a:pt x="59" y="407"/>
                  <a:pt x="59" y="407"/>
                </a:cubicBezTo>
                <a:cubicBezTo>
                  <a:pt x="310" y="407"/>
                  <a:pt x="310" y="407"/>
                  <a:pt x="310" y="407"/>
                </a:cubicBezTo>
                <a:moveTo>
                  <a:pt x="941" y="859"/>
                </a:moveTo>
                <a:cubicBezTo>
                  <a:pt x="941" y="827"/>
                  <a:pt x="914" y="800"/>
                  <a:pt x="881" y="800"/>
                </a:cubicBezTo>
                <a:cubicBezTo>
                  <a:pt x="849" y="800"/>
                  <a:pt x="822" y="827"/>
                  <a:pt x="822" y="859"/>
                </a:cubicBezTo>
                <a:cubicBezTo>
                  <a:pt x="822" y="892"/>
                  <a:pt x="849" y="919"/>
                  <a:pt x="881" y="919"/>
                </a:cubicBezTo>
                <a:cubicBezTo>
                  <a:pt x="914" y="919"/>
                  <a:pt x="941" y="892"/>
                  <a:pt x="941" y="859"/>
                </a:cubicBezTo>
                <a:close/>
                <a:moveTo>
                  <a:pt x="881" y="800"/>
                </a:moveTo>
                <a:cubicBezTo>
                  <a:pt x="881" y="642"/>
                  <a:pt x="881" y="642"/>
                  <a:pt x="881" y="642"/>
                </a:cubicBezTo>
                <a:cubicBezTo>
                  <a:pt x="631" y="642"/>
                  <a:pt x="631" y="642"/>
                  <a:pt x="631" y="642"/>
                </a:cubicBezTo>
                <a:moveTo>
                  <a:pt x="59" y="919"/>
                </a:moveTo>
                <a:cubicBezTo>
                  <a:pt x="92" y="919"/>
                  <a:pt x="118" y="892"/>
                  <a:pt x="118" y="859"/>
                </a:cubicBezTo>
                <a:cubicBezTo>
                  <a:pt x="118" y="827"/>
                  <a:pt x="92" y="800"/>
                  <a:pt x="59" y="800"/>
                </a:cubicBezTo>
                <a:cubicBezTo>
                  <a:pt x="26" y="800"/>
                  <a:pt x="0" y="827"/>
                  <a:pt x="0" y="859"/>
                </a:cubicBezTo>
                <a:cubicBezTo>
                  <a:pt x="0" y="892"/>
                  <a:pt x="26" y="919"/>
                  <a:pt x="59" y="919"/>
                </a:cubicBezTo>
                <a:close/>
                <a:moveTo>
                  <a:pt x="310" y="642"/>
                </a:moveTo>
                <a:cubicBezTo>
                  <a:pt x="59" y="642"/>
                  <a:pt x="59" y="642"/>
                  <a:pt x="59" y="642"/>
                </a:cubicBezTo>
                <a:cubicBezTo>
                  <a:pt x="59" y="800"/>
                  <a:pt x="59" y="800"/>
                  <a:pt x="59" y="800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1" name="Freeform 179">
            <a:extLst>
              <a:ext uri="{FF2B5EF4-FFF2-40B4-BE49-F238E27FC236}">
                <a16:creationId xmlns:a16="http://schemas.microsoft.com/office/drawing/2014/main" id="{4A986B10-A593-AEC0-1141-7921F8C0032B}"/>
              </a:ext>
            </a:extLst>
          </p:cNvPr>
          <p:cNvSpPr>
            <a:spLocks noEditPoints="1"/>
          </p:cNvSpPr>
          <p:nvPr/>
        </p:nvSpPr>
        <p:spPr bwMode="auto">
          <a:xfrm>
            <a:off x="6475062" y="6834966"/>
            <a:ext cx="725650" cy="728452"/>
          </a:xfrm>
          <a:custGeom>
            <a:avLst/>
            <a:gdLst>
              <a:gd name="T0" fmla="*/ 630 w 1082"/>
              <a:gd name="T1" fmla="*/ 423 h 1082"/>
              <a:gd name="T2" fmla="*/ 541 w 1082"/>
              <a:gd name="T3" fmla="*/ 511 h 1082"/>
              <a:gd name="T4" fmla="*/ 452 w 1082"/>
              <a:gd name="T5" fmla="*/ 423 h 1082"/>
              <a:gd name="T6" fmla="*/ 541 w 1082"/>
              <a:gd name="T7" fmla="*/ 334 h 1082"/>
              <a:gd name="T8" fmla="*/ 630 w 1082"/>
              <a:gd name="T9" fmla="*/ 423 h 1082"/>
              <a:gd name="T10" fmla="*/ 708 w 1082"/>
              <a:gd name="T11" fmla="*/ 748 h 1082"/>
              <a:gd name="T12" fmla="*/ 541 w 1082"/>
              <a:gd name="T13" fmla="*/ 600 h 1082"/>
              <a:gd name="T14" fmla="*/ 374 w 1082"/>
              <a:gd name="T15" fmla="*/ 748 h 1082"/>
              <a:gd name="T16" fmla="*/ 541 w 1082"/>
              <a:gd name="T17" fmla="*/ 76 h 1082"/>
              <a:gd name="T18" fmla="*/ 76 w 1082"/>
              <a:gd name="T19" fmla="*/ 541 h 1082"/>
              <a:gd name="T20" fmla="*/ 541 w 1082"/>
              <a:gd name="T21" fmla="*/ 1006 h 1082"/>
              <a:gd name="T22" fmla="*/ 1006 w 1082"/>
              <a:gd name="T23" fmla="*/ 541 h 1082"/>
              <a:gd name="T24" fmla="*/ 541 w 1082"/>
              <a:gd name="T25" fmla="*/ 76 h 1082"/>
              <a:gd name="T26" fmla="*/ 930 w 1082"/>
              <a:gd name="T27" fmla="*/ 541 h 1082"/>
              <a:gd name="T28" fmla="*/ 1082 w 1082"/>
              <a:gd name="T29" fmla="*/ 541 h 1082"/>
              <a:gd name="T30" fmla="*/ 541 w 1082"/>
              <a:gd name="T31" fmla="*/ 152 h 1082"/>
              <a:gd name="T32" fmla="*/ 541 w 1082"/>
              <a:gd name="T33" fmla="*/ 0 h 1082"/>
              <a:gd name="T34" fmla="*/ 0 w 1082"/>
              <a:gd name="T35" fmla="*/ 541 h 1082"/>
              <a:gd name="T36" fmla="*/ 152 w 1082"/>
              <a:gd name="T37" fmla="*/ 541 h 1082"/>
              <a:gd name="T38" fmla="*/ 541 w 1082"/>
              <a:gd name="T39" fmla="*/ 1082 h 1082"/>
              <a:gd name="T40" fmla="*/ 541 w 1082"/>
              <a:gd name="T41" fmla="*/ 929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2" h="1082">
                <a:moveTo>
                  <a:pt x="630" y="423"/>
                </a:moveTo>
                <a:cubicBezTo>
                  <a:pt x="630" y="472"/>
                  <a:pt x="590" y="511"/>
                  <a:pt x="541" y="511"/>
                </a:cubicBezTo>
                <a:cubicBezTo>
                  <a:pt x="492" y="511"/>
                  <a:pt x="452" y="472"/>
                  <a:pt x="452" y="423"/>
                </a:cubicBezTo>
                <a:cubicBezTo>
                  <a:pt x="452" y="374"/>
                  <a:pt x="492" y="334"/>
                  <a:pt x="541" y="334"/>
                </a:cubicBezTo>
                <a:cubicBezTo>
                  <a:pt x="590" y="334"/>
                  <a:pt x="630" y="374"/>
                  <a:pt x="630" y="423"/>
                </a:cubicBezTo>
                <a:close/>
                <a:moveTo>
                  <a:pt x="708" y="748"/>
                </a:moveTo>
                <a:cubicBezTo>
                  <a:pt x="708" y="666"/>
                  <a:pt x="633" y="600"/>
                  <a:pt x="541" y="600"/>
                </a:cubicBezTo>
                <a:cubicBezTo>
                  <a:pt x="449" y="600"/>
                  <a:pt x="374" y="666"/>
                  <a:pt x="374" y="748"/>
                </a:cubicBezTo>
                <a:moveTo>
                  <a:pt x="541" y="76"/>
                </a:moveTo>
                <a:cubicBezTo>
                  <a:pt x="284" y="76"/>
                  <a:pt x="76" y="284"/>
                  <a:pt x="76" y="541"/>
                </a:cubicBezTo>
                <a:cubicBezTo>
                  <a:pt x="76" y="798"/>
                  <a:pt x="284" y="1006"/>
                  <a:pt x="541" y="1006"/>
                </a:cubicBezTo>
                <a:cubicBezTo>
                  <a:pt x="798" y="1006"/>
                  <a:pt x="1006" y="798"/>
                  <a:pt x="1006" y="541"/>
                </a:cubicBezTo>
                <a:cubicBezTo>
                  <a:pt x="1006" y="284"/>
                  <a:pt x="798" y="76"/>
                  <a:pt x="541" y="76"/>
                </a:cubicBezTo>
                <a:close/>
                <a:moveTo>
                  <a:pt x="930" y="541"/>
                </a:moveTo>
                <a:cubicBezTo>
                  <a:pt x="1082" y="541"/>
                  <a:pt x="1082" y="541"/>
                  <a:pt x="1082" y="541"/>
                </a:cubicBezTo>
                <a:moveTo>
                  <a:pt x="541" y="152"/>
                </a:moveTo>
                <a:cubicBezTo>
                  <a:pt x="541" y="0"/>
                  <a:pt x="541" y="0"/>
                  <a:pt x="541" y="0"/>
                </a:cubicBezTo>
                <a:moveTo>
                  <a:pt x="0" y="541"/>
                </a:moveTo>
                <a:cubicBezTo>
                  <a:pt x="152" y="541"/>
                  <a:pt x="152" y="541"/>
                  <a:pt x="152" y="541"/>
                </a:cubicBezTo>
                <a:moveTo>
                  <a:pt x="541" y="1082"/>
                </a:moveTo>
                <a:cubicBezTo>
                  <a:pt x="541" y="929"/>
                  <a:pt x="541" y="929"/>
                  <a:pt x="541" y="929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2" name="Freeform 159">
            <a:extLst>
              <a:ext uri="{FF2B5EF4-FFF2-40B4-BE49-F238E27FC236}">
                <a16:creationId xmlns:a16="http://schemas.microsoft.com/office/drawing/2014/main" id="{32891BB2-377A-FC9B-759C-32F19EA72737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7210847" y="6960460"/>
            <a:ext cx="607976" cy="610778"/>
          </a:xfrm>
          <a:custGeom>
            <a:avLst/>
            <a:gdLst>
              <a:gd name="T0" fmla="*/ 775 w 906"/>
              <a:gd name="T1" fmla="*/ 526 h 905"/>
              <a:gd name="T2" fmla="*/ 526 w 906"/>
              <a:gd name="T3" fmla="*/ 775 h 905"/>
              <a:gd name="T4" fmla="*/ 214 w 906"/>
              <a:gd name="T5" fmla="*/ 550 h 905"/>
              <a:gd name="T6" fmla="*/ 26 w 906"/>
              <a:gd name="T7" fmla="*/ 26 h 905"/>
              <a:gd name="T8" fmla="*/ 550 w 906"/>
              <a:gd name="T9" fmla="*/ 213 h 905"/>
              <a:gd name="T10" fmla="*/ 775 w 906"/>
              <a:gd name="T11" fmla="*/ 526 h 905"/>
              <a:gd name="T12" fmla="*/ 338 w 906"/>
              <a:gd name="T13" fmla="*/ 338 h 905"/>
              <a:gd name="T14" fmla="*/ 338 w 906"/>
              <a:gd name="T15" fmla="*/ 482 h 905"/>
              <a:gd name="T16" fmla="*/ 483 w 906"/>
              <a:gd name="T17" fmla="*/ 482 h 905"/>
              <a:gd name="T18" fmla="*/ 483 w 906"/>
              <a:gd name="T19" fmla="*/ 338 h 905"/>
              <a:gd name="T20" fmla="*/ 338 w 906"/>
              <a:gd name="T21" fmla="*/ 338 h 905"/>
              <a:gd name="T22" fmla="*/ 56 w 906"/>
              <a:gd name="T23" fmla="*/ 274 h 905"/>
              <a:gd name="T24" fmla="*/ 188 w 906"/>
              <a:gd name="T25" fmla="*/ 188 h 905"/>
              <a:gd name="T26" fmla="*/ 274 w 906"/>
              <a:gd name="T27" fmla="*/ 55 h 905"/>
              <a:gd name="T28" fmla="*/ 226 w 906"/>
              <a:gd name="T29" fmla="*/ 562 h 905"/>
              <a:gd name="T30" fmla="*/ 362 w 906"/>
              <a:gd name="T31" fmla="*/ 905 h 905"/>
              <a:gd name="T32" fmla="*/ 407 w 906"/>
              <a:gd name="T33" fmla="*/ 704 h 905"/>
              <a:gd name="T34" fmla="*/ 704 w 906"/>
              <a:gd name="T35" fmla="*/ 407 h 905"/>
              <a:gd name="T36" fmla="*/ 906 w 906"/>
              <a:gd name="T37" fmla="*/ 361 h 905"/>
              <a:gd name="T38" fmla="*/ 563 w 906"/>
              <a:gd name="T39" fmla="*/ 226 h 905"/>
              <a:gd name="T40" fmla="*/ 556 w 906"/>
              <a:gd name="T41" fmla="*/ 746 h 905"/>
              <a:gd name="T42" fmla="*/ 583 w 906"/>
              <a:gd name="T43" fmla="*/ 775 h 905"/>
              <a:gd name="T44" fmla="*/ 844 w 906"/>
              <a:gd name="T45" fmla="*/ 843 h 905"/>
              <a:gd name="T46" fmla="*/ 775 w 906"/>
              <a:gd name="T47" fmla="*/ 582 h 905"/>
              <a:gd name="T48" fmla="*/ 746 w 906"/>
              <a:gd name="T49" fmla="*/ 555 h 905"/>
              <a:gd name="T50" fmla="*/ 556 w 906"/>
              <a:gd name="T51" fmla="*/ 746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6" h="905">
                <a:moveTo>
                  <a:pt x="775" y="526"/>
                </a:moveTo>
                <a:cubicBezTo>
                  <a:pt x="526" y="775"/>
                  <a:pt x="526" y="775"/>
                  <a:pt x="526" y="775"/>
                </a:cubicBezTo>
                <a:cubicBezTo>
                  <a:pt x="439" y="731"/>
                  <a:pt x="304" y="640"/>
                  <a:pt x="214" y="550"/>
                </a:cubicBezTo>
                <a:cubicBezTo>
                  <a:pt x="0" y="336"/>
                  <a:pt x="26" y="26"/>
                  <a:pt x="26" y="26"/>
                </a:cubicBezTo>
                <a:cubicBezTo>
                  <a:pt x="26" y="26"/>
                  <a:pt x="337" y="0"/>
                  <a:pt x="550" y="213"/>
                </a:cubicBezTo>
                <a:cubicBezTo>
                  <a:pt x="640" y="304"/>
                  <a:pt x="731" y="439"/>
                  <a:pt x="775" y="526"/>
                </a:cubicBezTo>
                <a:close/>
                <a:moveTo>
                  <a:pt x="338" y="338"/>
                </a:moveTo>
                <a:cubicBezTo>
                  <a:pt x="298" y="378"/>
                  <a:pt x="298" y="443"/>
                  <a:pt x="338" y="482"/>
                </a:cubicBezTo>
                <a:cubicBezTo>
                  <a:pt x="378" y="522"/>
                  <a:pt x="443" y="522"/>
                  <a:pt x="483" y="482"/>
                </a:cubicBezTo>
                <a:cubicBezTo>
                  <a:pt x="523" y="443"/>
                  <a:pt x="523" y="378"/>
                  <a:pt x="483" y="338"/>
                </a:cubicBezTo>
                <a:cubicBezTo>
                  <a:pt x="443" y="298"/>
                  <a:pt x="378" y="298"/>
                  <a:pt x="338" y="338"/>
                </a:cubicBezTo>
                <a:close/>
                <a:moveTo>
                  <a:pt x="56" y="274"/>
                </a:moveTo>
                <a:cubicBezTo>
                  <a:pt x="101" y="257"/>
                  <a:pt x="148" y="228"/>
                  <a:pt x="188" y="188"/>
                </a:cubicBezTo>
                <a:cubicBezTo>
                  <a:pt x="229" y="147"/>
                  <a:pt x="258" y="101"/>
                  <a:pt x="274" y="55"/>
                </a:cubicBezTo>
                <a:moveTo>
                  <a:pt x="226" y="562"/>
                </a:moveTo>
                <a:cubicBezTo>
                  <a:pt x="210" y="632"/>
                  <a:pt x="207" y="751"/>
                  <a:pt x="362" y="905"/>
                </a:cubicBezTo>
                <a:cubicBezTo>
                  <a:pt x="373" y="833"/>
                  <a:pt x="393" y="754"/>
                  <a:pt x="407" y="704"/>
                </a:cubicBezTo>
                <a:moveTo>
                  <a:pt x="704" y="407"/>
                </a:moveTo>
                <a:cubicBezTo>
                  <a:pt x="755" y="393"/>
                  <a:pt x="833" y="372"/>
                  <a:pt x="906" y="361"/>
                </a:cubicBezTo>
                <a:cubicBezTo>
                  <a:pt x="752" y="207"/>
                  <a:pt x="633" y="209"/>
                  <a:pt x="563" y="226"/>
                </a:cubicBezTo>
                <a:moveTo>
                  <a:pt x="556" y="746"/>
                </a:moveTo>
                <a:cubicBezTo>
                  <a:pt x="564" y="755"/>
                  <a:pt x="573" y="765"/>
                  <a:pt x="583" y="775"/>
                </a:cubicBezTo>
                <a:cubicBezTo>
                  <a:pt x="674" y="866"/>
                  <a:pt x="844" y="843"/>
                  <a:pt x="844" y="843"/>
                </a:cubicBezTo>
                <a:cubicBezTo>
                  <a:pt x="844" y="843"/>
                  <a:pt x="866" y="673"/>
                  <a:pt x="775" y="582"/>
                </a:cubicBezTo>
                <a:cubicBezTo>
                  <a:pt x="766" y="573"/>
                  <a:pt x="756" y="564"/>
                  <a:pt x="746" y="555"/>
                </a:cubicBezTo>
                <a:lnTo>
                  <a:pt x="556" y="746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3" name="Freeform 158">
            <a:extLst>
              <a:ext uri="{FF2B5EF4-FFF2-40B4-BE49-F238E27FC236}">
                <a16:creationId xmlns:a16="http://schemas.microsoft.com/office/drawing/2014/main" id="{1C2E2224-16D6-F7AE-FC67-032054E8F315}"/>
              </a:ext>
            </a:extLst>
          </p:cNvPr>
          <p:cNvSpPr>
            <a:spLocks noEditPoints="1"/>
          </p:cNvSpPr>
          <p:nvPr/>
        </p:nvSpPr>
        <p:spPr bwMode="auto">
          <a:xfrm>
            <a:off x="16219401" y="9786042"/>
            <a:ext cx="736860" cy="784486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4" name="Freeform 167">
            <a:extLst>
              <a:ext uri="{FF2B5EF4-FFF2-40B4-BE49-F238E27FC236}">
                <a16:creationId xmlns:a16="http://schemas.microsoft.com/office/drawing/2014/main" id="{F8509953-F4DE-7FA3-A7D8-C061D933EFF3}"/>
              </a:ext>
            </a:extLst>
          </p:cNvPr>
          <p:cNvSpPr>
            <a:spLocks noEditPoints="1"/>
          </p:cNvSpPr>
          <p:nvPr/>
        </p:nvSpPr>
        <p:spPr bwMode="auto">
          <a:xfrm>
            <a:off x="12864956" y="10947500"/>
            <a:ext cx="630392" cy="739658"/>
          </a:xfrm>
          <a:custGeom>
            <a:avLst/>
            <a:gdLst>
              <a:gd name="T0" fmla="*/ 75 w 225"/>
              <a:gd name="T1" fmla="*/ 264 h 264"/>
              <a:gd name="T2" fmla="*/ 0 w 225"/>
              <a:gd name="T3" fmla="*/ 264 h 264"/>
              <a:gd name="T4" fmla="*/ 0 w 225"/>
              <a:gd name="T5" fmla="*/ 198 h 264"/>
              <a:gd name="T6" fmla="*/ 75 w 225"/>
              <a:gd name="T7" fmla="*/ 198 h 264"/>
              <a:gd name="T8" fmla="*/ 75 w 225"/>
              <a:gd name="T9" fmla="*/ 264 h 264"/>
              <a:gd name="T10" fmla="*/ 150 w 225"/>
              <a:gd name="T11" fmla="*/ 126 h 264"/>
              <a:gd name="T12" fmla="*/ 75 w 225"/>
              <a:gd name="T13" fmla="*/ 126 h 264"/>
              <a:gd name="T14" fmla="*/ 75 w 225"/>
              <a:gd name="T15" fmla="*/ 264 h 264"/>
              <a:gd name="T16" fmla="*/ 150 w 225"/>
              <a:gd name="T17" fmla="*/ 264 h 264"/>
              <a:gd name="T18" fmla="*/ 150 w 225"/>
              <a:gd name="T19" fmla="*/ 126 h 264"/>
              <a:gd name="T20" fmla="*/ 225 w 225"/>
              <a:gd name="T21" fmla="*/ 173 h 264"/>
              <a:gd name="T22" fmla="*/ 150 w 225"/>
              <a:gd name="T23" fmla="*/ 173 h 264"/>
              <a:gd name="T24" fmla="*/ 150 w 225"/>
              <a:gd name="T25" fmla="*/ 264 h 264"/>
              <a:gd name="T26" fmla="*/ 225 w 225"/>
              <a:gd name="T27" fmla="*/ 264 h 264"/>
              <a:gd name="T28" fmla="*/ 225 w 225"/>
              <a:gd name="T29" fmla="*/ 173 h 264"/>
              <a:gd name="T30" fmla="*/ 97 w 225"/>
              <a:gd name="T31" fmla="*/ 31 h 264"/>
              <a:gd name="T32" fmla="*/ 64 w 225"/>
              <a:gd name="T33" fmla="*/ 36 h 264"/>
              <a:gd name="T34" fmla="*/ 88 w 225"/>
              <a:gd name="T35" fmla="*/ 59 h 264"/>
              <a:gd name="T36" fmla="*/ 82 w 225"/>
              <a:gd name="T37" fmla="*/ 93 h 264"/>
              <a:gd name="T38" fmla="*/ 112 w 225"/>
              <a:gd name="T39" fmla="*/ 77 h 264"/>
              <a:gd name="T40" fmla="*/ 143 w 225"/>
              <a:gd name="T41" fmla="*/ 93 h 264"/>
              <a:gd name="T42" fmla="*/ 137 w 225"/>
              <a:gd name="T43" fmla="*/ 59 h 264"/>
              <a:gd name="T44" fmla="*/ 161 w 225"/>
              <a:gd name="T45" fmla="*/ 36 h 264"/>
              <a:gd name="T46" fmla="*/ 128 w 225"/>
              <a:gd name="T47" fmla="*/ 31 h 264"/>
              <a:gd name="T48" fmla="*/ 112 w 225"/>
              <a:gd name="T49" fmla="*/ 0 h 264"/>
              <a:gd name="T50" fmla="*/ 97 w 225"/>
              <a:gd name="T51" fmla="*/ 31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5" h="264">
                <a:moveTo>
                  <a:pt x="75" y="264"/>
                </a:moveTo>
                <a:lnTo>
                  <a:pt x="0" y="264"/>
                </a:lnTo>
                <a:lnTo>
                  <a:pt x="0" y="198"/>
                </a:lnTo>
                <a:lnTo>
                  <a:pt x="75" y="198"/>
                </a:lnTo>
                <a:lnTo>
                  <a:pt x="75" y="264"/>
                </a:lnTo>
                <a:close/>
                <a:moveTo>
                  <a:pt x="150" y="126"/>
                </a:moveTo>
                <a:lnTo>
                  <a:pt x="75" y="126"/>
                </a:lnTo>
                <a:lnTo>
                  <a:pt x="75" y="264"/>
                </a:lnTo>
                <a:lnTo>
                  <a:pt x="150" y="264"/>
                </a:lnTo>
                <a:lnTo>
                  <a:pt x="150" y="126"/>
                </a:lnTo>
                <a:close/>
                <a:moveTo>
                  <a:pt x="225" y="173"/>
                </a:moveTo>
                <a:lnTo>
                  <a:pt x="150" y="173"/>
                </a:lnTo>
                <a:lnTo>
                  <a:pt x="150" y="264"/>
                </a:lnTo>
                <a:lnTo>
                  <a:pt x="225" y="264"/>
                </a:lnTo>
                <a:lnTo>
                  <a:pt x="225" y="173"/>
                </a:lnTo>
                <a:close/>
                <a:moveTo>
                  <a:pt x="97" y="31"/>
                </a:moveTo>
                <a:lnTo>
                  <a:pt x="64" y="36"/>
                </a:lnTo>
                <a:lnTo>
                  <a:pt x="88" y="59"/>
                </a:lnTo>
                <a:lnTo>
                  <a:pt x="82" y="93"/>
                </a:lnTo>
                <a:lnTo>
                  <a:pt x="112" y="77"/>
                </a:lnTo>
                <a:lnTo>
                  <a:pt x="143" y="93"/>
                </a:lnTo>
                <a:lnTo>
                  <a:pt x="137" y="59"/>
                </a:lnTo>
                <a:lnTo>
                  <a:pt x="161" y="36"/>
                </a:lnTo>
                <a:lnTo>
                  <a:pt x="128" y="31"/>
                </a:lnTo>
                <a:lnTo>
                  <a:pt x="112" y="0"/>
                </a:lnTo>
                <a:lnTo>
                  <a:pt x="97" y="31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024359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8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9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2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3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3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6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7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4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0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1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5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4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7" grpId="0" animBg="1"/>
          <p:bldP spid="18" grpId="0" animBg="1"/>
          <p:bldP spid="19" grpId="0" animBg="1"/>
          <p:bldP spid="20" grpId="0"/>
          <p:bldP spid="21" grpId="0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40" grpId="0" animBg="1"/>
          <p:bldP spid="41" grpId="0" animBg="1"/>
          <p:bldP spid="42" grpId="0" animBg="1"/>
          <p:bldP spid="43" grpId="0" animBg="1"/>
          <p:bldP spid="4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3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5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4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7" grpId="0" animBg="1"/>
          <p:bldP spid="18" grpId="0" animBg="1"/>
          <p:bldP spid="19" grpId="0" animBg="1"/>
          <p:bldP spid="20" grpId="0"/>
          <p:bldP spid="21" grpId="0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40" grpId="0" animBg="1"/>
          <p:bldP spid="41" grpId="0" animBg="1"/>
          <p:bldP spid="42" grpId="0" animBg="1"/>
          <p:bldP spid="43" grpId="0" animBg="1"/>
          <p:bldP spid="44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ircle: Hollow 18">
            <a:extLst>
              <a:ext uri="{FF2B5EF4-FFF2-40B4-BE49-F238E27FC236}">
                <a16:creationId xmlns:a16="http://schemas.microsoft.com/office/drawing/2014/main" id="{79FC4934-6E07-83BF-9E44-98E8BEB18F52}"/>
              </a:ext>
            </a:extLst>
          </p:cNvPr>
          <p:cNvSpPr/>
          <p:nvPr/>
        </p:nvSpPr>
        <p:spPr>
          <a:xfrm>
            <a:off x="8029555" y="2842929"/>
            <a:ext cx="8324892" cy="8324892"/>
          </a:xfrm>
          <a:prstGeom prst="donut">
            <a:avLst>
              <a:gd name="adj" fmla="val 7674"/>
            </a:avLst>
          </a:prstGeom>
          <a:noFill/>
          <a:ln>
            <a:gradFill>
              <a:gsLst>
                <a:gs pos="0">
                  <a:schemeClr val="tx2">
                    <a:alpha val="0"/>
                  </a:schemeClr>
                </a:gs>
                <a:gs pos="100000">
                  <a:schemeClr val="tx2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97AD904A-4E88-3285-1D8E-7A1FAC34A458}"/>
              </a:ext>
            </a:extLst>
          </p:cNvPr>
          <p:cNvGrpSpPr/>
          <p:nvPr/>
        </p:nvGrpSpPr>
        <p:grpSpPr>
          <a:xfrm>
            <a:off x="8721980" y="930275"/>
            <a:ext cx="6949492" cy="9710933"/>
            <a:chOff x="8721980" y="930275"/>
            <a:chExt cx="6949492" cy="9710933"/>
          </a:xfrm>
          <a:effectLst>
            <a:outerShdw blurRad="508000" dist="190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367EA3A3-59FA-AE0F-33DD-1CA53AF0F60D}"/>
                </a:ext>
              </a:extLst>
            </p:cNvPr>
            <p:cNvSpPr/>
            <p:nvPr/>
          </p:nvSpPr>
          <p:spPr>
            <a:xfrm>
              <a:off x="11570394" y="9705362"/>
              <a:ext cx="1252664" cy="180976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D2BA4069-5F7E-F73B-68E3-467EFC0CDD64}"/>
                </a:ext>
              </a:extLst>
            </p:cNvPr>
            <p:cNvSpPr/>
            <p:nvPr/>
          </p:nvSpPr>
          <p:spPr>
            <a:xfrm flipH="1">
              <a:off x="9544085" y="9236869"/>
              <a:ext cx="952500" cy="431006"/>
            </a:xfrm>
            <a:custGeom>
              <a:avLst/>
              <a:gdLst>
                <a:gd name="connsiteX0" fmla="*/ 942975 w 942975"/>
                <a:gd name="connsiteY0" fmla="*/ 0 h 431006"/>
                <a:gd name="connsiteX1" fmla="*/ 938213 w 942975"/>
                <a:gd name="connsiteY1" fmla="*/ 188119 h 431006"/>
                <a:gd name="connsiteX2" fmla="*/ 0 w 942975"/>
                <a:gd name="connsiteY2" fmla="*/ 431006 h 431006"/>
                <a:gd name="connsiteX3" fmla="*/ 0 w 942975"/>
                <a:gd name="connsiteY3" fmla="*/ 242887 h 431006"/>
                <a:gd name="connsiteX4" fmla="*/ 942975 w 942975"/>
                <a:gd name="connsiteY4" fmla="*/ 0 h 431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2975" h="431006">
                  <a:moveTo>
                    <a:pt x="942975" y="0"/>
                  </a:moveTo>
                  <a:lnTo>
                    <a:pt x="938213" y="188119"/>
                  </a:lnTo>
                  <a:lnTo>
                    <a:pt x="0" y="431006"/>
                  </a:lnTo>
                  <a:lnTo>
                    <a:pt x="0" y="242887"/>
                  </a:lnTo>
                  <a:lnTo>
                    <a:pt x="942975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62C91CE-42BE-FD1E-132A-9484A3352E31}"/>
                </a:ext>
              </a:extLst>
            </p:cNvPr>
            <p:cNvSpPr/>
            <p:nvPr/>
          </p:nvSpPr>
          <p:spPr>
            <a:xfrm>
              <a:off x="13896976" y="9236869"/>
              <a:ext cx="952500" cy="431006"/>
            </a:xfrm>
            <a:custGeom>
              <a:avLst/>
              <a:gdLst>
                <a:gd name="connsiteX0" fmla="*/ 942975 w 942975"/>
                <a:gd name="connsiteY0" fmla="*/ 0 h 431006"/>
                <a:gd name="connsiteX1" fmla="*/ 938213 w 942975"/>
                <a:gd name="connsiteY1" fmla="*/ 188119 h 431006"/>
                <a:gd name="connsiteX2" fmla="*/ 0 w 942975"/>
                <a:gd name="connsiteY2" fmla="*/ 431006 h 431006"/>
                <a:gd name="connsiteX3" fmla="*/ 0 w 942975"/>
                <a:gd name="connsiteY3" fmla="*/ 242887 h 431006"/>
                <a:gd name="connsiteX4" fmla="*/ 942975 w 942975"/>
                <a:gd name="connsiteY4" fmla="*/ 0 h 431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2975" h="431006">
                  <a:moveTo>
                    <a:pt x="942975" y="0"/>
                  </a:moveTo>
                  <a:lnTo>
                    <a:pt x="938213" y="188119"/>
                  </a:lnTo>
                  <a:lnTo>
                    <a:pt x="0" y="431006"/>
                  </a:lnTo>
                  <a:lnTo>
                    <a:pt x="0" y="242887"/>
                  </a:lnTo>
                  <a:lnTo>
                    <a:pt x="942975" y="0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0EB8F507-D05B-36E0-C102-FE4AFC4CEF43}"/>
                </a:ext>
              </a:extLst>
            </p:cNvPr>
            <p:cNvSpPr/>
            <p:nvPr/>
          </p:nvSpPr>
          <p:spPr>
            <a:xfrm>
              <a:off x="15399470" y="7249381"/>
              <a:ext cx="272002" cy="181451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2DE347F6-364F-6BA3-0E6E-C513711D158E}"/>
                </a:ext>
              </a:extLst>
            </p:cNvPr>
            <p:cNvSpPr/>
            <p:nvPr/>
          </p:nvSpPr>
          <p:spPr>
            <a:xfrm>
              <a:off x="13063651" y="3421380"/>
              <a:ext cx="1310475" cy="181451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19F14F0F-897B-E91A-E5CE-44846B212771}"/>
                </a:ext>
              </a:extLst>
            </p:cNvPr>
            <p:cNvSpPr/>
            <p:nvPr/>
          </p:nvSpPr>
          <p:spPr>
            <a:xfrm>
              <a:off x="8721980" y="7249381"/>
              <a:ext cx="272002" cy="181451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AE4DCB6F-4B58-B268-64BC-383E8EDF09E3}"/>
                </a:ext>
              </a:extLst>
            </p:cNvPr>
            <p:cNvSpPr/>
            <p:nvPr/>
          </p:nvSpPr>
          <p:spPr>
            <a:xfrm>
              <a:off x="9991484" y="3421380"/>
              <a:ext cx="1310475" cy="181451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30D6EDD0-BD6C-C63F-D91A-3B22E70AEC77}"/>
                </a:ext>
              </a:extLst>
            </p:cNvPr>
            <p:cNvGrpSpPr/>
            <p:nvPr/>
          </p:nvGrpSpPr>
          <p:grpSpPr>
            <a:xfrm>
              <a:off x="8722054" y="930275"/>
              <a:ext cx="6949418" cy="9710933"/>
              <a:chOff x="8722054" y="13501711"/>
              <a:chExt cx="6949418" cy="9710933"/>
            </a:xfrm>
          </p:grpSpPr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7A9D8357-51BE-6FBE-99CA-51C1CFE5A1B3}"/>
                  </a:ext>
                </a:extLst>
              </p:cNvPr>
              <p:cNvSpPr/>
              <p:nvPr/>
            </p:nvSpPr>
            <p:spPr>
              <a:xfrm>
                <a:off x="11570393" y="13501711"/>
                <a:ext cx="1252664" cy="9710933"/>
              </a:xfrm>
              <a:custGeom>
                <a:avLst/>
                <a:gdLst>
                  <a:gd name="connsiteX0" fmla="*/ 621607 w 1252664"/>
                  <a:gd name="connsiteY0" fmla="*/ 0 h 9710933"/>
                  <a:gd name="connsiteX1" fmla="*/ 920719 w 1252664"/>
                  <a:gd name="connsiteY1" fmla="*/ 365466 h 9710933"/>
                  <a:gd name="connsiteX2" fmla="*/ 922105 w 1252664"/>
                  <a:gd name="connsiteY2" fmla="*/ 367159 h 9710933"/>
                  <a:gd name="connsiteX3" fmla="*/ 922105 w 1252664"/>
                  <a:gd name="connsiteY3" fmla="*/ 2672080 h 9710933"/>
                  <a:gd name="connsiteX4" fmla="*/ 920719 w 1252664"/>
                  <a:gd name="connsiteY4" fmla="*/ 2672080 h 9710933"/>
                  <a:gd name="connsiteX5" fmla="*/ 920719 w 1252664"/>
                  <a:gd name="connsiteY5" fmla="*/ 5118481 h 9710933"/>
                  <a:gd name="connsiteX6" fmla="*/ 925713 w 1252664"/>
                  <a:gd name="connsiteY6" fmla="*/ 5118481 h 9710933"/>
                  <a:gd name="connsiteX7" fmla="*/ 925713 w 1252664"/>
                  <a:gd name="connsiteY7" fmla="*/ 8956062 h 9710933"/>
                  <a:gd name="connsiteX8" fmla="*/ 1252664 w 1252664"/>
                  <a:gd name="connsiteY8" fmla="*/ 8956062 h 9710933"/>
                  <a:gd name="connsiteX9" fmla="*/ 626332 w 1252664"/>
                  <a:gd name="connsiteY9" fmla="*/ 9710933 h 9710933"/>
                  <a:gd name="connsiteX10" fmla="*/ 0 w 1252664"/>
                  <a:gd name="connsiteY10" fmla="*/ 8956062 h 9710933"/>
                  <a:gd name="connsiteX11" fmla="*/ 327099 w 1252664"/>
                  <a:gd name="connsiteY11" fmla="*/ 8956062 h 9710933"/>
                  <a:gd name="connsiteX12" fmla="*/ 327099 w 1252664"/>
                  <a:gd name="connsiteY12" fmla="*/ 5546726 h 9710933"/>
                  <a:gd name="connsiteX13" fmla="*/ 322105 w 1252664"/>
                  <a:gd name="connsiteY13" fmla="*/ 5546726 h 9710933"/>
                  <a:gd name="connsiteX14" fmla="*/ 322105 w 1252664"/>
                  <a:gd name="connsiteY14" fmla="*/ 2672080 h 9710933"/>
                  <a:gd name="connsiteX15" fmla="*/ 322105 w 1252664"/>
                  <a:gd name="connsiteY15" fmla="*/ 365942 h 9710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52664" h="9710933">
                    <a:moveTo>
                      <a:pt x="621607" y="0"/>
                    </a:moveTo>
                    <a:lnTo>
                      <a:pt x="920719" y="365466"/>
                    </a:lnTo>
                    <a:lnTo>
                      <a:pt x="922105" y="367159"/>
                    </a:lnTo>
                    <a:lnTo>
                      <a:pt x="922105" y="2672080"/>
                    </a:lnTo>
                    <a:lnTo>
                      <a:pt x="920719" y="2672080"/>
                    </a:lnTo>
                    <a:lnTo>
                      <a:pt x="920719" y="5118481"/>
                    </a:lnTo>
                    <a:lnTo>
                      <a:pt x="925713" y="5118481"/>
                    </a:lnTo>
                    <a:lnTo>
                      <a:pt x="925713" y="8956062"/>
                    </a:lnTo>
                    <a:lnTo>
                      <a:pt x="1252664" y="8956062"/>
                    </a:lnTo>
                    <a:lnTo>
                      <a:pt x="626332" y="9710933"/>
                    </a:lnTo>
                    <a:lnTo>
                      <a:pt x="0" y="8956062"/>
                    </a:lnTo>
                    <a:lnTo>
                      <a:pt x="327099" y="8956062"/>
                    </a:lnTo>
                    <a:lnTo>
                      <a:pt x="327099" y="5546726"/>
                    </a:lnTo>
                    <a:lnTo>
                      <a:pt x="322105" y="5546726"/>
                    </a:lnTo>
                    <a:lnTo>
                      <a:pt x="322105" y="2672080"/>
                    </a:lnTo>
                    <a:lnTo>
                      <a:pt x="322105" y="365942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FD245E3F-3F69-B136-BD62-11533A85A45D}"/>
                  </a:ext>
                </a:extLst>
              </p:cNvPr>
              <p:cNvSpPr/>
              <p:nvPr/>
            </p:nvSpPr>
            <p:spPr>
              <a:xfrm>
                <a:off x="8722054" y="14577002"/>
                <a:ext cx="2579906" cy="6051123"/>
              </a:xfrm>
              <a:custGeom>
                <a:avLst/>
                <a:gdLst>
                  <a:gd name="connsiteX0" fmla="*/ 1981596 w 2579906"/>
                  <a:gd name="connsiteY0" fmla="*/ 4793859 h 6051123"/>
                  <a:gd name="connsiteX1" fmla="*/ 1983020 w 2579906"/>
                  <a:gd name="connsiteY1" fmla="*/ 4807984 h 6051123"/>
                  <a:gd name="connsiteX2" fmla="*/ 1981596 w 2579906"/>
                  <a:gd name="connsiteY2" fmla="*/ 4822109 h 6051123"/>
                  <a:gd name="connsiteX3" fmla="*/ 2579906 w 2579906"/>
                  <a:gd name="connsiteY3" fmla="*/ 0 h 6051123"/>
                  <a:gd name="connsiteX4" fmla="*/ 2579906 w 2579906"/>
                  <a:gd name="connsiteY4" fmla="*/ 1596789 h 6051123"/>
                  <a:gd name="connsiteX5" fmla="*/ 2560856 w 2579906"/>
                  <a:gd name="connsiteY5" fmla="*/ 1596789 h 6051123"/>
                  <a:gd name="connsiteX6" fmla="*/ 2560856 w 2579906"/>
                  <a:gd name="connsiteY6" fmla="*/ 3700290 h 6051123"/>
                  <a:gd name="connsiteX7" fmla="*/ 2561160 w 2579906"/>
                  <a:gd name="connsiteY7" fmla="*/ 3700290 h 6051123"/>
                  <a:gd name="connsiteX8" fmla="*/ 2561160 w 2579906"/>
                  <a:gd name="connsiteY8" fmla="*/ 4845290 h 6051123"/>
                  <a:gd name="connsiteX9" fmla="*/ 2557778 w 2579906"/>
                  <a:gd name="connsiteY9" fmla="*/ 4845290 h 6051123"/>
                  <a:gd name="connsiteX10" fmla="*/ 2557777 w 2579906"/>
                  <a:gd name="connsiteY10" fmla="*/ 4845290 h 6051123"/>
                  <a:gd name="connsiteX11" fmla="*/ 2554989 w 2579906"/>
                  <a:gd name="connsiteY11" fmla="*/ 4900502 h 6051123"/>
                  <a:gd name="connsiteX12" fmla="*/ 1747304 w 2579906"/>
                  <a:gd name="connsiteY12" fmla="*/ 5708187 h 6051123"/>
                  <a:gd name="connsiteX13" fmla="*/ 1654981 w 2579906"/>
                  <a:gd name="connsiteY13" fmla="*/ 5712849 h 6051123"/>
                  <a:gd name="connsiteX14" fmla="*/ 1654981 w 2579906"/>
                  <a:gd name="connsiteY14" fmla="*/ 5714573 h 6051123"/>
                  <a:gd name="connsiteX15" fmla="*/ 754870 w 2579906"/>
                  <a:gd name="connsiteY15" fmla="*/ 5714573 h 6051123"/>
                  <a:gd name="connsiteX16" fmla="*/ 754870 w 2579906"/>
                  <a:gd name="connsiteY16" fmla="*/ 6051123 h 6051123"/>
                  <a:gd name="connsiteX17" fmla="*/ 0 w 2579906"/>
                  <a:gd name="connsiteY17" fmla="*/ 5424791 h 6051123"/>
                  <a:gd name="connsiteX18" fmla="*/ 754870 w 2579906"/>
                  <a:gd name="connsiteY18" fmla="*/ 4798459 h 6051123"/>
                  <a:gd name="connsiteX19" fmla="*/ 754870 w 2579906"/>
                  <a:gd name="connsiteY19" fmla="*/ 5135009 h 6051123"/>
                  <a:gd name="connsiteX20" fmla="*/ 811800 w 2579906"/>
                  <a:gd name="connsiteY20" fmla="*/ 5135009 h 6051123"/>
                  <a:gd name="connsiteX21" fmla="*/ 1642794 w 2579906"/>
                  <a:gd name="connsiteY21" fmla="*/ 5135009 h 6051123"/>
                  <a:gd name="connsiteX22" fmla="*/ 1642804 w 2579906"/>
                  <a:gd name="connsiteY22" fmla="*/ 5135010 h 6051123"/>
                  <a:gd name="connsiteX23" fmla="*/ 1654982 w 2579906"/>
                  <a:gd name="connsiteY23" fmla="*/ 5135010 h 6051123"/>
                  <a:gd name="connsiteX24" fmla="*/ 1654982 w 2579906"/>
                  <a:gd name="connsiteY24" fmla="*/ 5136199 h 6051123"/>
                  <a:gd name="connsiteX25" fmla="*/ 1720937 w 2579906"/>
                  <a:gd name="connsiteY25" fmla="*/ 5129549 h 6051123"/>
                  <a:gd name="connsiteX26" fmla="*/ 1976351 w 2579906"/>
                  <a:gd name="connsiteY26" fmla="*/ 4874135 h 6051123"/>
                  <a:gd name="connsiteX27" fmla="*/ 1981596 w 2579906"/>
                  <a:gd name="connsiteY27" fmla="*/ 4822109 h 6051123"/>
                  <a:gd name="connsiteX28" fmla="*/ 1981596 w 2579906"/>
                  <a:gd name="connsiteY28" fmla="*/ 4845290 h 6051123"/>
                  <a:gd name="connsiteX29" fmla="*/ 1981597 w 2579906"/>
                  <a:gd name="connsiteY29" fmla="*/ 4845290 h 6051123"/>
                  <a:gd name="connsiteX30" fmla="*/ 1981597 w 2579906"/>
                  <a:gd name="connsiteY30" fmla="*/ 4822109 h 6051123"/>
                  <a:gd name="connsiteX31" fmla="*/ 1983021 w 2579906"/>
                  <a:gd name="connsiteY31" fmla="*/ 4807984 h 6051123"/>
                  <a:gd name="connsiteX32" fmla="*/ 1981597 w 2579906"/>
                  <a:gd name="connsiteY32" fmla="*/ 4793859 h 6051123"/>
                  <a:gd name="connsiteX33" fmla="*/ 1981597 w 2579906"/>
                  <a:gd name="connsiteY33" fmla="*/ 4471435 h 6051123"/>
                  <a:gd name="connsiteX34" fmla="*/ 1981292 w 2579906"/>
                  <a:gd name="connsiteY34" fmla="*/ 4471435 h 6051123"/>
                  <a:gd name="connsiteX35" fmla="*/ 1981292 w 2579906"/>
                  <a:gd name="connsiteY35" fmla="*/ 1596789 h 6051123"/>
                  <a:gd name="connsiteX36" fmla="*/ 1273028 w 2579906"/>
                  <a:gd name="connsiteY36" fmla="*/ 1596789 h 6051123"/>
                  <a:gd name="connsiteX37" fmla="*/ 1981292 w 2579906"/>
                  <a:gd name="connsiteY37" fmla="*/ 731407 h 6051123"/>
                  <a:gd name="connsiteX38" fmla="*/ 2560856 w 2579906"/>
                  <a:gd name="connsiteY38" fmla="*/ 23276 h 6051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579906" h="6051123">
                    <a:moveTo>
                      <a:pt x="1981596" y="4793859"/>
                    </a:moveTo>
                    <a:lnTo>
                      <a:pt x="1983020" y="4807984"/>
                    </a:lnTo>
                    <a:lnTo>
                      <a:pt x="1981596" y="4822109"/>
                    </a:lnTo>
                    <a:close/>
                    <a:moveTo>
                      <a:pt x="2579906" y="0"/>
                    </a:moveTo>
                    <a:lnTo>
                      <a:pt x="2579906" y="1596789"/>
                    </a:lnTo>
                    <a:lnTo>
                      <a:pt x="2560856" y="1596789"/>
                    </a:lnTo>
                    <a:lnTo>
                      <a:pt x="2560856" y="3700290"/>
                    </a:lnTo>
                    <a:lnTo>
                      <a:pt x="2561160" y="3700290"/>
                    </a:lnTo>
                    <a:lnTo>
                      <a:pt x="2561160" y="4845290"/>
                    </a:lnTo>
                    <a:lnTo>
                      <a:pt x="2557778" y="4845290"/>
                    </a:lnTo>
                    <a:lnTo>
                      <a:pt x="2557777" y="4845290"/>
                    </a:lnTo>
                    <a:lnTo>
                      <a:pt x="2554989" y="4900502"/>
                    </a:lnTo>
                    <a:cubicBezTo>
                      <a:pt x="2511740" y="5326372"/>
                      <a:pt x="2173174" y="5664938"/>
                      <a:pt x="1747304" y="5708187"/>
                    </a:cubicBezTo>
                    <a:lnTo>
                      <a:pt x="1654981" y="5712849"/>
                    </a:lnTo>
                    <a:lnTo>
                      <a:pt x="1654981" y="5714573"/>
                    </a:lnTo>
                    <a:lnTo>
                      <a:pt x="754870" y="5714573"/>
                    </a:lnTo>
                    <a:lnTo>
                      <a:pt x="754870" y="6051123"/>
                    </a:lnTo>
                    <a:lnTo>
                      <a:pt x="0" y="5424791"/>
                    </a:lnTo>
                    <a:lnTo>
                      <a:pt x="754870" y="4798459"/>
                    </a:lnTo>
                    <a:lnTo>
                      <a:pt x="754870" y="5135009"/>
                    </a:lnTo>
                    <a:lnTo>
                      <a:pt x="811800" y="5135009"/>
                    </a:lnTo>
                    <a:lnTo>
                      <a:pt x="1642794" y="5135009"/>
                    </a:lnTo>
                    <a:lnTo>
                      <a:pt x="1642804" y="5135010"/>
                    </a:lnTo>
                    <a:lnTo>
                      <a:pt x="1654982" y="5135010"/>
                    </a:lnTo>
                    <a:lnTo>
                      <a:pt x="1654982" y="5136199"/>
                    </a:lnTo>
                    <a:lnTo>
                      <a:pt x="1720937" y="5129549"/>
                    </a:lnTo>
                    <a:cubicBezTo>
                      <a:pt x="1849140" y="5103316"/>
                      <a:pt x="1950117" y="5002339"/>
                      <a:pt x="1976351" y="4874135"/>
                    </a:cubicBezTo>
                    <a:lnTo>
                      <a:pt x="1981596" y="4822109"/>
                    </a:lnTo>
                    <a:lnTo>
                      <a:pt x="1981596" y="4845290"/>
                    </a:lnTo>
                    <a:lnTo>
                      <a:pt x="1981597" y="4845290"/>
                    </a:lnTo>
                    <a:lnTo>
                      <a:pt x="1981597" y="4822109"/>
                    </a:lnTo>
                    <a:lnTo>
                      <a:pt x="1983021" y="4807984"/>
                    </a:lnTo>
                    <a:lnTo>
                      <a:pt x="1981597" y="4793859"/>
                    </a:lnTo>
                    <a:lnTo>
                      <a:pt x="1981597" y="4471435"/>
                    </a:lnTo>
                    <a:lnTo>
                      <a:pt x="1981292" y="4471435"/>
                    </a:lnTo>
                    <a:lnTo>
                      <a:pt x="1981292" y="1596789"/>
                    </a:lnTo>
                    <a:lnTo>
                      <a:pt x="1273028" y="1596789"/>
                    </a:lnTo>
                    <a:lnTo>
                      <a:pt x="1981292" y="731407"/>
                    </a:lnTo>
                    <a:lnTo>
                      <a:pt x="2560856" y="23276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8E012ADB-570D-CA18-509E-58CAE129EE78}"/>
                  </a:ext>
                </a:extLst>
              </p:cNvPr>
              <p:cNvSpPr/>
              <p:nvPr/>
            </p:nvSpPr>
            <p:spPr>
              <a:xfrm>
                <a:off x="9547373" y="13867653"/>
                <a:ext cx="2345125" cy="8372022"/>
              </a:xfrm>
              <a:custGeom>
                <a:avLst/>
                <a:gdLst>
                  <a:gd name="connsiteX0" fmla="*/ 1771557 w 2345125"/>
                  <a:gd name="connsiteY0" fmla="*/ 5554640 h 8372022"/>
                  <a:gd name="connsiteX1" fmla="*/ 2334887 w 2345125"/>
                  <a:gd name="connsiteY1" fmla="*/ 5554640 h 8372022"/>
                  <a:gd name="connsiteX2" fmla="*/ 2343745 w 2345125"/>
                  <a:gd name="connsiteY2" fmla="*/ 5730059 h 8372022"/>
                  <a:gd name="connsiteX3" fmla="*/ 1585215 w 2345125"/>
                  <a:gd name="connsiteY3" fmla="*/ 7561313 h 8372022"/>
                  <a:gd name="connsiteX4" fmla="*/ 1537534 w 2345125"/>
                  <a:gd name="connsiteY4" fmla="*/ 7604648 h 8372022"/>
                  <a:gd name="connsiteX5" fmla="*/ 1488542 w 2345125"/>
                  <a:gd name="connsiteY5" fmla="*/ 7649175 h 8372022"/>
                  <a:gd name="connsiteX6" fmla="*/ 1488540 w 2345125"/>
                  <a:gd name="connsiteY6" fmla="*/ 7649176 h 8372022"/>
                  <a:gd name="connsiteX7" fmla="*/ 1401304 w 2345125"/>
                  <a:gd name="connsiteY7" fmla="*/ 7728461 h 8372022"/>
                  <a:gd name="connsiteX8" fmla="*/ 932964 w 2345125"/>
                  <a:gd name="connsiteY8" fmla="*/ 8036521 h 8372022"/>
                  <a:gd name="connsiteX9" fmla="*/ 817528 w 2345125"/>
                  <a:gd name="connsiteY9" fmla="*/ 8090412 h 8372022"/>
                  <a:gd name="connsiteX10" fmla="*/ 948845 w 2345125"/>
                  <a:gd name="connsiteY10" fmla="*/ 8372022 h 8372022"/>
                  <a:gd name="connsiteX11" fmla="*/ 0 w 2345125"/>
                  <a:gd name="connsiteY11" fmla="*/ 8123395 h 8372022"/>
                  <a:gd name="connsiteX12" fmla="*/ 419446 w 2345125"/>
                  <a:gd name="connsiteY12" fmla="*/ 7236723 h 8372022"/>
                  <a:gd name="connsiteX13" fmla="*/ 579794 w 2345125"/>
                  <a:gd name="connsiteY13" fmla="*/ 7580591 h 8372022"/>
                  <a:gd name="connsiteX14" fmla="*/ 587922 w 2345125"/>
                  <a:gd name="connsiteY14" fmla="*/ 7577503 h 8372022"/>
                  <a:gd name="connsiteX15" fmla="*/ 1186882 w 2345125"/>
                  <a:gd name="connsiteY15" fmla="*/ 7162978 h 8372022"/>
                  <a:gd name="connsiteX16" fmla="*/ 1203829 w 2345125"/>
                  <a:gd name="connsiteY16" fmla="*/ 7144332 h 8372022"/>
                  <a:gd name="connsiteX17" fmla="*/ 1254784 w 2345125"/>
                  <a:gd name="connsiteY17" fmla="*/ 7114913 h 8372022"/>
                  <a:gd name="connsiteX18" fmla="*/ 1203828 w 2345125"/>
                  <a:gd name="connsiteY18" fmla="*/ 7144333 h 8372022"/>
                  <a:gd name="connsiteX19" fmla="*/ 1317672 w 2345125"/>
                  <a:gd name="connsiteY19" fmla="*/ 7019072 h 8372022"/>
                  <a:gd name="connsiteX20" fmla="*/ 1780415 w 2345125"/>
                  <a:gd name="connsiteY20" fmla="*/ 5730059 h 8372022"/>
                  <a:gd name="connsiteX21" fmla="*/ 2345125 w 2345125"/>
                  <a:gd name="connsiteY21" fmla="*/ 0 h 8372022"/>
                  <a:gd name="connsiteX22" fmla="*/ 2345125 w 2345125"/>
                  <a:gd name="connsiteY22" fmla="*/ 2306138 h 8372022"/>
                  <a:gd name="connsiteX23" fmla="*/ 2344129 w 2345125"/>
                  <a:gd name="connsiteY23" fmla="*/ 2306138 h 8372022"/>
                  <a:gd name="connsiteX24" fmla="*/ 2344129 w 2345125"/>
                  <a:gd name="connsiteY24" fmla="*/ 5180784 h 8372022"/>
                  <a:gd name="connsiteX25" fmla="*/ 2343245 w 2345125"/>
                  <a:gd name="connsiteY25" fmla="*/ 5180784 h 8372022"/>
                  <a:gd name="connsiteX26" fmla="*/ 2343245 w 2345125"/>
                  <a:gd name="connsiteY26" fmla="*/ 5554640 h 8372022"/>
                  <a:gd name="connsiteX27" fmla="*/ 2334887 w 2345125"/>
                  <a:gd name="connsiteY27" fmla="*/ 5554640 h 8372022"/>
                  <a:gd name="connsiteX28" fmla="*/ 2334886 w 2345125"/>
                  <a:gd name="connsiteY28" fmla="*/ 5554638 h 8372022"/>
                  <a:gd name="connsiteX29" fmla="*/ 1771558 w 2345125"/>
                  <a:gd name="connsiteY29" fmla="*/ 5554639 h 8372022"/>
                  <a:gd name="connsiteX30" fmla="*/ 1769954 w 2345125"/>
                  <a:gd name="connsiteY30" fmla="*/ 5522865 h 8372022"/>
                  <a:gd name="connsiteX31" fmla="*/ 1763682 w 2345125"/>
                  <a:gd name="connsiteY31" fmla="*/ 5481769 h 8372022"/>
                  <a:gd name="connsiteX32" fmla="*/ 1763681 w 2345125"/>
                  <a:gd name="connsiteY32" fmla="*/ 4409639 h 8372022"/>
                  <a:gd name="connsiteX33" fmla="*/ 1764565 w 2345125"/>
                  <a:gd name="connsiteY33" fmla="*/ 4409639 h 8372022"/>
                  <a:gd name="connsiteX34" fmla="*/ 1764565 w 2345125"/>
                  <a:gd name="connsiteY34" fmla="*/ 2306138 h 8372022"/>
                  <a:gd name="connsiteX35" fmla="*/ 1764565 w 2345125"/>
                  <a:gd name="connsiteY35" fmla="*/ 709349 h 8372022"/>
                  <a:gd name="connsiteX36" fmla="*/ 2344129 w 2345125"/>
                  <a:gd name="connsiteY36" fmla="*/ 1217 h 8372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2345125" h="8372022">
                    <a:moveTo>
                      <a:pt x="1771557" y="5554640"/>
                    </a:moveTo>
                    <a:lnTo>
                      <a:pt x="2334887" y="5554640"/>
                    </a:lnTo>
                    <a:lnTo>
                      <a:pt x="2343745" y="5730059"/>
                    </a:lnTo>
                    <a:cubicBezTo>
                      <a:pt x="2343745" y="6445208"/>
                      <a:pt x="2053873" y="7092654"/>
                      <a:pt x="1585215" y="7561313"/>
                    </a:cubicBezTo>
                    <a:lnTo>
                      <a:pt x="1537534" y="7604648"/>
                    </a:lnTo>
                    <a:lnTo>
                      <a:pt x="1488542" y="7649175"/>
                    </a:lnTo>
                    <a:lnTo>
                      <a:pt x="1488540" y="7649176"/>
                    </a:lnTo>
                    <a:lnTo>
                      <a:pt x="1401304" y="7728461"/>
                    </a:lnTo>
                    <a:cubicBezTo>
                      <a:pt x="1257411" y="7847212"/>
                      <a:pt x="1100474" y="7950723"/>
                      <a:pt x="932964" y="8036521"/>
                    </a:cubicBezTo>
                    <a:lnTo>
                      <a:pt x="817528" y="8090412"/>
                    </a:lnTo>
                    <a:lnTo>
                      <a:pt x="948845" y="8372022"/>
                    </a:lnTo>
                    <a:lnTo>
                      <a:pt x="0" y="8123395"/>
                    </a:lnTo>
                    <a:lnTo>
                      <a:pt x="419446" y="7236723"/>
                    </a:lnTo>
                    <a:lnTo>
                      <a:pt x="579794" y="7580591"/>
                    </a:lnTo>
                    <a:lnTo>
                      <a:pt x="587922" y="7577503"/>
                    </a:lnTo>
                    <a:cubicBezTo>
                      <a:pt x="812345" y="7476036"/>
                      <a:pt x="1014983" y="7334876"/>
                      <a:pt x="1186882" y="7162978"/>
                    </a:cubicBezTo>
                    <a:lnTo>
                      <a:pt x="1203829" y="7144332"/>
                    </a:lnTo>
                    <a:lnTo>
                      <a:pt x="1254784" y="7114913"/>
                    </a:lnTo>
                    <a:lnTo>
                      <a:pt x="1203828" y="7144333"/>
                    </a:lnTo>
                    <a:lnTo>
                      <a:pt x="1317672" y="7019072"/>
                    </a:lnTo>
                    <a:cubicBezTo>
                      <a:pt x="1606757" y="6668782"/>
                      <a:pt x="1780415" y="6219700"/>
                      <a:pt x="1780415" y="5730059"/>
                    </a:cubicBezTo>
                    <a:close/>
                    <a:moveTo>
                      <a:pt x="2345125" y="0"/>
                    </a:moveTo>
                    <a:lnTo>
                      <a:pt x="2345125" y="2306138"/>
                    </a:lnTo>
                    <a:lnTo>
                      <a:pt x="2344129" y="2306138"/>
                    </a:lnTo>
                    <a:lnTo>
                      <a:pt x="2344129" y="5180784"/>
                    </a:lnTo>
                    <a:lnTo>
                      <a:pt x="2343245" y="5180784"/>
                    </a:lnTo>
                    <a:lnTo>
                      <a:pt x="2343245" y="5554640"/>
                    </a:lnTo>
                    <a:lnTo>
                      <a:pt x="2334887" y="5554640"/>
                    </a:lnTo>
                    <a:lnTo>
                      <a:pt x="2334886" y="5554638"/>
                    </a:lnTo>
                    <a:lnTo>
                      <a:pt x="1771558" y="5554639"/>
                    </a:lnTo>
                    <a:lnTo>
                      <a:pt x="1769954" y="5522865"/>
                    </a:lnTo>
                    <a:lnTo>
                      <a:pt x="1763682" y="5481769"/>
                    </a:lnTo>
                    <a:lnTo>
                      <a:pt x="1763681" y="4409639"/>
                    </a:lnTo>
                    <a:lnTo>
                      <a:pt x="1764565" y="4409639"/>
                    </a:lnTo>
                    <a:lnTo>
                      <a:pt x="1764565" y="2306138"/>
                    </a:lnTo>
                    <a:lnTo>
                      <a:pt x="1764565" y="709349"/>
                    </a:lnTo>
                    <a:lnTo>
                      <a:pt x="2344129" y="1217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68053B72-278A-26B7-EAF4-2CFD44928709}"/>
                  </a:ext>
                </a:extLst>
              </p:cNvPr>
              <p:cNvSpPr/>
              <p:nvPr/>
            </p:nvSpPr>
            <p:spPr>
              <a:xfrm>
                <a:off x="13101091" y="14600278"/>
                <a:ext cx="2570381" cy="6027847"/>
              </a:xfrm>
              <a:custGeom>
                <a:avLst/>
                <a:gdLst>
                  <a:gd name="connsiteX0" fmla="*/ 588784 w 2570381"/>
                  <a:gd name="connsiteY0" fmla="*/ 4770583 h 6027847"/>
                  <a:gd name="connsiteX1" fmla="*/ 588784 w 2570381"/>
                  <a:gd name="connsiteY1" fmla="*/ 4798833 h 6027847"/>
                  <a:gd name="connsiteX2" fmla="*/ 587360 w 2570381"/>
                  <a:gd name="connsiteY2" fmla="*/ 4784708 h 6027847"/>
                  <a:gd name="connsiteX3" fmla="*/ 0 w 2570381"/>
                  <a:gd name="connsiteY3" fmla="*/ 0 h 6027847"/>
                  <a:gd name="connsiteX4" fmla="*/ 589089 w 2570381"/>
                  <a:gd name="connsiteY4" fmla="*/ 719769 h 6027847"/>
                  <a:gd name="connsiteX5" fmla="*/ 589089 w 2570381"/>
                  <a:gd name="connsiteY5" fmla="*/ 719770 h 6027847"/>
                  <a:gd name="connsiteX6" fmla="*/ 1287827 w 2570381"/>
                  <a:gd name="connsiteY6" fmla="*/ 1573513 h 6027847"/>
                  <a:gd name="connsiteX7" fmla="*/ 589089 w 2570381"/>
                  <a:gd name="connsiteY7" fmla="*/ 1573513 h 6027847"/>
                  <a:gd name="connsiteX8" fmla="*/ 589089 w 2570381"/>
                  <a:gd name="connsiteY8" fmla="*/ 4448159 h 6027847"/>
                  <a:gd name="connsiteX9" fmla="*/ 588783 w 2570381"/>
                  <a:gd name="connsiteY9" fmla="*/ 4448159 h 6027847"/>
                  <a:gd name="connsiteX10" fmla="*/ 588783 w 2570381"/>
                  <a:gd name="connsiteY10" fmla="*/ 4770583 h 6027847"/>
                  <a:gd name="connsiteX11" fmla="*/ 587359 w 2570381"/>
                  <a:gd name="connsiteY11" fmla="*/ 4784708 h 6027847"/>
                  <a:gd name="connsiteX12" fmla="*/ 588783 w 2570381"/>
                  <a:gd name="connsiteY12" fmla="*/ 4798833 h 6027847"/>
                  <a:gd name="connsiteX13" fmla="*/ 588783 w 2570381"/>
                  <a:gd name="connsiteY13" fmla="*/ 4822014 h 6027847"/>
                  <a:gd name="connsiteX14" fmla="*/ 588784 w 2570381"/>
                  <a:gd name="connsiteY14" fmla="*/ 4822014 h 6027847"/>
                  <a:gd name="connsiteX15" fmla="*/ 588784 w 2570381"/>
                  <a:gd name="connsiteY15" fmla="*/ 4798833 h 6027847"/>
                  <a:gd name="connsiteX16" fmla="*/ 594029 w 2570381"/>
                  <a:gd name="connsiteY16" fmla="*/ 4850859 h 6027847"/>
                  <a:gd name="connsiteX17" fmla="*/ 849443 w 2570381"/>
                  <a:gd name="connsiteY17" fmla="*/ 5106273 h 6027847"/>
                  <a:gd name="connsiteX18" fmla="*/ 915398 w 2570381"/>
                  <a:gd name="connsiteY18" fmla="*/ 5112923 h 6027847"/>
                  <a:gd name="connsiteX19" fmla="*/ 915398 w 2570381"/>
                  <a:gd name="connsiteY19" fmla="*/ 5111734 h 6027847"/>
                  <a:gd name="connsiteX20" fmla="*/ 927576 w 2570381"/>
                  <a:gd name="connsiteY20" fmla="*/ 5111734 h 6027847"/>
                  <a:gd name="connsiteX21" fmla="*/ 927586 w 2570381"/>
                  <a:gd name="connsiteY21" fmla="*/ 5111733 h 6027847"/>
                  <a:gd name="connsiteX22" fmla="*/ 1758580 w 2570381"/>
                  <a:gd name="connsiteY22" fmla="*/ 5111733 h 6027847"/>
                  <a:gd name="connsiteX23" fmla="*/ 1815509 w 2570381"/>
                  <a:gd name="connsiteY23" fmla="*/ 5111733 h 6027847"/>
                  <a:gd name="connsiteX24" fmla="*/ 1815509 w 2570381"/>
                  <a:gd name="connsiteY24" fmla="*/ 4775183 h 6027847"/>
                  <a:gd name="connsiteX25" fmla="*/ 2570381 w 2570381"/>
                  <a:gd name="connsiteY25" fmla="*/ 5401515 h 6027847"/>
                  <a:gd name="connsiteX26" fmla="*/ 1815509 w 2570381"/>
                  <a:gd name="connsiteY26" fmla="*/ 6027847 h 6027847"/>
                  <a:gd name="connsiteX27" fmla="*/ 1815509 w 2570381"/>
                  <a:gd name="connsiteY27" fmla="*/ 5691297 h 6027847"/>
                  <a:gd name="connsiteX28" fmla="*/ 915399 w 2570381"/>
                  <a:gd name="connsiteY28" fmla="*/ 5691297 h 6027847"/>
                  <a:gd name="connsiteX29" fmla="*/ 915399 w 2570381"/>
                  <a:gd name="connsiteY29" fmla="*/ 5689573 h 6027847"/>
                  <a:gd name="connsiteX30" fmla="*/ 823076 w 2570381"/>
                  <a:gd name="connsiteY30" fmla="*/ 5684911 h 6027847"/>
                  <a:gd name="connsiteX31" fmla="*/ 15391 w 2570381"/>
                  <a:gd name="connsiteY31" fmla="*/ 4877226 h 6027847"/>
                  <a:gd name="connsiteX32" fmla="*/ 12603 w 2570381"/>
                  <a:gd name="connsiteY32" fmla="*/ 4822014 h 6027847"/>
                  <a:gd name="connsiteX33" fmla="*/ 12602 w 2570381"/>
                  <a:gd name="connsiteY33" fmla="*/ 4822014 h 6027847"/>
                  <a:gd name="connsiteX34" fmla="*/ 9220 w 2570381"/>
                  <a:gd name="connsiteY34" fmla="*/ 4822014 h 6027847"/>
                  <a:gd name="connsiteX35" fmla="*/ 9220 w 2570381"/>
                  <a:gd name="connsiteY35" fmla="*/ 4448159 h 6027847"/>
                  <a:gd name="connsiteX36" fmla="*/ 0 w 2570381"/>
                  <a:gd name="connsiteY36" fmla="*/ 4448159 h 6027847"/>
                  <a:gd name="connsiteX37" fmla="*/ 0 w 2570381"/>
                  <a:gd name="connsiteY37" fmla="*/ 1573513 h 6027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570381" h="6027847">
                    <a:moveTo>
                      <a:pt x="588784" y="4770583"/>
                    </a:moveTo>
                    <a:lnTo>
                      <a:pt x="588784" y="4798833"/>
                    </a:lnTo>
                    <a:lnTo>
                      <a:pt x="587360" y="4784708"/>
                    </a:lnTo>
                    <a:close/>
                    <a:moveTo>
                      <a:pt x="0" y="0"/>
                    </a:moveTo>
                    <a:lnTo>
                      <a:pt x="589089" y="719769"/>
                    </a:lnTo>
                    <a:lnTo>
                      <a:pt x="589089" y="719770"/>
                    </a:lnTo>
                    <a:lnTo>
                      <a:pt x="1287827" y="1573513"/>
                    </a:lnTo>
                    <a:lnTo>
                      <a:pt x="589089" y="1573513"/>
                    </a:lnTo>
                    <a:lnTo>
                      <a:pt x="589089" y="4448159"/>
                    </a:lnTo>
                    <a:lnTo>
                      <a:pt x="588783" y="4448159"/>
                    </a:lnTo>
                    <a:lnTo>
                      <a:pt x="588783" y="4770583"/>
                    </a:lnTo>
                    <a:lnTo>
                      <a:pt x="587359" y="4784708"/>
                    </a:lnTo>
                    <a:lnTo>
                      <a:pt x="588783" y="4798833"/>
                    </a:lnTo>
                    <a:lnTo>
                      <a:pt x="588783" y="4822014"/>
                    </a:lnTo>
                    <a:lnTo>
                      <a:pt x="588784" y="4822014"/>
                    </a:lnTo>
                    <a:lnTo>
                      <a:pt x="588784" y="4798833"/>
                    </a:lnTo>
                    <a:lnTo>
                      <a:pt x="594029" y="4850859"/>
                    </a:lnTo>
                    <a:cubicBezTo>
                      <a:pt x="620263" y="4979063"/>
                      <a:pt x="721240" y="5080040"/>
                      <a:pt x="849443" y="5106273"/>
                    </a:cubicBezTo>
                    <a:lnTo>
                      <a:pt x="915398" y="5112923"/>
                    </a:lnTo>
                    <a:lnTo>
                      <a:pt x="915398" y="5111734"/>
                    </a:lnTo>
                    <a:lnTo>
                      <a:pt x="927576" y="5111734"/>
                    </a:lnTo>
                    <a:lnTo>
                      <a:pt x="927586" y="5111733"/>
                    </a:lnTo>
                    <a:lnTo>
                      <a:pt x="1758580" y="5111733"/>
                    </a:lnTo>
                    <a:lnTo>
                      <a:pt x="1815509" y="5111733"/>
                    </a:lnTo>
                    <a:lnTo>
                      <a:pt x="1815509" y="4775183"/>
                    </a:lnTo>
                    <a:lnTo>
                      <a:pt x="2570381" y="5401515"/>
                    </a:lnTo>
                    <a:lnTo>
                      <a:pt x="1815509" y="6027847"/>
                    </a:lnTo>
                    <a:lnTo>
                      <a:pt x="1815509" y="5691297"/>
                    </a:lnTo>
                    <a:lnTo>
                      <a:pt x="915399" y="5691297"/>
                    </a:lnTo>
                    <a:lnTo>
                      <a:pt x="915399" y="5689573"/>
                    </a:lnTo>
                    <a:lnTo>
                      <a:pt x="823076" y="5684911"/>
                    </a:lnTo>
                    <a:cubicBezTo>
                      <a:pt x="397206" y="5641662"/>
                      <a:pt x="58640" y="5303096"/>
                      <a:pt x="15391" y="4877226"/>
                    </a:cubicBezTo>
                    <a:lnTo>
                      <a:pt x="12603" y="4822014"/>
                    </a:lnTo>
                    <a:lnTo>
                      <a:pt x="12602" y="4822014"/>
                    </a:lnTo>
                    <a:lnTo>
                      <a:pt x="9220" y="4822014"/>
                    </a:lnTo>
                    <a:lnTo>
                      <a:pt x="9220" y="4448159"/>
                    </a:lnTo>
                    <a:lnTo>
                      <a:pt x="0" y="4448159"/>
                    </a:lnTo>
                    <a:lnTo>
                      <a:pt x="0" y="1573513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92" name="Freeform: Shape 191">
                <a:extLst>
                  <a:ext uri="{FF2B5EF4-FFF2-40B4-BE49-F238E27FC236}">
                    <a16:creationId xmlns:a16="http://schemas.microsoft.com/office/drawing/2014/main" id="{5BC5A2CC-97BB-A502-287B-FE9FBB51267B}"/>
                  </a:ext>
                </a:extLst>
              </p:cNvPr>
              <p:cNvSpPr/>
              <p:nvPr/>
            </p:nvSpPr>
            <p:spPr>
              <a:xfrm>
                <a:off x="12492498" y="13868870"/>
                <a:ext cx="2353654" cy="8370805"/>
              </a:xfrm>
              <a:custGeom>
                <a:avLst/>
                <a:gdLst>
                  <a:gd name="connsiteX0" fmla="*/ 582097 w 2353654"/>
                  <a:gd name="connsiteY0" fmla="*/ 5553423 h 8370805"/>
                  <a:gd name="connsiteX1" fmla="*/ 573239 w 2353654"/>
                  <a:gd name="connsiteY1" fmla="*/ 5728842 h 8370805"/>
                  <a:gd name="connsiteX2" fmla="*/ 1035982 w 2353654"/>
                  <a:gd name="connsiteY2" fmla="*/ 7017855 h 8370805"/>
                  <a:gd name="connsiteX3" fmla="*/ 1149826 w 2353654"/>
                  <a:gd name="connsiteY3" fmla="*/ 7143116 h 8370805"/>
                  <a:gd name="connsiteX4" fmla="*/ 1098870 w 2353654"/>
                  <a:gd name="connsiteY4" fmla="*/ 7113696 h 8370805"/>
                  <a:gd name="connsiteX5" fmla="*/ 1149825 w 2353654"/>
                  <a:gd name="connsiteY5" fmla="*/ 7143115 h 8370805"/>
                  <a:gd name="connsiteX6" fmla="*/ 1166772 w 2353654"/>
                  <a:gd name="connsiteY6" fmla="*/ 7161761 h 8370805"/>
                  <a:gd name="connsiteX7" fmla="*/ 1765732 w 2353654"/>
                  <a:gd name="connsiteY7" fmla="*/ 7576286 h 8370805"/>
                  <a:gd name="connsiteX8" fmla="*/ 1773860 w 2353654"/>
                  <a:gd name="connsiteY8" fmla="*/ 7579374 h 8370805"/>
                  <a:gd name="connsiteX9" fmla="*/ 1934208 w 2353654"/>
                  <a:gd name="connsiteY9" fmla="*/ 7235506 h 8370805"/>
                  <a:gd name="connsiteX10" fmla="*/ 2353654 w 2353654"/>
                  <a:gd name="connsiteY10" fmla="*/ 8122178 h 8370805"/>
                  <a:gd name="connsiteX11" fmla="*/ 1404809 w 2353654"/>
                  <a:gd name="connsiteY11" fmla="*/ 8370805 h 8370805"/>
                  <a:gd name="connsiteX12" fmla="*/ 1536126 w 2353654"/>
                  <a:gd name="connsiteY12" fmla="*/ 8089195 h 8370805"/>
                  <a:gd name="connsiteX13" fmla="*/ 1420690 w 2353654"/>
                  <a:gd name="connsiteY13" fmla="*/ 8035304 h 8370805"/>
                  <a:gd name="connsiteX14" fmla="*/ 952350 w 2353654"/>
                  <a:gd name="connsiteY14" fmla="*/ 7727244 h 8370805"/>
                  <a:gd name="connsiteX15" fmla="*/ 865114 w 2353654"/>
                  <a:gd name="connsiteY15" fmla="*/ 7647959 h 8370805"/>
                  <a:gd name="connsiteX16" fmla="*/ 865112 w 2353654"/>
                  <a:gd name="connsiteY16" fmla="*/ 7647958 h 8370805"/>
                  <a:gd name="connsiteX17" fmla="*/ 816120 w 2353654"/>
                  <a:gd name="connsiteY17" fmla="*/ 7603431 h 8370805"/>
                  <a:gd name="connsiteX18" fmla="*/ 768439 w 2353654"/>
                  <a:gd name="connsiteY18" fmla="*/ 7560096 h 8370805"/>
                  <a:gd name="connsiteX19" fmla="*/ 9909 w 2353654"/>
                  <a:gd name="connsiteY19" fmla="*/ 5728842 h 8370805"/>
                  <a:gd name="connsiteX20" fmla="*/ 18767 w 2353654"/>
                  <a:gd name="connsiteY20" fmla="*/ 5553423 h 8370805"/>
                  <a:gd name="connsiteX21" fmla="*/ 0 w 2353654"/>
                  <a:gd name="connsiteY21" fmla="*/ 0 h 8370805"/>
                  <a:gd name="connsiteX22" fmla="*/ 589089 w 2353654"/>
                  <a:gd name="connsiteY22" fmla="*/ 719770 h 8370805"/>
                  <a:gd name="connsiteX23" fmla="*/ 598614 w 2353654"/>
                  <a:gd name="connsiteY23" fmla="*/ 731408 h 8370805"/>
                  <a:gd name="connsiteX24" fmla="*/ 598614 w 2353654"/>
                  <a:gd name="connsiteY24" fmla="*/ 2304921 h 8370805"/>
                  <a:gd name="connsiteX25" fmla="*/ 589089 w 2353654"/>
                  <a:gd name="connsiteY25" fmla="*/ 2304921 h 8370805"/>
                  <a:gd name="connsiteX26" fmla="*/ 589089 w 2353654"/>
                  <a:gd name="connsiteY26" fmla="*/ 4408422 h 8370805"/>
                  <a:gd name="connsiteX27" fmla="*/ 589973 w 2353654"/>
                  <a:gd name="connsiteY27" fmla="*/ 4408422 h 8370805"/>
                  <a:gd name="connsiteX28" fmla="*/ 589972 w 2353654"/>
                  <a:gd name="connsiteY28" fmla="*/ 5480552 h 8370805"/>
                  <a:gd name="connsiteX29" fmla="*/ 583700 w 2353654"/>
                  <a:gd name="connsiteY29" fmla="*/ 5521648 h 8370805"/>
                  <a:gd name="connsiteX30" fmla="*/ 582096 w 2353654"/>
                  <a:gd name="connsiteY30" fmla="*/ 5553422 h 8370805"/>
                  <a:gd name="connsiteX31" fmla="*/ 18768 w 2353654"/>
                  <a:gd name="connsiteY31" fmla="*/ 5553421 h 8370805"/>
                  <a:gd name="connsiteX32" fmla="*/ 18767 w 2353654"/>
                  <a:gd name="connsiteY32" fmla="*/ 5553423 h 8370805"/>
                  <a:gd name="connsiteX33" fmla="*/ 10409 w 2353654"/>
                  <a:gd name="connsiteY33" fmla="*/ 5553423 h 8370805"/>
                  <a:gd name="connsiteX34" fmla="*/ 10409 w 2353654"/>
                  <a:gd name="connsiteY34" fmla="*/ 5179567 h 8370805"/>
                  <a:gd name="connsiteX35" fmla="*/ 0 w 2353654"/>
                  <a:gd name="connsiteY35" fmla="*/ 5179567 h 8370805"/>
                  <a:gd name="connsiteX36" fmla="*/ 0 w 2353654"/>
                  <a:gd name="connsiteY36" fmla="*/ 2304921 h 837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2353654" h="8370805">
                    <a:moveTo>
                      <a:pt x="582097" y="5553423"/>
                    </a:moveTo>
                    <a:lnTo>
                      <a:pt x="573239" y="5728842"/>
                    </a:lnTo>
                    <a:cubicBezTo>
                      <a:pt x="573239" y="6218483"/>
                      <a:pt x="746897" y="6667565"/>
                      <a:pt x="1035982" y="7017855"/>
                    </a:cubicBezTo>
                    <a:lnTo>
                      <a:pt x="1149826" y="7143116"/>
                    </a:lnTo>
                    <a:lnTo>
                      <a:pt x="1098870" y="7113696"/>
                    </a:lnTo>
                    <a:lnTo>
                      <a:pt x="1149825" y="7143115"/>
                    </a:lnTo>
                    <a:lnTo>
                      <a:pt x="1166772" y="7161761"/>
                    </a:lnTo>
                    <a:cubicBezTo>
                      <a:pt x="1338671" y="7333659"/>
                      <a:pt x="1541309" y="7474819"/>
                      <a:pt x="1765732" y="7576286"/>
                    </a:cubicBezTo>
                    <a:lnTo>
                      <a:pt x="1773860" y="7579374"/>
                    </a:lnTo>
                    <a:lnTo>
                      <a:pt x="1934208" y="7235506"/>
                    </a:lnTo>
                    <a:lnTo>
                      <a:pt x="2353654" y="8122178"/>
                    </a:lnTo>
                    <a:lnTo>
                      <a:pt x="1404809" y="8370805"/>
                    </a:lnTo>
                    <a:lnTo>
                      <a:pt x="1536126" y="8089195"/>
                    </a:lnTo>
                    <a:lnTo>
                      <a:pt x="1420690" y="8035304"/>
                    </a:lnTo>
                    <a:cubicBezTo>
                      <a:pt x="1253180" y="7949506"/>
                      <a:pt x="1096243" y="7845995"/>
                      <a:pt x="952350" y="7727244"/>
                    </a:cubicBezTo>
                    <a:lnTo>
                      <a:pt x="865114" y="7647959"/>
                    </a:lnTo>
                    <a:lnTo>
                      <a:pt x="865112" y="7647958"/>
                    </a:lnTo>
                    <a:lnTo>
                      <a:pt x="816120" y="7603431"/>
                    </a:lnTo>
                    <a:lnTo>
                      <a:pt x="768439" y="7560096"/>
                    </a:lnTo>
                    <a:cubicBezTo>
                      <a:pt x="299781" y="7091437"/>
                      <a:pt x="9909" y="6443991"/>
                      <a:pt x="9909" y="5728842"/>
                    </a:cubicBezTo>
                    <a:lnTo>
                      <a:pt x="18767" y="5553423"/>
                    </a:lnTo>
                    <a:close/>
                    <a:moveTo>
                      <a:pt x="0" y="0"/>
                    </a:moveTo>
                    <a:lnTo>
                      <a:pt x="589089" y="719770"/>
                    </a:lnTo>
                    <a:lnTo>
                      <a:pt x="598614" y="731408"/>
                    </a:lnTo>
                    <a:lnTo>
                      <a:pt x="598614" y="2304921"/>
                    </a:lnTo>
                    <a:lnTo>
                      <a:pt x="589089" y="2304921"/>
                    </a:lnTo>
                    <a:lnTo>
                      <a:pt x="589089" y="4408422"/>
                    </a:lnTo>
                    <a:lnTo>
                      <a:pt x="589973" y="4408422"/>
                    </a:lnTo>
                    <a:lnTo>
                      <a:pt x="589972" y="5480552"/>
                    </a:lnTo>
                    <a:lnTo>
                      <a:pt x="583700" y="5521648"/>
                    </a:lnTo>
                    <a:lnTo>
                      <a:pt x="582096" y="5553422"/>
                    </a:lnTo>
                    <a:lnTo>
                      <a:pt x="18768" y="5553421"/>
                    </a:lnTo>
                    <a:lnTo>
                      <a:pt x="18767" y="5553423"/>
                    </a:lnTo>
                    <a:lnTo>
                      <a:pt x="10409" y="5553423"/>
                    </a:lnTo>
                    <a:lnTo>
                      <a:pt x="10409" y="5179567"/>
                    </a:lnTo>
                    <a:lnTo>
                      <a:pt x="0" y="5179567"/>
                    </a:lnTo>
                    <a:lnTo>
                      <a:pt x="0" y="2304921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93" name="Oval 192">
            <a:extLst>
              <a:ext uri="{FF2B5EF4-FFF2-40B4-BE49-F238E27FC236}">
                <a16:creationId xmlns:a16="http://schemas.microsoft.com/office/drawing/2014/main" id="{5BCA4C59-7A41-0737-C25F-FD90DB547231}"/>
              </a:ext>
            </a:extLst>
          </p:cNvPr>
          <p:cNvSpPr/>
          <p:nvPr/>
        </p:nvSpPr>
        <p:spPr>
          <a:xfrm>
            <a:off x="7572312" y="6792181"/>
            <a:ext cx="914400" cy="9144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+mj-lt"/>
              </a:rPr>
              <a:t>01</a:t>
            </a:r>
          </a:p>
        </p:txBody>
      </p:sp>
      <p:sp>
        <p:nvSpPr>
          <p:cNvPr id="194" name="Oval 193">
            <a:extLst>
              <a:ext uri="{FF2B5EF4-FFF2-40B4-BE49-F238E27FC236}">
                <a16:creationId xmlns:a16="http://schemas.microsoft.com/office/drawing/2014/main" id="{A58B0FBC-2FAE-6BF7-B5A0-CDF75941D979}"/>
              </a:ext>
            </a:extLst>
          </p:cNvPr>
          <p:cNvSpPr/>
          <p:nvPr/>
        </p:nvSpPr>
        <p:spPr>
          <a:xfrm>
            <a:off x="8365776" y="9158048"/>
            <a:ext cx="914400" cy="9144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+mj-lt"/>
              </a:rPr>
              <a:t>02</a:t>
            </a:r>
          </a:p>
        </p:txBody>
      </p:sp>
      <p:sp>
        <p:nvSpPr>
          <p:cNvPr id="195" name="Oval 194">
            <a:extLst>
              <a:ext uri="{FF2B5EF4-FFF2-40B4-BE49-F238E27FC236}">
                <a16:creationId xmlns:a16="http://schemas.microsoft.com/office/drawing/2014/main" id="{21C7A089-ECF2-AA9E-F1D6-190599D52466}"/>
              </a:ext>
            </a:extLst>
          </p:cNvPr>
          <p:cNvSpPr/>
          <p:nvPr/>
        </p:nvSpPr>
        <p:spPr>
          <a:xfrm>
            <a:off x="11734800" y="10919627"/>
            <a:ext cx="914400" cy="9144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+mj-lt"/>
              </a:rPr>
              <a:t>03</a:t>
            </a: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56931577-646B-43CF-1985-408CBD48AA04}"/>
              </a:ext>
            </a:extLst>
          </p:cNvPr>
          <p:cNvSpPr txBox="1"/>
          <p:nvPr/>
        </p:nvSpPr>
        <p:spPr>
          <a:xfrm>
            <a:off x="3454029" y="6863696"/>
            <a:ext cx="288765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r"/>
            <a:r>
              <a:rPr lang="vi-VN" sz="2200" dirty="0">
                <a:solidFill>
                  <a:schemeClr val="tx2"/>
                </a:solidFill>
              </a:rPr>
              <a:t>Nhận thức cơ hội và thách thức số hóa.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07D83F59-AB8A-6AE0-21F0-3876A23A92D1}"/>
              </a:ext>
            </a:extLst>
          </p:cNvPr>
          <p:cNvSpPr txBox="1"/>
          <p:nvPr/>
        </p:nvSpPr>
        <p:spPr>
          <a:xfrm>
            <a:off x="4343400" y="9822777"/>
            <a:ext cx="288765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r"/>
            <a:r>
              <a:rPr lang="vi-VN" sz="2200" dirty="0">
                <a:solidFill>
                  <a:schemeClr val="tx2"/>
                </a:solidFill>
              </a:rPr>
              <a:t>Gắn kết chiến lược và công nghệ.</a:t>
            </a:r>
          </a:p>
        </p:txBody>
      </p:sp>
      <p:sp>
        <p:nvSpPr>
          <p:cNvPr id="198" name="Freeform: Shape 197">
            <a:extLst>
              <a:ext uri="{FF2B5EF4-FFF2-40B4-BE49-F238E27FC236}">
                <a16:creationId xmlns:a16="http://schemas.microsoft.com/office/drawing/2014/main" id="{B1EFA459-828F-EE8F-385F-69195D11BD5C}"/>
              </a:ext>
            </a:extLst>
          </p:cNvPr>
          <p:cNvSpPr/>
          <p:nvPr/>
        </p:nvSpPr>
        <p:spPr>
          <a:xfrm>
            <a:off x="11570393" y="749300"/>
            <a:ext cx="1252664" cy="9710933"/>
          </a:xfrm>
          <a:custGeom>
            <a:avLst/>
            <a:gdLst>
              <a:gd name="connsiteX0" fmla="*/ 621607 w 1252664"/>
              <a:gd name="connsiteY0" fmla="*/ 0 h 9710933"/>
              <a:gd name="connsiteX1" fmla="*/ 920719 w 1252664"/>
              <a:gd name="connsiteY1" fmla="*/ 365466 h 9710933"/>
              <a:gd name="connsiteX2" fmla="*/ 922105 w 1252664"/>
              <a:gd name="connsiteY2" fmla="*/ 367159 h 9710933"/>
              <a:gd name="connsiteX3" fmla="*/ 922105 w 1252664"/>
              <a:gd name="connsiteY3" fmla="*/ 2672080 h 9710933"/>
              <a:gd name="connsiteX4" fmla="*/ 920719 w 1252664"/>
              <a:gd name="connsiteY4" fmla="*/ 2672080 h 9710933"/>
              <a:gd name="connsiteX5" fmla="*/ 920719 w 1252664"/>
              <a:gd name="connsiteY5" fmla="*/ 5118481 h 9710933"/>
              <a:gd name="connsiteX6" fmla="*/ 925713 w 1252664"/>
              <a:gd name="connsiteY6" fmla="*/ 5118481 h 9710933"/>
              <a:gd name="connsiteX7" fmla="*/ 925713 w 1252664"/>
              <a:gd name="connsiteY7" fmla="*/ 8956062 h 9710933"/>
              <a:gd name="connsiteX8" fmla="*/ 1252664 w 1252664"/>
              <a:gd name="connsiteY8" fmla="*/ 8956062 h 9710933"/>
              <a:gd name="connsiteX9" fmla="*/ 626332 w 1252664"/>
              <a:gd name="connsiteY9" fmla="*/ 9710933 h 9710933"/>
              <a:gd name="connsiteX10" fmla="*/ 0 w 1252664"/>
              <a:gd name="connsiteY10" fmla="*/ 8956062 h 9710933"/>
              <a:gd name="connsiteX11" fmla="*/ 327099 w 1252664"/>
              <a:gd name="connsiteY11" fmla="*/ 8956062 h 9710933"/>
              <a:gd name="connsiteX12" fmla="*/ 327099 w 1252664"/>
              <a:gd name="connsiteY12" fmla="*/ 5546726 h 9710933"/>
              <a:gd name="connsiteX13" fmla="*/ 322105 w 1252664"/>
              <a:gd name="connsiteY13" fmla="*/ 5546726 h 9710933"/>
              <a:gd name="connsiteX14" fmla="*/ 322105 w 1252664"/>
              <a:gd name="connsiteY14" fmla="*/ 2672080 h 9710933"/>
              <a:gd name="connsiteX15" fmla="*/ 322105 w 1252664"/>
              <a:gd name="connsiteY15" fmla="*/ 365942 h 9710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252664" h="9710933">
                <a:moveTo>
                  <a:pt x="621607" y="0"/>
                </a:moveTo>
                <a:lnTo>
                  <a:pt x="920719" y="365466"/>
                </a:lnTo>
                <a:lnTo>
                  <a:pt x="922105" y="367159"/>
                </a:lnTo>
                <a:lnTo>
                  <a:pt x="922105" y="2672080"/>
                </a:lnTo>
                <a:lnTo>
                  <a:pt x="920719" y="2672080"/>
                </a:lnTo>
                <a:lnTo>
                  <a:pt x="920719" y="5118481"/>
                </a:lnTo>
                <a:lnTo>
                  <a:pt x="925713" y="5118481"/>
                </a:lnTo>
                <a:lnTo>
                  <a:pt x="925713" y="8956062"/>
                </a:lnTo>
                <a:lnTo>
                  <a:pt x="1252664" y="8956062"/>
                </a:lnTo>
                <a:lnTo>
                  <a:pt x="626332" y="9710933"/>
                </a:lnTo>
                <a:lnTo>
                  <a:pt x="0" y="8956062"/>
                </a:lnTo>
                <a:lnTo>
                  <a:pt x="327099" y="8956062"/>
                </a:lnTo>
                <a:lnTo>
                  <a:pt x="327099" y="5546726"/>
                </a:lnTo>
                <a:lnTo>
                  <a:pt x="322105" y="5546726"/>
                </a:lnTo>
                <a:lnTo>
                  <a:pt x="322105" y="2672080"/>
                </a:lnTo>
                <a:lnTo>
                  <a:pt x="322105" y="36594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9" name="Freeform: Shape 198">
            <a:extLst>
              <a:ext uri="{FF2B5EF4-FFF2-40B4-BE49-F238E27FC236}">
                <a16:creationId xmlns:a16="http://schemas.microsoft.com/office/drawing/2014/main" id="{D9A856EF-EB26-86FE-A03A-B91249120CEC}"/>
              </a:ext>
            </a:extLst>
          </p:cNvPr>
          <p:cNvSpPr/>
          <p:nvPr/>
        </p:nvSpPr>
        <p:spPr>
          <a:xfrm>
            <a:off x="8722054" y="1824591"/>
            <a:ext cx="2579906" cy="6051123"/>
          </a:xfrm>
          <a:custGeom>
            <a:avLst/>
            <a:gdLst>
              <a:gd name="connsiteX0" fmla="*/ 1981596 w 2579906"/>
              <a:gd name="connsiteY0" fmla="*/ 4793859 h 6051123"/>
              <a:gd name="connsiteX1" fmla="*/ 1983020 w 2579906"/>
              <a:gd name="connsiteY1" fmla="*/ 4807984 h 6051123"/>
              <a:gd name="connsiteX2" fmla="*/ 1981596 w 2579906"/>
              <a:gd name="connsiteY2" fmla="*/ 4822109 h 6051123"/>
              <a:gd name="connsiteX3" fmla="*/ 2579906 w 2579906"/>
              <a:gd name="connsiteY3" fmla="*/ 0 h 6051123"/>
              <a:gd name="connsiteX4" fmla="*/ 2579906 w 2579906"/>
              <a:gd name="connsiteY4" fmla="*/ 1596789 h 6051123"/>
              <a:gd name="connsiteX5" fmla="*/ 2560856 w 2579906"/>
              <a:gd name="connsiteY5" fmla="*/ 1596789 h 6051123"/>
              <a:gd name="connsiteX6" fmla="*/ 2560856 w 2579906"/>
              <a:gd name="connsiteY6" fmla="*/ 3700290 h 6051123"/>
              <a:gd name="connsiteX7" fmla="*/ 2561160 w 2579906"/>
              <a:gd name="connsiteY7" fmla="*/ 3700290 h 6051123"/>
              <a:gd name="connsiteX8" fmla="*/ 2561160 w 2579906"/>
              <a:gd name="connsiteY8" fmla="*/ 4845290 h 6051123"/>
              <a:gd name="connsiteX9" fmla="*/ 2557778 w 2579906"/>
              <a:gd name="connsiteY9" fmla="*/ 4845290 h 6051123"/>
              <a:gd name="connsiteX10" fmla="*/ 2557777 w 2579906"/>
              <a:gd name="connsiteY10" fmla="*/ 4845290 h 6051123"/>
              <a:gd name="connsiteX11" fmla="*/ 2554989 w 2579906"/>
              <a:gd name="connsiteY11" fmla="*/ 4900502 h 6051123"/>
              <a:gd name="connsiteX12" fmla="*/ 1747304 w 2579906"/>
              <a:gd name="connsiteY12" fmla="*/ 5708187 h 6051123"/>
              <a:gd name="connsiteX13" fmla="*/ 1654981 w 2579906"/>
              <a:gd name="connsiteY13" fmla="*/ 5712849 h 6051123"/>
              <a:gd name="connsiteX14" fmla="*/ 1654981 w 2579906"/>
              <a:gd name="connsiteY14" fmla="*/ 5714573 h 6051123"/>
              <a:gd name="connsiteX15" fmla="*/ 754870 w 2579906"/>
              <a:gd name="connsiteY15" fmla="*/ 5714573 h 6051123"/>
              <a:gd name="connsiteX16" fmla="*/ 754870 w 2579906"/>
              <a:gd name="connsiteY16" fmla="*/ 6051123 h 6051123"/>
              <a:gd name="connsiteX17" fmla="*/ 0 w 2579906"/>
              <a:gd name="connsiteY17" fmla="*/ 5424791 h 6051123"/>
              <a:gd name="connsiteX18" fmla="*/ 754870 w 2579906"/>
              <a:gd name="connsiteY18" fmla="*/ 4798459 h 6051123"/>
              <a:gd name="connsiteX19" fmla="*/ 754870 w 2579906"/>
              <a:gd name="connsiteY19" fmla="*/ 5135009 h 6051123"/>
              <a:gd name="connsiteX20" fmla="*/ 811800 w 2579906"/>
              <a:gd name="connsiteY20" fmla="*/ 5135009 h 6051123"/>
              <a:gd name="connsiteX21" fmla="*/ 1642794 w 2579906"/>
              <a:gd name="connsiteY21" fmla="*/ 5135009 h 6051123"/>
              <a:gd name="connsiteX22" fmla="*/ 1642804 w 2579906"/>
              <a:gd name="connsiteY22" fmla="*/ 5135010 h 6051123"/>
              <a:gd name="connsiteX23" fmla="*/ 1654982 w 2579906"/>
              <a:gd name="connsiteY23" fmla="*/ 5135010 h 6051123"/>
              <a:gd name="connsiteX24" fmla="*/ 1654982 w 2579906"/>
              <a:gd name="connsiteY24" fmla="*/ 5136199 h 6051123"/>
              <a:gd name="connsiteX25" fmla="*/ 1720937 w 2579906"/>
              <a:gd name="connsiteY25" fmla="*/ 5129549 h 6051123"/>
              <a:gd name="connsiteX26" fmla="*/ 1976351 w 2579906"/>
              <a:gd name="connsiteY26" fmla="*/ 4874135 h 6051123"/>
              <a:gd name="connsiteX27" fmla="*/ 1981596 w 2579906"/>
              <a:gd name="connsiteY27" fmla="*/ 4822109 h 6051123"/>
              <a:gd name="connsiteX28" fmla="*/ 1981596 w 2579906"/>
              <a:gd name="connsiteY28" fmla="*/ 4845290 h 6051123"/>
              <a:gd name="connsiteX29" fmla="*/ 1981597 w 2579906"/>
              <a:gd name="connsiteY29" fmla="*/ 4845290 h 6051123"/>
              <a:gd name="connsiteX30" fmla="*/ 1981597 w 2579906"/>
              <a:gd name="connsiteY30" fmla="*/ 4822109 h 6051123"/>
              <a:gd name="connsiteX31" fmla="*/ 1983021 w 2579906"/>
              <a:gd name="connsiteY31" fmla="*/ 4807984 h 6051123"/>
              <a:gd name="connsiteX32" fmla="*/ 1981597 w 2579906"/>
              <a:gd name="connsiteY32" fmla="*/ 4793859 h 6051123"/>
              <a:gd name="connsiteX33" fmla="*/ 1981597 w 2579906"/>
              <a:gd name="connsiteY33" fmla="*/ 4471435 h 6051123"/>
              <a:gd name="connsiteX34" fmla="*/ 1981292 w 2579906"/>
              <a:gd name="connsiteY34" fmla="*/ 4471435 h 6051123"/>
              <a:gd name="connsiteX35" fmla="*/ 1981292 w 2579906"/>
              <a:gd name="connsiteY35" fmla="*/ 1596789 h 6051123"/>
              <a:gd name="connsiteX36" fmla="*/ 1273028 w 2579906"/>
              <a:gd name="connsiteY36" fmla="*/ 1596789 h 6051123"/>
              <a:gd name="connsiteX37" fmla="*/ 1981292 w 2579906"/>
              <a:gd name="connsiteY37" fmla="*/ 731407 h 6051123"/>
              <a:gd name="connsiteX38" fmla="*/ 2560856 w 2579906"/>
              <a:gd name="connsiteY38" fmla="*/ 23276 h 6051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2579906" h="6051123">
                <a:moveTo>
                  <a:pt x="1981596" y="4793859"/>
                </a:moveTo>
                <a:lnTo>
                  <a:pt x="1983020" y="4807984"/>
                </a:lnTo>
                <a:lnTo>
                  <a:pt x="1981596" y="4822109"/>
                </a:lnTo>
                <a:close/>
                <a:moveTo>
                  <a:pt x="2579906" y="0"/>
                </a:moveTo>
                <a:lnTo>
                  <a:pt x="2579906" y="1596789"/>
                </a:lnTo>
                <a:lnTo>
                  <a:pt x="2560856" y="1596789"/>
                </a:lnTo>
                <a:lnTo>
                  <a:pt x="2560856" y="3700290"/>
                </a:lnTo>
                <a:lnTo>
                  <a:pt x="2561160" y="3700290"/>
                </a:lnTo>
                <a:lnTo>
                  <a:pt x="2561160" y="4845290"/>
                </a:lnTo>
                <a:lnTo>
                  <a:pt x="2557778" y="4845290"/>
                </a:lnTo>
                <a:lnTo>
                  <a:pt x="2557777" y="4845290"/>
                </a:lnTo>
                <a:lnTo>
                  <a:pt x="2554989" y="4900502"/>
                </a:lnTo>
                <a:cubicBezTo>
                  <a:pt x="2511740" y="5326372"/>
                  <a:pt x="2173174" y="5664938"/>
                  <a:pt x="1747304" y="5708187"/>
                </a:cubicBezTo>
                <a:lnTo>
                  <a:pt x="1654981" y="5712849"/>
                </a:lnTo>
                <a:lnTo>
                  <a:pt x="1654981" y="5714573"/>
                </a:lnTo>
                <a:lnTo>
                  <a:pt x="754870" y="5714573"/>
                </a:lnTo>
                <a:lnTo>
                  <a:pt x="754870" y="6051123"/>
                </a:lnTo>
                <a:lnTo>
                  <a:pt x="0" y="5424791"/>
                </a:lnTo>
                <a:lnTo>
                  <a:pt x="754870" y="4798459"/>
                </a:lnTo>
                <a:lnTo>
                  <a:pt x="754870" y="5135009"/>
                </a:lnTo>
                <a:lnTo>
                  <a:pt x="811800" y="5135009"/>
                </a:lnTo>
                <a:lnTo>
                  <a:pt x="1642794" y="5135009"/>
                </a:lnTo>
                <a:lnTo>
                  <a:pt x="1642804" y="5135010"/>
                </a:lnTo>
                <a:lnTo>
                  <a:pt x="1654982" y="5135010"/>
                </a:lnTo>
                <a:lnTo>
                  <a:pt x="1654982" y="5136199"/>
                </a:lnTo>
                <a:lnTo>
                  <a:pt x="1720937" y="5129549"/>
                </a:lnTo>
                <a:cubicBezTo>
                  <a:pt x="1849140" y="5103316"/>
                  <a:pt x="1950117" y="5002339"/>
                  <a:pt x="1976351" y="4874135"/>
                </a:cubicBezTo>
                <a:lnTo>
                  <a:pt x="1981596" y="4822109"/>
                </a:lnTo>
                <a:lnTo>
                  <a:pt x="1981596" y="4845290"/>
                </a:lnTo>
                <a:lnTo>
                  <a:pt x="1981597" y="4845290"/>
                </a:lnTo>
                <a:lnTo>
                  <a:pt x="1981597" y="4822109"/>
                </a:lnTo>
                <a:lnTo>
                  <a:pt x="1983021" y="4807984"/>
                </a:lnTo>
                <a:lnTo>
                  <a:pt x="1981597" y="4793859"/>
                </a:lnTo>
                <a:lnTo>
                  <a:pt x="1981597" y="4471435"/>
                </a:lnTo>
                <a:lnTo>
                  <a:pt x="1981292" y="4471435"/>
                </a:lnTo>
                <a:lnTo>
                  <a:pt x="1981292" y="1596789"/>
                </a:lnTo>
                <a:lnTo>
                  <a:pt x="1273028" y="1596789"/>
                </a:lnTo>
                <a:lnTo>
                  <a:pt x="1981292" y="731407"/>
                </a:lnTo>
                <a:lnTo>
                  <a:pt x="2560856" y="232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0" name="Freeform: Shape 199">
            <a:extLst>
              <a:ext uri="{FF2B5EF4-FFF2-40B4-BE49-F238E27FC236}">
                <a16:creationId xmlns:a16="http://schemas.microsoft.com/office/drawing/2014/main" id="{163A9477-5898-1CA2-9213-36C077B66E26}"/>
              </a:ext>
            </a:extLst>
          </p:cNvPr>
          <p:cNvSpPr/>
          <p:nvPr/>
        </p:nvSpPr>
        <p:spPr>
          <a:xfrm>
            <a:off x="9547373" y="1115242"/>
            <a:ext cx="2345125" cy="8372022"/>
          </a:xfrm>
          <a:custGeom>
            <a:avLst/>
            <a:gdLst>
              <a:gd name="connsiteX0" fmla="*/ 1771557 w 2345125"/>
              <a:gd name="connsiteY0" fmla="*/ 5554640 h 8372022"/>
              <a:gd name="connsiteX1" fmla="*/ 2334887 w 2345125"/>
              <a:gd name="connsiteY1" fmla="*/ 5554640 h 8372022"/>
              <a:gd name="connsiteX2" fmla="*/ 2343745 w 2345125"/>
              <a:gd name="connsiteY2" fmla="*/ 5730059 h 8372022"/>
              <a:gd name="connsiteX3" fmla="*/ 1585215 w 2345125"/>
              <a:gd name="connsiteY3" fmla="*/ 7561313 h 8372022"/>
              <a:gd name="connsiteX4" fmla="*/ 1537534 w 2345125"/>
              <a:gd name="connsiteY4" fmla="*/ 7604648 h 8372022"/>
              <a:gd name="connsiteX5" fmla="*/ 1488542 w 2345125"/>
              <a:gd name="connsiteY5" fmla="*/ 7649175 h 8372022"/>
              <a:gd name="connsiteX6" fmla="*/ 1488540 w 2345125"/>
              <a:gd name="connsiteY6" fmla="*/ 7649176 h 8372022"/>
              <a:gd name="connsiteX7" fmla="*/ 1401304 w 2345125"/>
              <a:gd name="connsiteY7" fmla="*/ 7728461 h 8372022"/>
              <a:gd name="connsiteX8" fmla="*/ 932964 w 2345125"/>
              <a:gd name="connsiteY8" fmla="*/ 8036521 h 8372022"/>
              <a:gd name="connsiteX9" fmla="*/ 817528 w 2345125"/>
              <a:gd name="connsiteY9" fmla="*/ 8090412 h 8372022"/>
              <a:gd name="connsiteX10" fmla="*/ 948845 w 2345125"/>
              <a:gd name="connsiteY10" fmla="*/ 8372022 h 8372022"/>
              <a:gd name="connsiteX11" fmla="*/ 0 w 2345125"/>
              <a:gd name="connsiteY11" fmla="*/ 8123395 h 8372022"/>
              <a:gd name="connsiteX12" fmla="*/ 419446 w 2345125"/>
              <a:gd name="connsiteY12" fmla="*/ 7236723 h 8372022"/>
              <a:gd name="connsiteX13" fmla="*/ 579794 w 2345125"/>
              <a:gd name="connsiteY13" fmla="*/ 7580591 h 8372022"/>
              <a:gd name="connsiteX14" fmla="*/ 587922 w 2345125"/>
              <a:gd name="connsiteY14" fmla="*/ 7577503 h 8372022"/>
              <a:gd name="connsiteX15" fmla="*/ 1186882 w 2345125"/>
              <a:gd name="connsiteY15" fmla="*/ 7162978 h 8372022"/>
              <a:gd name="connsiteX16" fmla="*/ 1203829 w 2345125"/>
              <a:gd name="connsiteY16" fmla="*/ 7144332 h 8372022"/>
              <a:gd name="connsiteX17" fmla="*/ 1254784 w 2345125"/>
              <a:gd name="connsiteY17" fmla="*/ 7114913 h 8372022"/>
              <a:gd name="connsiteX18" fmla="*/ 1203828 w 2345125"/>
              <a:gd name="connsiteY18" fmla="*/ 7144333 h 8372022"/>
              <a:gd name="connsiteX19" fmla="*/ 1317672 w 2345125"/>
              <a:gd name="connsiteY19" fmla="*/ 7019072 h 8372022"/>
              <a:gd name="connsiteX20" fmla="*/ 1780415 w 2345125"/>
              <a:gd name="connsiteY20" fmla="*/ 5730059 h 8372022"/>
              <a:gd name="connsiteX21" fmla="*/ 2345125 w 2345125"/>
              <a:gd name="connsiteY21" fmla="*/ 0 h 8372022"/>
              <a:gd name="connsiteX22" fmla="*/ 2345125 w 2345125"/>
              <a:gd name="connsiteY22" fmla="*/ 2306138 h 8372022"/>
              <a:gd name="connsiteX23" fmla="*/ 2344129 w 2345125"/>
              <a:gd name="connsiteY23" fmla="*/ 2306138 h 8372022"/>
              <a:gd name="connsiteX24" fmla="*/ 2344129 w 2345125"/>
              <a:gd name="connsiteY24" fmla="*/ 5180784 h 8372022"/>
              <a:gd name="connsiteX25" fmla="*/ 2343245 w 2345125"/>
              <a:gd name="connsiteY25" fmla="*/ 5180784 h 8372022"/>
              <a:gd name="connsiteX26" fmla="*/ 2343245 w 2345125"/>
              <a:gd name="connsiteY26" fmla="*/ 5554640 h 8372022"/>
              <a:gd name="connsiteX27" fmla="*/ 2334887 w 2345125"/>
              <a:gd name="connsiteY27" fmla="*/ 5554640 h 8372022"/>
              <a:gd name="connsiteX28" fmla="*/ 2334886 w 2345125"/>
              <a:gd name="connsiteY28" fmla="*/ 5554638 h 8372022"/>
              <a:gd name="connsiteX29" fmla="*/ 1771558 w 2345125"/>
              <a:gd name="connsiteY29" fmla="*/ 5554639 h 8372022"/>
              <a:gd name="connsiteX30" fmla="*/ 1769954 w 2345125"/>
              <a:gd name="connsiteY30" fmla="*/ 5522865 h 8372022"/>
              <a:gd name="connsiteX31" fmla="*/ 1763682 w 2345125"/>
              <a:gd name="connsiteY31" fmla="*/ 5481769 h 8372022"/>
              <a:gd name="connsiteX32" fmla="*/ 1763681 w 2345125"/>
              <a:gd name="connsiteY32" fmla="*/ 4409639 h 8372022"/>
              <a:gd name="connsiteX33" fmla="*/ 1764565 w 2345125"/>
              <a:gd name="connsiteY33" fmla="*/ 4409639 h 8372022"/>
              <a:gd name="connsiteX34" fmla="*/ 1764565 w 2345125"/>
              <a:gd name="connsiteY34" fmla="*/ 2306138 h 8372022"/>
              <a:gd name="connsiteX35" fmla="*/ 1764565 w 2345125"/>
              <a:gd name="connsiteY35" fmla="*/ 709349 h 8372022"/>
              <a:gd name="connsiteX36" fmla="*/ 2344129 w 2345125"/>
              <a:gd name="connsiteY36" fmla="*/ 1217 h 8372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345125" h="8372022">
                <a:moveTo>
                  <a:pt x="1771557" y="5554640"/>
                </a:moveTo>
                <a:lnTo>
                  <a:pt x="2334887" y="5554640"/>
                </a:lnTo>
                <a:lnTo>
                  <a:pt x="2343745" y="5730059"/>
                </a:lnTo>
                <a:cubicBezTo>
                  <a:pt x="2343745" y="6445208"/>
                  <a:pt x="2053873" y="7092654"/>
                  <a:pt x="1585215" y="7561313"/>
                </a:cubicBezTo>
                <a:lnTo>
                  <a:pt x="1537534" y="7604648"/>
                </a:lnTo>
                <a:lnTo>
                  <a:pt x="1488542" y="7649175"/>
                </a:lnTo>
                <a:lnTo>
                  <a:pt x="1488540" y="7649176"/>
                </a:lnTo>
                <a:lnTo>
                  <a:pt x="1401304" y="7728461"/>
                </a:lnTo>
                <a:cubicBezTo>
                  <a:pt x="1257411" y="7847212"/>
                  <a:pt x="1100474" y="7950723"/>
                  <a:pt x="932964" y="8036521"/>
                </a:cubicBezTo>
                <a:lnTo>
                  <a:pt x="817528" y="8090412"/>
                </a:lnTo>
                <a:lnTo>
                  <a:pt x="948845" y="8372022"/>
                </a:lnTo>
                <a:lnTo>
                  <a:pt x="0" y="8123395"/>
                </a:lnTo>
                <a:lnTo>
                  <a:pt x="419446" y="7236723"/>
                </a:lnTo>
                <a:lnTo>
                  <a:pt x="579794" y="7580591"/>
                </a:lnTo>
                <a:lnTo>
                  <a:pt x="587922" y="7577503"/>
                </a:lnTo>
                <a:cubicBezTo>
                  <a:pt x="812345" y="7476036"/>
                  <a:pt x="1014983" y="7334876"/>
                  <a:pt x="1186882" y="7162978"/>
                </a:cubicBezTo>
                <a:lnTo>
                  <a:pt x="1203829" y="7144332"/>
                </a:lnTo>
                <a:lnTo>
                  <a:pt x="1254784" y="7114913"/>
                </a:lnTo>
                <a:lnTo>
                  <a:pt x="1203828" y="7144333"/>
                </a:lnTo>
                <a:lnTo>
                  <a:pt x="1317672" y="7019072"/>
                </a:lnTo>
                <a:cubicBezTo>
                  <a:pt x="1606757" y="6668782"/>
                  <a:pt x="1780415" y="6219700"/>
                  <a:pt x="1780415" y="5730059"/>
                </a:cubicBezTo>
                <a:close/>
                <a:moveTo>
                  <a:pt x="2345125" y="0"/>
                </a:moveTo>
                <a:lnTo>
                  <a:pt x="2345125" y="2306138"/>
                </a:lnTo>
                <a:lnTo>
                  <a:pt x="2344129" y="2306138"/>
                </a:lnTo>
                <a:lnTo>
                  <a:pt x="2344129" y="5180784"/>
                </a:lnTo>
                <a:lnTo>
                  <a:pt x="2343245" y="5180784"/>
                </a:lnTo>
                <a:lnTo>
                  <a:pt x="2343245" y="5554640"/>
                </a:lnTo>
                <a:lnTo>
                  <a:pt x="2334887" y="5554640"/>
                </a:lnTo>
                <a:lnTo>
                  <a:pt x="2334886" y="5554638"/>
                </a:lnTo>
                <a:lnTo>
                  <a:pt x="1771558" y="5554639"/>
                </a:lnTo>
                <a:lnTo>
                  <a:pt x="1769954" y="5522865"/>
                </a:lnTo>
                <a:lnTo>
                  <a:pt x="1763682" y="5481769"/>
                </a:lnTo>
                <a:lnTo>
                  <a:pt x="1763681" y="4409639"/>
                </a:lnTo>
                <a:lnTo>
                  <a:pt x="1764565" y="4409639"/>
                </a:lnTo>
                <a:lnTo>
                  <a:pt x="1764565" y="2306138"/>
                </a:lnTo>
                <a:lnTo>
                  <a:pt x="1764565" y="709349"/>
                </a:lnTo>
                <a:lnTo>
                  <a:pt x="2344129" y="121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1" name="Freeform: Shape 200">
            <a:extLst>
              <a:ext uri="{FF2B5EF4-FFF2-40B4-BE49-F238E27FC236}">
                <a16:creationId xmlns:a16="http://schemas.microsoft.com/office/drawing/2014/main" id="{CE134816-B963-85EE-440D-EEB5FEA06974}"/>
              </a:ext>
            </a:extLst>
          </p:cNvPr>
          <p:cNvSpPr/>
          <p:nvPr/>
        </p:nvSpPr>
        <p:spPr>
          <a:xfrm>
            <a:off x="13101091" y="1847867"/>
            <a:ext cx="2570381" cy="6027847"/>
          </a:xfrm>
          <a:custGeom>
            <a:avLst/>
            <a:gdLst>
              <a:gd name="connsiteX0" fmla="*/ 588784 w 2570381"/>
              <a:gd name="connsiteY0" fmla="*/ 4770583 h 6027847"/>
              <a:gd name="connsiteX1" fmla="*/ 588784 w 2570381"/>
              <a:gd name="connsiteY1" fmla="*/ 4798833 h 6027847"/>
              <a:gd name="connsiteX2" fmla="*/ 587360 w 2570381"/>
              <a:gd name="connsiteY2" fmla="*/ 4784708 h 6027847"/>
              <a:gd name="connsiteX3" fmla="*/ 0 w 2570381"/>
              <a:gd name="connsiteY3" fmla="*/ 0 h 6027847"/>
              <a:gd name="connsiteX4" fmla="*/ 589089 w 2570381"/>
              <a:gd name="connsiteY4" fmla="*/ 719769 h 6027847"/>
              <a:gd name="connsiteX5" fmla="*/ 589089 w 2570381"/>
              <a:gd name="connsiteY5" fmla="*/ 719770 h 6027847"/>
              <a:gd name="connsiteX6" fmla="*/ 1287827 w 2570381"/>
              <a:gd name="connsiteY6" fmla="*/ 1573513 h 6027847"/>
              <a:gd name="connsiteX7" fmla="*/ 589089 w 2570381"/>
              <a:gd name="connsiteY7" fmla="*/ 1573513 h 6027847"/>
              <a:gd name="connsiteX8" fmla="*/ 589089 w 2570381"/>
              <a:gd name="connsiteY8" fmla="*/ 4448159 h 6027847"/>
              <a:gd name="connsiteX9" fmla="*/ 588783 w 2570381"/>
              <a:gd name="connsiteY9" fmla="*/ 4448159 h 6027847"/>
              <a:gd name="connsiteX10" fmla="*/ 588783 w 2570381"/>
              <a:gd name="connsiteY10" fmla="*/ 4770583 h 6027847"/>
              <a:gd name="connsiteX11" fmla="*/ 587359 w 2570381"/>
              <a:gd name="connsiteY11" fmla="*/ 4784708 h 6027847"/>
              <a:gd name="connsiteX12" fmla="*/ 588783 w 2570381"/>
              <a:gd name="connsiteY12" fmla="*/ 4798833 h 6027847"/>
              <a:gd name="connsiteX13" fmla="*/ 588783 w 2570381"/>
              <a:gd name="connsiteY13" fmla="*/ 4822014 h 6027847"/>
              <a:gd name="connsiteX14" fmla="*/ 588784 w 2570381"/>
              <a:gd name="connsiteY14" fmla="*/ 4822014 h 6027847"/>
              <a:gd name="connsiteX15" fmla="*/ 588784 w 2570381"/>
              <a:gd name="connsiteY15" fmla="*/ 4798833 h 6027847"/>
              <a:gd name="connsiteX16" fmla="*/ 594029 w 2570381"/>
              <a:gd name="connsiteY16" fmla="*/ 4850859 h 6027847"/>
              <a:gd name="connsiteX17" fmla="*/ 849443 w 2570381"/>
              <a:gd name="connsiteY17" fmla="*/ 5106273 h 6027847"/>
              <a:gd name="connsiteX18" fmla="*/ 915398 w 2570381"/>
              <a:gd name="connsiteY18" fmla="*/ 5112923 h 6027847"/>
              <a:gd name="connsiteX19" fmla="*/ 915398 w 2570381"/>
              <a:gd name="connsiteY19" fmla="*/ 5111734 h 6027847"/>
              <a:gd name="connsiteX20" fmla="*/ 927576 w 2570381"/>
              <a:gd name="connsiteY20" fmla="*/ 5111734 h 6027847"/>
              <a:gd name="connsiteX21" fmla="*/ 927586 w 2570381"/>
              <a:gd name="connsiteY21" fmla="*/ 5111733 h 6027847"/>
              <a:gd name="connsiteX22" fmla="*/ 1758580 w 2570381"/>
              <a:gd name="connsiteY22" fmla="*/ 5111733 h 6027847"/>
              <a:gd name="connsiteX23" fmla="*/ 1815509 w 2570381"/>
              <a:gd name="connsiteY23" fmla="*/ 5111733 h 6027847"/>
              <a:gd name="connsiteX24" fmla="*/ 1815509 w 2570381"/>
              <a:gd name="connsiteY24" fmla="*/ 4775183 h 6027847"/>
              <a:gd name="connsiteX25" fmla="*/ 2570381 w 2570381"/>
              <a:gd name="connsiteY25" fmla="*/ 5401515 h 6027847"/>
              <a:gd name="connsiteX26" fmla="*/ 1815509 w 2570381"/>
              <a:gd name="connsiteY26" fmla="*/ 6027847 h 6027847"/>
              <a:gd name="connsiteX27" fmla="*/ 1815509 w 2570381"/>
              <a:gd name="connsiteY27" fmla="*/ 5691297 h 6027847"/>
              <a:gd name="connsiteX28" fmla="*/ 915399 w 2570381"/>
              <a:gd name="connsiteY28" fmla="*/ 5691297 h 6027847"/>
              <a:gd name="connsiteX29" fmla="*/ 915399 w 2570381"/>
              <a:gd name="connsiteY29" fmla="*/ 5689573 h 6027847"/>
              <a:gd name="connsiteX30" fmla="*/ 823076 w 2570381"/>
              <a:gd name="connsiteY30" fmla="*/ 5684911 h 6027847"/>
              <a:gd name="connsiteX31" fmla="*/ 15391 w 2570381"/>
              <a:gd name="connsiteY31" fmla="*/ 4877226 h 6027847"/>
              <a:gd name="connsiteX32" fmla="*/ 12603 w 2570381"/>
              <a:gd name="connsiteY32" fmla="*/ 4822014 h 6027847"/>
              <a:gd name="connsiteX33" fmla="*/ 12602 w 2570381"/>
              <a:gd name="connsiteY33" fmla="*/ 4822014 h 6027847"/>
              <a:gd name="connsiteX34" fmla="*/ 9220 w 2570381"/>
              <a:gd name="connsiteY34" fmla="*/ 4822014 h 6027847"/>
              <a:gd name="connsiteX35" fmla="*/ 9220 w 2570381"/>
              <a:gd name="connsiteY35" fmla="*/ 4448159 h 6027847"/>
              <a:gd name="connsiteX36" fmla="*/ 0 w 2570381"/>
              <a:gd name="connsiteY36" fmla="*/ 4448159 h 6027847"/>
              <a:gd name="connsiteX37" fmla="*/ 0 w 2570381"/>
              <a:gd name="connsiteY37" fmla="*/ 1573513 h 6027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570381" h="6027847">
                <a:moveTo>
                  <a:pt x="588784" y="4770583"/>
                </a:moveTo>
                <a:lnTo>
                  <a:pt x="588784" y="4798833"/>
                </a:lnTo>
                <a:lnTo>
                  <a:pt x="587360" y="4784708"/>
                </a:lnTo>
                <a:close/>
                <a:moveTo>
                  <a:pt x="0" y="0"/>
                </a:moveTo>
                <a:lnTo>
                  <a:pt x="589089" y="719769"/>
                </a:lnTo>
                <a:lnTo>
                  <a:pt x="589089" y="719770"/>
                </a:lnTo>
                <a:lnTo>
                  <a:pt x="1287827" y="1573513"/>
                </a:lnTo>
                <a:lnTo>
                  <a:pt x="589089" y="1573513"/>
                </a:lnTo>
                <a:lnTo>
                  <a:pt x="589089" y="4448159"/>
                </a:lnTo>
                <a:lnTo>
                  <a:pt x="588783" y="4448159"/>
                </a:lnTo>
                <a:lnTo>
                  <a:pt x="588783" y="4770583"/>
                </a:lnTo>
                <a:lnTo>
                  <a:pt x="587359" y="4784708"/>
                </a:lnTo>
                <a:lnTo>
                  <a:pt x="588783" y="4798833"/>
                </a:lnTo>
                <a:lnTo>
                  <a:pt x="588783" y="4822014"/>
                </a:lnTo>
                <a:lnTo>
                  <a:pt x="588784" y="4822014"/>
                </a:lnTo>
                <a:lnTo>
                  <a:pt x="588784" y="4798833"/>
                </a:lnTo>
                <a:lnTo>
                  <a:pt x="594029" y="4850859"/>
                </a:lnTo>
                <a:cubicBezTo>
                  <a:pt x="620263" y="4979063"/>
                  <a:pt x="721240" y="5080040"/>
                  <a:pt x="849443" y="5106273"/>
                </a:cubicBezTo>
                <a:lnTo>
                  <a:pt x="915398" y="5112923"/>
                </a:lnTo>
                <a:lnTo>
                  <a:pt x="915398" y="5111734"/>
                </a:lnTo>
                <a:lnTo>
                  <a:pt x="927576" y="5111734"/>
                </a:lnTo>
                <a:lnTo>
                  <a:pt x="927586" y="5111733"/>
                </a:lnTo>
                <a:lnTo>
                  <a:pt x="1758580" y="5111733"/>
                </a:lnTo>
                <a:lnTo>
                  <a:pt x="1815509" y="5111733"/>
                </a:lnTo>
                <a:lnTo>
                  <a:pt x="1815509" y="4775183"/>
                </a:lnTo>
                <a:lnTo>
                  <a:pt x="2570381" y="5401515"/>
                </a:lnTo>
                <a:lnTo>
                  <a:pt x="1815509" y="6027847"/>
                </a:lnTo>
                <a:lnTo>
                  <a:pt x="1815509" y="5691297"/>
                </a:lnTo>
                <a:lnTo>
                  <a:pt x="915399" y="5691297"/>
                </a:lnTo>
                <a:lnTo>
                  <a:pt x="915399" y="5689573"/>
                </a:lnTo>
                <a:lnTo>
                  <a:pt x="823076" y="5684911"/>
                </a:lnTo>
                <a:cubicBezTo>
                  <a:pt x="397206" y="5641662"/>
                  <a:pt x="58640" y="5303096"/>
                  <a:pt x="15391" y="4877226"/>
                </a:cubicBezTo>
                <a:lnTo>
                  <a:pt x="12603" y="4822014"/>
                </a:lnTo>
                <a:lnTo>
                  <a:pt x="12602" y="4822014"/>
                </a:lnTo>
                <a:lnTo>
                  <a:pt x="9220" y="4822014"/>
                </a:lnTo>
                <a:lnTo>
                  <a:pt x="9220" y="4448159"/>
                </a:lnTo>
                <a:lnTo>
                  <a:pt x="0" y="4448159"/>
                </a:lnTo>
                <a:lnTo>
                  <a:pt x="0" y="1573513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2" name="Freeform: Shape 201">
            <a:extLst>
              <a:ext uri="{FF2B5EF4-FFF2-40B4-BE49-F238E27FC236}">
                <a16:creationId xmlns:a16="http://schemas.microsoft.com/office/drawing/2014/main" id="{39112392-50D1-4B76-F91A-8384BA069B48}"/>
              </a:ext>
            </a:extLst>
          </p:cNvPr>
          <p:cNvSpPr/>
          <p:nvPr/>
        </p:nvSpPr>
        <p:spPr>
          <a:xfrm>
            <a:off x="12492498" y="1116459"/>
            <a:ext cx="2353654" cy="8370805"/>
          </a:xfrm>
          <a:custGeom>
            <a:avLst/>
            <a:gdLst>
              <a:gd name="connsiteX0" fmla="*/ 582097 w 2353654"/>
              <a:gd name="connsiteY0" fmla="*/ 5553423 h 8370805"/>
              <a:gd name="connsiteX1" fmla="*/ 573239 w 2353654"/>
              <a:gd name="connsiteY1" fmla="*/ 5728842 h 8370805"/>
              <a:gd name="connsiteX2" fmla="*/ 1035982 w 2353654"/>
              <a:gd name="connsiteY2" fmla="*/ 7017855 h 8370805"/>
              <a:gd name="connsiteX3" fmla="*/ 1149826 w 2353654"/>
              <a:gd name="connsiteY3" fmla="*/ 7143116 h 8370805"/>
              <a:gd name="connsiteX4" fmla="*/ 1098870 w 2353654"/>
              <a:gd name="connsiteY4" fmla="*/ 7113696 h 8370805"/>
              <a:gd name="connsiteX5" fmla="*/ 1149825 w 2353654"/>
              <a:gd name="connsiteY5" fmla="*/ 7143115 h 8370805"/>
              <a:gd name="connsiteX6" fmla="*/ 1166772 w 2353654"/>
              <a:gd name="connsiteY6" fmla="*/ 7161761 h 8370805"/>
              <a:gd name="connsiteX7" fmla="*/ 1765732 w 2353654"/>
              <a:gd name="connsiteY7" fmla="*/ 7576286 h 8370805"/>
              <a:gd name="connsiteX8" fmla="*/ 1773860 w 2353654"/>
              <a:gd name="connsiteY8" fmla="*/ 7579374 h 8370805"/>
              <a:gd name="connsiteX9" fmla="*/ 1934208 w 2353654"/>
              <a:gd name="connsiteY9" fmla="*/ 7235506 h 8370805"/>
              <a:gd name="connsiteX10" fmla="*/ 2353654 w 2353654"/>
              <a:gd name="connsiteY10" fmla="*/ 8122178 h 8370805"/>
              <a:gd name="connsiteX11" fmla="*/ 1404809 w 2353654"/>
              <a:gd name="connsiteY11" fmla="*/ 8370805 h 8370805"/>
              <a:gd name="connsiteX12" fmla="*/ 1536126 w 2353654"/>
              <a:gd name="connsiteY12" fmla="*/ 8089195 h 8370805"/>
              <a:gd name="connsiteX13" fmla="*/ 1420690 w 2353654"/>
              <a:gd name="connsiteY13" fmla="*/ 8035304 h 8370805"/>
              <a:gd name="connsiteX14" fmla="*/ 952350 w 2353654"/>
              <a:gd name="connsiteY14" fmla="*/ 7727244 h 8370805"/>
              <a:gd name="connsiteX15" fmla="*/ 865114 w 2353654"/>
              <a:gd name="connsiteY15" fmla="*/ 7647959 h 8370805"/>
              <a:gd name="connsiteX16" fmla="*/ 865112 w 2353654"/>
              <a:gd name="connsiteY16" fmla="*/ 7647958 h 8370805"/>
              <a:gd name="connsiteX17" fmla="*/ 816120 w 2353654"/>
              <a:gd name="connsiteY17" fmla="*/ 7603431 h 8370805"/>
              <a:gd name="connsiteX18" fmla="*/ 768439 w 2353654"/>
              <a:gd name="connsiteY18" fmla="*/ 7560096 h 8370805"/>
              <a:gd name="connsiteX19" fmla="*/ 9909 w 2353654"/>
              <a:gd name="connsiteY19" fmla="*/ 5728842 h 8370805"/>
              <a:gd name="connsiteX20" fmla="*/ 18767 w 2353654"/>
              <a:gd name="connsiteY20" fmla="*/ 5553423 h 8370805"/>
              <a:gd name="connsiteX21" fmla="*/ 0 w 2353654"/>
              <a:gd name="connsiteY21" fmla="*/ 0 h 8370805"/>
              <a:gd name="connsiteX22" fmla="*/ 589089 w 2353654"/>
              <a:gd name="connsiteY22" fmla="*/ 719770 h 8370805"/>
              <a:gd name="connsiteX23" fmla="*/ 598614 w 2353654"/>
              <a:gd name="connsiteY23" fmla="*/ 731408 h 8370805"/>
              <a:gd name="connsiteX24" fmla="*/ 598614 w 2353654"/>
              <a:gd name="connsiteY24" fmla="*/ 2304921 h 8370805"/>
              <a:gd name="connsiteX25" fmla="*/ 589089 w 2353654"/>
              <a:gd name="connsiteY25" fmla="*/ 2304921 h 8370805"/>
              <a:gd name="connsiteX26" fmla="*/ 589089 w 2353654"/>
              <a:gd name="connsiteY26" fmla="*/ 4408422 h 8370805"/>
              <a:gd name="connsiteX27" fmla="*/ 589973 w 2353654"/>
              <a:gd name="connsiteY27" fmla="*/ 4408422 h 8370805"/>
              <a:gd name="connsiteX28" fmla="*/ 589972 w 2353654"/>
              <a:gd name="connsiteY28" fmla="*/ 5480552 h 8370805"/>
              <a:gd name="connsiteX29" fmla="*/ 583700 w 2353654"/>
              <a:gd name="connsiteY29" fmla="*/ 5521648 h 8370805"/>
              <a:gd name="connsiteX30" fmla="*/ 582096 w 2353654"/>
              <a:gd name="connsiteY30" fmla="*/ 5553422 h 8370805"/>
              <a:gd name="connsiteX31" fmla="*/ 18768 w 2353654"/>
              <a:gd name="connsiteY31" fmla="*/ 5553421 h 8370805"/>
              <a:gd name="connsiteX32" fmla="*/ 18767 w 2353654"/>
              <a:gd name="connsiteY32" fmla="*/ 5553423 h 8370805"/>
              <a:gd name="connsiteX33" fmla="*/ 10409 w 2353654"/>
              <a:gd name="connsiteY33" fmla="*/ 5553423 h 8370805"/>
              <a:gd name="connsiteX34" fmla="*/ 10409 w 2353654"/>
              <a:gd name="connsiteY34" fmla="*/ 5179567 h 8370805"/>
              <a:gd name="connsiteX35" fmla="*/ 0 w 2353654"/>
              <a:gd name="connsiteY35" fmla="*/ 5179567 h 8370805"/>
              <a:gd name="connsiteX36" fmla="*/ 0 w 2353654"/>
              <a:gd name="connsiteY36" fmla="*/ 2304921 h 8370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353654" h="8370805">
                <a:moveTo>
                  <a:pt x="582097" y="5553423"/>
                </a:moveTo>
                <a:lnTo>
                  <a:pt x="573239" y="5728842"/>
                </a:lnTo>
                <a:cubicBezTo>
                  <a:pt x="573239" y="6218483"/>
                  <a:pt x="746897" y="6667565"/>
                  <a:pt x="1035982" y="7017855"/>
                </a:cubicBezTo>
                <a:lnTo>
                  <a:pt x="1149826" y="7143116"/>
                </a:lnTo>
                <a:lnTo>
                  <a:pt x="1098870" y="7113696"/>
                </a:lnTo>
                <a:lnTo>
                  <a:pt x="1149825" y="7143115"/>
                </a:lnTo>
                <a:lnTo>
                  <a:pt x="1166772" y="7161761"/>
                </a:lnTo>
                <a:cubicBezTo>
                  <a:pt x="1338671" y="7333659"/>
                  <a:pt x="1541309" y="7474819"/>
                  <a:pt x="1765732" y="7576286"/>
                </a:cubicBezTo>
                <a:lnTo>
                  <a:pt x="1773860" y="7579374"/>
                </a:lnTo>
                <a:lnTo>
                  <a:pt x="1934208" y="7235506"/>
                </a:lnTo>
                <a:lnTo>
                  <a:pt x="2353654" y="8122178"/>
                </a:lnTo>
                <a:lnTo>
                  <a:pt x="1404809" y="8370805"/>
                </a:lnTo>
                <a:lnTo>
                  <a:pt x="1536126" y="8089195"/>
                </a:lnTo>
                <a:lnTo>
                  <a:pt x="1420690" y="8035304"/>
                </a:lnTo>
                <a:cubicBezTo>
                  <a:pt x="1253180" y="7949506"/>
                  <a:pt x="1096243" y="7845995"/>
                  <a:pt x="952350" y="7727244"/>
                </a:cubicBezTo>
                <a:lnTo>
                  <a:pt x="865114" y="7647959"/>
                </a:lnTo>
                <a:lnTo>
                  <a:pt x="865112" y="7647958"/>
                </a:lnTo>
                <a:lnTo>
                  <a:pt x="816120" y="7603431"/>
                </a:lnTo>
                <a:lnTo>
                  <a:pt x="768439" y="7560096"/>
                </a:lnTo>
                <a:cubicBezTo>
                  <a:pt x="299781" y="7091437"/>
                  <a:pt x="9909" y="6443991"/>
                  <a:pt x="9909" y="5728842"/>
                </a:cubicBezTo>
                <a:lnTo>
                  <a:pt x="18767" y="5553423"/>
                </a:lnTo>
                <a:close/>
                <a:moveTo>
                  <a:pt x="0" y="0"/>
                </a:moveTo>
                <a:lnTo>
                  <a:pt x="589089" y="719770"/>
                </a:lnTo>
                <a:lnTo>
                  <a:pt x="598614" y="731408"/>
                </a:lnTo>
                <a:lnTo>
                  <a:pt x="598614" y="2304921"/>
                </a:lnTo>
                <a:lnTo>
                  <a:pt x="589089" y="2304921"/>
                </a:lnTo>
                <a:lnTo>
                  <a:pt x="589089" y="4408422"/>
                </a:lnTo>
                <a:lnTo>
                  <a:pt x="589973" y="4408422"/>
                </a:lnTo>
                <a:lnTo>
                  <a:pt x="589972" y="5480552"/>
                </a:lnTo>
                <a:lnTo>
                  <a:pt x="583700" y="5521648"/>
                </a:lnTo>
                <a:lnTo>
                  <a:pt x="582096" y="5553422"/>
                </a:lnTo>
                <a:lnTo>
                  <a:pt x="18768" y="5553421"/>
                </a:lnTo>
                <a:lnTo>
                  <a:pt x="18767" y="5553423"/>
                </a:lnTo>
                <a:lnTo>
                  <a:pt x="10409" y="5553423"/>
                </a:lnTo>
                <a:lnTo>
                  <a:pt x="10409" y="5179567"/>
                </a:lnTo>
                <a:lnTo>
                  <a:pt x="0" y="5179567"/>
                </a:lnTo>
                <a:lnTo>
                  <a:pt x="0" y="230492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3" name="Oval 202">
            <a:extLst>
              <a:ext uri="{FF2B5EF4-FFF2-40B4-BE49-F238E27FC236}">
                <a16:creationId xmlns:a16="http://schemas.microsoft.com/office/drawing/2014/main" id="{F769BF58-07D6-C82A-1DCF-06896CAC3E4E}"/>
              </a:ext>
            </a:extLst>
          </p:cNvPr>
          <p:cNvSpPr/>
          <p:nvPr/>
        </p:nvSpPr>
        <p:spPr>
          <a:xfrm flipH="1">
            <a:off x="15906813" y="6792181"/>
            <a:ext cx="914400" cy="9144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+mj-lt"/>
              </a:rPr>
              <a:t>05</a:t>
            </a:r>
          </a:p>
        </p:txBody>
      </p:sp>
      <p:sp>
        <p:nvSpPr>
          <p:cNvPr id="204" name="Oval 203">
            <a:extLst>
              <a:ext uri="{FF2B5EF4-FFF2-40B4-BE49-F238E27FC236}">
                <a16:creationId xmlns:a16="http://schemas.microsoft.com/office/drawing/2014/main" id="{3BF581E7-0820-8A3F-3E72-2A5A96C00875}"/>
              </a:ext>
            </a:extLst>
          </p:cNvPr>
          <p:cNvSpPr/>
          <p:nvPr/>
        </p:nvSpPr>
        <p:spPr>
          <a:xfrm flipH="1">
            <a:off x="15113349" y="9158048"/>
            <a:ext cx="914400" cy="9144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+mj-lt"/>
              </a:rPr>
              <a:t>04</a:t>
            </a:r>
          </a:p>
        </p:txBody>
      </p:sp>
      <p:sp>
        <p:nvSpPr>
          <p:cNvPr id="205" name="TextBox 204">
            <a:extLst>
              <a:ext uri="{FF2B5EF4-FFF2-40B4-BE49-F238E27FC236}">
                <a16:creationId xmlns:a16="http://schemas.microsoft.com/office/drawing/2014/main" id="{DA410905-C730-AA78-E69E-4F581472DA9D}"/>
              </a:ext>
            </a:extLst>
          </p:cNvPr>
          <p:cNvSpPr txBox="1"/>
          <p:nvPr/>
        </p:nvSpPr>
        <p:spPr>
          <a:xfrm flipH="1">
            <a:off x="18069137" y="6863696"/>
            <a:ext cx="3054496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en-US" sz="2200" dirty="0" err="1">
                <a:solidFill>
                  <a:schemeClr val="tx2"/>
                </a:solidFill>
              </a:rPr>
              <a:t>Tăng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tốc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và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mở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rộng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quy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mô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chuyển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đổi</a:t>
            </a:r>
            <a:r>
              <a:rPr lang="en-US" sz="2200" dirty="0">
                <a:solidFill>
                  <a:schemeClr val="tx2"/>
                </a:solidFill>
              </a:rPr>
              <a:t>.</a:t>
            </a:r>
            <a:endParaRPr lang="vi-VN" sz="2200" dirty="0">
              <a:solidFill>
                <a:schemeClr val="tx2"/>
              </a:solidFill>
            </a:endParaRPr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F7792624-84AD-5E9B-C0EA-4A6168B4093D}"/>
              </a:ext>
            </a:extLst>
          </p:cNvPr>
          <p:cNvSpPr txBox="1"/>
          <p:nvPr/>
        </p:nvSpPr>
        <p:spPr>
          <a:xfrm flipH="1">
            <a:off x="17179766" y="9822777"/>
            <a:ext cx="3054496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vi-VN" sz="2200" dirty="0">
                <a:solidFill>
                  <a:schemeClr val="tx2"/>
                </a:solidFill>
              </a:rPr>
              <a:t>Linh hoạt điều chỉnh theo thị trường.</a:t>
            </a:r>
          </a:p>
        </p:txBody>
      </p:sp>
      <p:sp>
        <p:nvSpPr>
          <p:cNvPr id="207" name="TextBox 206">
            <a:extLst>
              <a:ext uri="{FF2B5EF4-FFF2-40B4-BE49-F238E27FC236}">
                <a16:creationId xmlns:a16="http://schemas.microsoft.com/office/drawing/2014/main" id="{43688450-DE88-6378-8A20-2BB983A70B1E}"/>
              </a:ext>
            </a:extLst>
          </p:cNvPr>
          <p:cNvSpPr txBox="1"/>
          <p:nvPr/>
        </p:nvSpPr>
        <p:spPr>
          <a:xfrm rot="5400000" flipH="1">
            <a:off x="9552739" y="5011399"/>
            <a:ext cx="2886075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200" b="1" dirty="0">
                <a:solidFill>
                  <a:schemeClr val="bg2">
                    <a:alpha val="50000"/>
                  </a:schemeClr>
                </a:solidFill>
                <a:latin typeface="+mj-lt"/>
              </a:rPr>
              <a:t>AWAKENING</a:t>
            </a:r>
            <a:endParaRPr lang="vi-VN" sz="2200" b="1" dirty="0">
              <a:solidFill>
                <a:schemeClr val="bg2">
                  <a:alpha val="50000"/>
                </a:schemeClr>
              </a:solidFill>
              <a:latin typeface="+mj-lt"/>
            </a:endParaRPr>
          </a:p>
        </p:txBody>
      </p:sp>
      <p:sp>
        <p:nvSpPr>
          <p:cNvPr id="208" name="TextBox 207">
            <a:extLst>
              <a:ext uri="{FF2B5EF4-FFF2-40B4-BE49-F238E27FC236}">
                <a16:creationId xmlns:a16="http://schemas.microsoft.com/office/drawing/2014/main" id="{9FFAB438-585A-C606-FE6B-13B66C403036}"/>
              </a:ext>
            </a:extLst>
          </p:cNvPr>
          <p:cNvSpPr txBox="1"/>
          <p:nvPr/>
        </p:nvSpPr>
        <p:spPr>
          <a:xfrm flipH="1">
            <a:off x="11067129" y="12091157"/>
            <a:ext cx="2249742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vi-VN" sz="2200" dirty="0">
                <a:solidFill>
                  <a:schemeClr val="tx2"/>
                </a:solidFill>
              </a:rPr>
              <a:t>Ứng dụng công nghệ để tối ưu vận hành.</a:t>
            </a:r>
          </a:p>
        </p:txBody>
      </p:sp>
      <p:sp>
        <p:nvSpPr>
          <p:cNvPr id="209" name="TextBox 208">
            <a:extLst>
              <a:ext uri="{FF2B5EF4-FFF2-40B4-BE49-F238E27FC236}">
                <a16:creationId xmlns:a16="http://schemas.microsoft.com/office/drawing/2014/main" id="{392B91B0-ED62-D1E2-0094-FE09A4C50172}"/>
              </a:ext>
            </a:extLst>
          </p:cNvPr>
          <p:cNvSpPr txBox="1"/>
          <p:nvPr/>
        </p:nvSpPr>
        <p:spPr>
          <a:xfrm rot="5400000" flipH="1">
            <a:off x="10158287" y="5011399"/>
            <a:ext cx="2886075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200" b="1" dirty="0">
                <a:solidFill>
                  <a:schemeClr val="bg2">
                    <a:alpha val="50000"/>
                  </a:schemeClr>
                </a:solidFill>
                <a:latin typeface="+mj-lt"/>
              </a:rPr>
              <a:t>ALIGNMENT</a:t>
            </a:r>
            <a:endParaRPr lang="vi-VN" sz="2200" b="1" dirty="0">
              <a:solidFill>
                <a:schemeClr val="bg2">
                  <a:alpha val="50000"/>
                </a:schemeClr>
              </a:solidFill>
              <a:latin typeface="+mj-lt"/>
            </a:endParaRPr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D33A581E-E448-7786-4B9C-758A7DCB84C1}"/>
              </a:ext>
            </a:extLst>
          </p:cNvPr>
          <p:cNvSpPr txBox="1"/>
          <p:nvPr/>
        </p:nvSpPr>
        <p:spPr>
          <a:xfrm rot="5400000" flipH="1">
            <a:off x="10748961" y="5011399"/>
            <a:ext cx="2886075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200" b="1" dirty="0">
                <a:solidFill>
                  <a:schemeClr val="bg2">
                    <a:alpha val="50000"/>
                  </a:schemeClr>
                </a:solidFill>
                <a:latin typeface="+mj-lt"/>
              </a:rPr>
              <a:t>AUTOMATION</a:t>
            </a:r>
            <a:endParaRPr lang="vi-VN" sz="2200" b="1" dirty="0">
              <a:solidFill>
                <a:schemeClr val="bg2">
                  <a:alpha val="50000"/>
                </a:schemeClr>
              </a:solidFill>
              <a:latin typeface="+mj-lt"/>
            </a:endParaRPr>
          </a:p>
        </p:txBody>
      </p:sp>
      <p:sp>
        <p:nvSpPr>
          <p:cNvPr id="211" name="TextBox 210">
            <a:extLst>
              <a:ext uri="{FF2B5EF4-FFF2-40B4-BE49-F238E27FC236}">
                <a16:creationId xmlns:a16="http://schemas.microsoft.com/office/drawing/2014/main" id="{3B9269BA-70D7-557A-960E-1FB05A3592A4}"/>
              </a:ext>
            </a:extLst>
          </p:cNvPr>
          <p:cNvSpPr txBox="1"/>
          <p:nvPr/>
        </p:nvSpPr>
        <p:spPr>
          <a:xfrm rot="5400000" flipH="1">
            <a:off x="11333898" y="5011399"/>
            <a:ext cx="2886075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200" b="1" dirty="0">
                <a:solidFill>
                  <a:schemeClr val="bg2">
                    <a:alpha val="50000"/>
                  </a:schemeClr>
                </a:solidFill>
                <a:latin typeface="+mj-lt"/>
              </a:rPr>
              <a:t>ADAPTATION</a:t>
            </a:r>
            <a:endParaRPr lang="vi-VN" sz="2200" b="1" dirty="0">
              <a:solidFill>
                <a:schemeClr val="bg2">
                  <a:alpha val="50000"/>
                </a:schemeClr>
              </a:solidFill>
              <a:latin typeface="+mj-lt"/>
            </a:endParaRPr>
          </a:p>
        </p:txBody>
      </p:sp>
      <p:sp>
        <p:nvSpPr>
          <p:cNvPr id="212" name="TextBox 211">
            <a:extLst>
              <a:ext uri="{FF2B5EF4-FFF2-40B4-BE49-F238E27FC236}">
                <a16:creationId xmlns:a16="http://schemas.microsoft.com/office/drawing/2014/main" id="{CC78076F-06AA-8444-3A8F-8B7E9C59E282}"/>
              </a:ext>
            </a:extLst>
          </p:cNvPr>
          <p:cNvSpPr txBox="1"/>
          <p:nvPr/>
        </p:nvSpPr>
        <p:spPr>
          <a:xfrm rot="5400000" flipH="1">
            <a:off x="11947983" y="5011399"/>
            <a:ext cx="2886075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200" b="1" dirty="0">
                <a:solidFill>
                  <a:schemeClr val="bg2">
                    <a:alpha val="50000"/>
                  </a:schemeClr>
                </a:solidFill>
                <a:latin typeface="+mj-lt"/>
              </a:rPr>
              <a:t>ACCELERATION</a:t>
            </a:r>
            <a:endParaRPr lang="vi-VN" sz="2200" b="1" dirty="0">
              <a:solidFill>
                <a:schemeClr val="bg2">
                  <a:alpha val="50000"/>
                </a:schemeClr>
              </a:solidFill>
              <a:latin typeface="+mj-lt"/>
            </a:endParaRPr>
          </a:p>
        </p:txBody>
      </p:sp>
      <p:sp>
        <p:nvSpPr>
          <p:cNvPr id="213" name="!!SubTitle">
            <a:extLst>
              <a:ext uri="{FF2B5EF4-FFF2-40B4-BE49-F238E27FC236}">
                <a16:creationId xmlns:a16="http://schemas.microsoft.com/office/drawing/2014/main" id="{88D7FF68-202F-941E-A1E2-27C1429A2C2A}"/>
              </a:ext>
            </a:extLst>
          </p:cNvPr>
          <p:cNvSpPr txBox="1"/>
          <p:nvPr/>
        </p:nvSpPr>
        <p:spPr>
          <a:xfrm>
            <a:off x="1117732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14" name="!!MainTitle1">
            <a:extLst>
              <a:ext uri="{FF2B5EF4-FFF2-40B4-BE49-F238E27FC236}">
                <a16:creationId xmlns:a16="http://schemas.microsoft.com/office/drawing/2014/main" id="{60C502A7-5F4D-4607-B40E-EDFDB078C635}"/>
              </a:ext>
            </a:extLst>
          </p:cNvPr>
          <p:cNvSpPr txBox="1"/>
          <p:nvPr/>
        </p:nvSpPr>
        <p:spPr>
          <a:xfrm>
            <a:off x="1059637" y="2731805"/>
            <a:ext cx="7602851" cy="212365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6600" b="1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5A DIGITAL</a:t>
            </a:r>
          </a:p>
          <a:p>
            <a:pPr lvl="0">
              <a:defRPr/>
            </a:pPr>
            <a:r>
              <a: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TRANSFORMATION</a:t>
            </a:r>
          </a:p>
        </p:txBody>
      </p:sp>
      <p:sp>
        <p:nvSpPr>
          <p:cNvPr id="215" name="!!SlideOcean">
            <a:extLst>
              <a:ext uri="{FF2B5EF4-FFF2-40B4-BE49-F238E27FC236}">
                <a16:creationId xmlns:a16="http://schemas.microsoft.com/office/drawing/2014/main" id="{EC8D3E3C-CC8A-2C43-3239-626A0833D7A8}"/>
              </a:ext>
            </a:extLst>
          </p:cNvPr>
          <p:cNvSpPr txBox="1"/>
          <p:nvPr/>
        </p:nvSpPr>
        <p:spPr>
          <a:xfrm>
            <a:off x="21111846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16" name="Freeform 173">
            <a:extLst>
              <a:ext uri="{FF2B5EF4-FFF2-40B4-BE49-F238E27FC236}">
                <a16:creationId xmlns:a16="http://schemas.microsoft.com/office/drawing/2014/main" id="{D8E0FFCF-2DC4-EFD6-ED37-39F545925FCC}"/>
              </a:ext>
            </a:extLst>
          </p:cNvPr>
          <p:cNvSpPr>
            <a:spLocks noEditPoints="1"/>
          </p:cNvSpPr>
          <p:nvPr/>
        </p:nvSpPr>
        <p:spPr bwMode="auto">
          <a:xfrm>
            <a:off x="7527566" y="9869704"/>
            <a:ext cx="630392" cy="706038"/>
          </a:xfrm>
          <a:custGeom>
            <a:avLst/>
            <a:gdLst>
              <a:gd name="T0" fmla="*/ 669 w 941"/>
              <a:gd name="T1" fmla="*/ 525 h 1049"/>
              <a:gd name="T2" fmla="*/ 470 w 941"/>
              <a:gd name="T3" fmla="*/ 724 h 1049"/>
              <a:gd name="T4" fmla="*/ 271 w 941"/>
              <a:gd name="T5" fmla="*/ 525 h 1049"/>
              <a:gd name="T6" fmla="*/ 470 w 941"/>
              <a:gd name="T7" fmla="*/ 326 h 1049"/>
              <a:gd name="T8" fmla="*/ 669 w 941"/>
              <a:gd name="T9" fmla="*/ 525 h 1049"/>
              <a:gd name="T10" fmla="*/ 470 w 941"/>
              <a:gd name="T11" fmla="*/ 326 h 1049"/>
              <a:gd name="T12" fmla="*/ 470 w 941"/>
              <a:gd name="T13" fmla="*/ 118 h 1049"/>
              <a:gd name="T14" fmla="*/ 470 w 941"/>
              <a:gd name="T15" fmla="*/ 0 h 1049"/>
              <a:gd name="T16" fmla="*/ 411 w 941"/>
              <a:gd name="T17" fmla="*/ 60 h 1049"/>
              <a:gd name="T18" fmla="*/ 470 w 941"/>
              <a:gd name="T19" fmla="*/ 119 h 1049"/>
              <a:gd name="T20" fmla="*/ 529 w 941"/>
              <a:gd name="T21" fmla="*/ 60 h 1049"/>
              <a:gd name="T22" fmla="*/ 470 w 941"/>
              <a:gd name="T23" fmla="*/ 0 h 1049"/>
              <a:gd name="T24" fmla="*/ 470 w 941"/>
              <a:gd name="T25" fmla="*/ 724 h 1049"/>
              <a:gd name="T26" fmla="*/ 470 w 941"/>
              <a:gd name="T27" fmla="*/ 931 h 1049"/>
              <a:gd name="T28" fmla="*/ 529 w 941"/>
              <a:gd name="T29" fmla="*/ 990 h 1049"/>
              <a:gd name="T30" fmla="*/ 470 w 941"/>
              <a:gd name="T31" fmla="*/ 931 h 1049"/>
              <a:gd name="T32" fmla="*/ 411 w 941"/>
              <a:gd name="T33" fmla="*/ 990 h 1049"/>
              <a:gd name="T34" fmla="*/ 470 w 941"/>
              <a:gd name="T35" fmla="*/ 1049 h 1049"/>
              <a:gd name="T36" fmla="*/ 529 w 941"/>
              <a:gd name="T37" fmla="*/ 990 h 1049"/>
              <a:gd name="T38" fmla="*/ 881 w 941"/>
              <a:gd name="T39" fmla="*/ 131 h 1049"/>
              <a:gd name="T40" fmla="*/ 822 w 941"/>
              <a:gd name="T41" fmla="*/ 190 h 1049"/>
              <a:gd name="T42" fmla="*/ 881 w 941"/>
              <a:gd name="T43" fmla="*/ 250 h 1049"/>
              <a:gd name="T44" fmla="*/ 941 w 941"/>
              <a:gd name="T45" fmla="*/ 190 h 1049"/>
              <a:gd name="T46" fmla="*/ 881 w 941"/>
              <a:gd name="T47" fmla="*/ 131 h 1049"/>
              <a:gd name="T48" fmla="*/ 631 w 941"/>
              <a:gd name="T49" fmla="*/ 407 h 1049"/>
              <a:gd name="T50" fmla="*/ 881 w 941"/>
              <a:gd name="T51" fmla="*/ 407 h 1049"/>
              <a:gd name="T52" fmla="*/ 881 w 941"/>
              <a:gd name="T53" fmla="*/ 250 h 1049"/>
              <a:gd name="T54" fmla="*/ 0 w 941"/>
              <a:gd name="T55" fmla="*/ 190 h 1049"/>
              <a:gd name="T56" fmla="*/ 59 w 941"/>
              <a:gd name="T57" fmla="*/ 250 h 1049"/>
              <a:gd name="T58" fmla="*/ 118 w 941"/>
              <a:gd name="T59" fmla="*/ 190 h 1049"/>
              <a:gd name="T60" fmla="*/ 59 w 941"/>
              <a:gd name="T61" fmla="*/ 131 h 1049"/>
              <a:gd name="T62" fmla="*/ 0 w 941"/>
              <a:gd name="T63" fmla="*/ 190 h 1049"/>
              <a:gd name="T64" fmla="*/ 59 w 941"/>
              <a:gd name="T65" fmla="*/ 250 h 1049"/>
              <a:gd name="T66" fmla="*/ 59 w 941"/>
              <a:gd name="T67" fmla="*/ 407 h 1049"/>
              <a:gd name="T68" fmla="*/ 310 w 941"/>
              <a:gd name="T69" fmla="*/ 407 h 1049"/>
              <a:gd name="T70" fmla="*/ 941 w 941"/>
              <a:gd name="T71" fmla="*/ 859 h 1049"/>
              <a:gd name="T72" fmla="*/ 881 w 941"/>
              <a:gd name="T73" fmla="*/ 800 h 1049"/>
              <a:gd name="T74" fmla="*/ 822 w 941"/>
              <a:gd name="T75" fmla="*/ 859 h 1049"/>
              <a:gd name="T76" fmla="*/ 881 w 941"/>
              <a:gd name="T77" fmla="*/ 919 h 1049"/>
              <a:gd name="T78" fmla="*/ 941 w 941"/>
              <a:gd name="T79" fmla="*/ 859 h 1049"/>
              <a:gd name="T80" fmla="*/ 881 w 941"/>
              <a:gd name="T81" fmla="*/ 800 h 1049"/>
              <a:gd name="T82" fmla="*/ 881 w 941"/>
              <a:gd name="T83" fmla="*/ 642 h 1049"/>
              <a:gd name="T84" fmla="*/ 631 w 941"/>
              <a:gd name="T85" fmla="*/ 642 h 1049"/>
              <a:gd name="T86" fmla="*/ 59 w 941"/>
              <a:gd name="T87" fmla="*/ 919 h 1049"/>
              <a:gd name="T88" fmla="*/ 118 w 941"/>
              <a:gd name="T89" fmla="*/ 859 h 1049"/>
              <a:gd name="T90" fmla="*/ 59 w 941"/>
              <a:gd name="T91" fmla="*/ 800 h 1049"/>
              <a:gd name="T92" fmla="*/ 0 w 941"/>
              <a:gd name="T93" fmla="*/ 859 h 1049"/>
              <a:gd name="T94" fmla="*/ 59 w 941"/>
              <a:gd name="T95" fmla="*/ 919 h 1049"/>
              <a:gd name="T96" fmla="*/ 310 w 941"/>
              <a:gd name="T97" fmla="*/ 642 h 1049"/>
              <a:gd name="T98" fmla="*/ 59 w 941"/>
              <a:gd name="T99" fmla="*/ 642 h 1049"/>
              <a:gd name="T100" fmla="*/ 59 w 941"/>
              <a:gd name="T101" fmla="*/ 800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41" h="1049">
                <a:moveTo>
                  <a:pt x="669" y="525"/>
                </a:moveTo>
                <a:cubicBezTo>
                  <a:pt x="669" y="635"/>
                  <a:pt x="580" y="724"/>
                  <a:pt x="470" y="724"/>
                </a:cubicBezTo>
                <a:cubicBezTo>
                  <a:pt x="360" y="724"/>
                  <a:pt x="271" y="635"/>
                  <a:pt x="271" y="525"/>
                </a:cubicBezTo>
                <a:cubicBezTo>
                  <a:pt x="271" y="415"/>
                  <a:pt x="360" y="326"/>
                  <a:pt x="470" y="326"/>
                </a:cubicBezTo>
                <a:cubicBezTo>
                  <a:pt x="580" y="326"/>
                  <a:pt x="669" y="415"/>
                  <a:pt x="669" y="525"/>
                </a:cubicBezTo>
                <a:close/>
                <a:moveTo>
                  <a:pt x="470" y="326"/>
                </a:moveTo>
                <a:cubicBezTo>
                  <a:pt x="470" y="118"/>
                  <a:pt x="470" y="118"/>
                  <a:pt x="470" y="118"/>
                </a:cubicBezTo>
                <a:moveTo>
                  <a:pt x="470" y="0"/>
                </a:moveTo>
                <a:cubicBezTo>
                  <a:pt x="438" y="0"/>
                  <a:pt x="411" y="27"/>
                  <a:pt x="411" y="60"/>
                </a:cubicBezTo>
                <a:cubicBezTo>
                  <a:pt x="411" y="92"/>
                  <a:pt x="438" y="119"/>
                  <a:pt x="470" y="119"/>
                </a:cubicBezTo>
                <a:cubicBezTo>
                  <a:pt x="503" y="119"/>
                  <a:pt x="529" y="92"/>
                  <a:pt x="529" y="60"/>
                </a:cubicBezTo>
                <a:cubicBezTo>
                  <a:pt x="529" y="27"/>
                  <a:pt x="503" y="0"/>
                  <a:pt x="470" y="0"/>
                </a:cubicBezTo>
                <a:close/>
                <a:moveTo>
                  <a:pt x="470" y="724"/>
                </a:moveTo>
                <a:cubicBezTo>
                  <a:pt x="470" y="931"/>
                  <a:pt x="470" y="931"/>
                  <a:pt x="470" y="931"/>
                </a:cubicBezTo>
                <a:moveTo>
                  <a:pt x="529" y="990"/>
                </a:moveTo>
                <a:cubicBezTo>
                  <a:pt x="529" y="957"/>
                  <a:pt x="503" y="931"/>
                  <a:pt x="470" y="931"/>
                </a:cubicBezTo>
                <a:cubicBezTo>
                  <a:pt x="438" y="931"/>
                  <a:pt x="411" y="957"/>
                  <a:pt x="411" y="990"/>
                </a:cubicBezTo>
                <a:cubicBezTo>
                  <a:pt x="411" y="1023"/>
                  <a:pt x="438" y="1049"/>
                  <a:pt x="470" y="1049"/>
                </a:cubicBezTo>
                <a:cubicBezTo>
                  <a:pt x="503" y="1049"/>
                  <a:pt x="529" y="1023"/>
                  <a:pt x="529" y="990"/>
                </a:cubicBezTo>
                <a:close/>
                <a:moveTo>
                  <a:pt x="881" y="131"/>
                </a:moveTo>
                <a:cubicBezTo>
                  <a:pt x="849" y="131"/>
                  <a:pt x="822" y="158"/>
                  <a:pt x="822" y="190"/>
                </a:cubicBezTo>
                <a:cubicBezTo>
                  <a:pt x="822" y="223"/>
                  <a:pt x="849" y="250"/>
                  <a:pt x="881" y="250"/>
                </a:cubicBezTo>
                <a:cubicBezTo>
                  <a:pt x="914" y="250"/>
                  <a:pt x="941" y="223"/>
                  <a:pt x="941" y="190"/>
                </a:cubicBezTo>
                <a:cubicBezTo>
                  <a:pt x="941" y="158"/>
                  <a:pt x="914" y="131"/>
                  <a:pt x="881" y="131"/>
                </a:cubicBezTo>
                <a:close/>
                <a:moveTo>
                  <a:pt x="631" y="407"/>
                </a:moveTo>
                <a:cubicBezTo>
                  <a:pt x="881" y="407"/>
                  <a:pt x="881" y="407"/>
                  <a:pt x="881" y="407"/>
                </a:cubicBezTo>
                <a:cubicBezTo>
                  <a:pt x="881" y="250"/>
                  <a:pt x="881" y="250"/>
                  <a:pt x="881" y="250"/>
                </a:cubicBezTo>
                <a:moveTo>
                  <a:pt x="0" y="190"/>
                </a:moveTo>
                <a:cubicBezTo>
                  <a:pt x="0" y="223"/>
                  <a:pt x="26" y="250"/>
                  <a:pt x="59" y="250"/>
                </a:cubicBezTo>
                <a:cubicBezTo>
                  <a:pt x="92" y="250"/>
                  <a:pt x="118" y="223"/>
                  <a:pt x="118" y="190"/>
                </a:cubicBezTo>
                <a:cubicBezTo>
                  <a:pt x="118" y="158"/>
                  <a:pt x="92" y="131"/>
                  <a:pt x="59" y="131"/>
                </a:cubicBezTo>
                <a:cubicBezTo>
                  <a:pt x="26" y="131"/>
                  <a:pt x="0" y="158"/>
                  <a:pt x="0" y="190"/>
                </a:cubicBezTo>
                <a:close/>
                <a:moveTo>
                  <a:pt x="59" y="250"/>
                </a:moveTo>
                <a:cubicBezTo>
                  <a:pt x="59" y="407"/>
                  <a:pt x="59" y="407"/>
                  <a:pt x="59" y="407"/>
                </a:cubicBezTo>
                <a:cubicBezTo>
                  <a:pt x="310" y="407"/>
                  <a:pt x="310" y="407"/>
                  <a:pt x="310" y="407"/>
                </a:cubicBezTo>
                <a:moveTo>
                  <a:pt x="941" y="859"/>
                </a:moveTo>
                <a:cubicBezTo>
                  <a:pt x="941" y="827"/>
                  <a:pt x="914" y="800"/>
                  <a:pt x="881" y="800"/>
                </a:cubicBezTo>
                <a:cubicBezTo>
                  <a:pt x="849" y="800"/>
                  <a:pt x="822" y="827"/>
                  <a:pt x="822" y="859"/>
                </a:cubicBezTo>
                <a:cubicBezTo>
                  <a:pt x="822" y="892"/>
                  <a:pt x="849" y="919"/>
                  <a:pt x="881" y="919"/>
                </a:cubicBezTo>
                <a:cubicBezTo>
                  <a:pt x="914" y="919"/>
                  <a:pt x="941" y="892"/>
                  <a:pt x="941" y="859"/>
                </a:cubicBezTo>
                <a:close/>
                <a:moveTo>
                  <a:pt x="881" y="800"/>
                </a:moveTo>
                <a:cubicBezTo>
                  <a:pt x="881" y="642"/>
                  <a:pt x="881" y="642"/>
                  <a:pt x="881" y="642"/>
                </a:cubicBezTo>
                <a:cubicBezTo>
                  <a:pt x="631" y="642"/>
                  <a:pt x="631" y="642"/>
                  <a:pt x="631" y="642"/>
                </a:cubicBezTo>
                <a:moveTo>
                  <a:pt x="59" y="919"/>
                </a:moveTo>
                <a:cubicBezTo>
                  <a:pt x="92" y="919"/>
                  <a:pt x="118" y="892"/>
                  <a:pt x="118" y="859"/>
                </a:cubicBezTo>
                <a:cubicBezTo>
                  <a:pt x="118" y="827"/>
                  <a:pt x="92" y="800"/>
                  <a:pt x="59" y="800"/>
                </a:cubicBezTo>
                <a:cubicBezTo>
                  <a:pt x="26" y="800"/>
                  <a:pt x="0" y="827"/>
                  <a:pt x="0" y="859"/>
                </a:cubicBezTo>
                <a:cubicBezTo>
                  <a:pt x="0" y="892"/>
                  <a:pt x="26" y="919"/>
                  <a:pt x="59" y="919"/>
                </a:cubicBezTo>
                <a:close/>
                <a:moveTo>
                  <a:pt x="310" y="642"/>
                </a:moveTo>
                <a:cubicBezTo>
                  <a:pt x="59" y="642"/>
                  <a:pt x="59" y="642"/>
                  <a:pt x="59" y="642"/>
                </a:cubicBezTo>
                <a:cubicBezTo>
                  <a:pt x="59" y="800"/>
                  <a:pt x="59" y="800"/>
                  <a:pt x="59" y="800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17" name="Freeform 179">
            <a:extLst>
              <a:ext uri="{FF2B5EF4-FFF2-40B4-BE49-F238E27FC236}">
                <a16:creationId xmlns:a16="http://schemas.microsoft.com/office/drawing/2014/main" id="{3EE0D1C1-0ECE-E37B-5D20-CF0CF48CCEC9}"/>
              </a:ext>
            </a:extLst>
          </p:cNvPr>
          <p:cNvSpPr>
            <a:spLocks noEditPoints="1"/>
          </p:cNvSpPr>
          <p:nvPr/>
        </p:nvSpPr>
        <p:spPr bwMode="auto">
          <a:xfrm>
            <a:off x="6475062" y="6834966"/>
            <a:ext cx="725650" cy="728452"/>
          </a:xfrm>
          <a:custGeom>
            <a:avLst/>
            <a:gdLst>
              <a:gd name="T0" fmla="*/ 630 w 1082"/>
              <a:gd name="T1" fmla="*/ 423 h 1082"/>
              <a:gd name="T2" fmla="*/ 541 w 1082"/>
              <a:gd name="T3" fmla="*/ 511 h 1082"/>
              <a:gd name="T4" fmla="*/ 452 w 1082"/>
              <a:gd name="T5" fmla="*/ 423 h 1082"/>
              <a:gd name="T6" fmla="*/ 541 w 1082"/>
              <a:gd name="T7" fmla="*/ 334 h 1082"/>
              <a:gd name="T8" fmla="*/ 630 w 1082"/>
              <a:gd name="T9" fmla="*/ 423 h 1082"/>
              <a:gd name="T10" fmla="*/ 708 w 1082"/>
              <a:gd name="T11" fmla="*/ 748 h 1082"/>
              <a:gd name="T12" fmla="*/ 541 w 1082"/>
              <a:gd name="T13" fmla="*/ 600 h 1082"/>
              <a:gd name="T14" fmla="*/ 374 w 1082"/>
              <a:gd name="T15" fmla="*/ 748 h 1082"/>
              <a:gd name="T16" fmla="*/ 541 w 1082"/>
              <a:gd name="T17" fmla="*/ 76 h 1082"/>
              <a:gd name="T18" fmla="*/ 76 w 1082"/>
              <a:gd name="T19" fmla="*/ 541 h 1082"/>
              <a:gd name="T20" fmla="*/ 541 w 1082"/>
              <a:gd name="T21" fmla="*/ 1006 h 1082"/>
              <a:gd name="T22" fmla="*/ 1006 w 1082"/>
              <a:gd name="T23" fmla="*/ 541 h 1082"/>
              <a:gd name="T24" fmla="*/ 541 w 1082"/>
              <a:gd name="T25" fmla="*/ 76 h 1082"/>
              <a:gd name="T26" fmla="*/ 930 w 1082"/>
              <a:gd name="T27" fmla="*/ 541 h 1082"/>
              <a:gd name="T28" fmla="*/ 1082 w 1082"/>
              <a:gd name="T29" fmla="*/ 541 h 1082"/>
              <a:gd name="T30" fmla="*/ 541 w 1082"/>
              <a:gd name="T31" fmla="*/ 152 h 1082"/>
              <a:gd name="T32" fmla="*/ 541 w 1082"/>
              <a:gd name="T33" fmla="*/ 0 h 1082"/>
              <a:gd name="T34" fmla="*/ 0 w 1082"/>
              <a:gd name="T35" fmla="*/ 541 h 1082"/>
              <a:gd name="T36" fmla="*/ 152 w 1082"/>
              <a:gd name="T37" fmla="*/ 541 h 1082"/>
              <a:gd name="T38" fmla="*/ 541 w 1082"/>
              <a:gd name="T39" fmla="*/ 1082 h 1082"/>
              <a:gd name="T40" fmla="*/ 541 w 1082"/>
              <a:gd name="T41" fmla="*/ 929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2" h="1082">
                <a:moveTo>
                  <a:pt x="630" y="423"/>
                </a:moveTo>
                <a:cubicBezTo>
                  <a:pt x="630" y="472"/>
                  <a:pt x="590" y="511"/>
                  <a:pt x="541" y="511"/>
                </a:cubicBezTo>
                <a:cubicBezTo>
                  <a:pt x="492" y="511"/>
                  <a:pt x="452" y="472"/>
                  <a:pt x="452" y="423"/>
                </a:cubicBezTo>
                <a:cubicBezTo>
                  <a:pt x="452" y="374"/>
                  <a:pt x="492" y="334"/>
                  <a:pt x="541" y="334"/>
                </a:cubicBezTo>
                <a:cubicBezTo>
                  <a:pt x="590" y="334"/>
                  <a:pt x="630" y="374"/>
                  <a:pt x="630" y="423"/>
                </a:cubicBezTo>
                <a:close/>
                <a:moveTo>
                  <a:pt x="708" y="748"/>
                </a:moveTo>
                <a:cubicBezTo>
                  <a:pt x="708" y="666"/>
                  <a:pt x="633" y="600"/>
                  <a:pt x="541" y="600"/>
                </a:cubicBezTo>
                <a:cubicBezTo>
                  <a:pt x="449" y="600"/>
                  <a:pt x="374" y="666"/>
                  <a:pt x="374" y="748"/>
                </a:cubicBezTo>
                <a:moveTo>
                  <a:pt x="541" y="76"/>
                </a:moveTo>
                <a:cubicBezTo>
                  <a:pt x="284" y="76"/>
                  <a:pt x="76" y="284"/>
                  <a:pt x="76" y="541"/>
                </a:cubicBezTo>
                <a:cubicBezTo>
                  <a:pt x="76" y="798"/>
                  <a:pt x="284" y="1006"/>
                  <a:pt x="541" y="1006"/>
                </a:cubicBezTo>
                <a:cubicBezTo>
                  <a:pt x="798" y="1006"/>
                  <a:pt x="1006" y="798"/>
                  <a:pt x="1006" y="541"/>
                </a:cubicBezTo>
                <a:cubicBezTo>
                  <a:pt x="1006" y="284"/>
                  <a:pt x="798" y="76"/>
                  <a:pt x="541" y="76"/>
                </a:cubicBezTo>
                <a:close/>
                <a:moveTo>
                  <a:pt x="930" y="541"/>
                </a:moveTo>
                <a:cubicBezTo>
                  <a:pt x="1082" y="541"/>
                  <a:pt x="1082" y="541"/>
                  <a:pt x="1082" y="541"/>
                </a:cubicBezTo>
                <a:moveTo>
                  <a:pt x="541" y="152"/>
                </a:moveTo>
                <a:cubicBezTo>
                  <a:pt x="541" y="0"/>
                  <a:pt x="541" y="0"/>
                  <a:pt x="541" y="0"/>
                </a:cubicBezTo>
                <a:moveTo>
                  <a:pt x="0" y="541"/>
                </a:moveTo>
                <a:cubicBezTo>
                  <a:pt x="152" y="541"/>
                  <a:pt x="152" y="541"/>
                  <a:pt x="152" y="541"/>
                </a:cubicBezTo>
                <a:moveTo>
                  <a:pt x="541" y="1082"/>
                </a:moveTo>
                <a:cubicBezTo>
                  <a:pt x="541" y="929"/>
                  <a:pt x="541" y="929"/>
                  <a:pt x="541" y="929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18" name="Freeform 159">
            <a:extLst>
              <a:ext uri="{FF2B5EF4-FFF2-40B4-BE49-F238E27FC236}">
                <a16:creationId xmlns:a16="http://schemas.microsoft.com/office/drawing/2014/main" id="{5088D9D5-7FD3-E0F3-BB22-2245D22DB75D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7210847" y="6960460"/>
            <a:ext cx="607976" cy="610778"/>
          </a:xfrm>
          <a:custGeom>
            <a:avLst/>
            <a:gdLst>
              <a:gd name="T0" fmla="*/ 775 w 906"/>
              <a:gd name="T1" fmla="*/ 526 h 905"/>
              <a:gd name="T2" fmla="*/ 526 w 906"/>
              <a:gd name="T3" fmla="*/ 775 h 905"/>
              <a:gd name="T4" fmla="*/ 214 w 906"/>
              <a:gd name="T5" fmla="*/ 550 h 905"/>
              <a:gd name="T6" fmla="*/ 26 w 906"/>
              <a:gd name="T7" fmla="*/ 26 h 905"/>
              <a:gd name="T8" fmla="*/ 550 w 906"/>
              <a:gd name="T9" fmla="*/ 213 h 905"/>
              <a:gd name="T10" fmla="*/ 775 w 906"/>
              <a:gd name="T11" fmla="*/ 526 h 905"/>
              <a:gd name="T12" fmla="*/ 338 w 906"/>
              <a:gd name="T13" fmla="*/ 338 h 905"/>
              <a:gd name="T14" fmla="*/ 338 w 906"/>
              <a:gd name="T15" fmla="*/ 482 h 905"/>
              <a:gd name="T16" fmla="*/ 483 w 906"/>
              <a:gd name="T17" fmla="*/ 482 h 905"/>
              <a:gd name="T18" fmla="*/ 483 w 906"/>
              <a:gd name="T19" fmla="*/ 338 h 905"/>
              <a:gd name="T20" fmla="*/ 338 w 906"/>
              <a:gd name="T21" fmla="*/ 338 h 905"/>
              <a:gd name="T22" fmla="*/ 56 w 906"/>
              <a:gd name="T23" fmla="*/ 274 h 905"/>
              <a:gd name="T24" fmla="*/ 188 w 906"/>
              <a:gd name="T25" fmla="*/ 188 h 905"/>
              <a:gd name="T26" fmla="*/ 274 w 906"/>
              <a:gd name="T27" fmla="*/ 55 h 905"/>
              <a:gd name="T28" fmla="*/ 226 w 906"/>
              <a:gd name="T29" fmla="*/ 562 h 905"/>
              <a:gd name="T30" fmla="*/ 362 w 906"/>
              <a:gd name="T31" fmla="*/ 905 h 905"/>
              <a:gd name="T32" fmla="*/ 407 w 906"/>
              <a:gd name="T33" fmla="*/ 704 h 905"/>
              <a:gd name="T34" fmla="*/ 704 w 906"/>
              <a:gd name="T35" fmla="*/ 407 h 905"/>
              <a:gd name="T36" fmla="*/ 906 w 906"/>
              <a:gd name="T37" fmla="*/ 361 h 905"/>
              <a:gd name="T38" fmla="*/ 563 w 906"/>
              <a:gd name="T39" fmla="*/ 226 h 905"/>
              <a:gd name="T40" fmla="*/ 556 w 906"/>
              <a:gd name="T41" fmla="*/ 746 h 905"/>
              <a:gd name="T42" fmla="*/ 583 w 906"/>
              <a:gd name="T43" fmla="*/ 775 h 905"/>
              <a:gd name="T44" fmla="*/ 844 w 906"/>
              <a:gd name="T45" fmla="*/ 843 h 905"/>
              <a:gd name="T46" fmla="*/ 775 w 906"/>
              <a:gd name="T47" fmla="*/ 582 h 905"/>
              <a:gd name="T48" fmla="*/ 746 w 906"/>
              <a:gd name="T49" fmla="*/ 555 h 905"/>
              <a:gd name="T50" fmla="*/ 556 w 906"/>
              <a:gd name="T51" fmla="*/ 746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6" h="905">
                <a:moveTo>
                  <a:pt x="775" y="526"/>
                </a:moveTo>
                <a:cubicBezTo>
                  <a:pt x="526" y="775"/>
                  <a:pt x="526" y="775"/>
                  <a:pt x="526" y="775"/>
                </a:cubicBezTo>
                <a:cubicBezTo>
                  <a:pt x="439" y="731"/>
                  <a:pt x="304" y="640"/>
                  <a:pt x="214" y="550"/>
                </a:cubicBezTo>
                <a:cubicBezTo>
                  <a:pt x="0" y="336"/>
                  <a:pt x="26" y="26"/>
                  <a:pt x="26" y="26"/>
                </a:cubicBezTo>
                <a:cubicBezTo>
                  <a:pt x="26" y="26"/>
                  <a:pt x="337" y="0"/>
                  <a:pt x="550" y="213"/>
                </a:cubicBezTo>
                <a:cubicBezTo>
                  <a:pt x="640" y="304"/>
                  <a:pt x="731" y="439"/>
                  <a:pt x="775" y="526"/>
                </a:cubicBezTo>
                <a:close/>
                <a:moveTo>
                  <a:pt x="338" y="338"/>
                </a:moveTo>
                <a:cubicBezTo>
                  <a:pt x="298" y="378"/>
                  <a:pt x="298" y="443"/>
                  <a:pt x="338" y="482"/>
                </a:cubicBezTo>
                <a:cubicBezTo>
                  <a:pt x="378" y="522"/>
                  <a:pt x="443" y="522"/>
                  <a:pt x="483" y="482"/>
                </a:cubicBezTo>
                <a:cubicBezTo>
                  <a:pt x="523" y="443"/>
                  <a:pt x="523" y="378"/>
                  <a:pt x="483" y="338"/>
                </a:cubicBezTo>
                <a:cubicBezTo>
                  <a:pt x="443" y="298"/>
                  <a:pt x="378" y="298"/>
                  <a:pt x="338" y="338"/>
                </a:cubicBezTo>
                <a:close/>
                <a:moveTo>
                  <a:pt x="56" y="274"/>
                </a:moveTo>
                <a:cubicBezTo>
                  <a:pt x="101" y="257"/>
                  <a:pt x="148" y="228"/>
                  <a:pt x="188" y="188"/>
                </a:cubicBezTo>
                <a:cubicBezTo>
                  <a:pt x="229" y="147"/>
                  <a:pt x="258" y="101"/>
                  <a:pt x="274" y="55"/>
                </a:cubicBezTo>
                <a:moveTo>
                  <a:pt x="226" y="562"/>
                </a:moveTo>
                <a:cubicBezTo>
                  <a:pt x="210" y="632"/>
                  <a:pt x="207" y="751"/>
                  <a:pt x="362" y="905"/>
                </a:cubicBezTo>
                <a:cubicBezTo>
                  <a:pt x="373" y="833"/>
                  <a:pt x="393" y="754"/>
                  <a:pt x="407" y="704"/>
                </a:cubicBezTo>
                <a:moveTo>
                  <a:pt x="704" y="407"/>
                </a:moveTo>
                <a:cubicBezTo>
                  <a:pt x="755" y="393"/>
                  <a:pt x="833" y="372"/>
                  <a:pt x="906" y="361"/>
                </a:cubicBezTo>
                <a:cubicBezTo>
                  <a:pt x="752" y="207"/>
                  <a:pt x="633" y="209"/>
                  <a:pt x="563" y="226"/>
                </a:cubicBezTo>
                <a:moveTo>
                  <a:pt x="556" y="746"/>
                </a:moveTo>
                <a:cubicBezTo>
                  <a:pt x="564" y="755"/>
                  <a:pt x="573" y="765"/>
                  <a:pt x="583" y="775"/>
                </a:cubicBezTo>
                <a:cubicBezTo>
                  <a:pt x="674" y="866"/>
                  <a:pt x="844" y="843"/>
                  <a:pt x="844" y="843"/>
                </a:cubicBezTo>
                <a:cubicBezTo>
                  <a:pt x="844" y="843"/>
                  <a:pt x="866" y="673"/>
                  <a:pt x="775" y="582"/>
                </a:cubicBezTo>
                <a:cubicBezTo>
                  <a:pt x="766" y="573"/>
                  <a:pt x="756" y="564"/>
                  <a:pt x="746" y="555"/>
                </a:cubicBezTo>
                <a:lnTo>
                  <a:pt x="556" y="746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23" name="Freeform 158">
            <a:extLst>
              <a:ext uri="{FF2B5EF4-FFF2-40B4-BE49-F238E27FC236}">
                <a16:creationId xmlns:a16="http://schemas.microsoft.com/office/drawing/2014/main" id="{DF098A59-BEC6-3EDE-DAE3-9D1EDBD30072}"/>
              </a:ext>
            </a:extLst>
          </p:cNvPr>
          <p:cNvSpPr>
            <a:spLocks noEditPoints="1"/>
          </p:cNvSpPr>
          <p:nvPr/>
        </p:nvSpPr>
        <p:spPr bwMode="auto">
          <a:xfrm>
            <a:off x="16219401" y="9786042"/>
            <a:ext cx="736860" cy="784486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24" name="Freeform 167">
            <a:extLst>
              <a:ext uri="{FF2B5EF4-FFF2-40B4-BE49-F238E27FC236}">
                <a16:creationId xmlns:a16="http://schemas.microsoft.com/office/drawing/2014/main" id="{1FE64621-E961-6B3F-6596-B710DE0172BD}"/>
              </a:ext>
            </a:extLst>
          </p:cNvPr>
          <p:cNvSpPr>
            <a:spLocks noEditPoints="1"/>
          </p:cNvSpPr>
          <p:nvPr/>
        </p:nvSpPr>
        <p:spPr bwMode="auto">
          <a:xfrm>
            <a:off x="12864956" y="10947500"/>
            <a:ext cx="630392" cy="739658"/>
          </a:xfrm>
          <a:custGeom>
            <a:avLst/>
            <a:gdLst>
              <a:gd name="T0" fmla="*/ 75 w 225"/>
              <a:gd name="T1" fmla="*/ 264 h 264"/>
              <a:gd name="T2" fmla="*/ 0 w 225"/>
              <a:gd name="T3" fmla="*/ 264 h 264"/>
              <a:gd name="T4" fmla="*/ 0 w 225"/>
              <a:gd name="T5" fmla="*/ 198 h 264"/>
              <a:gd name="T6" fmla="*/ 75 w 225"/>
              <a:gd name="T7" fmla="*/ 198 h 264"/>
              <a:gd name="T8" fmla="*/ 75 w 225"/>
              <a:gd name="T9" fmla="*/ 264 h 264"/>
              <a:gd name="T10" fmla="*/ 150 w 225"/>
              <a:gd name="T11" fmla="*/ 126 h 264"/>
              <a:gd name="T12" fmla="*/ 75 w 225"/>
              <a:gd name="T13" fmla="*/ 126 h 264"/>
              <a:gd name="T14" fmla="*/ 75 w 225"/>
              <a:gd name="T15" fmla="*/ 264 h 264"/>
              <a:gd name="T16" fmla="*/ 150 w 225"/>
              <a:gd name="T17" fmla="*/ 264 h 264"/>
              <a:gd name="T18" fmla="*/ 150 w 225"/>
              <a:gd name="T19" fmla="*/ 126 h 264"/>
              <a:gd name="T20" fmla="*/ 225 w 225"/>
              <a:gd name="T21" fmla="*/ 173 h 264"/>
              <a:gd name="T22" fmla="*/ 150 w 225"/>
              <a:gd name="T23" fmla="*/ 173 h 264"/>
              <a:gd name="T24" fmla="*/ 150 w 225"/>
              <a:gd name="T25" fmla="*/ 264 h 264"/>
              <a:gd name="T26" fmla="*/ 225 w 225"/>
              <a:gd name="T27" fmla="*/ 264 h 264"/>
              <a:gd name="T28" fmla="*/ 225 w 225"/>
              <a:gd name="T29" fmla="*/ 173 h 264"/>
              <a:gd name="T30" fmla="*/ 97 w 225"/>
              <a:gd name="T31" fmla="*/ 31 h 264"/>
              <a:gd name="T32" fmla="*/ 64 w 225"/>
              <a:gd name="T33" fmla="*/ 36 h 264"/>
              <a:gd name="T34" fmla="*/ 88 w 225"/>
              <a:gd name="T35" fmla="*/ 59 h 264"/>
              <a:gd name="T36" fmla="*/ 82 w 225"/>
              <a:gd name="T37" fmla="*/ 93 h 264"/>
              <a:gd name="T38" fmla="*/ 112 w 225"/>
              <a:gd name="T39" fmla="*/ 77 h 264"/>
              <a:gd name="T40" fmla="*/ 143 w 225"/>
              <a:gd name="T41" fmla="*/ 93 h 264"/>
              <a:gd name="T42" fmla="*/ 137 w 225"/>
              <a:gd name="T43" fmla="*/ 59 h 264"/>
              <a:gd name="T44" fmla="*/ 161 w 225"/>
              <a:gd name="T45" fmla="*/ 36 h 264"/>
              <a:gd name="T46" fmla="*/ 128 w 225"/>
              <a:gd name="T47" fmla="*/ 31 h 264"/>
              <a:gd name="T48" fmla="*/ 112 w 225"/>
              <a:gd name="T49" fmla="*/ 0 h 264"/>
              <a:gd name="T50" fmla="*/ 97 w 225"/>
              <a:gd name="T51" fmla="*/ 31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5" h="264">
                <a:moveTo>
                  <a:pt x="75" y="264"/>
                </a:moveTo>
                <a:lnTo>
                  <a:pt x="0" y="264"/>
                </a:lnTo>
                <a:lnTo>
                  <a:pt x="0" y="198"/>
                </a:lnTo>
                <a:lnTo>
                  <a:pt x="75" y="198"/>
                </a:lnTo>
                <a:lnTo>
                  <a:pt x="75" y="264"/>
                </a:lnTo>
                <a:close/>
                <a:moveTo>
                  <a:pt x="150" y="126"/>
                </a:moveTo>
                <a:lnTo>
                  <a:pt x="75" y="126"/>
                </a:lnTo>
                <a:lnTo>
                  <a:pt x="75" y="264"/>
                </a:lnTo>
                <a:lnTo>
                  <a:pt x="150" y="264"/>
                </a:lnTo>
                <a:lnTo>
                  <a:pt x="150" y="126"/>
                </a:lnTo>
                <a:close/>
                <a:moveTo>
                  <a:pt x="225" y="173"/>
                </a:moveTo>
                <a:lnTo>
                  <a:pt x="150" y="173"/>
                </a:lnTo>
                <a:lnTo>
                  <a:pt x="150" y="264"/>
                </a:lnTo>
                <a:lnTo>
                  <a:pt x="225" y="264"/>
                </a:lnTo>
                <a:lnTo>
                  <a:pt x="225" y="173"/>
                </a:lnTo>
                <a:close/>
                <a:moveTo>
                  <a:pt x="97" y="31"/>
                </a:moveTo>
                <a:lnTo>
                  <a:pt x="64" y="36"/>
                </a:lnTo>
                <a:lnTo>
                  <a:pt x="88" y="59"/>
                </a:lnTo>
                <a:lnTo>
                  <a:pt x="82" y="93"/>
                </a:lnTo>
                <a:lnTo>
                  <a:pt x="112" y="77"/>
                </a:lnTo>
                <a:lnTo>
                  <a:pt x="143" y="93"/>
                </a:lnTo>
                <a:lnTo>
                  <a:pt x="137" y="59"/>
                </a:lnTo>
                <a:lnTo>
                  <a:pt x="161" y="36"/>
                </a:lnTo>
                <a:lnTo>
                  <a:pt x="128" y="31"/>
                </a:lnTo>
                <a:lnTo>
                  <a:pt x="112" y="0"/>
                </a:lnTo>
                <a:lnTo>
                  <a:pt x="97" y="31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361214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5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5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2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8" dur="1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9" dur="1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2" dur="15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3" dur="15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3" dur="50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6" dur="15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7" dur="15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7" dur="5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4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0" dur="15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1" dur="15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5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500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4" dur="5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7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193" grpId="0" animBg="1"/>
          <p:bldP spid="194" grpId="0" animBg="1"/>
          <p:bldP spid="195" grpId="0" animBg="1"/>
          <p:bldP spid="196" grpId="0"/>
          <p:bldP spid="197" grpId="0"/>
          <p:bldP spid="198" grpId="0" animBg="1"/>
          <p:bldP spid="199" grpId="0" animBg="1"/>
          <p:bldP spid="200" grpId="0" animBg="1"/>
          <p:bldP spid="201" grpId="0" animBg="1"/>
          <p:bldP spid="202" grpId="0" animBg="1"/>
          <p:bldP spid="203" grpId="0" animBg="1"/>
          <p:bldP spid="204" grpId="0" animBg="1"/>
          <p:bldP spid="205" grpId="0"/>
          <p:bldP spid="206" grpId="0"/>
          <p:bldP spid="207" grpId="0"/>
          <p:bldP spid="208" grpId="0"/>
          <p:bldP spid="209" grpId="0"/>
          <p:bldP spid="210" grpId="0"/>
          <p:bldP spid="211" grpId="0"/>
          <p:bldP spid="212" grpId="0"/>
          <p:bldP spid="213" grpId="0"/>
          <p:bldP spid="214" grpId="0"/>
          <p:bldP spid="216" grpId="0" animBg="1"/>
          <p:bldP spid="217" grpId="0" animBg="1"/>
          <p:bldP spid="218" grpId="0" animBg="1"/>
          <p:bldP spid="223" grpId="0" animBg="1"/>
          <p:bldP spid="2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2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5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3" dur="50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5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5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7" dur="5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5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5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5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500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4" dur="5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7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193" grpId="0" animBg="1"/>
          <p:bldP spid="194" grpId="0" animBg="1"/>
          <p:bldP spid="195" grpId="0" animBg="1"/>
          <p:bldP spid="196" grpId="0"/>
          <p:bldP spid="197" grpId="0"/>
          <p:bldP spid="198" grpId="0" animBg="1"/>
          <p:bldP spid="199" grpId="0" animBg="1"/>
          <p:bldP spid="200" grpId="0" animBg="1"/>
          <p:bldP spid="201" grpId="0" animBg="1"/>
          <p:bldP spid="202" grpId="0" animBg="1"/>
          <p:bldP spid="203" grpId="0" animBg="1"/>
          <p:bldP spid="204" grpId="0" animBg="1"/>
          <p:bldP spid="205" grpId="0"/>
          <p:bldP spid="206" grpId="0"/>
          <p:bldP spid="207" grpId="0"/>
          <p:bldP spid="208" grpId="0"/>
          <p:bldP spid="209" grpId="0"/>
          <p:bldP spid="210" grpId="0"/>
          <p:bldP spid="211" grpId="0"/>
          <p:bldP spid="212" grpId="0"/>
          <p:bldP spid="213" grpId="0"/>
          <p:bldP spid="214" grpId="0"/>
          <p:bldP spid="216" grpId="0" animBg="1"/>
          <p:bldP spid="217" grpId="0" animBg="1"/>
          <p:bldP spid="218" grpId="0" animBg="1"/>
          <p:bldP spid="223" grpId="0" animBg="1"/>
          <p:bldP spid="224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_D_78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152644"/>
      </a:accent2>
      <a:accent3>
        <a:srgbClr val="1743D7"/>
      </a:accent3>
      <a:accent4>
        <a:srgbClr val="E2FF65"/>
      </a:accent4>
      <a:accent5>
        <a:srgbClr val="8CC3E1"/>
      </a:accent5>
      <a:accent6>
        <a:srgbClr val="ECECE0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SlideOcean - Dark 25">
      <a:dk1>
        <a:srgbClr val="FFFFFF"/>
      </a:dk1>
      <a:lt1>
        <a:sysClr val="window" lastClr="FFFFFF"/>
      </a:lt1>
      <a:dk2>
        <a:srgbClr val="FFFFFF"/>
      </a:dk2>
      <a:lt2>
        <a:srgbClr val="252422"/>
      </a:lt2>
      <a:accent1>
        <a:srgbClr val="007F5F"/>
      </a:accent1>
      <a:accent2>
        <a:srgbClr val="2B9348"/>
      </a:accent2>
      <a:accent3>
        <a:srgbClr val="80B918"/>
      </a:accent3>
      <a:accent4>
        <a:srgbClr val="BFD200"/>
      </a:accent4>
      <a:accent5>
        <a:srgbClr val="DDDF00"/>
      </a:accent5>
      <a:accent6>
        <a:srgbClr val="FFFF3F"/>
      </a:accent6>
      <a:hlink>
        <a:srgbClr val="C9CBA3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CP_D_83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001F3F"/>
      </a:accent1>
      <a:accent2>
        <a:srgbClr val="1E488F"/>
      </a:accent2>
      <a:accent3>
        <a:srgbClr val="00804C"/>
      </a:accent3>
      <a:accent4>
        <a:srgbClr val="74C365"/>
      </a:accent4>
      <a:accent5>
        <a:srgbClr val="F6F7ED"/>
      </a:accent5>
      <a:accent6>
        <a:srgbClr val="DBE64C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_NEU_D_03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0BECF2"/>
      </a:accent2>
      <a:accent3>
        <a:srgbClr val="FF017E"/>
      </a:accent3>
      <a:accent4>
        <a:srgbClr val="A052E7"/>
      </a:accent4>
      <a:accent5>
        <a:srgbClr val="FEF903"/>
      </a:accent5>
      <a:accent6>
        <a:srgbClr val="FA2134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_L_26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5280C1"/>
      </a:accent1>
      <a:accent2>
        <a:srgbClr val="94BEE1"/>
      </a:accent2>
      <a:accent3>
        <a:srgbClr val="432061"/>
      </a:accent3>
      <a:accent4>
        <a:srgbClr val="84608F"/>
      </a:accent4>
      <a:accent5>
        <a:srgbClr val="C27FD7"/>
      </a:accent5>
      <a:accent6>
        <a:srgbClr val="E629F1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SlideOcean - Light 93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4E7DDE"/>
      </a:accent1>
      <a:accent2>
        <a:srgbClr val="2CCCCF"/>
      </a:accent2>
      <a:accent3>
        <a:srgbClr val="CECED0"/>
      </a:accent3>
      <a:accent4>
        <a:srgbClr val="F35748"/>
      </a:accent4>
      <a:accent5>
        <a:srgbClr val="42456C"/>
      </a:accent5>
      <a:accent6>
        <a:srgbClr val="445469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11229</TotalTime>
  <Words>670</Words>
  <Application>Microsoft Office PowerPoint</Application>
  <PresentationFormat>Custom</PresentationFormat>
  <Paragraphs>190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19</vt:i4>
      </vt:variant>
      <vt:variant>
        <vt:lpstr>Slide Titles</vt:lpstr>
      </vt:variant>
      <vt:variant>
        <vt:i4>10</vt:i4>
      </vt:variant>
    </vt:vector>
  </HeadingPairs>
  <TitlesOfParts>
    <vt:vector size="34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85 - 5A Digital Transformation</dc:title>
  <dc:creator>Slide Ocean</dc:creator>
  <cp:lastModifiedBy>SO</cp:lastModifiedBy>
  <cp:revision>2567</cp:revision>
  <dcterms:created xsi:type="dcterms:W3CDTF">2024-04-24T08:43:56Z</dcterms:created>
  <dcterms:modified xsi:type="dcterms:W3CDTF">2025-10-18T03:19:10Z</dcterms:modified>
</cp:coreProperties>
</file>