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6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7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8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9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10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1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2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theme/theme13.xml" ContentType="application/vnd.openxmlformats-officedocument.theme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theme/theme14.xml" ContentType="application/vnd.openxmlformats-officedocument.theme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theme/theme15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theme/theme16.xml" ContentType="application/vnd.openxmlformats-officedocument.theme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theme/theme17.xml" ContentType="application/vnd.openxmlformats-officedocument.theme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theme/theme18.xml" ContentType="application/vnd.openxmlformats-officedocument.theme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30"/>
  </p:notesMasterIdLst>
  <p:handoutMasterIdLst>
    <p:handoutMasterId r:id="rId31"/>
  </p:handoutMasterIdLst>
  <p:sldIdLst>
    <p:sldId id="2147378242" r:id="rId20"/>
    <p:sldId id="2147378239" r:id="rId21"/>
    <p:sldId id="2147378240" r:id="rId22"/>
    <p:sldId id="2147378243" r:id="rId23"/>
    <p:sldId id="2147378238" r:id="rId24"/>
    <p:sldId id="2147378241" r:id="rId25"/>
    <p:sldId id="2147378248" r:id="rId26"/>
    <p:sldId id="2147378245" r:id="rId27"/>
    <p:sldId id="2147378246" r:id="rId28"/>
    <p:sldId id="2147378249" r:id="rId29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C1C1C"/>
    <a:srgbClr val="FFFFFF"/>
    <a:srgbClr val="3D054F"/>
    <a:srgbClr val="ECBA9C"/>
    <a:srgbClr val="EFC6AC"/>
    <a:srgbClr val="F5CDBB"/>
    <a:srgbClr val="A152FD"/>
    <a:srgbClr val="0B0A0E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122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15ADA0-F1CF-E45F-5598-EAC62DD531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993"/>
            <a:ext cx="6519887" cy="13715009"/>
          </a:xfrm>
          <a:custGeom>
            <a:avLst/>
            <a:gdLst>
              <a:gd name="connsiteX0" fmla="*/ 0 w 6519887"/>
              <a:gd name="connsiteY0" fmla="*/ 0 h 13715009"/>
              <a:gd name="connsiteX1" fmla="*/ 6519887 w 6519887"/>
              <a:gd name="connsiteY1" fmla="*/ 6882616 h 13715009"/>
              <a:gd name="connsiteX2" fmla="*/ 47572 w 6519887"/>
              <a:gd name="connsiteY2" fmla="*/ 13715009 h 13715009"/>
              <a:gd name="connsiteX3" fmla="*/ 0 w 6519887"/>
              <a:gd name="connsiteY3" fmla="*/ 13715009 h 13715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9887" h="13715009">
                <a:moveTo>
                  <a:pt x="0" y="0"/>
                </a:moveTo>
                <a:lnTo>
                  <a:pt x="6519887" y="6882616"/>
                </a:lnTo>
                <a:lnTo>
                  <a:pt x="47572" y="13715009"/>
                </a:lnTo>
                <a:lnTo>
                  <a:pt x="0" y="13715009"/>
                </a:lnTo>
                <a:close/>
              </a:path>
            </a:pathLst>
          </a:custGeo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598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15ADA0-F1CF-E45F-5598-EAC62DD531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993"/>
            <a:ext cx="6519887" cy="13715009"/>
          </a:xfrm>
          <a:custGeom>
            <a:avLst/>
            <a:gdLst>
              <a:gd name="connsiteX0" fmla="*/ 0 w 6519887"/>
              <a:gd name="connsiteY0" fmla="*/ 0 h 13715009"/>
              <a:gd name="connsiteX1" fmla="*/ 6519887 w 6519887"/>
              <a:gd name="connsiteY1" fmla="*/ 6882616 h 13715009"/>
              <a:gd name="connsiteX2" fmla="*/ 47572 w 6519887"/>
              <a:gd name="connsiteY2" fmla="*/ 13715009 h 13715009"/>
              <a:gd name="connsiteX3" fmla="*/ 0 w 6519887"/>
              <a:gd name="connsiteY3" fmla="*/ 13715009 h 13715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9887" h="13715009">
                <a:moveTo>
                  <a:pt x="0" y="0"/>
                </a:moveTo>
                <a:lnTo>
                  <a:pt x="6519887" y="6882616"/>
                </a:lnTo>
                <a:lnTo>
                  <a:pt x="47572" y="13715009"/>
                </a:lnTo>
                <a:lnTo>
                  <a:pt x="0" y="13715009"/>
                </a:lnTo>
                <a:close/>
              </a:path>
            </a:pathLst>
          </a:custGeo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61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15ADA0-F1CF-E45F-5598-EAC62DD531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993"/>
            <a:ext cx="6519887" cy="13715009"/>
          </a:xfrm>
          <a:custGeom>
            <a:avLst/>
            <a:gdLst>
              <a:gd name="connsiteX0" fmla="*/ 0 w 6519887"/>
              <a:gd name="connsiteY0" fmla="*/ 0 h 13715009"/>
              <a:gd name="connsiteX1" fmla="*/ 6519887 w 6519887"/>
              <a:gd name="connsiteY1" fmla="*/ 6882616 h 13715009"/>
              <a:gd name="connsiteX2" fmla="*/ 47572 w 6519887"/>
              <a:gd name="connsiteY2" fmla="*/ 13715009 h 13715009"/>
              <a:gd name="connsiteX3" fmla="*/ 0 w 6519887"/>
              <a:gd name="connsiteY3" fmla="*/ 13715009 h 13715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9887" h="13715009">
                <a:moveTo>
                  <a:pt x="0" y="0"/>
                </a:moveTo>
                <a:lnTo>
                  <a:pt x="6519887" y="6882616"/>
                </a:lnTo>
                <a:lnTo>
                  <a:pt x="47572" y="13715009"/>
                </a:lnTo>
                <a:lnTo>
                  <a:pt x="0" y="13715009"/>
                </a:lnTo>
                <a:close/>
              </a:path>
            </a:pathLst>
          </a:custGeo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64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15ADA0-F1CF-E45F-5598-EAC62DD531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993"/>
            <a:ext cx="6519887" cy="13715009"/>
          </a:xfrm>
          <a:custGeom>
            <a:avLst/>
            <a:gdLst>
              <a:gd name="connsiteX0" fmla="*/ 0 w 6519887"/>
              <a:gd name="connsiteY0" fmla="*/ 0 h 13715009"/>
              <a:gd name="connsiteX1" fmla="*/ 6519887 w 6519887"/>
              <a:gd name="connsiteY1" fmla="*/ 6882616 h 13715009"/>
              <a:gd name="connsiteX2" fmla="*/ 47572 w 6519887"/>
              <a:gd name="connsiteY2" fmla="*/ 13715009 h 13715009"/>
              <a:gd name="connsiteX3" fmla="*/ 0 w 6519887"/>
              <a:gd name="connsiteY3" fmla="*/ 13715009 h 13715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9887" h="13715009">
                <a:moveTo>
                  <a:pt x="0" y="0"/>
                </a:moveTo>
                <a:lnTo>
                  <a:pt x="6519887" y="6882616"/>
                </a:lnTo>
                <a:lnTo>
                  <a:pt x="47572" y="13715009"/>
                </a:lnTo>
                <a:lnTo>
                  <a:pt x="0" y="13715009"/>
                </a:lnTo>
                <a:close/>
              </a:path>
            </a:pathLst>
          </a:custGeo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61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15ADA0-F1CF-E45F-5598-EAC62DD531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993"/>
            <a:ext cx="6519887" cy="13715009"/>
          </a:xfrm>
          <a:custGeom>
            <a:avLst/>
            <a:gdLst>
              <a:gd name="connsiteX0" fmla="*/ 0 w 6519887"/>
              <a:gd name="connsiteY0" fmla="*/ 0 h 13715009"/>
              <a:gd name="connsiteX1" fmla="*/ 6519887 w 6519887"/>
              <a:gd name="connsiteY1" fmla="*/ 6882616 h 13715009"/>
              <a:gd name="connsiteX2" fmla="*/ 47572 w 6519887"/>
              <a:gd name="connsiteY2" fmla="*/ 13715009 h 13715009"/>
              <a:gd name="connsiteX3" fmla="*/ 0 w 6519887"/>
              <a:gd name="connsiteY3" fmla="*/ 13715009 h 13715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9887" h="13715009">
                <a:moveTo>
                  <a:pt x="0" y="0"/>
                </a:moveTo>
                <a:lnTo>
                  <a:pt x="6519887" y="6882616"/>
                </a:lnTo>
                <a:lnTo>
                  <a:pt x="47572" y="13715009"/>
                </a:lnTo>
                <a:lnTo>
                  <a:pt x="0" y="13715009"/>
                </a:lnTo>
                <a:close/>
              </a:path>
            </a:pathLst>
          </a:custGeo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40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15ADA0-F1CF-E45F-5598-EAC62DD531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993"/>
            <a:ext cx="6519887" cy="13715009"/>
          </a:xfrm>
          <a:custGeom>
            <a:avLst/>
            <a:gdLst>
              <a:gd name="connsiteX0" fmla="*/ 0 w 6519887"/>
              <a:gd name="connsiteY0" fmla="*/ 0 h 13715009"/>
              <a:gd name="connsiteX1" fmla="*/ 6519887 w 6519887"/>
              <a:gd name="connsiteY1" fmla="*/ 6882616 h 13715009"/>
              <a:gd name="connsiteX2" fmla="*/ 47572 w 6519887"/>
              <a:gd name="connsiteY2" fmla="*/ 13715009 h 13715009"/>
              <a:gd name="connsiteX3" fmla="*/ 0 w 6519887"/>
              <a:gd name="connsiteY3" fmla="*/ 13715009 h 13715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9887" h="13715009">
                <a:moveTo>
                  <a:pt x="0" y="0"/>
                </a:moveTo>
                <a:lnTo>
                  <a:pt x="6519887" y="6882616"/>
                </a:lnTo>
                <a:lnTo>
                  <a:pt x="47572" y="13715009"/>
                </a:lnTo>
                <a:lnTo>
                  <a:pt x="0" y="13715009"/>
                </a:lnTo>
                <a:close/>
              </a:path>
            </a:pathLst>
          </a:custGeo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657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15ADA0-F1CF-E45F-5598-EAC62DD531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993"/>
            <a:ext cx="6519887" cy="13715009"/>
          </a:xfrm>
          <a:custGeom>
            <a:avLst/>
            <a:gdLst>
              <a:gd name="connsiteX0" fmla="*/ 0 w 6519887"/>
              <a:gd name="connsiteY0" fmla="*/ 0 h 13715009"/>
              <a:gd name="connsiteX1" fmla="*/ 6519887 w 6519887"/>
              <a:gd name="connsiteY1" fmla="*/ 6882616 h 13715009"/>
              <a:gd name="connsiteX2" fmla="*/ 47572 w 6519887"/>
              <a:gd name="connsiteY2" fmla="*/ 13715009 h 13715009"/>
              <a:gd name="connsiteX3" fmla="*/ 0 w 6519887"/>
              <a:gd name="connsiteY3" fmla="*/ 13715009 h 13715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9887" h="13715009">
                <a:moveTo>
                  <a:pt x="0" y="0"/>
                </a:moveTo>
                <a:lnTo>
                  <a:pt x="6519887" y="6882616"/>
                </a:lnTo>
                <a:lnTo>
                  <a:pt x="47572" y="13715009"/>
                </a:lnTo>
                <a:lnTo>
                  <a:pt x="0" y="13715009"/>
                </a:lnTo>
                <a:close/>
              </a:path>
            </a:pathLst>
          </a:custGeo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3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10/17/2025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15ADA0-F1CF-E45F-5598-EAC62DD531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993"/>
            <a:ext cx="6519887" cy="13715009"/>
          </a:xfrm>
          <a:custGeom>
            <a:avLst/>
            <a:gdLst>
              <a:gd name="connsiteX0" fmla="*/ 0 w 6519887"/>
              <a:gd name="connsiteY0" fmla="*/ 0 h 13715009"/>
              <a:gd name="connsiteX1" fmla="*/ 6519887 w 6519887"/>
              <a:gd name="connsiteY1" fmla="*/ 6882616 h 13715009"/>
              <a:gd name="connsiteX2" fmla="*/ 47572 w 6519887"/>
              <a:gd name="connsiteY2" fmla="*/ 13715009 h 13715009"/>
              <a:gd name="connsiteX3" fmla="*/ 0 w 6519887"/>
              <a:gd name="connsiteY3" fmla="*/ 13715009 h 13715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9887" h="13715009">
                <a:moveTo>
                  <a:pt x="0" y="0"/>
                </a:moveTo>
                <a:lnTo>
                  <a:pt x="6519887" y="6882616"/>
                </a:lnTo>
                <a:lnTo>
                  <a:pt x="47572" y="13715009"/>
                </a:lnTo>
                <a:lnTo>
                  <a:pt x="0" y="13715009"/>
                </a:lnTo>
                <a:close/>
              </a:path>
            </a:pathLst>
          </a:custGeo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06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15ADA0-F1CF-E45F-5598-EAC62DD531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993"/>
            <a:ext cx="6519887" cy="13715009"/>
          </a:xfrm>
          <a:custGeom>
            <a:avLst/>
            <a:gdLst>
              <a:gd name="connsiteX0" fmla="*/ 0 w 6519887"/>
              <a:gd name="connsiteY0" fmla="*/ 0 h 13715009"/>
              <a:gd name="connsiteX1" fmla="*/ 6519887 w 6519887"/>
              <a:gd name="connsiteY1" fmla="*/ 6882616 h 13715009"/>
              <a:gd name="connsiteX2" fmla="*/ 47572 w 6519887"/>
              <a:gd name="connsiteY2" fmla="*/ 13715009 h 13715009"/>
              <a:gd name="connsiteX3" fmla="*/ 0 w 6519887"/>
              <a:gd name="connsiteY3" fmla="*/ 13715009 h 13715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9887" h="13715009">
                <a:moveTo>
                  <a:pt x="0" y="0"/>
                </a:moveTo>
                <a:lnTo>
                  <a:pt x="6519887" y="6882616"/>
                </a:lnTo>
                <a:lnTo>
                  <a:pt x="47572" y="13715009"/>
                </a:lnTo>
                <a:lnTo>
                  <a:pt x="0" y="13715009"/>
                </a:lnTo>
                <a:close/>
              </a:path>
            </a:pathLst>
          </a:custGeo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18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15ADA0-F1CF-E45F-5598-EAC62DD531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993"/>
            <a:ext cx="6519887" cy="13715009"/>
          </a:xfrm>
          <a:custGeom>
            <a:avLst/>
            <a:gdLst>
              <a:gd name="connsiteX0" fmla="*/ 0 w 6519887"/>
              <a:gd name="connsiteY0" fmla="*/ 0 h 13715009"/>
              <a:gd name="connsiteX1" fmla="*/ 6519887 w 6519887"/>
              <a:gd name="connsiteY1" fmla="*/ 6882616 h 13715009"/>
              <a:gd name="connsiteX2" fmla="*/ 47572 w 6519887"/>
              <a:gd name="connsiteY2" fmla="*/ 13715009 h 13715009"/>
              <a:gd name="connsiteX3" fmla="*/ 0 w 6519887"/>
              <a:gd name="connsiteY3" fmla="*/ 13715009 h 13715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9887" h="13715009">
                <a:moveTo>
                  <a:pt x="0" y="0"/>
                </a:moveTo>
                <a:lnTo>
                  <a:pt x="6519887" y="6882616"/>
                </a:lnTo>
                <a:lnTo>
                  <a:pt x="47572" y="13715009"/>
                </a:lnTo>
                <a:lnTo>
                  <a:pt x="0" y="13715009"/>
                </a:lnTo>
                <a:close/>
              </a:path>
            </a:pathLst>
          </a:custGeo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53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15ADA0-F1CF-E45F-5598-EAC62DD531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993"/>
            <a:ext cx="6519887" cy="13715009"/>
          </a:xfrm>
          <a:custGeom>
            <a:avLst/>
            <a:gdLst>
              <a:gd name="connsiteX0" fmla="*/ 0 w 6519887"/>
              <a:gd name="connsiteY0" fmla="*/ 0 h 13715009"/>
              <a:gd name="connsiteX1" fmla="*/ 6519887 w 6519887"/>
              <a:gd name="connsiteY1" fmla="*/ 6882616 h 13715009"/>
              <a:gd name="connsiteX2" fmla="*/ 47572 w 6519887"/>
              <a:gd name="connsiteY2" fmla="*/ 13715009 h 13715009"/>
              <a:gd name="connsiteX3" fmla="*/ 0 w 6519887"/>
              <a:gd name="connsiteY3" fmla="*/ 13715009 h 13715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9887" h="13715009">
                <a:moveTo>
                  <a:pt x="0" y="0"/>
                </a:moveTo>
                <a:lnTo>
                  <a:pt x="6519887" y="6882616"/>
                </a:lnTo>
                <a:lnTo>
                  <a:pt x="47572" y="13715009"/>
                </a:lnTo>
                <a:lnTo>
                  <a:pt x="0" y="13715009"/>
                </a:lnTo>
                <a:close/>
              </a:path>
            </a:pathLst>
          </a:custGeo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21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15ADA0-F1CF-E45F-5598-EAC62DD531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993"/>
            <a:ext cx="6519887" cy="13715009"/>
          </a:xfrm>
          <a:custGeom>
            <a:avLst/>
            <a:gdLst>
              <a:gd name="connsiteX0" fmla="*/ 0 w 6519887"/>
              <a:gd name="connsiteY0" fmla="*/ 0 h 13715009"/>
              <a:gd name="connsiteX1" fmla="*/ 6519887 w 6519887"/>
              <a:gd name="connsiteY1" fmla="*/ 6882616 h 13715009"/>
              <a:gd name="connsiteX2" fmla="*/ 47572 w 6519887"/>
              <a:gd name="connsiteY2" fmla="*/ 13715009 h 13715009"/>
              <a:gd name="connsiteX3" fmla="*/ 0 w 6519887"/>
              <a:gd name="connsiteY3" fmla="*/ 13715009 h 13715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9887" h="13715009">
                <a:moveTo>
                  <a:pt x="0" y="0"/>
                </a:moveTo>
                <a:lnTo>
                  <a:pt x="6519887" y="6882616"/>
                </a:lnTo>
                <a:lnTo>
                  <a:pt x="47572" y="13715009"/>
                </a:lnTo>
                <a:lnTo>
                  <a:pt x="0" y="13715009"/>
                </a:lnTo>
                <a:close/>
              </a:path>
            </a:pathLst>
          </a:custGeo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01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15ADA0-F1CF-E45F-5598-EAC62DD531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993"/>
            <a:ext cx="6519887" cy="13715009"/>
          </a:xfrm>
          <a:custGeom>
            <a:avLst/>
            <a:gdLst>
              <a:gd name="connsiteX0" fmla="*/ 0 w 6519887"/>
              <a:gd name="connsiteY0" fmla="*/ 0 h 13715009"/>
              <a:gd name="connsiteX1" fmla="*/ 6519887 w 6519887"/>
              <a:gd name="connsiteY1" fmla="*/ 6882616 h 13715009"/>
              <a:gd name="connsiteX2" fmla="*/ 47572 w 6519887"/>
              <a:gd name="connsiteY2" fmla="*/ 13715009 h 13715009"/>
              <a:gd name="connsiteX3" fmla="*/ 0 w 6519887"/>
              <a:gd name="connsiteY3" fmla="*/ 13715009 h 13715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9887" h="13715009">
                <a:moveTo>
                  <a:pt x="0" y="0"/>
                </a:moveTo>
                <a:lnTo>
                  <a:pt x="6519887" y="6882616"/>
                </a:lnTo>
                <a:lnTo>
                  <a:pt x="47572" y="13715009"/>
                </a:lnTo>
                <a:lnTo>
                  <a:pt x="0" y="13715009"/>
                </a:lnTo>
                <a:close/>
              </a:path>
            </a:pathLst>
          </a:custGeo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794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15ADA0-F1CF-E45F-5598-EAC62DD531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993"/>
            <a:ext cx="6519887" cy="13715009"/>
          </a:xfrm>
          <a:custGeom>
            <a:avLst/>
            <a:gdLst>
              <a:gd name="connsiteX0" fmla="*/ 0 w 6519887"/>
              <a:gd name="connsiteY0" fmla="*/ 0 h 13715009"/>
              <a:gd name="connsiteX1" fmla="*/ 6519887 w 6519887"/>
              <a:gd name="connsiteY1" fmla="*/ 6882616 h 13715009"/>
              <a:gd name="connsiteX2" fmla="*/ 47572 w 6519887"/>
              <a:gd name="connsiteY2" fmla="*/ 13715009 h 13715009"/>
              <a:gd name="connsiteX3" fmla="*/ 0 w 6519887"/>
              <a:gd name="connsiteY3" fmla="*/ 13715009 h 13715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9887" h="13715009">
                <a:moveTo>
                  <a:pt x="0" y="0"/>
                </a:moveTo>
                <a:lnTo>
                  <a:pt x="6519887" y="6882616"/>
                </a:lnTo>
                <a:lnTo>
                  <a:pt x="47572" y="13715009"/>
                </a:lnTo>
                <a:lnTo>
                  <a:pt x="0" y="13715009"/>
                </a:lnTo>
                <a:close/>
              </a:path>
            </a:pathLst>
          </a:custGeo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5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15ADA0-F1CF-E45F-5598-EAC62DD531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993"/>
            <a:ext cx="6519887" cy="13715009"/>
          </a:xfrm>
          <a:custGeom>
            <a:avLst/>
            <a:gdLst>
              <a:gd name="connsiteX0" fmla="*/ 0 w 6519887"/>
              <a:gd name="connsiteY0" fmla="*/ 0 h 13715009"/>
              <a:gd name="connsiteX1" fmla="*/ 6519887 w 6519887"/>
              <a:gd name="connsiteY1" fmla="*/ 6882616 h 13715009"/>
              <a:gd name="connsiteX2" fmla="*/ 47572 w 6519887"/>
              <a:gd name="connsiteY2" fmla="*/ 13715009 h 13715009"/>
              <a:gd name="connsiteX3" fmla="*/ 0 w 6519887"/>
              <a:gd name="connsiteY3" fmla="*/ 13715009 h 13715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9887" h="13715009">
                <a:moveTo>
                  <a:pt x="0" y="0"/>
                </a:moveTo>
                <a:lnTo>
                  <a:pt x="6519887" y="6882616"/>
                </a:lnTo>
                <a:lnTo>
                  <a:pt x="47572" y="13715009"/>
                </a:lnTo>
                <a:lnTo>
                  <a:pt x="0" y="13715009"/>
                </a:lnTo>
                <a:close/>
              </a:path>
            </a:pathLst>
          </a:custGeo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0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15ADA0-F1CF-E45F-5598-EAC62DD531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993"/>
            <a:ext cx="6519887" cy="13715009"/>
          </a:xfrm>
          <a:custGeom>
            <a:avLst/>
            <a:gdLst>
              <a:gd name="connsiteX0" fmla="*/ 0 w 6519887"/>
              <a:gd name="connsiteY0" fmla="*/ 0 h 13715009"/>
              <a:gd name="connsiteX1" fmla="*/ 6519887 w 6519887"/>
              <a:gd name="connsiteY1" fmla="*/ 6882616 h 13715009"/>
              <a:gd name="connsiteX2" fmla="*/ 47572 w 6519887"/>
              <a:gd name="connsiteY2" fmla="*/ 13715009 h 13715009"/>
              <a:gd name="connsiteX3" fmla="*/ 0 w 6519887"/>
              <a:gd name="connsiteY3" fmla="*/ 13715009 h 13715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9887" h="13715009">
                <a:moveTo>
                  <a:pt x="0" y="0"/>
                </a:moveTo>
                <a:lnTo>
                  <a:pt x="6519887" y="6882616"/>
                </a:lnTo>
                <a:lnTo>
                  <a:pt x="47572" y="13715009"/>
                </a:lnTo>
                <a:lnTo>
                  <a:pt x="0" y="13715009"/>
                </a:lnTo>
                <a:close/>
              </a:path>
            </a:pathLst>
          </a:custGeo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457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15ADA0-F1CF-E45F-5598-EAC62DD531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993"/>
            <a:ext cx="6519887" cy="13715009"/>
          </a:xfrm>
          <a:custGeom>
            <a:avLst/>
            <a:gdLst>
              <a:gd name="connsiteX0" fmla="*/ 0 w 6519887"/>
              <a:gd name="connsiteY0" fmla="*/ 0 h 13715009"/>
              <a:gd name="connsiteX1" fmla="*/ 6519887 w 6519887"/>
              <a:gd name="connsiteY1" fmla="*/ 6882616 h 13715009"/>
              <a:gd name="connsiteX2" fmla="*/ 47572 w 6519887"/>
              <a:gd name="connsiteY2" fmla="*/ 13715009 h 13715009"/>
              <a:gd name="connsiteX3" fmla="*/ 0 w 6519887"/>
              <a:gd name="connsiteY3" fmla="*/ 13715009 h 13715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9887" h="13715009">
                <a:moveTo>
                  <a:pt x="0" y="0"/>
                </a:moveTo>
                <a:lnTo>
                  <a:pt x="6519887" y="6882616"/>
                </a:lnTo>
                <a:lnTo>
                  <a:pt x="47572" y="13715009"/>
                </a:lnTo>
                <a:lnTo>
                  <a:pt x="0" y="13715009"/>
                </a:lnTo>
                <a:close/>
              </a:path>
            </a:pathLst>
          </a:custGeo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083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15ADA0-F1CF-E45F-5598-EAC62DD531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993"/>
            <a:ext cx="6519887" cy="13715009"/>
          </a:xfrm>
          <a:custGeom>
            <a:avLst/>
            <a:gdLst>
              <a:gd name="connsiteX0" fmla="*/ 0 w 6519887"/>
              <a:gd name="connsiteY0" fmla="*/ 0 h 13715009"/>
              <a:gd name="connsiteX1" fmla="*/ 6519887 w 6519887"/>
              <a:gd name="connsiteY1" fmla="*/ 6882616 h 13715009"/>
              <a:gd name="connsiteX2" fmla="*/ 47572 w 6519887"/>
              <a:gd name="connsiteY2" fmla="*/ 13715009 h 13715009"/>
              <a:gd name="connsiteX3" fmla="*/ 0 w 6519887"/>
              <a:gd name="connsiteY3" fmla="*/ 13715009 h 13715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9887" h="13715009">
                <a:moveTo>
                  <a:pt x="0" y="0"/>
                </a:moveTo>
                <a:lnTo>
                  <a:pt x="6519887" y="6882616"/>
                </a:lnTo>
                <a:lnTo>
                  <a:pt x="47572" y="13715009"/>
                </a:lnTo>
                <a:lnTo>
                  <a:pt x="0" y="13715009"/>
                </a:lnTo>
                <a:close/>
              </a:path>
            </a:pathLst>
          </a:custGeo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284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theme" Target="../theme/theme10.xml"/><Relationship Id="rId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11" Type="http://schemas.openxmlformats.org/officeDocument/2006/relationships/theme" Target="../theme/theme12.xml"/><Relationship Id="rId5" Type="http://schemas.openxmlformats.org/officeDocument/2006/relationships/slideLayout" Target="../slideLayouts/slideLayout122.xml"/><Relationship Id="rId10" Type="http://schemas.openxmlformats.org/officeDocument/2006/relationships/slideLayout" Target="../slideLayouts/slideLayout127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theme" Target="../theme/theme13.xml"/><Relationship Id="rId5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9.xml"/><Relationship Id="rId1" Type="http://schemas.openxmlformats.org/officeDocument/2006/relationships/slideLayout" Target="../slideLayouts/slideLayout138.xml"/><Relationship Id="rId6" Type="http://schemas.openxmlformats.org/officeDocument/2006/relationships/slideLayout" Target="../slideLayouts/slideLayout143.xml"/><Relationship Id="rId11" Type="http://schemas.openxmlformats.org/officeDocument/2006/relationships/theme" Target="../theme/theme14.xml"/><Relationship Id="rId5" Type="http://schemas.openxmlformats.org/officeDocument/2006/relationships/slideLayout" Target="../slideLayouts/slideLayout142.xml"/><Relationship Id="rId10" Type="http://schemas.openxmlformats.org/officeDocument/2006/relationships/slideLayout" Target="../slideLayouts/slideLayout147.xml"/><Relationship Id="rId4" Type="http://schemas.openxmlformats.org/officeDocument/2006/relationships/slideLayout" Target="../slideLayouts/slideLayout141.xml"/><Relationship Id="rId9" Type="http://schemas.openxmlformats.org/officeDocument/2006/relationships/slideLayout" Target="../slideLayouts/slideLayout146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5.xml"/><Relationship Id="rId3" Type="http://schemas.openxmlformats.org/officeDocument/2006/relationships/slideLayout" Target="../slideLayouts/slideLayout150.xml"/><Relationship Id="rId7" Type="http://schemas.openxmlformats.org/officeDocument/2006/relationships/slideLayout" Target="../slideLayouts/slideLayout154.xml"/><Relationship Id="rId2" Type="http://schemas.openxmlformats.org/officeDocument/2006/relationships/slideLayout" Target="../slideLayouts/slideLayout149.xml"/><Relationship Id="rId1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53.xml"/><Relationship Id="rId11" Type="http://schemas.openxmlformats.org/officeDocument/2006/relationships/theme" Target="../theme/theme15.xml"/><Relationship Id="rId5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6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5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4.xml"/><Relationship Id="rId12" Type="http://schemas.openxmlformats.org/officeDocument/2006/relationships/slideLayout" Target="../slideLayouts/slideLayout169.xml"/><Relationship Id="rId2" Type="http://schemas.openxmlformats.org/officeDocument/2006/relationships/slideLayout" Target="../slideLayouts/slideLayout159.xml"/><Relationship Id="rId1" Type="http://schemas.openxmlformats.org/officeDocument/2006/relationships/slideLayout" Target="../slideLayouts/slideLayout158.xml"/><Relationship Id="rId6" Type="http://schemas.openxmlformats.org/officeDocument/2006/relationships/slideLayout" Target="../slideLayouts/slideLayout163.xml"/><Relationship Id="rId11" Type="http://schemas.openxmlformats.org/officeDocument/2006/relationships/slideLayout" Target="../slideLayouts/slideLayout168.xml"/><Relationship Id="rId5" Type="http://schemas.openxmlformats.org/officeDocument/2006/relationships/slideLayout" Target="../slideLayouts/slideLayout162.xml"/><Relationship Id="rId10" Type="http://schemas.openxmlformats.org/officeDocument/2006/relationships/slideLayout" Target="../slideLayouts/slideLayout167.xml"/><Relationship Id="rId4" Type="http://schemas.openxmlformats.org/officeDocument/2006/relationships/slideLayout" Target="../slideLayouts/slideLayout161.xml"/><Relationship Id="rId9" Type="http://schemas.openxmlformats.org/officeDocument/2006/relationships/slideLayout" Target="../slideLayouts/slideLayout16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7.xml"/><Relationship Id="rId3" Type="http://schemas.openxmlformats.org/officeDocument/2006/relationships/slideLayout" Target="../slideLayouts/slideLayout172.xml"/><Relationship Id="rId7" Type="http://schemas.openxmlformats.org/officeDocument/2006/relationships/slideLayout" Target="../slideLayouts/slideLayout176.xml"/><Relationship Id="rId2" Type="http://schemas.openxmlformats.org/officeDocument/2006/relationships/slideLayout" Target="../slideLayouts/slideLayout171.xml"/><Relationship Id="rId1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5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74.xml"/><Relationship Id="rId10" Type="http://schemas.openxmlformats.org/officeDocument/2006/relationships/slideLayout" Target="../slideLayouts/slideLayout179.xml"/><Relationship Id="rId4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8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7.xml"/><Relationship Id="rId3" Type="http://schemas.openxmlformats.org/officeDocument/2006/relationships/slideLayout" Target="../slideLayouts/slideLayout182.xml"/><Relationship Id="rId7" Type="http://schemas.openxmlformats.org/officeDocument/2006/relationships/slideLayout" Target="../slideLayouts/slideLayout186.xml"/><Relationship Id="rId2" Type="http://schemas.openxmlformats.org/officeDocument/2006/relationships/slideLayout" Target="../slideLayouts/slideLayout181.xml"/><Relationship Id="rId1" Type="http://schemas.openxmlformats.org/officeDocument/2006/relationships/slideLayout" Target="../slideLayouts/slideLayout180.xml"/><Relationship Id="rId6" Type="http://schemas.openxmlformats.org/officeDocument/2006/relationships/slideLayout" Target="../slideLayouts/slideLayout185.xml"/><Relationship Id="rId11" Type="http://schemas.openxmlformats.org/officeDocument/2006/relationships/theme" Target="../theme/theme18.xml"/><Relationship Id="rId5" Type="http://schemas.openxmlformats.org/officeDocument/2006/relationships/slideLayout" Target="../slideLayouts/slideLayout184.xml"/><Relationship Id="rId10" Type="http://schemas.openxmlformats.org/officeDocument/2006/relationships/slideLayout" Target="../slideLayouts/slideLayout189.xml"/><Relationship Id="rId4" Type="http://schemas.openxmlformats.org/officeDocument/2006/relationships/slideLayout" Target="../slideLayouts/slideLayout183.xml"/><Relationship Id="rId9" Type="http://schemas.openxmlformats.org/officeDocument/2006/relationships/slideLayout" Target="../slideLayouts/slideLayout188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7.xml"/><Relationship Id="rId3" Type="http://schemas.openxmlformats.org/officeDocument/2006/relationships/slideLayout" Target="../slideLayouts/slideLayout192.xml"/><Relationship Id="rId7" Type="http://schemas.openxmlformats.org/officeDocument/2006/relationships/slideLayout" Target="../slideLayouts/slideLayout196.xml"/><Relationship Id="rId2" Type="http://schemas.openxmlformats.org/officeDocument/2006/relationships/slideLayout" Target="../slideLayouts/slideLayout191.xml"/><Relationship Id="rId1" Type="http://schemas.openxmlformats.org/officeDocument/2006/relationships/slideLayout" Target="../slideLayouts/slideLayout190.xml"/><Relationship Id="rId6" Type="http://schemas.openxmlformats.org/officeDocument/2006/relationships/slideLayout" Target="../slideLayouts/slideLayout195.xml"/><Relationship Id="rId11" Type="http://schemas.openxmlformats.org/officeDocument/2006/relationships/theme" Target="../theme/theme19.xml"/><Relationship Id="rId5" Type="http://schemas.openxmlformats.org/officeDocument/2006/relationships/slideLayout" Target="../slideLayouts/slideLayout194.xml"/><Relationship Id="rId10" Type="http://schemas.openxmlformats.org/officeDocument/2006/relationships/slideLayout" Target="../slideLayouts/slideLayout199.xml"/><Relationship Id="rId4" Type="http://schemas.openxmlformats.org/officeDocument/2006/relationships/slideLayout" Target="../slideLayouts/slideLayout193.xml"/><Relationship Id="rId9" Type="http://schemas.openxmlformats.org/officeDocument/2006/relationships/slideLayout" Target="../slideLayouts/slideLayout19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77.xml"/><Relationship Id="rId7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6.xml"/><Relationship Id="rId2" Type="http://schemas.openxmlformats.org/officeDocument/2006/relationships/slideLayout" Target="../slideLayouts/slideLayout76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5.xml"/><Relationship Id="rId5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84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3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8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1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673" r:id="rId2"/>
    <p:sldLayoutId id="2147483674" r:id="rId3"/>
    <p:sldLayoutId id="2147483675" r:id="rId4"/>
    <p:sldLayoutId id="2147483677" r:id="rId5"/>
    <p:sldLayoutId id="2147483678" r:id="rId6"/>
    <p:sldLayoutId id="2147483680" r:id="rId7"/>
    <p:sldLayoutId id="2147483681" r:id="rId8"/>
    <p:sldLayoutId id="2147483682" r:id="rId9"/>
    <p:sldLayoutId id="2147483683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685" r:id="rId2"/>
    <p:sldLayoutId id="2147483686" r:id="rId3"/>
    <p:sldLayoutId id="2147483687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697" r:id="rId2"/>
    <p:sldLayoutId id="2147483698" r:id="rId3"/>
    <p:sldLayoutId id="2147483699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709" r:id="rId2"/>
    <p:sldLayoutId id="2147483710" r:id="rId3"/>
    <p:sldLayoutId id="2147483711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721" r:id="rId2"/>
    <p:sldLayoutId id="2147483722" r:id="rId3"/>
    <p:sldLayoutId id="2147483723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9D7228C8-7465-3098-EDE6-C8E49CA74FFC}"/>
              </a:ext>
            </a:extLst>
          </p:cNvPr>
          <p:cNvSpPr/>
          <p:nvPr/>
        </p:nvSpPr>
        <p:spPr>
          <a:xfrm rot="5400000">
            <a:off x="-1686022" y="1686028"/>
            <a:ext cx="13715997" cy="10343946"/>
          </a:xfrm>
          <a:custGeom>
            <a:avLst/>
            <a:gdLst>
              <a:gd name="connsiteX0" fmla="*/ 0 w 13715997"/>
              <a:gd name="connsiteY0" fmla="*/ 10343946 h 10343946"/>
              <a:gd name="connsiteX1" fmla="*/ 0 w 13715997"/>
              <a:gd name="connsiteY1" fmla="*/ 6520825 h 10343946"/>
              <a:gd name="connsiteX2" fmla="*/ 6883605 w 13715997"/>
              <a:gd name="connsiteY2" fmla="*/ 0 h 10343946"/>
              <a:gd name="connsiteX3" fmla="*/ 13715997 w 13715997"/>
              <a:gd name="connsiteY3" fmla="*/ 6472313 h 10343946"/>
              <a:gd name="connsiteX4" fmla="*/ 13715997 w 13715997"/>
              <a:gd name="connsiteY4" fmla="*/ 10343946 h 10343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7" h="10343946">
                <a:moveTo>
                  <a:pt x="0" y="10343946"/>
                </a:moveTo>
                <a:lnTo>
                  <a:pt x="0" y="6520825"/>
                </a:lnTo>
                <a:lnTo>
                  <a:pt x="6883605" y="0"/>
                </a:lnTo>
                <a:lnTo>
                  <a:pt x="13715997" y="6472313"/>
                </a:lnTo>
                <a:lnTo>
                  <a:pt x="13715997" y="10343946"/>
                </a:lnTo>
                <a:close/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9EC3EB4-100A-B4BE-5117-3A0BA92FDB84}"/>
              </a:ext>
            </a:extLst>
          </p:cNvPr>
          <p:cNvSpPr/>
          <p:nvPr/>
        </p:nvSpPr>
        <p:spPr>
          <a:xfrm rot="5400000">
            <a:off x="-2352379" y="2352386"/>
            <a:ext cx="13715997" cy="9011231"/>
          </a:xfrm>
          <a:custGeom>
            <a:avLst/>
            <a:gdLst>
              <a:gd name="connsiteX0" fmla="*/ 0 w 13715997"/>
              <a:gd name="connsiteY0" fmla="*/ 9011231 h 9011231"/>
              <a:gd name="connsiteX1" fmla="*/ 0 w 13715997"/>
              <a:gd name="connsiteY1" fmla="*/ 6520824 h 9011231"/>
              <a:gd name="connsiteX2" fmla="*/ 6883605 w 13715997"/>
              <a:gd name="connsiteY2" fmla="*/ 0 h 9011231"/>
              <a:gd name="connsiteX3" fmla="*/ 13715997 w 13715997"/>
              <a:gd name="connsiteY3" fmla="*/ 6472312 h 9011231"/>
              <a:gd name="connsiteX4" fmla="*/ 13715997 w 13715997"/>
              <a:gd name="connsiteY4" fmla="*/ 9011231 h 9011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7" h="9011231">
                <a:moveTo>
                  <a:pt x="0" y="9011231"/>
                </a:moveTo>
                <a:lnTo>
                  <a:pt x="0" y="6520824"/>
                </a:lnTo>
                <a:lnTo>
                  <a:pt x="6883605" y="0"/>
                </a:lnTo>
                <a:lnTo>
                  <a:pt x="13715997" y="6472312"/>
                </a:lnTo>
                <a:lnTo>
                  <a:pt x="13715997" y="9011231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766ED06-0D1C-1CFE-FB73-7B5E4AAE74EC}"/>
              </a:ext>
            </a:extLst>
          </p:cNvPr>
          <p:cNvSpPr/>
          <p:nvPr/>
        </p:nvSpPr>
        <p:spPr>
          <a:xfrm rot="5400000">
            <a:off x="-3005230" y="3005236"/>
            <a:ext cx="13715998" cy="7705531"/>
          </a:xfrm>
          <a:custGeom>
            <a:avLst/>
            <a:gdLst>
              <a:gd name="connsiteX0" fmla="*/ 0 w 13715998"/>
              <a:gd name="connsiteY0" fmla="*/ 7705531 h 7705531"/>
              <a:gd name="connsiteX1" fmla="*/ 0 w 13715998"/>
              <a:gd name="connsiteY1" fmla="*/ 6520825 h 7705531"/>
              <a:gd name="connsiteX2" fmla="*/ 6883606 w 13715998"/>
              <a:gd name="connsiteY2" fmla="*/ 0 h 7705531"/>
              <a:gd name="connsiteX3" fmla="*/ 13715998 w 13715998"/>
              <a:gd name="connsiteY3" fmla="*/ 6472313 h 7705531"/>
              <a:gd name="connsiteX4" fmla="*/ 13715998 w 13715998"/>
              <a:gd name="connsiteY4" fmla="*/ 7705531 h 7705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8" h="7705531">
                <a:moveTo>
                  <a:pt x="0" y="7705531"/>
                </a:moveTo>
                <a:lnTo>
                  <a:pt x="0" y="6520825"/>
                </a:lnTo>
                <a:lnTo>
                  <a:pt x="6883606" y="0"/>
                </a:lnTo>
                <a:lnTo>
                  <a:pt x="13715998" y="6472313"/>
                </a:lnTo>
                <a:lnTo>
                  <a:pt x="13715998" y="7705531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pic>
        <p:nvPicPr>
          <p:cNvPr id="72" name="Picture Placeholder 71" descr="A blue and purple background&#10;&#10;AI-generated content may be incorrect.">
            <a:extLst>
              <a:ext uri="{FF2B5EF4-FFF2-40B4-BE49-F238E27FC236}">
                <a16:creationId xmlns:a16="http://schemas.microsoft.com/office/drawing/2014/main" id="{03387B99-1C5F-5A2A-2B6F-8D2F6A3A1FE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" y="993"/>
            <a:ext cx="6519887" cy="13715009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0852691-5369-1088-A32A-78539883838C}"/>
              </a:ext>
            </a:extLst>
          </p:cNvPr>
          <p:cNvSpPr txBox="1">
            <a:spLocks/>
          </p:cNvSpPr>
          <p:nvPr/>
        </p:nvSpPr>
        <p:spPr>
          <a:xfrm rot="5400000">
            <a:off x="16060793" y="6421734"/>
            <a:ext cx="13716000" cy="872532"/>
          </a:xfrm>
          <a:prstGeom prst="rect">
            <a:avLst/>
          </a:prstGeom>
        </p:spPr>
        <p:txBody>
          <a:bodyPr vert="horz" lIns="51448" tIns="25724" rIns="51448" bIns="25724" rtlCol="0" anchor="ctr">
            <a:noAutofit/>
          </a:bodyPr>
          <a:lstStyle>
            <a:lvl1pPr algn="l" defTabSz="18283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b="1" i="0" kern="1200">
                <a:solidFill>
                  <a:schemeClr val="tx1"/>
                </a:solidFill>
                <a:latin typeface="Metropolis" panose="00000500000000000000" pitchFamily="50" charset="0"/>
                <a:ea typeface="Roboto" charset="0"/>
                <a:cs typeface="Metropolis" panose="00000500000000000000" pitchFamily="50" charset="0"/>
              </a:defRPr>
            </a:lvl1pPr>
          </a:lstStyle>
          <a:p>
            <a:pPr algn="ctr"/>
            <a:r>
              <a:rPr lang="en-US" sz="6600" dirty="0">
                <a:solidFill>
                  <a:sysClr val="windowText" lastClr="000000"/>
                </a:solidFill>
                <a:latin typeface="+mj-lt"/>
                <a:cs typeface="Nexa Bold" panose="02000000000000000000" pitchFamily="2" charset="0"/>
              </a:rPr>
              <a:t>BUSINESS</a:t>
            </a:r>
            <a:r>
              <a:rPr lang="en-US" sz="6600" b="0" dirty="0">
                <a:solidFill>
                  <a:sysClr val="windowText" lastClr="000000"/>
                </a:solidFill>
                <a:latin typeface="+mj-lt"/>
                <a:cs typeface="Nexa Bold" panose="02000000000000000000" pitchFamily="2" charset="0"/>
              </a:rPr>
              <a:t> STRATEGY</a:t>
            </a:r>
          </a:p>
        </p:txBody>
      </p:sp>
      <p:sp>
        <p:nvSpPr>
          <p:cNvPr id="7" name="Freeform: Shape 629">
            <a:extLst>
              <a:ext uri="{FF2B5EF4-FFF2-40B4-BE49-F238E27FC236}">
                <a16:creationId xmlns:a16="http://schemas.microsoft.com/office/drawing/2014/main" id="{7059883F-2BD0-6D5A-A9AD-F2BCC5EAA9D5}"/>
              </a:ext>
            </a:extLst>
          </p:cNvPr>
          <p:cNvSpPr/>
          <p:nvPr/>
        </p:nvSpPr>
        <p:spPr>
          <a:xfrm>
            <a:off x="13799026" y="2386238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tx2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A3A1C6A-1488-91D5-336E-218FB0099A1B}"/>
              </a:ext>
            </a:extLst>
          </p:cNvPr>
          <p:cNvGrpSpPr/>
          <p:nvPr/>
        </p:nvGrpSpPr>
        <p:grpSpPr>
          <a:xfrm>
            <a:off x="14136428" y="2190509"/>
            <a:ext cx="6228017" cy="1242063"/>
            <a:chOff x="14136428" y="2190509"/>
            <a:chExt cx="6228017" cy="124206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EAA8741-F77A-46D6-3141-87C445835B12}"/>
                </a:ext>
              </a:extLst>
            </p:cNvPr>
            <p:cNvSpPr txBox="1"/>
            <p:nvPr/>
          </p:nvSpPr>
          <p:spPr>
            <a:xfrm>
              <a:off x="14136428" y="2190509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DIAGNOSE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5857A68-E1D6-8506-18C2-079EC191A6A9}"/>
                </a:ext>
              </a:extLst>
            </p:cNvPr>
            <p:cNvSpPr txBox="1"/>
            <p:nvPr/>
          </p:nvSpPr>
          <p:spPr>
            <a:xfrm>
              <a:off x="14136428" y="2699038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  <a:ea typeface="Lato Light" charset="0"/>
                  <a:cs typeface="Lato Light" charset="0"/>
                </a:rPr>
                <a:t>Xác định vấn đề cốt lõi, cơ hội và nguyên nhân gốc từ dữ liệu và thực tiễn.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11" name="Freeform: Shape 593">
            <a:extLst>
              <a:ext uri="{FF2B5EF4-FFF2-40B4-BE49-F238E27FC236}">
                <a16:creationId xmlns:a16="http://schemas.microsoft.com/office/drawing/2014/main" id="{9EBCE78D-54E4-9779-9D35-60B66A0A6ADE}"/>
              </a:ext>
            </a:extLst>
          </p:cNvPr>
          <p:cNvSpPr/>
          <p:nvPr/>
        </p:nvSpPr>
        <p:spPr>
          <a:xfrm>
            <a:off x="13794524" y="4514727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F43ED7A-D8A6-9CAC-F769-E8AA603FA717}"/>
              </a:ext>
            </a:extLst>
          </p:cNvPr>
          <p:cNvGrpSpPr/>
          <p:nvPr/>
        </p:nvGrpSpPr>
        <p:grpSpPr>
          <a:xfrm>
            <a:off x="14136428" y="4299833"/>
            <a:ext cx="6228016" cy="1242063"/>
            <a:chOff x="14136428" y="4299833"/>
            <a:chExt cx="6228016" cy="124206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551A799-AC84-C46D-C968-B959ADEFFD56}"/>
                </a:ext>
              </a:extLst>
            </p:cNvPr>
            <p:cNvSpPr txBox="1"/>
            <p:nvPr/>
          </p:nvSpPr>
          <p:spPr>
            <a:xfrm>
              <a:off x="14136428" y="4299833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DESIGN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5C472E-A41C-E832-C4FE-AC0EBA6F5952}"/>
                </a:ext>
              </a:extLst>
            </p:cNvPr>
            <p:cNvSpPr txBox="1"/>
            <p:nvPr/>
          </p:nvSpPr>
          <p:spPr>
            <a:xfrm>
              <a:off x="14136429" y="4808362"/>
              <a:ext cx="6228015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</a:rPr>
                <a:t>Xây dựng định hướng, mô hình và kế hoạch chiến lược phù hợp mục tiêu dài hạn.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15" name="Freeform: Shape 602">
            <a:extLst>
              <a:ext uri="{FF2B5EF4-FFF2-40B4-BE49-F238E27FC236}">
                <a16:creationId xmlns:a16="http://schemas.microsoft.com/office/drawing/2014/main" id="{4FF38068-DDAB-741A-DB4F-D3113AD70BBA}"/>
              </a:ext>
            </a:extLst>
          </p:cNvPr>
          <p:cNvSpPr/>
          <p:nvPr/>
        </p:nvSpPr>
        <p:spPr>
          <a:xfrm>
            <a:off x="13794524" y="6665645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32926BB-B024-4C55-5EFF-9F964B1D8F94}"/>
              </a:ext>
            </a:extLst>
          </p:cNvPr>
          <p:cNvGrpSpPr/>
          <p:nvPr/>
        </p:nvGrpSpPr>
        <p:grpSpPr>
          <a:xfrm>
            <a:off x="14122455" y="6469916"/>
            <a:ext cx="6228017" cy="1242063"/>
            <a:chOff x="14122455" y="6469916"/>
            <a:chExt cx="6228017" cy="124206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A944C46-698C-4A18-4561-5629906DC96B}"/>
                </a:ext>
              </a:extLst>
            </p:cNvPr>
            <p:cNvSpPr txBox="1"/>
            <p:nvPr/>
          </p:nvSpPr>
          <p:spPr>
            <a:xfrm>
              <a:off x="14122455" y="6469916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DELIVER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5DE5FDA-D7B1-3E92-9450-5AEE0CFF8457}"/>
                </a:ext>
              </a:extLst>
            </p:cNvPr>
            <p:cNvSpPr txBox="1"/>
            <p:nvPr/>
          </p:nvSpPr>
          <p:spPr>
            <a:xfrm>
              <a:off x="14122455" y="6978445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</a:rPr>
                <a:t>Biến chiến lược thành hành động cụ thể, gắn trách nhiệm và kết quả rõ ràng.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19" name="Freeform: Shape 611">
            <a:extLst>
              <a:ext uri="{FF2B5EF4-FFF2-40B4-BE49-F238E27FC236}">
                <a16:creationId xmlns:a16="http://schemas.microsoft.com/office/drawing/2014/main" id="{BFE9FC76-1B99-8043-9BF7-F5D985FDC676}"/>
              </a:ext>
            </a:extLst>
          </p:cNvPr>
          <p:cNvSpPr/>
          <p:nvPr/>
        </p:nvSpPr>
        <p:spPr>
          <a:xfrm>
            <a:off x="13800700" y="8745558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3C37B9F-BF81-D2DC-7B10-A2CD6DBBBCC8}"/>
              </a:ext>
            </a:extLst>
          </p:cNvPr>
          <p:cNvGrpSpPr/>
          <p:nvPr/>
        </p:nvGrpSpPr>
        <p:grpSpPr>
          <a:xfrm>
            <a:off x="14122455" y="8549829"/>
            <a:ext cx="6228016" cy="1242063"/>
            <a:chOff x="14122455" y="8549829"/>
            <a:chExt cx="6228016" cy="124206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8217DA1-F6A6-BAFF-39BE-7C236D630E27}"/>
                </a:ext>
              </a:extLst>
            </p:cNvPr>
            <p:cNvSpPr txBox="1"/>
            <p:nvPr/>
          </p:nvSpPr>
          <p:spPr>
            <a:xfrm>
              <a:off x="14122455" y="8549829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DRIVE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1F98DCA-2862-295C-C869-85C01AF62BDF}"/>
                </a:ext>
              </a:extLst>
            </p:cNvPr>
            <p:cNvSpPr txBox="1"/>
            <p:nvPr/>
          </p:nvSpPr>
          <p:spPr>
            <a:xfrm>
              <a:off x="14122456" y="9058358"/>
              <a:ext cx="6228015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en-US" sz="2400" dirty="0" err="1">
                  <a:solidFill>
                    <a:schemeClr val="tx2"/>
                  </a:solidFill>
                </a:rPr>
                <a:t>Tạo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động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lực</a:t>
              </a:r>
              <a:r>
                <a:rPr lang="en-US" sz="2400" dirty="0">
                  <a:solidFill>
                    <a:schemeClr val="tx2"/>
                  </a:solidFill>
                </a:rPr>
                <a:t>, </a:t>
              </a:r>
              <a:r>
                <a:rPr lang="en-US" sz="2400" dirty="0" err="1">
                  <a:solidFill>
                    <a:schemeClr val="tx2"/>
                  </a:solidFill>
                </a:rPr>
                <a:t>tinh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thần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sở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hữu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và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văn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hóa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thực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mạnh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mẽ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trong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tổ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chức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23" name="Freeform: Shape 620">
            <a:extLst>
              <a:ext uri="{FF2B5EF4-FFF2-40B4-BE49-F238E27FC236}">
                <a16:creationId xmlns:a16="http://schemas.microsoft.com/office/drawing/2014/main" id="{132E47F5-180E-F277-7FA2-B0CEEB826B61}"/>
              </a:ext>
            </a:extLst>
          </p:cNvPr>
          <p:cNvSpPr/>
          <p:nvPr/>
        </p:nvSpPr>
        <p:spPr>
          <a:xfrm>
            <a:off x="13867089" y="10801492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4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3F99D0D-F777-2B51-B8EF-AF3213E0CD9F}"/>
              </a:ext>
            </a:extLst>
          </p:cNvPr>
          <p:cNvGrpSpPr/>
          <p:nvPr/>
        </p:nvGrpSpPr>
        <p:grpSpPr>
          <a:xfrm>
            <a:off x="3626267" y="2568613"/>
            <a:ext cx="9910707" cy="407300"/>
            <a:chOff x="-1034492" y="4560703"/>
            <a:chExt cx="17614447" cy="723900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C2D250A-5CF4-AAF3-17CC-A3869E492FC7}"/>
                </a:ext>
              </a:extLst>
            </p:cNvPr>
            <p:cNvCxnSpPr>
              <a:cxnSpLocks/>
            </p:cNvCxnSpPr>
            <p:nvPr/>
          </p:nvCxnSpPr>
          <p:spPr>
            <a:xfrm>
              <a:off x="-1034492" y="4574472"/>
              <a:ext cx="17614447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2F448E7-D222-95D4-412F-698C898877DE}"/>
                </a:ext>
              </a:extLst>
            </p:cNvPr>
            <p:cNvCxnSpPr/>
            <p:nvPr/>
          </p:nvCxnSpPr>
          <p:spPr>
            <a:xfrm>
              <a:off x="16579955" y="4560703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E81BB1-3E4C-2F6C-33C1-F1407C416F49}"/>
              </a:ext>
            </a:extLst>
          </p:cNvPr>
          <p:cNvGrpSpPr/>
          <p:nvPr/>
        </p:nvGrpSpPr>
        <p:grpSpPr>
          <a:xfrm>
            <a:off x="5822704" y="4711862"/>
            <a:ext cx="7714270" cy="407300"/>
            <a:chOff x="2869269" y="8369932"/>
            <a:chExt cx="13710686" cy="723900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13767D4-F3A5-8DA8-AE77-E65A6DED2DB7}"/>
                </a:ext>
              </a:extLst>
            </p:cNvPr>
            <p:cNvCxnSpPr>
              <a:cxnSpLocks/>
            </p:cNvCxnSpPr>
            <p:nvPr/>
          </p:nvCxnSpPr>
          <p:spPr>
            <a:xfrm>
              <a:off x="2869269" y="8383701"/>
              <a:ext cx="1371068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B2B709E-13CA-C2E0-E3B3-4AB62404687A}"/>
                </a:ext>
              </a:extLst>
            </p:cNvPr>
            <p:cNvCxnSpPr/>
            <p:nvPr/>
          </p:nvCxnSpPr>
          <p:spPr>
            <a:xfrm>
              <a:off x="16579955" y="8369932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7F972E1-B985-A84A-7145-54BB2E90C632}"/>
              </a:ext>
            </a:extLst>
          </p:cNvPr>
          <p:cNvGrpSpPr/>
          <p:nvPr/>
        </p:nvGrpSpPr>
        <p:grpSpPr>
          <a:xfrm>
            <a:off x="7592660" y="6878407"/>
            <a:ext cx="5944314" cy="407300"/>
            <a:chOff x="6015038" y="12220565"/>
            <a:chExt cx="10564917" cy="723900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A99398A-BBD3-6990-0DB7-3EE3BC825E6E}"/>
                </a:ext>
              </a:extLst>
            </p:cNvPr>
            <p:cNvCxnSpPr>
              <a:cxnSpLocks/>
            </p:cNvCxnSpPr>
            <p:nvPr/>
          </p:nvCxnSpPr>
          <p:spPr>
            <a:xfrm>
              <a:off x="6015038" y="12234334"/>
              <a:ext cx="10564917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E0624923-45BB-206E-04AB-80FF82E8B309}"/>
                </a:ext>
              </a:extLst>
            </p:cNvPr>
            <p:cNvCxnSpPr/>
            <p:nvPr/>
          </p:nvCxnSpPr>
          <p:spPr>
            <a:xfrm>
              <a:off x="16579955" y="12220565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A7AB444-1650-76B4-63C3-7A33C6852688}"/>
              </a:ext>
            </a:extLst>
          </p:cNvPr>
          <p:cNvGrpSpPr/>
          <p:nvPr/>
        </p:nvGrpSpPr>
        <p:grpSpPr>
          <a:xfrm>
            <a:off x="5822704" y="8940914"/>
            <a:ext cx="7714270" cy="407300"/>
            <a:chOff x="2869269" y="15886289"/>
            <a:chExt cx="13710686" cy="723900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86E36168-A17C-680A-CE00-3D3F6F3C78F2}"/>
                </a:ext>
              </a:extLst>
            </p:cNvPr>
            <p:cNvCxnSpPr>
              <a:cxnSpLocks/>
            </p:cNvCxnSpPr>
            <p:nvPr/>
          </p:nvCxnSpPr>
          <p:spPr>
            <a:xfrm>
              <a:off x="2869269" y="15900058"/>
              <a:ext cx="1371068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C6F9EBEF-EF2B-8321-6F91-23EDA6C8EB49}"/>
                </a:ext>
              </a:extLst>
            </p:cNvPr>
            <p:cNvCxnSpPr/>
            <p:nvPr/>
          </p:nvCxnSpPr>
          <p:spPr>
            <a:xfrm>
              <a:off x="16579955" y="15886289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4999576-26EC-44D8-7985-BF2D2B08D027}"/>
              </a:ext>
            </a:extLst>
          </p:cNvPr>
          <p:cNvGrpSpPr/>
          <p:nvPr/>
        </p:nvGrpSpPr>
        <p:grpSpPr>
          <a:xfrm>
            <a:off x="3403590" y="10999726"/>
            <a:ext cx="10133384" cy="407300"/>
            <a:chOff x="-1430259" y="19545446"/>
            <a:chExt cx="18010214" cy="723900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249B7DF4-F829-F35D-2660-DC41B0DC8357}"/>
                </a:ext>
              </a:extLst>
            </p:cNvPr>
            <p:cNvCxnSpPr>
              <a:cxnSpLocks/>
            </p:cNvCxnSpPr>
            <p:nvPr/>
          </p:nvCxnSpPr>
          <p:spPr>
            <a:xfrm>
              <a:off x="-1430259" y="19559215"/>
              <a:ext cx="18010214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E65AAE2-1C1C-168A-A85D-B840B5505BEC}"/>
                </a:ext>
              </a:extLst>
            </p:cNvPr>
            <p:cNvCxnSpPr/>
            <p:nvPr/>
          </p:nvCxnSpPr>
          <p:spPr>
            <a:xfrm>
              <a:off x="16579955" y="19545446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7638F0C-1100-D837-37C3-2294FE3D23D3}"/>
              </a:ext>
            </a:extLst>
          </p:cNvPr>
          <p:cNvGrpSpPr/>
          <p:nvPr/>
        </p:nvGrpSpPr>
        <p:grpSpPr>
          <a:xfrm>
            <a:off x="4097910" y="3791623"/>
            <a:ext cx="1724794" cy="1917178"/>
            <a:chOff x="4097910" y="3791623"/>
            <a:chExt cx="1724794" cy="1917178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B4976006-C983-F7B8-1898-C8834011665D}"/>
                </a:ext>
              </a:extLst>
            </p:cNvPr>
            <p:cNvSpPr/>
            <p:nvPr/>
          </p:nvSpPr>
          <p:spPr>
            <a:xfrm>
              <a:off x="4097910" y="3791623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7D0F546-85AE-DFC5-95E9-8D0D73185495}"/>
                </a:ext>
              </a:extLst>
            </p:cNvPr>
            <p:cNvSpPr/>
            <p:nvPr/>
          </p:nvSpPr>
          <p:spPr>
            <a:xfrm>
              <a:off x="4320587" y="4039137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schemeClr val="lt1"/>
                </a:solidFill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128AA67-F6C5-1BED-C948-63DDDCFE1DF2}"/>
              </a:ext>
            </a:extLst>
          </p:cNvPr>
          <p:cNvGrpSpPr/>
          <p:nvPr/>
        </p:nvGrpSpPr>
        <p:grpSpPr>
          <a:xfrm>
            <a:off x="5867866" y="5899411"/>
            <a:ext cx="1724794" cy="1917178"/>
            <a:chOff x="5867866" y="5899411"/>
            <a:chExt cx="1724794" cy="1917178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DD64B96-C4AE-A4D2-65F0-56BE95FE206A}"/>
                </a:ext>
              </a:extLst>
            </p:cNvPr>
            <p:cNvSpPr/>
            <p:nvPr/>
          </p:nvSpPr>
          <p:spPr>
            <a:xfrm>
              <a:off x="5867866" y="5899411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4CA618A-8485-F8D7-9416-4E3171E307CF}"/>
                </a:ext>
              </a:extLst>
            </p:cNvPr>
            <p:cNvSpPr/>
            <p:nvPr/>
          </p:nvSpPr>
          <p:spPr>
            <a:xfrm>
              <a:off x="6090543" y="6146925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C958762-4E06-5307-666B-08F1E036C335}"/>
              </a:ext>
            </a:extLst>
          </p:cNvPr>
          <p:cNvGrpSpPr/>
          <p:nvPr/>
        </p:nvGrpSpPr>
        <p:grpSpPr>
          <a:xfrm>
            <a:off x="4097910" y="8058758"/>
            <a:ext cx="1724794" cy="1917178"/>
            <a:chOff x="4097910" y="8058758"/>
            <a:chExt cx="1724794" cy="1917178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B7495B7-3FF3-2E37-B89F-2B343258B69D}"/>
                </a:ext>
              </a:extLst>
            </p:cNvPr>
            <p:cNvSpPr/>
            <p:nvPr/>
          </p:nvSpPr>
          <p:spPr>
            <a:xfrm>
              <a:off x="4097910" y="8058758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B51A3B5-85C9-D7E0-C233-718863501D10}"/>
                </a:ext>
              </a:extLst>
            </p:cNvPr>
            <p:cNvSpPr/>
            <p:nvPr/>
          </p:nvSpPr>
          <p:spPr>
            <a:xfrm>
              <a:off x="4320587" y="8306272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02D95E3-0017-D673-8DA7-FD7000C2DA76}"/>
              </a:ext>
            </a:extLst>
          </p:cNvPr>
          <p:cNvGrpSpPr/>
          <p:nvPr/>
        </p:nvGrpSpPr>
        <p:grpSpPr>
          <a:xfrm>
            <a:off x="1901473" y="10126007"/>
            <a:ext cx="1724794" cy="1917178"/>
            <a:chOff x="1901473" y="10126007"/>
            <a:chExt cx="1724794" cy="1917178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61C4B3F-536A-A0B0-712D-0D3804E49510}"/>
                </a:ext>
              </a:extLst>
            </p:cNvPr>
            <p:cNvSpPr/>
            <p:nvPr/>
          </p:nvSpPr>
          <p:spPr>
            <a:xfrm>
              <a:off x="1901473" y="10126007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9696DCA-291E-1E60-98CC-F6AA0B5AD971}"/>
                </a:ext>
              </a:extLst>
            </p:cNvPr>
            <p:cNvSpPr/>
            <p:nvPr/>
          </p:nvSpPr>
          <p:spPr>
            <a:xfrm>
              <a:off x="2124150" y="10373521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9EB07253-C9E1-9FFE-1F53-9A2DAF6CB762}"/>
              </a:ext>
            </a:extLst>
          </p:cNvPr>
          <p:cNvGrpSpPr/>
          <p:nvPr/>
        </p:nvGrpSpPr>
        <p:grpSpPr>
          <a:xfrm>
            <a:off x="1901473" y="1672814"/>
            <a:ext cx="1724794" cy="1917178"/>
            <a:chOff x="1901473" y="1672814"/>
            <a:chExt cx="1724794" cy="1917178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C191EFA-7E5A-B17F-05AC-957048BE1D37}"/>
                </a:ext>
              </a:extLst>
            </p:cNvPr>
            <p:cNvSpPr/>
            <p:nvPr/>
          </p:nvSpPr>
          <p:spPr>
            <a:xfrm>
              <a:off x="1901473" y="1672814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F4A69C1-DD44-5877-68A2-8600AFE1FD0A}"/>
                </a:ext>
              </a:extLst>
            </p:cNvPr>
            <p:cNvSpPr/>
            <p:nvPr/>
          </p:nvSpPr>
          <p:spPr>
            <a:xfrm>
              <a:off x="2124150" y="1920328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/>
            </a:p>
          </p:txBody>
        </p:sp>
      </p:grpSp>
      <p:grpSp>
        <p:nvGrpSpPr>
          <p:cNvPr id="54" name="Group 2">
            <a:extLst>
              <a:ext uri="{FF2B5EF4-FFF2-40B4-BE49-F238E27FC236}">
                <a16:creationId xmlns:a16="http://schemas.microsoft.com/office/drawing/2014/main" id="{5D1A14DD-D94E-E548-79A3-8699530F16EB}"/>
              </a:ext>
            </a:extLst>
          </p:cNvPr>
          <p:cNvGrpSpPr>
            <a:grpSpLocks/>
          </p:cNvGrpSpPr>
          <p:nvPr/>
        </p:nvGrpSpPr>
        <p:grpSpPr bwMode="auto">
          <a:xfrm>
            <a:off x="2525670" y="2393203"/>
            <a:ext cx="476400" cy="476398"/>
            <a:chOff x="935175" y="452884"/>
            <a:chExt cx="512067" cy="512065"/>
          </a:xfrm>
          <a:solidFill>
            <a:schemeClr val="bg2"/>
          </a:solidFill>
        </p:grpSpPr>
        <p:sp>
          <p:nvSpPr>
            <p:cNvPr id="55" name="Freeform 1">
              <a:extLst>
                <a:ext uri="{FF2B5EF4-FFF2-40B4-BE49-F238E27FC236}">
                  <a16:creationId xmlns:a16="http://schemas.microsoft.com/office/drawing/2014/main" id="{8DBD5F72-D4ED-06F9-CAE5-18CE004F15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175" y="452884"/>
              <a:ext cx="512066" cy="512065"/>
            </a:xfrm>
            <a:custGeom>
              <a:avLst/>
              <a:gdLst>
                <a:gd name="T0" fmla="*/ 456470 w 1575"/>
                <a:gd name="T1" fmla="*/ 456434 h 1574"/>
                <a:gd name="T2" fmla="*/ 456470 w 1575"/>
                <a:gd name="T3" fmla="*/ 456434 h 1574"/>
                <a:gd name="T4" fmla="*/ 55271 w 1575"/>
                <a:gd name="T5" fmla="*/ 456434 h 1574"/>
                <a:gd name="T6" fmla="*/ 55271 w 1575"/>
                <a:gd name="T7" fmla="*/ 55306 h 1574"/>
                <a:gd name="T8" fmla="*/ 311141 w 1575"/>
                <a:gd name="T9" fmla="*/ 55306 h 1574"/>
                <a:gd name="T10" fmla="*/ 311141 w 1575"/>
                <a:gd name="T11" fmla="*/ 0 h 1574"/>
                <a:gd name="T12" fmla="*/ 55271 w 1575"/>
                <a:gd name="T13" fmla="*/ 0 h 1574"/>
                <a:gd name="T14" fmla="*/ 0 w 1575"/>
                <a:gd name="T15" fmla="*/ 55306 h 1574"/>
                <a:gd name="T16" fmla="*/ 0 w 1575"/>
                <a:gd name="T17" fmla="*/ 456434 h 1574"/>
                <a:gd name="T18" fmla="*/ 55271 w 1575"/>
                <a:gd name="T19" fmla="*/ 511740 h 1574"/>
                <a:gd name="T20" fmla="*/ 456470 w 1575"/>
                <a:gd name="T21" fmla="*/ 511740 h 1574"/>
                <a:gd name="T22" fmla="*/ 511741 w 1575"/>
                <a:gd name="T23" fmla="*/ 456434 h 1574"/>
                <a:gd name="T24" fmla="*/ 511741 w 1575"/>
                <a:gd name="T25" fmla="*/ 200727 h 1574"/>
                <a:gd name="T26" fmla="*/ 456470 w 1575"/>
                <a:gd name="T27" fmla="*/ 200727 h 1574"/>
                <a:gd name="T28" fmla="*/ 456470 w 1575"/>
                <a:gd name="T29" fmla="*/ 456434 h 15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575" h="1574">
                  <a:moveTo>
                    <a:pt x="1404" y="1403"/>
                  </a:moveTo>
                  <a:lnTo>
                    <a:pt x="1404" y="1403"/>
                  </a:lnTo>
                  <a:cubicBezTo>
                    <a:pt x="170" y="1403"/>
                    <a:pt x="170" y="1403"/>
                    <a:pt x="170" y="1403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957" y="170"/>
                    <a:pt x="957" y="170"/>
                    <a:pt x="957" y="170"/>
                  </a:cubicBezTo>
                  <a:cubicBezTo>
                    <a:pt x="957" y="0"/>
                    <a:pt x="957" y="0"/>
                    <a:pt x="957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85" y="0"/>
                    <a:pt x="0" y="85"/>
                    <a:pt x="0" y="170"/>
                  </a:cubicBezTo>
                  <a:cubicBezTo>
                    <a:pt x="0" y="1403"/>
                    <a:pt x="0" y="1403"/>
                    <a:pt x="0" y="1403"/>
                  </a:cubicBezTo>
                  <a:cubicBezTo>
                    <a:pt x="0" y="1488"/>
                    <a:pt x="85" y="1573"/>
                    <a:pt x="170" y="1573"/>
                  </a:cubicBezTo>
                  <a:cubicBezTo>
                    <a:pt x="1404" y="1573"/>
                    <a:pt x="1404" y="1573"/>
                    <a:pt x="1404" y="1573"/>
                  </a:cubicBezTo>
                  <a:cubicBezTo>
                    <a:pt x="1489" y="1573"/>
                    <a:pt x="1574" y="1488"/>
                    <a:pt x="1574" y="1403"/>
                  </a:cubicBezTo>
                  <a:cubicBezTo>
                    <a:pt x="1574" y="617"/>
                    <a:pt x="1574" y="617"/>
                    <a:pt x="1574" y="617"/>
                  </a:cubicBezTo>
                  <a:cubicBezTo>
                    <a:pt x="1404" y="617"/>
                    <a:pt x="1404" y="617"/>
                    <a:pt x="1404" y="617"/>
                  </a:cubicBezTo>
                  <a:lnTo>
                    <a:pt x="1404" y="140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6" name="Freeform 2">
              <a:extLst>
                <a:ext uri="{FF2B5EF4-FFF2-40B4-BE49-F238E27FC236}">
                  <a16:creationId xmlns:a16="http://schemas.microsoft.com/office/drawing/2014/main" id="{69839172-61A6-5A1E-18B3-9BEB4984D4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736887"/>
              <a:ext cx="63112" cy="110445"/>
            </a:xfrm>
            <a:custGeom>
              <a:avLst/>
              <a:gdLst>
                <a:gd name="T0" fmla="*/ 62785 w 193"/>
                <a:gd name="T1" fmla="*/ 0 h 341"/>
                <a:gd name="T2" fmla="*/ 0 w 193"/>
                <a:gd name="T3" fmla="*/ 0 h 341"/>
                <a:gd name="T4" fmla="*/ 0 w 193"/>
                <a:gd name="T5" fmla="*/ 110121 h 341"/>
                <a:gd name="T6" fmla="*/ 62785 w 193"/>
                <a:gd name="T7" fmla="*/ 110121 h 341"/>
                <a:gd name="T8" fmla="*/ 62785 w 193"/>
                <a:gd name="T9" fmla="*/ 0 h 3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3" h="341">
                  <a:moveTo>
                    <a:pt x="192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7" name="Freeform 3">
              <a:extLst>
                <a:ext uri="{FF2B5EF4-FFF2-40B4-BE49-F238E27FC236}">
                  <a16:creationId xmlns:a16="http://schemas.microsoft.com/office/drawing/2014/main" id="{918FE57D-5808-95F8-86D3-DB0C1B9FB2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793" y="653695"/>
              <a:ext cx="55940" cy="193638"/>
            </a:xfrm>
            <a:custGeom>
              <a:avLst/>
              <a:gdLst>
                <a:gd name="T0" fmla="*/ 55615 w 172"/>
                <a:gd name="T1" fmla="*/ 0 h 596"/>
                <a:gd name="T2" fmla="*/ 0 w 172"/>
                <a:gd name="T3" fmla="*/ 0 h 596"/>
                <a:gd name="T4" fmla="*/ 0 w 172"/>
                <a:gd name="T5" fmla="*/ 193313 h 596"/>
                <a:gd name="T6" fmla="*/ 55615 w 172"/>
                <a:gd name="T7" fmla="*/ 193313 h 596"/>
                <a:gd name="T8" fmla="*/ 55615 w 172"/>
                <a:gd name="T9" fmla="*/ 0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596">
                  <a:moveTo>
                    <a:pt x="171" y="0"/>
                  </a:moveTo>
                  <a:lnTo>
                    <a:pt x="0" y="0"/>
                  </a:lnTo>
                  <a:lnTo>
                    <a:pt x="0" y="595"/>
                  </a:lnTo>
                  <a:lnTo>
                    <a:pt x="171" y="595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8" name="Freeform 4">
              <a:extLst>
                <a:ext uri="{FF2B5EF4-FFF2-40B4-BE49-F238E27FC236}">
                  <a16:creationId xmlns:a16="http://schemas.microsoft.com/office/drawing/2014/main" id="{570E5E39-8DD1-97C8-C3E4-8C1426EEC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239" y="563330"/>
              <a:ext cx="55940" cy="284003"/>
            </a:xfrm>
            <a:custGeom>
              <a:avLst/>
              <a:gdLst>
                <a:gd name="T0" fmla="*/ 55613 w 171"/>
                <a:gd name="T1" fmla="*/ 0 h 873"/>
                <a:gd name="T2" fmla="*/ 0 w 171"/>
                <a:gd name="T3" fmla="*/ 0 h 873"/>
                <a:gd name="T4" fmla="*/ 0 w 171"/>
                <a:gd name="T5" fmla="*/ 283678 h 873"/>
                <a:gd name="T6" fmla="*/ 55613 w 171"/>
                <a:gd name="T7" fmla="*/ 283678 h 873"/>
                <a:gd name="T8" fmla="*/ 55613 w 171"/>
                <a:gd name="T9" fmla="*/ 0 h 8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1" h="873">
                  <a:moveTo>
                    <a:pt x="170" y="0"/>
                  </a:moveTo>
                  <a:lnTo>
                    <a:pt x="0" y="0"/>
                  </a:lnTo>
                  <a:lnTo>
                    <a:pt x="0" y="872"/>
                  </a:lnTo>
                  <a:lnTo>
                    <a:pt x="170" y="872"/>
                  </a:lnTo>
                  <a:lnTo>
                    <a:pt x="17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9" name="Freeform 5">
              <a:extLst>
                <a:ext uri="{FF2B5EF4-FFF2-40B4-BE49-F238E27FC236}">
                  <a16:creationId xmlns:a16="http://schemas.microsoft.com/office/drawing/2014/main" id="{7534F955-8639-37DF-B574-E4908368C3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452884"/>
              <a:ext cx="173558" cy="173557"/>
            </a:xfrm>
            <a:custGeom>
              <a:avLst/>
              <a:gdLst>
                <a:gd name="T0" fmla="*/ 117876 w 533"/>
                <a:gd name="T1" fmla="*/ 55356 h 533"/>
                <a:gd name="T2" fmla="*/ 117876 w 533"/>
                <a:gd name="T3" fmla="*/ 0 h 533"/>
                <a:gd name="T4" fmla="*/ 62520 w 533"/>
                <a:gd name="T5" fmla="*/ 0 h 533"/>
                <a:gd name="T6" fmla="*/ 62520 w 533"/>
                <a:gd name="T7" fmla="*/ 55356 h 533"/>
                <a:gd name="T8" fmla="*/ 0 w 533"/>
                <a:gd name="T9" fmla="*/ 55356 h 533"/>
                <a:gd name="T10" fmla="*/ 0 w 533"/>
                <a:gd name="T11" fmla="*/ 110712 h 533"/>
                <a:gd name="T12" fmla="*/ 62520 w 533"/>
                <a:gd name="T13" fmla="*/ 110712 h 533"/>
                <a:gd name="T14" fmla="*/ 62520 w 533"/>
                <a:gd name="T15" fmla="*/ 173231 h 533"/>
                <a:gd name="T16" fmla="*/ 117876 w 533"/>
                <a:gd name="T17" fmla="*/ 173231 h 533"/>
                <a:gd name="T18" fmla="*/ 117876 w 533"/>
                <a:gd name="T19" fmla="*/ 110712 h 533"/>
                <a:gd name="T20" fmla="*/ 173232 w 533"/>
                <a:gd name="T21" fmla="*/ 110712 h 533"/>
                <a:gd name="T22" fmla="*/ 173232 w 533"/>
                <a:gd name="T23" fmla="*/ 55356 h 533"/>
                <a:gd name="T24" fmla="*/ 117876 w 533"/>
                <a:gd name="T25" fmla="*/ 55356 h 5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3" h="533">
                  <a:moveTo>
                    <a:pt x="362" y="170"/>
                  </a:moveTo>
                  <a:lnTo>
                    <a:pt x="362" y="0"/>
                  </a:lnTo>
                  <a:lnTo>
                    <a:pt x="192" y="0"/>
                  </a:lnTo>
                  <a:lnTo>
                    <a:pt x="192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532"/>
                  </a:lnTo>
                  <a:lnTo>
                    <a:pt x="362" y="532"/>
                  </a:lnTo>
                  <a:lnTo>
                    <a:pt x="362" y="340"/>
                  </a:lnTo>
                  <a:lnTo>
                    <a:pt x="532" y="340"/>
                  </a:lnTo>
                  <a:lnTo>
                    <a:pt x="532" y="170"/>
                  </a:lnTo>
                  <a:lnTo>
                    <a:pt x="362" y="17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60" name="Freeform 26">
            <a:extLst>
              <a:ext uri="{FF2B5EF4-FFF2-40B4-BE49-F238E27FC236}">
                <a16:creationId xmlns:a16="http://schemas.microsoft.com/office/drawing/2014/main" id="{F994E42E-2543-CBC9-0FD5-ADC2439CD4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9628" y="4479532"/>
            <a:ext cx="541358" cy="541358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1" name="Freeform 62">
            <a:extLst>
              <a:ext uri="{FF2B5EF4-FFF2-40B4-BE49-F238E27FC236}">
                <a16:creationId xmlns:a16="http://schemas.microsoft.com/office/drawing/2014/main" id="{BD5F9ACA-EE54-0D51-9A1F-386A8021BE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2440" y="6607967"/>
            <a:ext cx="455646" cy="500064"/>
          </a:xfrm>
          <a:custGeom>
            <a:avLst/>
            <a:gdLst>
              <a:gd name="T0" fmla="*/ 2147483646 w 1576"/>
              <a:gd name="T1" fmla="*/ 2147483646 h 1724"/>
              <a:gd name="T2" fmla="*/ 2147483646 w 1576"/>
              <a:gd name="T3" fmla="*/ 2147483646 h 1724"/>
              <a:gd name="T4" fmla="*/ 2147483646 w 1576"/>
              <a:gd name="T5" fmla="*/ 2147483646 h 1724"/>
              <a:gd name="T6" fmla="*/ 2147483646 w 1576"/>
              <a:gd name="T7" fmla="*/ 2147483646 h 1724"/>
              <a:gd name="T8" fmla="*/ 2147483646 w 1576"/>
              <a:gd name="T9" fmla="*/ 2147483646 h 1724"/>
              <a:gd name="T10" fmla="*/ 2147483646 w 1576"/>
              <a:gd name="T11" fmla="*/ 2147483646 h 1724"/>
              <a:gd name="T12" fmla="*/ 2147483646 w 1576"/>
              <a:gd name="T13" fmla="*/ 2147483646 h 1724"/>
              <a:gd name="T14" fmla="*/ 2147483646 w 1576"/>
              <a:gd name="T15" fmla="*/ 2147483646 h 1724"/>
              <a:gd name="T16" fmla="*/ 2147483646 w 1576"/>
              <a:gd name="T17" fmla="*/ 2147483646 h 1724"/>
              <a:gd name="T18" fmla="*/ 2147483646 w 1576"/>
              <a:gd name="T19" fmla="*/ 2147483646 h 1724"/>
              <a:gd name="T20" fmla="*/ 2147483646 w 1576"/>
              <a:gd name="T21" fmla="*/ 2147483646 h 1724"/>
              <a:gd name="T22" fmla="*/ 2147483646 w 1576"/>
              <a:gd name="T23" fmla="*/ 0 h 1724"/>
              <a:gd name="T24" fmla="*/ 2147483646 w 1576"/>
              <a:gd name="T25" fmla="*/ 2147483646 h 1724"/>
              <a:gd name="T26" fmla="*/ 2147483646 w 1576"/>
              <a:gd name="T27" fmla="*/ 2147483646 h 1724"/>
              <a:gd name="T28" fmla="*/ 2147483646 w 1576"/>
              <a:gd name="T29" fmla="*/ 2147483646 h 1724"/>
              <a:gd name="T30" fmla="*/ 2147483646 w 1576"/>
              <a:gd name="T31" fmla="*/ 2147483646 h 1724"/>
              <a:gd name="T32" fmla="*/ 2147483646 w 1576"/>
              <a:gd name="T33" fmla="*/ 2147483646 h 1724"/>
              <a:gd name="T34" fmla="*/ 0 w 1576"/>
              <a:gd name="T35" fmla="*/ 2147483646 h 1724"/>
              <a:gd name="T36" fmla="*/ 0 w 1576"/>
              <a:gd name="T37" fmla="*/ 2147483646 h 1724"/>
              <a:gd name="T38" fmla="*/ 2147483646 w 1576"/>
              <a:gd name="T39" fmla="*/ 2147483646 h 1724"/>
              <a:gd name="T40" fmla="*/ 2147483646 w 1576"/>
              <a:gd name="T41" fmla="*/ 2147483646 h 1724"/>
              <a:gd name="T42" fmla="*/ 2147483646 w 1576"/>
              <a:gd name="T43" fmla="*/ 2147483646 h 1724"/>
              <a:gd name="T44" fmla="*/ 2147483646 w 1576"/>
              <a:gd name="T45" fmla="*/ 2147483646 h 1724"/>
              <a:gd name="T46" fmla="*/ 2147483646 w 1576"/>
              <a:gd name="T47" fmla="*/ 2147483646 h 1724"/>
              <a:gd name="T48" fmla="*/ 2147483646 w 1576"/>
              <a:gd name="T49" fmla="*/ 2147483646 h 1724"/>
              <a:gd name="T50" fmla="*/ 2147483646 w 1576"/>
              <a:gd name="T51" fmla="*/ 2147483646 h 1724"/>
              <a:gd name="T52" fmla="*/ 2147483646 w 1576"/>
              <a:gd name="T53" fmla="*/ 2147483646 h 1724"/>
              <a:gd name="T54" fmla="*/ 2147483646 w 1576"/>
              <a:gd name="T55" fmla="*/ 2147483646 h 1724"/>
              <a:gd name="T56" fmla="*/ 2147483646 w 1576"/>
              <a:gd name="T57" fmla="*/ 2147483646 h 1724"/>
              <a:gd name="T58" fmla="*/ 2147483646 w 1576"/>
              <a:gd name="T59" fmla="*/ 2147483646 h 1724"/>
              <a:gd name="T60" fmla="*/ 2147483646 w 1576"/>
              <a:gd name="T61" fmla="*/ 2147483646 h 1724"/>
              <a:gd name="T62" fmla="*/ 2147483646 w 1576"/>
              <a:gd name="T63" fmla="*/ 2147483646 h 1724"/>
              <a:gd name="T64" fmla="*/ 2147483646 w 1576"/>
              <a:gd name="T65" fmla="*/ 2147483646 h 1724"/>
              <a:gd name="T66" fmla="*/ 2147483646 w 1576"/>
              <a:gd name="T67" fmla="*/ 2147483646 h 1724"/>
              <a:gd name="T68" fmla="*/ 2147483646 w 1576"/>
              <a:gd name="T69" fmla="*/ 2147483646 h 1724"/>
              <a:gd name="T70" fmla="*/ 2147483646 w 1576"/>
              <a:gd name="T71" fmla="*/ 2147483646 h 1724"/>
              <a:gd name="T72" fmla="*/ 2147483646 w 1576"/>
              <a:gd name="T73" fmla="*/ 2147483646 h 1724"/>
              <a:gd name="T74" fmla="*/ 2147483646 w 1576"/>
              <a:gd name="T75" fmla="*/ 2147483646 h 1724"/>
              <a:gd name="T76" fmla="*/ 2147483646 w 1576"/>
              <a:gd name="T77" fmla="*/ 2147483646 h 172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76" h="1724">
                <a:moveTo>
                  <a:pt x="1299" y="702"/>
                </a:moveTo>
                <a:lnTo>
                  <a:pt x="1299" y="702"/>
                </a:lnTo>
                <a:cubicBezTo>
                  <a:pt x="1192" y="574"/>
                  <a:pt x="1192" y="574"/>
                  <a:pt x="1192" y="574"/>
                </a:cubicBezTo>
                <a:cubicBezTo>
                  <a:pt x="617" y="1149"/>
                  <a:pt x="617" y="1149"/>
                  <a:pt x="617" y="1149"/>
                </a:cubicBezTo>
                <a:cubicBezTo>
                  <a:pt x="384" y="915"/>
                  <a:pt x="384" y="915"/>
                  <a:pt x="384" y="915"/>
                </a:cubicBezTo>
                <a:cubicBezTo>
                  <a:pt x="277" y="1042"/>
                  <a:pt x="277" y="1042"/>
                  <a:pt x="277" y="1042"/>
                </a:cubicBezTo>
                <a:cubicBezTo>
                  <a:pt x="617" y="1383"/>
                  <a:pt x="617" y="1383"/>
                  <a:pt x="617" y="1383"/>
                </a:cubicBezTo>
                <a:lnTo>
                  <a:pt x="1299" y="702"/>
                </a:lnTo>
                <a:close/>
                <a:moveTo>
                  <a:pt x="1405" y="170"/>
                </a:moveTo>
                <a:lnTo>
                  <a:pt x="1405" y="170"/>
                </a:lnTo>
                <a:cubicBezTo>
                  <a:pt x="1022" y="170"/>
                  <a:pt x="1022" y="170"/>
                  <a:pt x="1022" y="170"/>
                </a:cubicBezTo>
                <a:cubicBezTo>
                  <a:pt x="1001" y="64"/>
                  <a:pt x="894" y="0"/>
                  <a:pt x="788" y="0"/>
                </a:cubicBezTo>
                <a:cubicBezTo>
                  <a:pt x="681" y="0"/>
                  <a:pt x="575" y="64"/>
                  <a:pt x="554" y="170"/>
                </a:cubicBezTo>
                <a:cubicBezTo>
                  <a:pt x="170" y="170"/>
                  <a:pt x="170" y="170"/>
                  <a:pt x="170" y="170"/>
                </a:cubicBezTo>
                <a:lnTo>
                  <a:pt x="149" y="170"/>
                </a:lnTo>
                <a:cubicBezTo>
                  <a:pt x="107" y="191"/>
                  <a:pt x="85" y="191"/>
                  <a:pt x="64" y="234"/>
                </a:cubicBezTo>
                <a:cubicBezTo>
                  <a:pt x="43" y="234"/>
                  <a:pt x="21" y="255"/>
                  <a:pt x="21" y="276"/>
                </a:cubicBezTo>
                <a:cubicBezTo>
                  <a:pt x="21" y="298"/>
                  <a:pt x="0" y="319"/>
                  <a:pt x="0" y="340"/>
                </a:cubicBezTo>
                <a:cubicBezTo>
                  <a:pt x="0" y="1553"/>
                  <a:pt x="0" y="1553"/>
                  <a:pt x="0" y="1553"/>
                </a:cubicBezTo>
                <a:cubicBezTo>
                  <a:pt x="0" y="1575"/>
                  <a:pt x="21" y="1596"/>
                  <a:pt x="21" y="1617"/>
                </a:cubicBezTo>
                <a:cubicBezTo>
                  <a:pt x="21" y="1638"/>
                  <a:pt x="43" y="1660"/>
                  <a:pt x="64" y="1681"/>
                </a:cubicBezTo>
                <a:cubicBezTo>
                  <a:pt x="85" y="1702"/>
                  <a:pt x="107" y="1723"/>
                  <a:pt x="149" y="1723"/>
                </a:cubicBezTo>
                <a:lnTo>
                  <a:pt x="170" y="1723"/>
                </a:lnTo>
                <a:cubicBezTo>
                  <a:pt x="1405" y="1723"/>
                  <a:pt x="1405" y="1723"/>
                  <a:pt x="1405" y="1723"/>
                </a:cubicBezTo>
                <a:cubicBezTo>
                  <a:pt x="1490" y="1723"/>
                  <a:pt x="1575" y="1660"/>
                  <a:pt x="1575" y="1553"/>
                </a:cubicBezTo>
                <a:cubicBezTo>
                  <a:pt x="1575" y="340"/>
                  <a:pt x="1575" y="340"/>
                  <a:pt x="1575" y="340"/>
                </a:cubicBezTo>
                <a:cubicBezTo>
                  <a:pt x="1575" y="255"/>
                  <a:pt x="1490" y="170"/>
                  <a:pt x="1405" y="170"/>
                </a:cubicBezTo>
                <a:close/>
                <a:moveTo>
                  <a:pt x="788" y="149"/>
                </a:moveTo>
                <a:lnTo>
                  <a:pt x="788" y="149"/>
                </a:lnTo>
                <a:cubicBezTo>
                  <a:pt x="830" y="149"/>
                  <a:pt x="851" y="170"/>
                  <a:pt x="851" y="213"/>
                </a:cubicBezTo>
                <a:cubicBezTo>
                  <a:pt x="851" y="255"/>
                  <a:pt x="830" y="276"/>
                  <a:pt x="788" y="276"/>
                </a:cubicBezTo>
                <a:cubicBezTo>
                  <a:pt x="745" y="276"/>
                  <a:pt x="724" y="255"/>
                  <a:pt x="724" y="213"/>
                </a:cubicBezTo>
                <a:cubicBezTo>
                  <a:pt x="724" y="170"/>
                  <a:pt x="745" y="149"/>
                  <a:pt x="788" y="149"/>
                </a:cubicBezTo>
                <a:close/>
                <a:moveTo>
                  <a:pt x="1405" y="1553"/>
                </a:moveTo>
                <a:lnTo>
                  <a:pt x="1405" y="1553"/>
                </a:lnTo>
                <a:cubicBezTo>
                  <a:pt x="170" y="1553"/>
                  <a:pt x="170" y="1553"/>
                  <a:pt x="170" y="1553"/>
                </a:cubicBezTo>
                <a:cubicBezTo>
                  <a:pt x="170" y="340"/>
                  <a:pt x="170" y="340"/>
                  <a:pt x="170" y="340"/>
                </a:cubicBezTo>
                <a:cubicBezTo>
                  <a:pt x="1405" y="340"/>
                  <a:pt x="1405" y="340"/>
                  <a:pt x="1405" y="340"/>
                </a:cubicBezTo>
                <a:lnTo>
                  <a:pt x="1405" y="155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2" name="Freeform 62">
            <a:extLst>
              <a:ext uri="{FF2B5EF4-FFF2-40B4-BE49-F238E27FC236}">
                <a16:creationId xmlns:a16="http://schemas.microsoft.com/office/drawing/2014/main" id="{2A46AA76-BEAC-B996-6361-3C81E42FE1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379" y="8766012"/>
            <a:ext cx="637856" cy="502668"/>
          </a:xfrm>
          <a:custGeom>
            <a:avLst/>
            <a:gdLst>
              <a:gd name="T0" fmla="*/ 2147483646 w 1478"/>
              <a:gd name="T1" fmla="*/ 2147483646 h 1163"/>
              <a:gd name="T2" fmla="*/ 2147483646 w 1478"/>
              <a:gd name="T3" fmla="*/ 2147483646 h 1163"/>
              <a:gd name="T4" fmla="*/ 2147483646 w 1478"/>
              <a:gd name="T5" fmla="*/ 2147483646 h 1163"/>
              <a:gd name="T6" fmla="*/ 2147483646 w 1478"/>
              <a:gd name="T7" fmla="*/ 2147483646 h 1163"/>
              <a:gd name="T8" fmla="*/ 2147483646 w 1478"/>
              <a:gd name="T9" fmla="*/ 2147483646 h 1163"/>
              <a:gd name="T10" fmla="*/ 2147483646 w 1478"/>
              <a:gd name="T11" fmla="*/ 2147483646 h 1163"/>
              <a:gd name="T12" fmla="*/ 2147483646 w 1478"/>
              <a:gd name="T13" fmla="*/ 2147483646 h 1163"/>
              <a:gd name="T14" fmla="*/ 2147483646 w 1478"/>
              <a:gd name="T15" fmla="*/ 2147483646 h 1163"/>
              <a:gd name="T16" fmla="*/ 2147483646 w 1478"/>
              <a:gd name="T17" fmla="*/ 2147483646 h 1163"/>
              <a:gd name="T18" fmla="*/ 2147483646 w 1478"/>
              <a:gd name="T19" fmla="*/ 2147483646 h 1163"/>
              <a:gd name="T20" fmla="*/ 2147483646 w 1478"/>
              <a:gd name="T21" fmla="*/ 2147483646 h 1163"/>
              <a:gd name="T22" fmla="*/ 2147483646 w 1478"/>
              <a:gd name="T23" fmla="*/ 2147483646 h 1163"/>
              <a:gd name="T24" fmla="*/ 2147483646 w 1478"/>
              <a:gd name="T25" fmla="*/ 0 h 1163"/>
              <a:gd name="T26" fmla="*/ 2147483646 w 1478"/>
              <a:gd name="T27" fmla="*/ 0 h 1163"/>
              <a:gd name="T28" fmla="*/ 2147483646 w 1478"/>
              <a:gd name="T29" fmla="*/ 2147483646 h 1163"/>
              <a:gd name="T30" fmla="*/ 2147483646 w 1478"/>
              <a:gd name="T31" fmla="*/ 2147483646 h 1163"/>
              <a:gd name="T32" fmla="*/ 2147483646 w 1478"/>
              <a:gd name="T33" fmla="*/ 2147483646 h 1163"/>
              <a:gd name="T34" fmla="*/ 2147483646 w 1478"/>
              <a:gd name="T35" fmla="*/ 2147483646 h 1163"/>
              <a:gd name="T36" fmla="*/ 2147483646 w 1478"/>
              <a:gd name="T37" fmla="*/ 2147483646 h 1163"/>
              <a:gd name="T38" fmla="*/ 2147483646 w 1478"/>
              <a:gd name="T39" fmla="*/ 2147483646 h 1163"/>
              <a:gd name="T40" fmla="*/ 2147483646 w 1478"/>
              <a:gd name="T41" fmla="*/ 2147483646 h 1163"/>
              <a:gd name="T42" fmla="*/ 0 w 1478"/>
              <a:gd name="T43" fmla="*/ 2147483646 h 1163"/>
              <a:gd name="T44" fmla="*/ 0 w 1478"/>
              <a:gd name="T45" fmla="*/ 2147483646 h 1163"/>
              <a:gd name="T46" fmla="*/ 2147483646 w 1478"/>
              <a:gd name="T47" fmla="*/ 2147483646 h 1163"/>
              <a:gd name="T48" fmla="*/ 2147483646 w 1478"/>
              <a:gd name="T49" fmla="*/ 2147483646 h 1163"/>
              <a:gd name="T50" fmla="*/ 2147483646 w 1478"/>
              <a:gd name="T51" fmla="*/ 2147483646 h 1163"/>
              <a:gd name="T52" fmla="*/ 2147483646 w 1478"/>
              <a:gd name="T53" fmla="*/ 2147483646 h 1163"/>
              <a:gd name="T54" fmla="*/ 2147483646 w 1478"/>
              <a:gd name="T55" fmla="*/ 2147483646 h 1163"/>
              <a:gd name="T56" fmla="*/ 2147483646 w 1478"/>
              <a:gd name="T57" fmla="*/ 2147483646 h 116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478" h="1163">
                <a:moveTo>
                  <a:pt x="1477" y="541"/>
                </a:moveTo>
                <a:lnTo>
                  <a:pt x="1137" y="1020"/>
                </a:lnTo>
                <a:cubicBezTo>
                  <a:pt x="1109" y="1061"/>
                  <a:pt x="1061" y="1086"/>
                  <a:pt x="1010" y="1086"/>
                </a:cubicBezTo>
                <a:lnTo>
                  <a:pt x="777" y="1086"/>
                </a:lnTo>
                <a:lnTo>
                  <a:pt x="777" y="931"/>
                </a:lnTo>
                <a:lnTo>
                  <a:pt x="1010" y="931"/>
                </a:lnTo>
                <a:lnTo>
                  <a:pt x="1287" y="543"/>
                </a:lnTo>
                <a:lnTo>
                  <a:pt x="1010" y="155"/>
                </a:lnTo>
                <a:lnTo>
                  <a:pt x="234" y="155"/>
                </a:lnTo>
                <a:lnTo>
                  <a:pt x="234" y="388"/>
                </a:lnTo>
                <a:lnTo>
                  <a:pt x="79" y="388"/>
                </a:lnTo>
                <a:lnTo>
                  <a:pt x="79" y="155"/>
                </a:lnTo>
                <a:cubicBezTo>
                  <a:pt x="79" y="69"/>
                  <a:pt x="150" y="0"/>
                  <a:pt x="234" y="0"/>
                </a:cubicBezTo>
                <a:lnTo>
                  <a:pt x="1010" y="0"/>
                </a:lnTo>
                <a:cubicBezTo>
                  <a:pt x="1061" y="0"/>
                  <a:pt x="1109" y="23"/>
                  <a:pt x="1137" y="66"/>
                </a:cubicBezTo>
                <a:lnTo>
                  <a:pt x="1477" y="541"/>
                </a:lnTo>
                <a:close/>
                <a:moveTo>
                  <a:pt x="622" y="774"/>
                </a:moveTo>
                <a:lnTo>
                  <a:pt x="389" y="774"/>
                </a:lnTo>
                <a:lnTo>
                  <a:pt x="389" y="541"/>
                </a:lnTo>
                <a:lnTo>
                  <a:pt x="234" y="541"/>
                </a:lnTo>
                <a:lnTo>
                  <a:pt x="234" y="774"/>
                </a:lnTo>
                <a:lnTo>
                  <a:pt x="0" y="774"/>
                </a:lnTo>
                <a:lnTo>
                  <a:pt x="0" y="929"/>
                </a:lnTo>
                <a:lnTo>
                  <a:pt x="234" y="929"/>
                </a:lnTo>
                <a:lnTo>
                  <a:pt x="234" y="1162"/>
                </a:lnTo>
                <a:lnTo>
                  <a:pt x="389" y="1162"/>
                </a:lnTo>
                <a:lnTo>
                  <a:pt x="389" y="929"/>
                </a:lnTo>
                <a:lnTo>
                  <a:pt x="622" y="929"/>
                </a:lnTo>
                <a:lnTo>
                  <a:pt x="622" y="77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3" name="Freeform 29">
            <a:extLst>
              <a:ext uri="{FF2B5EF4-FFF2-40B4-BE49-F238E27FC236}">
                <a16:creationId xmlns:a16="http://schemas.microsoft.com/office/drawing/2014/main" id="{CA46C21D-92E5-756D-947B-5355F6D21C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5669" y="10846393"/>
            <a:ext cx="476402" cy="476404"/>
          </a:xfrm>
          <a:custGeom>
            <a:avLst/>
            <a:gdLst>
              <a:gd name="T0" fmla="*/ 2147483646 w 1399"/>
              <a:gd name="T1" fmla="*/ 2147483646 h 1399"/>
              <a:gd name="T2" fmla="*/ 2147483646 w 1399"/>
              <a:gd name="T3" fmla="*/ 2147483646 h 1399"/>
              <a:gd name="T4" fmla="*/ 2147483646 w 1399"/>
              <a:gd name="T5" fmla="*/ 2147483646 h 1399"/>
              <a:gd name="T6" fmla="*/ 2147483646 w 1399"/>
              <a:gd name="T7" fmla="*/ 2147483646 h 1399"/>
              <a:gd name="T8" fmla="*/ 2147483646 w 1399"/>
              <a:gd name="T9" fmla="*/ 0 h 1399"/>
              <a:gd name="T10" fmla="*/ 2147483646 w 1399"/>
              <a:gd name="T11" fmla="*/ 0 h 1399"/>
              <a:gd name="T12" fmla="*/ 0 w 1399"/>
              <a:gd name="T13" fmla="*/ 2147483646 h 1399"/>
              <a:gd name="T14" fmla="*/ 0 w 1399"/>
              <a:gd name="T15" fmla="*/ 2147483646 h 1399"/>
              <a:gd name="T16" fmla="*/ 2147483646 w 1399"/>
              <a:gd name="T17" fmla="*/ 2147483646 h 1399"/>
              <a:gd name="T18" fmla="*/ 2147483646 w 1399"/>
              <a:gd name="T19" fmla="*/ 2147483646 h 1399"/>
              <a:gd name="T20" fmla="*/ 2147483646 w 1399"/>
              <a:gd name="T21" fmla="*/ 2147483646 h 1399"/>
              <a:gd name="T22" fmla="*/ 2147483646 w 1399"/>
              <a:gd name="T23" fmla="*/ 2147483646 h 1399"/>
              <a:gd name="T24" fmla="*/ 2147483646 w 1399"/>
              <a:gd name="T25" fmla="*/ 2147483646 h 1399"/>
              <a:gd name="T26" fmla="*/ 2147483646 w 1399"/>
              <a:gd name="T27" fmla="*/ 2147483646 h 1399"/>
              <a:gd name="T28" fmla="*/ 2147483646 w 1399"/>
              <a:gd name="T29" fmla="*/ 2147483646 h 1399"/>
              <a:gd name="T30" fmla="*/ 2147483646 w 1399"/>
              <a:gd name="T31" fmla="*/ 0 h 1399"/>
              <a:gd name="T32" fmla="*/ 2147483646 w 1399"/>
              <a:gd name="T33" fmla="*/ 2147483646 h 1399"/>
              <a:gd name="T34" fmla="*/ 2147483646 w 1399"/>
              <a:gd name="T35" fmla="*/ 2147483646 h 1399"/>
              <a:gd name="T36" fmla="*/ 2147483646 w 1399"/>
              <a:gd name="T37" fmla="*/ 2147483646 h 1399"/>
              <a:gd name="T38" fmla="*/ 2147483646 w 1399"/>
              <a:gd name="T39" fmla="*/ 2147483646 h 1399"/>
              <a:gd name="T40" fmla="*/ 2147483646 w 1399"/>
              <a:gd name="T41" fmla="*/ 2147483646 h 1399"/>
              <a:gd name="T42" fmla="*/ 2147483646 w 1399"/>
              <a:gd name="T43" fmla="*/ 2147483646 h 1399"/>
              <a:gd name="T44" fmla="*/ 2147483646 w 1399"/>
              <a:gd name="T45" fmla="*/ 2147483646 h 1399"/>
              <a:gd name="T46" fmla="*/ 2147483646 w 1399"/>
              <a:gd name="T47" fmla="*/ 0 h 1399"/>
              <a:gd name="T48" fmla="*/ 2147483646 w 1399"/>
              <a:gd name="T49" fmla="*/ 0 h 1399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399" h="1399">
                <a:moveTo>
                  <a:pt x="1241" y="1243"/>
                </a:moveTo>
                <a:lnTo>
                  <a:pt x="155" y="1243"/>
                </a:lnTo>
                <a:lnTo>
                  <a:pt x="155" y="155"/>
                </a:lnTo>
                <a:lnTo>
                  <a:pt x="698" y="155"/>
                </a:lnTo>
                <a:lnTo>
                  <a:pt x="698" y="0"/>
                </a:lnTo>
                <a:lnTo>
                  <a:pt x="155" y="0"/>
                </a:lnTo>
                <a:cubicBezTo>
                  <a:pt x="69" y="0"/>
                  <a:pt x="0" y="71"/>
                  <a:pt x="0" y="155"/>
                </a:cubicBezTo>
                <a:lnTo>
                  <a:pt x="0" y="1243"/>
                </a:lnTo>
                <a:cubicBezTo>
                  <a:pt x="0" y="1330"/>
                  <a:pt x="69" y="1398"/>
                  <a:pt x="155" y="1398"/>
                </a:cubicBezTo>
                <a:lnTo>
                  <a:pt x="1243" y="1398"/>
                </a:lnTo>
                <a:cubicBezTo>
                  <a:pt x="1330" y="1398"/>
                  <a:pt x="1398" y="1327"/>
                  <a:pt x="1398" y="1243"/>
                </a:cubicBezTo>
                <a:lnTo>
                  <a:pt x="1398" y="700"/>
                </a:lnTo>
                <a:lnTo>
                  <a:pt x="1243" y="700"/>
                </a:lnTo>
                <a:lnTo>
                  <a:pt x="1243" y="1243"/>
                </a:lnTo>
                <a:lnTo>
                  <a:pt x="1241" y="1243"/>
                </a:lnTo>
                <a:close/>
                <a:moveTo>
                  <a:pt x="853" y="0"/>
                </a:moveTo>
                <a:lnTo>
                  <a:pt x="853" y="155"/>
                </a:lnTo>
                <a:lnTo>
                  <a:pt x="1132" y="155"/>
                </a:lnTo>
                <a:lnTo>
                  <a:pt x="368" y="919"/>
                </a:lnTo>
                <a:lnTo>
                  <a:pt x="477" y="1028"/>
                </a:lnTo>
                <a:lnTo>
                  <a:pt x="1241" y="264"/>
                </a:lnTo>
                <a:lnTo>
                  <a:pt x="1241" y="543"/>
                </a:lnTo>
                <a:lnTo>
                  <a:pt x="1396" y="543"/>
                </a:lnTo>
                <a:lnTo>
                  <a:pt x="1396" y="0"/>
                </a:lnTo>
                <a:lnTo>
                  <a:pt x="85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4" name="!!SubTitle">
            <a:extLst>
              <a:ext uri="{FF2B5EF4-FFF2-40B4-BE49-F238E27FC236}">
                <a16:creationId xmlns:a16="http://schemas.microsoft.com/office/drawing/2014/main" id="{7E10774B-CF9F-F5D0-8AE8-F7A60D40A68D}"/>
              </a:ext>
            </a:extLst>
          </p:cNvPr>
          <p:cNvSpPr txBox="1"/>
          <p:nvPr/>
        </p:nvSpPr>
        <p:spPr>
          <a:xfrm rot="5400000">
            <a:off x="19634780" y="6627168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65" name="!!SlideOcean">
            <a:extLst>
              <a:ext uri="{FF2B5EF4-FFF2-40B4-BE49-F238E27FC236}">
                <a16:creationId xmlns:a16="http://schemas.microsoft.com/office/drawing/2014/main" id="{D87DE2F1-FB9A-71DE-C866-8A2C49202BDF}"/>
              </a:ext>
            </a:extLst>
          </p:cNvPr>
          <p:cNvSpPr txBox="1"/>
          <p:nvPr/>
        </p:nvSpPr>
        <p:spPr>
          <a:xfrm rot="5400000">
            <a:off x="-525058" y="665794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B437E0D-CCE6-7CF8-A811-216DB80FE3B3}"/>
              </a:ext>
            </a:extLst>
          </p:cNvPr>
          <p:cNvGrpSpPr/>
          <p:nvPr/>
        </p:nvGrpSpPr>
        <p:grpSpPr>
          <a:xfrm>
            <a:off x="14136427" y="10613687"/>
            <a:ext cx="6228018" cy="1242063"/>
            <a:chOff x="14136427" y="10613687"/>
            <a:chExt cx="6228018" cy="1242063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A39BCE33-2F56-C401-30A0-27294050CB1A}"/>
                </a:ext>
              </a:extLst>
            </p:cNvPr>
            <p:cNvSpPr txBox="1"/>
            <p:nvPr/>
          </p:nvSpPr>
          <p:spPr>
            <a:xfrm>
              <a:off x="14136427" y="10613687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DEVELOP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FA7938BD-DC8E-129F-6DC7-87D126558F0B}"/>
                </a:ext>
              </a:extLst>
            </p:cNvPr>
            <p:cNvSpPr txBox="1"/>
            <p:nvPr/>
          </p:nvSpPr>
          <p:spPr>
            <a:xfrm>
              <a:off x="14136428" y="11122216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</a:rPr>
                <a:t>Đánh giá, rút kinh nghiệm và nâng cấp năng lực, hệ thống, con người để bền vững.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0139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8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/>
          <p:bldP spid="7" grpId="0" animBg="1"/>
          <p:bldP spid="11" grpId="0" animBg="1"/>
          <p:bldP spid="15" grpId="0" animBg="1"/>
          <p:bldP spid="19" grpId="0" animBg="1"/>
          <p:bldP spid="23" grpId="0" animBg="1"/>
          <p:bldP spid="60" grpId="0" animBg="1"/>
          <p:bldP spid="61" grpId="0" animBg="1"/>
          <p:bldP spid="62" grpId="0" animBg="1"/>
          <p:bldP spid="63" grpId="0" animBg="1"/>
          <p:bldP spid="6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8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/>
          <p:bldP spid="7" grpId="0" animBg="1"/>
          <p:bldP spid="11" grpId="0" animBg="1"/>
          <p:bldP spid="15" grpId="0" animBg="1"/>
          <p:bldP spid="19" grpId="0" animBg="1"/>
          <p:bldP spid="23" grpId="0" animBg="1"/>
          <p:bldP spid="60" grpId="0" animBg="1"/>
          <p:bldP spid="61" grpId="0" animBg="1"/>
          <p:bldP spid="62" grpId="0" animBg="1"/>
          <p:bldP spid="63" grpId="0" animBg="1"/>
          <p:bldP spid="64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EF7E75ED-8EA4-2AD2-7DD6-8702383EC1F7}"/>
              </a:ext>
            </a:extLst>
          </p:cNvPr>
          <p:cNvSpPr/>
          <p:nvPr/>
        </p:nvSpPr>
        <p:spPr>
          <a:xfrm rot="5400000">
            <a:off x="-1686022" y="1686028"/>
            <a:ext cx="13715997" cy="10343946"/>
          </a:xfrm>
          <a:custGeom>
            <a:avLst/>
            <a:gdLst>
              <a:gd name="connsiteX0" fmla="*/ 0 w 13715997"/>
              <a:gd name="connsiteY0" fmla="*/ 10343946 h 10343946"/>
              <a:gd name="connsiteX1" fmla="*/ 0 w 13715997"/>
              <a:gd name="connsiteY1" fmla="*/ 6520825 h 10343946"/>
              <a:gd name="connsiteX2" fmla="*/ 6883605 w 13715997"/>
              <a:gd name="connsiteY2" fmla="*/ 0 h 10343946"/>
              <a:gd name="connsiteX3" fmla="*/ 13715997 w 13715997"/>
              <a:gd name="connsiteY3" fmla="*/ 6472313 h 10343946"/>
              <a:gd name="connsiteX4" fmla="*/ 13715997 w 13715997"/>
              <a:gd name="connsiteY4" fmla="*/ 10343946 h 10343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7" h="10343946">
                <a:moveTo>
                  <a:pt x="0" y="10343946"/>
                </a:moveTo>
                <a:lnTo>
                  <a:pt x="0" y="6520825"/>
                </a:lnTo>
                <a:lnTo>
                  <a:pt x="6883605" y="0"/>
                </a:lnTo>
                <a:lnTo>
                  <a:pt x="13715997" y="6472313"/>
                </a:lnTo>
                <a:lnTo>
                  <a:pt x="13715997" y="10343946"/>
                </a:ln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0DFEB33-5750-2650-CCB3-9E2408122340}"/>
              </a:ext>
            </a:extLst>
          </p:cNvPr>
          <p:cNvSpPr/>
          <p:nvPr/>
        </p:nvSpPr>
        <p:spPr>
          <a:xfrm rot="5400000">
            <a:off x="-2352379" y="2352386"/>
            <a:ext cx="13715997" cy="9011231"/>
          </a:xfrm>
          <a:custGeom>
            <a:avLst/>
            <a:gdLst>
              <a:gd name="connsiteX0" fmla="*/ 0 w 13715997"/>
              <a:gd name="connsiteY0" fmla="*/ 9011231 h 9011231"/>
              <a:gd name="connsiteX1" fmla="*/ 0 w 13715997"/>
              <a:gd name="connsiteY1" fmla="*/ 6520824 h 9011231"/>
              <a:gd name="connsiteX2" fmla="*/ 6883605 w 13715997"/>
              <a:gd name="connsiteY2" fmla="*/ 0 h 9011231"/>
              <a:gd name="connsiteX3" fmla="*/ 13715997 w 13715997"/>
              <a:gd name="connsiteY3" fmla="*/ 6472312 h 9011231"/>
              <a:gd name="connsiteX4" fmla="*/ 13715997 w 13715997"/>
              <a:gd name="connsiteY4" fmla="*/ 9011231 h 9011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7" h="9011231">
                <a:moveTo>
                  <a:pt x="0" y="9011231"/>
                </a:moveTo>
                <a:lnTo>
                  <a:pt x="0" y="6520824"/>
                </a:lnTo>
                <a:lnTo>
                  <a:pt x="6883605" y="0"/>
                </a:lnTo>
                <a:lnTo>
                  <a:pt x="13715997" y="6472312"/>
                </a:lnTo>
                <a:lnTo>
                  <a:pt x="13715997" y="9011231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77C1609-138F-760B-C102-06D082E4F06A}"/>
              </a:ext>
            </a:extLst>
          </p:cNvPr>
          <p:cNvSpPr/>
          <p:nvPr/>
        </p:nvSpPr>
        <p:spPr>
          <a:xfrm rot="5400000">
            <a:off x="-3005230" y="3005236"/>
            <a:ext cx="13715998" cy="7705531"/>
          </a:xfrm>
          <a:custGeom>
            <a:avLst/>
            <a:gdLst>
              <a:gd name="connsiteX0" fmla="*/ 0 w 13715998"/>
              <a:gd name="connsiteY0" fmla="*/ 7705531 h 7705531"/>
              <a:gd name="connsiteX1" fmla="*/ 0 w 13715998"/>
              <a:gd name="connsiteY1" fmla="*/ 6520825 h 7705531"/>
              <a:gd name="connsiteX2" fmla="*/ 6883606 w 13715998"/>
              <a:gd name="connsiteY2" fmla="*/ 0 h 7705531"/>
              <a:gd name="connsiteX3" fmla="*/ 13715998 w 13715998"/>
              <a:gd name="connsiteY3" fmla="*/ 6472313 h 7705531"/>
              <a:gd name="connsiteX4" fmla="*/ 13715998 w 13715998"/>
              <a:gd name="connsiteY4" fmla="*/ 7705531 h 7705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8" h="7705531">
                <a:moveTo>
                  <a:pt x="0" y="7705531"/>
                </a:moveTo>
                <a:lnTo>
                  <a:pt x="0" y="6520825"/>
                </a:lnTo>
                <a:lnTo>
                  <a:pt x="6883606" y="0"/>
                </a:lnTo>
                <a:lnTo>
                  <a:pt x="13715998" y="6472313"/>
                </a:lnTo>
                <a:lnTo>
                  <a:pt x="13715998" y="7705531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pic>
        <p:nvPicPr>
          <p:cNvPr id="70" name="Picture Placeholder 69" descr="A magnet and several small silver and blue and pink objects&#10;&#10;AI-generated content may be incorrect.">
            <a:extLst>
              <a:ext uri="{FF2B5EF4-FFF2-40B4-BE49-F238E27FC236}">
                <a16:creationId xmlns:a16="http://schemas.microsoft.com/office/drawing/2014/main" id="{BFEAC1EA-9BF5-8D56-691E-365CDCDF120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1491604-7B63-0EF3-83D0-2E9B384AD1A6}"/>
              </a:ext>
            </a:extLst>
          </p:cNvPr>
          <p:cNvSpPr txBox="1">
            <a:spLocks/>
          </p:cNvSpPr>
          <p:nvPr/>
        </p:nvSpPr>
        <p:spPr>
          <a:xfrm rot="5400000">
            <a:off x="16060793" y="6421734"/>
            <a:ext cx="13716000" cy="872532"/>
          </a:xfrm>
          <a:prstGeom prst="rect">
            <a:avLst/>
          </a:prstGeom>
        </p:spPr>
        <p:txBody>
          <a:bodyPr vert="horz" lIns="51448" tIns="25724" rIns="51448" bIns="25724" rtlCol="0" anchor="ctr">
            <a:noAutofit/>
          </a:bodyPr>
          <a:lstStyle>
            <a:lvl1pPr algn="l" defTabSz="18283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b="1" i="0" kern="1200">
                <a:solidFill>
                  <a:schemeClr val="tx1"/>
                </a:solidFill>
                <a:latin typeface="Metropolis" panose="00000500000000000000" pitchFamily="50" charset="0"/>
                <a:ea typeface="Roboto" charset="0"/>
                <a:cs typeface="Metropolis" panose="00000500000000000000" pitchFamily="50" charset="0"/>
              </a:defRPr>
            </a:lvl1pPr>
          </a:lstStyle>
          <a:p>
            <a:pPr algn="ctr"/>
            <a:r>
              <a:rPr lang="en-US" sz="6600" dirty="0">
                <a:solidFill>
                  <a:schemeClr val="accent1"/>
                </a:solidFill>
                <a:latin typeface="+mj-lt"/>
                <a:cs typeface="Nexa Bold" panose="02000000000000000000" pitchFamily="2" charset="0"/>
              </a:rPr>
              <a:t>BUSINESS</a:t>
            </a:r>
            <a:r>
              <a:rPr lang="en-US" sz="6600" b="0" dirty="0">
                <a:solidFill>
                  <a:sysClr val="windowText" lastClr="000000"/>
                </a:solidFill>
                <a:latin typeface="+mj-lt"/>
                <a:cs typeface="Nexa Bold" panose="02000000000000000000" pitchFamily="2" charset="0"/>
              </a:rPr>
              <a:t> </a:t>
            </a:r>
            <a:r>
              <a:rPr lang="en-US" sz="6600" b="0" dirty="0">
                <a:solidFill>
                  <a:schemeClr val="accent5"/>
                </a:solidFill>
                <a:latin typeface="+mj-lt"/>
                <a:cs typeface="Nexa Bold" panose="02000000000000000000" pitchFamily="2" charset="0"/>
              </a:rPr>
              <a:t>STRATEGY</a:t>
            </a:r>
          </a:p>
        </p:txBody>
      </p:sp>
      <p:sp>
        <p:nvSpPr>
          <p:cNvPr id="7" name="Freeform: Shape 629">
            <a:extLst>
              <a:ext uri="{FF2B5EF4-FFF2-40B4-BE49-F238E27FC236}">
                <a16:creationId xmlns:a16="http://schemas.microsoft.com/office/drawing/2014/main" id="{3A543E1E-8EB5-A6E9-A596-0B782A63AD19}"/>
              </a:ext>
            </a:extLst>
          </p:cNvPr>
          <p:cNvSpPr/>
          <p:nvPr/>
        </p:nvSpPr>
        <p:spPr>
          <a:xfrm>
            <a:off x="13799026" y="2386238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tx2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F4A093E-3246-A62B-4EE1-6D713AD2C744}"/>
              </a:ext>
            </a:extLst>
          </p:cNvPr>
          <p:cNvGrpSpPr/>
          <p:nvPr/>
        </p:nvGrpSpPr>
        <p:grpSpPr>
          <a:xfrm>
            <a:off x="14136428" y="2190509"/>
            <a:ext cx="6228017" cy="1242063"/>
            <a:chOff x="14136428" y="2190509"/>
            <a:chExt cx="6228017" cy="124206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274587E-FB4D-E983-59C2-C15C42A92F01}"/>
                </a:ext>
              </a:extLst>
            </p:cNvPr>
            <p:cNvSpPr txBox="1"/>
            <p:nvPr/>
          </p:nvSpPr>
          <p:spPr>
            <a:xfrm>
              <a:off x="14136428" y="2190509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DIAGNOSE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8662B34-F23B-DB23-7C44-C672FB8E9AED}"/>
                </a:ext>
              </a:extLst>
            </p:cNvPr>
            <p:cNvSpPr txBox="1"/>
            <p:nvPr/>
          </p:nvSpPr>
          <p:spPr>
            <a:xfrm>
              <a:off x="14136428" y="2699038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  <a:ea typeface="Lato Light" charset="0"/>
                  <a:cs typeface="Lato Light" charset="0"/>
                </a:rPr>
                <a:t>Xác định vấn đề cốt lõi, cơ hội và nguyên nhân gốc từ dữ liệu và thực tiễn.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11" name="Freeform: Shape 593">
            <a:extLst>
              <a:ext uri="{FF2B5EF4-FFF2-40B4-BE49-F238E27FC236}">
                <a16:creationId xmlns:a16="http://schemas.microsoft.com/office/drawing/2014/main" id="{1D1E833F-EDCB-CBD1-B596-B90B4A5D983D}"/>
              </a:ext>
            </a:extLst>
          </p:cNvPr>
          <p:cNvSpPr/>
          <p:nvPr/>
        </p:nvSpPr>
        <p:spPr>
          <a:xfrm>
            <a:off x="13794524" y="4514727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7380416-2E08-DCF8-138C-EDCEEAF6165E}"/>
              </a:ext>
            </a:extLst>
          </p:cNvPr>
          <p:cNvGrpSpPr/>
          <p:nvPr/>
        </p:nvGrpSpPr>
        <p:grpSpPr>
          <a:xfrm>
            <a:off x="14136428" y="4299833"/>
            <a:ext cx="6228016" cy="1242063"/>
            <a:chOff x="14136428" y="4299833"/>
            <a:chExt cx="6228016" cy="124206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FBD1518-70F5-42CE-13EA-AF6BEB53F078}"/>
                </a:ext>
              </a:extLst>
            </p:cNvPr>
            <p:cNvSpPr txBox="1"/>
            <p:nvPr/>
          </p:nvSpPr>
          <p:spPr>
            <a:xfrm>
              <a:off x="14136428" y="4299833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DESIGN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833C324-6639-C327-7B58-A166CCEA0E58}"/>
                </a:ext>
              </a:extLst>
            </p:cNvPr>
            <p:cNvSpPr txBox="1"/>
            <p:nvPr/>
          </p:nvSpPr>
          <p:spPr>
            <a:xfrm>
              <a:off x="14136429" y="4808362"/>
              <a:ext cx="6228015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</a:rPr>
                <a:t>Xây dựng định hướng, mô hình và kế hoạch chiến lược phù hợp mục tiêu dài hạn.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15" name="Freeform: Shape 602">
            <a:extLst>
              <a:ext uri="{FF2B5EF4-FFF2-40B4-BE49-F238E27FC236}">
                <a16:creationId xmlns:a16="http://schemas.microsoft.com/office/drawing/2014/main" id="{CD268478-DF8B-46C5-6699-68464CC296BA}"/>
              </a:ext>
            </a:extLst>
          </p:cNvPr>
          <p:cNvSpPr/>
          <p:nvPr/>
        </p:nvSpPr>
        <p:spPr>
          <a:xfrm>
            <a:off x="13794524" y="6665645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EAA2A05-D0CE-5C50-F189-9F600447A809}"/>
              </a:ext>
            </a:extLst>
          </p:cNvPr>
          <p:cNvGrpSpPr/>
          <p:nvPr/>
        </p:nvGrpSpPr>
        <p:grpSpPr>
          <a:xfrm>
            <a:off x="14122455" y="6469916"/>
            <a:ext cx="6228017" cy="1242063"/>
            <a:chOff x="14122455" y="6469916"/>
            <a:chExt cx="6228017" cy="124206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C265AA7-4713-7C30-77C7-7742D2241620}"/>
                </a:ext>
              </a:extLst>
            </p:cNvPr>
            <p:cNvSpPr txBox="1"/>
            <p:nvPr/>
          </p:nvSpPr>
          <p:spPr>
            <a:xfrm>
              <a:off x="14122455" y="6469916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DELIVER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79812F7-67C3-CA47-0665-FE8460D057FC}"/>
                </a:ext>
              </a:extLst>
            </p:cNvPr>
            <p:cNvSpPr txBox="1"/>
            <p:nvPr/>
          </p:nvSpPr>
          <p:spPr>
            <a:xfrm>
              <a:off x="14122455" y="6978445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</a:rPr>
                <a:t>Biến chiến lược thành hành động cụ thể, gắn trách nhiệm và kết quả rõ ràng.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19" name="Freeform: Shape 611">
            <a:extLst>
              <a:ext uri="{FF2B5EF4-FFF2-40B4-BE49-F238E27FC236}">
                <a16:creationId xmlns:a16="http://schemas.microsoft.com/office/drawing/2014/main" id="{E01C7002-860D-7541-327C-BE33C2E31746}"/>
              </a:ext>
            </a:extLst>
          </p:cNvPr>
          <p:cNvSpPr/>
          <p:nvPr/>
        </p:nvSpPr>
        <p:spPr>
          <a:xfrm>
            <a:off x="13800700" y="8745558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C1D78F7-8302-5C4A-13D9-28682F6671D7}"/>
              </a:ext>
            </a:extLst>
          </p:cNvPr>
          <p:cNvGrpSpPr/>
          <p:nvPr/>
        </p:nvGrpSpPr>
        <p:grpSpPr>
          <a:xfrm>
            <a:off x="14122455" y="8549829"/>
            <a:ext cx="6228016" cy="1242063"/>
            <a:chOff x="14122455" y="8549829"/>
            <a:chExt cx="6228016" cy="124206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58E1EDE-4A1F-065A-471C-963084290367}"/>
                </a:ext>
              </a:extLst>
            </p:cNvPr>
            <p:cNvSpPr txBox="1"/>
            <p:nvPr/>
          </p:nvSpPr>
          <p:spPr>
            <a:xfrm>
              <a:off x="14122455" y="8549829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DRIVE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0334800-18E9-D02F-8A25-A101890E4345}"/>
                </a:ext>
              </a:extLst>
            </p:cNvPr>
            <p:cNvSpPr txBox="1"/>
            <p:nvPr/>
          </p:nvSpPr>
          <p:spPr>
            <a:xfrm>
              <a:off x="14122456" y="9058358"/>
              <a:ext cx="6228015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en-US" sz="2400" dirty="0" err="1">
                  <a:solidFill>
                    <a:schemeClr val="tx2"/>
                  </a:solidFill>
                </a:rPr>
                <a:t>Tạo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động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lực</a:t>
              </a:r>
              <a:r>
                <a:rPr lang="en-US" sz="2400" dirty="0">
                  <a:solidFill>
                    <a:schemeClr val="tx2"/>
                  </a:solidFill>
                </a:rPr>
                <a:t>, </a:t>
              </a:r>
              <a:r>
                <a:rPr lang="en-US" sz="2400" dirty="0" err="1">
                  <a:solidFill>
                    <a:schemeClr val="tx2"/>
                  </a:solidFill>
                </a:rPr>
                <a:t>tinh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thần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sở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hữu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và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văn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hóa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thực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mạnh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mẽ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trong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tổ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chức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23" name="Freeform: Shape 620">
            <a:extLst>
              <a:ext uri="{FF2B5EF4-FFF2-40B4-BE49-F238E27FC236}">
                <a16:creationId xmlns:a16="http://schemas.microsoft.com/office/drawing/2014/main" id="{0FCDD13A-4AAD-6425-CD50-98FE5308F4B7}"/>
              </a:ext>
            </a:extLst>
          </p:cNvPr>
          <p:cNvSpPr/>
          <p:nvPr/>
        </p:nvSpPr>
        <p:spPr>
          <a:xfrm>
            <a:off x="13867089" y="10801492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4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9DB2E41-0254-7002-2F82-43F6E3EE79A5}"/>
              </a:ext>
            </a:extLst>
          </p:cNvPr>
          <p:cNvGrpSpPr/>
          <p:nvPr/>
        </p:nvGrpSpPr>
        <p:grpSpPr>
          <a:xfrm>
            <a:off x="3626267" y="2568613"/>
            <a:ext cx="9910707" cy="407300"/>
            <a:chOff x="-1034492" y="4560703"/>
            <a:chExt cx="17614447" cy="723900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BD1BC9F-5F64-849F-5927-023F108F2D0C}"/>
                </a:ext>
              </a:extLst>
            </p:cNvPr>
            <p:cNvCxnSpPr>
              <a:cxnSpLocks/>
            </p:cNvCxnSpPr>
            <p:nvPr/>
          </p:nvCxnSpPr>
          <p:spPr>
            <a:xfrm>
              <a:off x="-1034492" y="4574472"/>
              <a:ext cx="17614447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CA424B0-EEA0-ADD9-C55B-7E7B626FFED3}"/>
                </a:ext>
              </a:extLst>
            </p:cNvPr>
            <p:cNvCxnSpPr/>
            <p:nvPr/>
          </p:nvCxnSpPr>
          <p:spPr>
            <a:xfrm>
              <a:off x="16579955" y="4560703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15222B8-CD59-6C4D-ACC9-A839E3AA90CA}"/>
              </a:ext>
            </a:extLst>
          </p:cNvPr>
          <p:cNvGrpSpPr/>
          <p:nvPr/>
        </p:nvGrpSpPr>
        <p:grpSpPr>
          <a:xfrm>
            <a:off x="5822704" y="4711862"/>
            <a:ext cx="7714270" cy="407300"/>
            <a:chOff x="2869269" y="8369932"/>
            <a:chExt cx="13710686" cy="723900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16B2BCA-AC92-E0D4-E523-032D2E03E339}"/>
                </a:ext>
              </a:extLst>
            </p:cNvPr>
            <p:cNvCxnSpPr>
              <a:cxnSpLocks/>
            </p:cNvCxnSpPr>
            <p:nvPr/>
          </p:nvCxnSpPr>
          <p:spPr>
            <a:xfrm>
              <a:off x="2869269" y="8383701"/>
              <a:ext cx="1371068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1CE01D3-213A-F0F4-541A-3CCD7732FCB5}"/>
                </a:ext>
              </a:extLst>
            </p:cNvPr>
            <p:cNvCxnSpPr/>
            <p:nvPr/>
          </p:nvCxnSpPr>
          <p:spPr>
            <a:xfrm>
              <a:off x="16579955" y="8369932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A5A0779-7C33-F16A-7A40-FE4768F5EEE0}"/>
              </a:ext>
            </a:extLst>
          </p:cNvPr>
          <p:cNvGrpSpPr/>
          <p:nvPr/>
        </p:nvGrpSpPr>
        <p:grpSpPr>
          <a:xfrm>
            <a:off x="7592660" y="6878407"/>
            <a:ext cx="5944314" cy="407300"/>
            <a:chOff x="6015038" y="12220565"/>
            <a:chExt cx="10564917" cy="723900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948FE6F-3232-57BD-8880-B674EA2C5CA8}"/>
                </a:ext>
              </a:extLst>
            </p:cNvPr>
            <p:cNvCxnSpPr>
              <a:cxnSpLocks/>
            </p:cNvCxnSpPr>
            <p:nvPr/>
          </p:nvCxnSpPr>
          <p:spPr>
            <a:xfrm>
              <a:off x="6015038" y="12234334"/>
              <a:ext cx="10564917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0B5D83D-AA45-F294-C15F-9DAA57D28341}"/>
                </a:ext>
              </a:extLst>
            </p:cNvPr>
            <p:cNvCxnSpPr/>
            <p:nvPr/>
          </p:nvCxnSpPr>
          <p:spPr>
            <a:xfrm>
              <a:off x="16579955" y="12220565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8F2C9FE-9472-CA53-E258-95AAC55648AD}"/>
              </a:ext>
            </a:extLst>
          </p:cNvPr>
          <p:cNvGrpSpPr/>
          <p:nvPr/>
        </p:nvGrpSpPr>
        <p:grpSpPr>
          <a:xfrm>
            <a:off x="5822704" y="8940914"/>
            <a:ext cx="7714270" cy="407300"/>
            <a:chOff x="2869269" y="15886289"/>
            <a:chExt cx="13710686" cy="723900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EF33985-7DA1-1644-C32B-5F2283F990B5}"/>
                </a:ext>
              </a:extLst>
            </p:cNvPr>
            <p:cNvCxnSpPr>
              <a:cxnSpLocks/>
            </p:cNvCxnSpPr>
            <p:nvPr/>
          </p:nvCxnSpPr>
          <p:spPr>
            <a:xfrm>
              <a:off x="2869269" y="15900058"/>
              <a:ext cx="1371068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3ED609B-EF78-0DC2-9888-508DB3F1616E}"/>
                </a:ext>
              </a:extLst>
            </p:cNvPr>
            <p:cNvCxnSpPr/>
            <p:nvPr/>
          </p:nvCxnSpPr>
          <p:spPr>
            <a:xfrm>
              <a:off x="16579955" y="15886289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77F1273-E08E-582F-A4E1-80344D6A5C3C}"/>
              </a:ext>
            </a:extLst>
          </p:cNvPr>
          <p:cNvGrpSpPr/>
          <p:nvPr/>
        </p:nvGrpSpPr>
        <p:grpSpPr>
          <a:xfrm>
            <a:off x="3403590" y="10999726"/>
            <a:ext cx="10133384" cy="407300"/>
            <a:chOff x="-1430259" y="19545446"/>
            <a:chExt cx="18010214" cy="723900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25DDDA6C-96DA-9C23-99BF-27CFDA84CF13}"/>
                </a:ext>
              </a:extLst>
            </p:cNvPr>
            <p:cNvCxnSpPr>
              <a:cxnSpLocks/>
            </p:cNvCxnSpPr>
            <p:nvPr/>
          </p:nvCxnSpPr>
          <p:spPr>
            <a:xfrm>
              <a:off x="-1430259" y="19559215"/>
              <a:ext cx="18010214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5702EA9C-E2CE-5636-CCCD-DBC52AB87EFD}"/>
                </a:ext>
              </a:extLst>
            </p:cNvPr>
            <p:cNvCxnSpPr/>
            <p:nvPr/>
          </p:nvCxnSpPr>
          <p:spPr>
            <a:xfrm>
              <a:off x="16579955" y="19545446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C1210F9-6488-C9E9-24BB-9D9297BB83F1}"/>
              </a:ext>
            </a:extLst>
          </p:cNvPr>
          <p:cNvGrpSpPr/>
          <p:nvPr/>
        </p:nvGrpSpPr>
        <p:grpSpPr>
          <a:xfrm>
            <a:off x="4097910" y="3791623"/>
            <a:ext cx="1724794" cy="1917178"/>
            <a:chOff x="4097910" y="3791623"/>
            <a:chExt cx="1724794" cy="1917178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C49427A-14C5-1A67-0752-92C563664B27}"/>
                </a:ext>
              </a:extLst>
            </p:cNvPr>
            <p:cNvSpPr/>
            <p:nvPr/>
          </p:nvSpPr>
          <p:spPr>
            <a:xfrm>
              <a:off x="4097910" y="3791623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F33F4A3-AAEE-68D8-E726-283782D288C6}"/>
                </a:ext>
              </a:extLst>
            </p:cNvPr>
            <p:cNvSpPr/>
            <p:nvPr/>
          </p:nvSpPr>
          <p:spPr>
            <a:xfrm>
              <a:off x="4320587" y="4039137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schemeClr val="lt1"/>
                </a:solidFill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A7C2079-AE03-8D38-8341-207459822057}"/>
              </a:ext>
            </a:extLst>
          </p:cNvPr>
          <p:cNvGrpSpPr/>
          <p:nvPr/>
        </p:nvGrpSpPr>
        <p:grpSpPr>
          <a:xfrm>
            <a:off x="5867866" y="5899411"/>
            <a:ext cx="1724794" cy="1917178"/>
            <a:chOff x="5867866" y="5899411"/>
            <a:chExt cx="1724794" cy="1917178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C7EBDC2-1B2D-304E-1FFE-DA953369D69E}"/>
                </a:ext>
              </a:extLst>
            </p:cNvPr>
            <p:cNvSpPr/>
            <p:nvPr/>
          </p:nvSpPr>
          <p:spPr>
            <a:xfrm>
              <a:off x="5867866" y="5899411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772FA49-F806-7D98-F829-4E63C942813A}"/>
                </a:ext>
              </a:extLst>
            </p:cNvPr>
            <p:cNvSpPr/>
            <p:nvPr/>
          </p:nvSpPr>
          <p:spPr>
            <a:xfrm>
              <a:off x="6090543" y="6146925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BB93629-28B2-C6F1-BA97-46E29CCEE44A}"/>
              </a:ext>
            </a:extLst>
          </p:cNvPr>
          <p:cNvGrpSpPr/>
          <p:nvPr/>
        </p:nvGrpSpPr>
        <p:grpSpPr>
          <a:xfrm>
            <a:off x="4097910" y="8058758"/>
            <a:ext cx="1724794" cy="1917178"/>
            <a:chOff x="4097910" y="8058758"/>
            <a:chExt cx="1724794" cy="1917178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6EB1652-A795-0500-4D15-29B3AD643EF0}"/>
                </a:ext>
              </a:extLst>
            </p:cNvPr>
            <p:cNvSpPr/>
            <p:nvPr/>
          </p:nvSpPr>
          <p:spPr>
            <a:xfrm>
              <a:off x="4097910" y="8058758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6A0D740-B2C0-1330-8652-E6F092C4F884}"/>
                </a:ext>
              </a:extLst>
            </p:cNvPr>
            <p:cNvSpPr/>
            <p:nvPr/>
          </p:nvSpPr>
          <p:spPr>
            <a:xfrm>
              <a:off x="4320587" y="8306272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47D90A4-EC8F-5109-5225-EBBBF814E07B}"/>
              </a:ext>
            </a:extLst>
          </p:cNvPr>
          <p:cNvGrpSpPr/>
          <p:nvPr/>
        </p:nvGrpSpPr>
        <p:grpSpPr>
          <a:xfrm>
            <a:off x="1901473" y="10126007"/>
            <a:ext cx="1724794" cy="1917178"/>
            <a:chOff x="1901473" y="10126007"/>
            <a:chExt cx="1724794" cy="1917178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E6860CC8-F3A6-7F41-A6E8-5BC34FC47E49}"/>
                </a:ext>
              </a:extLst>
            </p:cNvPr>
            <p:cNvSpPr/>
            <p:nvPr/>
          </p:nvSpPr>
          <p:spPr>
            <a:xfrm>
              <a:off x="1901473" y="10126007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FE33B04-A1EC-F8A7-3F0C-F83DBB1CE51B}"/>
                </a:ext>
              </a:extLst>
            </p:cNvPr>
            <p:cNvSpPr/>
            <p:nvPr/>
          </p:nvSpPr>
          <p:spPr>
            <a:xfrm>
              <a:off x="2124150" y="10373521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9AD5C58-CDE4-502C-3A6E-AC792D8D9FA8}"/>
              </a:ext>
            </a:extLst>
          </p:cNvPr>
          <p:cNvGrpSpPr/>
          <p:nvPr/>
        </p:nvGrpSpPr>
        <p:grpSpPr>
          <a:xfrm>
            <a:off x="1901473" y="1672814"/>
            <a:ext cx="1724794" cy="1917178"/>
            <a:chOff x="1901473" y="1672814"/>
            <a:chExt cx="1724794" cy="1917178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24946EB7-14B4-35B8-2BDE-D2B0EA7D2344}"/>
                </a:ext>
              </a:extLst>
            </p:cNvPr>
            <p:cNvSpPr/>
            <p:nvPr/>
          </p:nvSpPr>
          <p:spPr>
            <a:xfrm>
              <a:off x="1901473" y="1672814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460D476B-2BBF-82C3-DF0A-14AE793A6889}"/>
                </a:ext>
              </a:extLst>
            </p:cNvPr>
            <p:cNvSpPr/>
            <p:nvPr/>
          </p:nvSpPr>
          <p:spPr>
            <a:xfrm>
              <a:off x="2124150" y="1920328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54" name="Group 2">
            <a:extLst>
              <a:ext uri="{FF2B5EF4-FFF2-40B4-BE49-F238E27FC236}">
                <a16:creationId xmlns:a16="http://schemas.microsoft.com/office/drawing/2014/main" id="{EF04E00A-3D82-6752-2E86-DF313A33B52A}"/>
              </a:ext>
            </a:extLst>
          </p:cNvPr>
          <p:cNvGrpSpPr>
            <a:grpSpLocks/>
          </p:cNvGrpSpPr>
          <p:nvPr/>
        </p:nvGrpSpPr>
        <p:grpSpPr bwMode="auto">
          <a:xfrm>
            <a:off x="2525670" y="2393203"/>
            <a:ext cx="476400" cy="476398"/>
            <a:chOff x="935175" y="452884"/>
            <a:chExt cx="512067" cy="512065"/>
          </a:xfrm>
          <a:solidFill>
            <a:schemeClr val="bg2"/>
          </a:solidFill>
        </p:grpSpPr>
        <p:sp>
          <p:nvSpPr>
            <p:cNvPr id="55" name="Freeform 1">
              <a:extLst>
                <a:ext uri="{FF2B5EF4-FFF2-40B4-BE49-F238E27FC236}">
                  <a16:creationId xmlns:a16="http://schemas.microsoft.com/office/drawing/2014/main" id="{642F5210-CA03-9455-B532-7CEB96D3FA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175" y="452884"/>
              <a:ext cx="512066" cy="512065"/>
            </a:xfrm>
            <a:custGeom>
              <a:avLst/>
              <a:gdLst>
                <a:gd name="T0" fmla="*/ 456470 w 1575"/>
                <a:gd name="T1" fmla="*/ 456434 h 1574"/>
                <a:gd name="T2" fmla="*/ 456470 w 1575"/>
                <a:gd name="T3" fmla="*/ 456434 h 1574"/>
                <a:gd name="T4" fmla="*/ 55271 w 1575"/>
                <a:gd name="T5" fmla="*/ 456434 h 1574"/>
                <a:gd name="T6" fmla="*/ 55271 w 1575"/>
                <a:gd name="T7" fmla="*/ 55306 h 1574"/>
                <a:gd name="T8" fmla="*/ 311141 w 1575"/>
                <a:gd name="T9" fmla="*/ 55306 h 1574"/>
                <a:gd name="T10" fmla="*/ 311141 w 1575"/>
                <a:gd name="T11" fmla="*/ 0 h 1574"/>
                <a:gd name="T12" fmla="*/ 55271 w 1575"/>
                <a:gd name="T13" fmla="*/ 0 h 1574"/>
                <a:gd name="T14" fmla="*/ 0 w 1575"/>
                <a:gd name="T15" fmla="*/ 55306 h 1574"/>
                <a:gd name="T16" fmla="*/ 0 w 1575"/>
                <a:gd name="T17" fmla="*/ 456434 h 1574"/>
                <a:gd name="T18" fmla="*/ 55271 w 1575"/>
                <a:gd name="T19" fmla="*/ 511740 h 1574"/>
                <a:gd name="T20" fmla="*/ 456470 w 1575"/>
                <a:gd name="T21" fmla="*/ 511740 h 1574"/>
                <a:gd name="T22" fmla="*/ 511741 w 1575"/>
                <a:gd name="T23" fmla="*/ 456434 h 1574"/>
                <a:gd name="T24" fmla="*/ 511741 w 1575"/>
                <a:gd name="T25" fmla="*/ 200727 h 1574"/>
                <a:gd name="T26" fmla="*/ 456470 w 1575"/>
                <a:gd name="T27" fmla="*/ 200727 h 1574"/>
                <a:gd name="T28" fmla="*/ 456470 w 1575"/>
                <a:gd name="T29" fmla="*/ 456434 h 15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575" h="1574">
                  <a:moveTo>
                    <a:pt x="1404" y="1403"/>
                  </a:moveTo>
                  <a:lnTo>
                    <a:pt x="1404" y="1403"/>
                  </a:lnTo>
                  <a:cubicBezTo>
                    <a:pt x="170" y="1403"/>
                    <a:pt x="170" y="1403"/>
                    <a:pt x="170" y="1403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957" y="170"/>
                    <a:pt x="957" y="170"/>
                    <a:pt x="957" y="170"/>
                  </a:cubicBezTo>
                  <a:cubicBezTo>
                    <a:pt x="957" y="0"/>
                    <a:pt x="957" y="0"/>
                    <a:pt x="957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85" y="0"/>
                    <a:pt x="0" y="85"/>
                    <a:pt x="0" y="170"/>
                  </a:cubicBezTo>
                  <a:cubicBezTo>
                    <a:pt x="0" y="1403"/>
                    <a:pt x="0" y="1403"/>
                    <a:pt x="0" y="1403"/>
                  </a:cubicBezTo>
                  <a:cubicBezTo>
                    <a:pt x="0" y="1488"/>
                    <a:pt x="85" y="1573"/>
                    <a:pt x="170" y="1573"/>
                  </a:cubicBezTo>
                  <a:cubicBezTo>
                    <a:pt x="1404" y="1573"/>
                    <a:pt x="1404" y="1573"/>
                    <a:pt x="1404" y="1573"/>
                  </a:cubicBezTo>
                  <a:cubicBezTo>
                    <a:pt x="1489" y="1573"/>
                    <a:pt x="1574" y="1488"/>
                    <a:pt x="1574" y="1403"/>
                  </a:cubicBezTo>
                  <a:cubicBezTo>
                    <a:pt x="1574" y="617"/>
                    <a:pt x="1574" y="617"/>
                    <a:pt x="1574" y="617"/>
                  </a:cubicBezTo>
                  <a:cubicBezTo>
                    <a:pt x="1404" y="617"/>
                    <a:pt x="1404" y="617"/>
                    <a:pt x="1404" y="617"/>
                  </a:cubicBezTo>
                  <a:lnTo>
                    <a:pt x="1404" y="140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6" name="Freeform 2">
              <a:extLst>
                <a:ext uri="{FF2B5EF4-FFF2-40B4-BE49-F238E27FC236}">
                  <a16:creationId xmlns:a16="http://schemas.microsoft.com/office/drawing/2014/main" id="{249063B6-880E-59EA-26B3-72B2E1B6E4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736887"/>
              <a:ext cx="63112" cy="110445"/>
            </a:xfrm>
            <a:custGeom>
              <a:avLst/>
              <a:gdLst>
                <a:gd name="T0" fmla="*/ 62785 w 193"/>
                <a:gd name="T1" fmla="*/ 0 h 341"/>
                <a:gd name="T2" fmla="*/ 0 w 193"/>
                <a:gd name="T3" fmla="*/ 0 h 341"/>
                <a:gd name="T4" fmla="*/ 0 w 193"/>
                <a:gd name="T5" fmla="*/ 110121 h 341"/>
                <a:gd name="T6" fmla="*/ 62785 w 193"/>
                <a:gd name="T7" fmla="*/ 110121 h 341"/>
                <a:gd name="T8" fmla="*/ 62785 w 193"/>
                <a:gd name="T9" fmla="*/ 0 h 3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3" h="341">
                  <a:moveTo>
                    <a:pt x="192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7" name="Freeform 3">
              <a:extLst>
                <a:ext uri="{FF2B5EF4-FFF2-40B4-BE49-F238E27FC236}">
                  <a16:creationId xmlns:a16="http://schemas.microsoft.com/office/drawing/2014/main" id="{DCECD310-F812-A92F-53F9-6B838709E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793" y="653695"/>
              <a:ext cx="55940" cy="193638"/>
            </a:xfrm>
            <a:custGeom>
              <a:avLst/>
              <a:gdLst>
                <a:gd name="T0" fmla="*/ 55615 w 172"/>
                <a:gd name="T1" fmla="*/ 0 h 596"/>
                <a:gd name="T2" fmla="*/ 0 w 172"/>
                <a:gd name="T3" fmla="*/ 0 h 596"/>
                <a:gd name="T4" fmla="*/ 0 w 172"/>
                <a:gd name="T5" fmla="*/ 193313 h 596"/>
                <a:gd name="T6" fmla="*/ 55615 w 172"/>
                <a:gd name="T7" fmla="*/ 193313 h 596"/>
                <a:gd name="T8" fmla="*/ 55615 w 172"/>
                <a:gd name="T9" fmla="*/ 0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596">
                  <a:moveTo>
                    <a:pt x="171" y="0"/>
                  </a:moveTo>
                  <a:lnTo>
                    <a:pt x="0" y="0"/>
                  </a:lnTo>
                  <a:lnTo>
                    <a:pt x="0" y="595"/>
                  </a:lnTo>
                  <a:lnTo>
                    <a:pt x="171" y="595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8" name="Freeform 4">
              <a:extLst>
                <a:ext uri="{FF2B5EF4-FFF2-40B4-BE49-F238E27FC236}">
                  <a16:creationId xmlns:a16="http://schemas.microsoft.com/office/drawing/2014/main" id="{DDB2A565-9FAA-49E9-A6B8-0693E4A56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239" y="563330"/>
              <a:ext cx="55940" cy="284003"/>
            </a:xfrm>
            <a:custGeom>
              <a:avLst/>
              <a:gdLst>
                <a:gd name="T0" fmla="*/ 55613 w 171"/>
                <a:gd name="T1" fmla="*/ 0 h 873"/>
                <a:gd name="T2" fmla="*/ 0 w 171"/>
                <a:gd name="T3" fmla="*/ 0 h 873"/>
                <a:gd name="T4" fmla="*/ 0 w 171"/>
                <a:gd name="T5" fmla="*/ 283678 h 873"/>
                <a:gd name="T6" fmla="*/ 55613 w 171"/>
                <a:gd name="T7" fmla="*/ 283678 h 873"/>
                <a:gd name="T8" fmla="*/ 55613 w 171"/>
                <a:gd name="T9" fmla="*/ 0 h 8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1" h="873">
                  <a:moveTo>
                    <a:pt x="170" y="0"/>
                  </a:moveTo>
                  <a:lnTo>
                    <a:pt x="0" y="0"/>
                  </a:lnTo>
                  <a:lnTo>
                    <a:pt x="0" y="872"/>
                  </a:lnTo>
                  <a:lnTo>
                    <a:pt x="170" y="872"/>
                  </a:lnTo>
                  <a:lnTo>
                    <a:pt x="17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9" name="Freeform 5">
              <a:extLst>
                <a:ext uri="{FF2B5EF4-FFF2-40B4-BE49-F238E27FC236}">
                  <a16:creationId xmlns:a16="http://schemas.microsoft.com/office/drawing/2014/main" id="{A263C80E-DBFA-A23C-9540-DF8CA55092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452884"/>
              <a:ext cx="173558" cy="173557"/>
            </a:xfrm>
            <a:custGeom>
              <a:avLst/>
              <a:gdLst>
                <a:gd name="T0" fmla="*/ 117876 w 533"/>
                <a:gd name="T1" fmla="*/ 55356 h 533"/>
                <a:gd name="T2" fmla="*/ 117876 w 533"/>
                <a:gd name="T3" fmla="*/ 0 h 533"/>
                <a:gd name="T4" fmla="*/ 62520 w 533"/>
                <a:gd name="T5" fmla="*/ 0 h 533"/>
                <a:gd name="T6" fmla="*/ 62520 w 533"/>
                <a:gd name="T7" fmla="*/ 55356 h 533"/>
                <a:gd name="T8" fmla="*/ 0 w 533"/>
                <a:gd name="T9" fmla="*/ 55356 h 533"/>
                <a:gd name="T10" fmla="*/ 0 w 533"/>
                <a:gd name="T11" fmla="*/ 110712 h 533"/>
                <a:gd name="T12" fmla="*/ 62520 w 533"/>
                <a:gd name="T13" fmla="*/ 110712 h 533"/>
                <a:gd name="T14" fmla="*/ 62520 w 533"/>
                <a:gd name="T15" fmla="*/ 173231 h 533"/>
                <a:gd name="T16" fmla="*/ 117876 w 533"/>
                <a:gd name="T17" fmla="*/ 173231 h 533"/>
                <a:gd name="T18" fmla="*/ 117876 w 533"/>
                <a:gd name="T19" fmla="*/ 110712 h 533"/>
                <a:gd name="T20" fmla="*/ 173232 w 533"/>
                <a:gd name="T21" fmla="*/ 110712 h 533"/>
                <a:gd name="T22" fmla="*/ 173232 w 533"/>
                <a:gd name="T23" fmla="*/ 55356 h 533"/>
                <a:gd name="T24" fmla="*/ 117876 w 533"/>
                <a:gd name="T25" fmla="*/ 55356 h 5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3" h="533">
                  <a:moveTo>
                    <a:pt x="362" y="170"/>
                  </a:moveTo>
                  <a:lnTo>
                    <a:pt x="362" y="0"/>
                  </a:lnTo>
                  <a:lnTo>
                    <a:pt x="192" y="0"/>
                  </a:lnTo>
                  <a:lnTo>
                    <a:pt x="192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532"/>
                  </a:lnTo>
                  <a:lnTo>
                    <a:pt x="362" y="532"/>
                  </a:lnTo>
                  <a:lnTo>
                    <a:pt x="362" y="340"/>
                  </a:lnTo>
                  <a:lnTo>
                    <a:pt x="532" y="340"/>
                  </a:lnTo>
                  <a:lnTo>
                    <a:pt x="532" y="170"/>
                  </a:lnTo>
                  <a:lnTo>
                    <a:pt x="362" y="17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60" name="Freeform 26">
            <a:extLst>
              <a:ext uri="{FF2B5EF4-FFF2-40B4-BE49-F238E27FC236}">
                <a16:creationId xmlns:a16="http://schemas.microsoft.com/office/drawing/2014/main" id="{8E8AC851-699C-98C4-A937-813DBECB71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9628" y="4479532"/>
            <a:ext cx="541358" cy="541358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1" name="Freeform 62">
            <a:extLst>
              <a:ext uri="{FF2B5EF4-FFF2-40B4-BE49-F238E27FC236}">
                <a16:creationId xmlns:a16="http://schemas.microsoft.com/office/drawing/2014/main" id="{EBCD21E7-2769-F8F9-EF87-A71D2CF21E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2440" y="6607967"/>
            <a:ext cx="455646" cy="500064"/>
          </a:xfrm>
          <a:custGeom>
            <a:avLst/>
            <a:gdLst>
              <a:gd name="T0" fmla="*/ 2147483646 w 1576"/>
              <a:gd name="T1" fmla="*/ 2147483646 h 1724"/>
              <a:gd name="T2" fmla="*/ 2147483646 w 1576"/>
              <a:gd name="T3" fmla="*/ 2147483646 h 1724"/>
              <a:gd name="T4" fmla="*/ 2147483646 w 1576"/>
              <a:gd name="T5" fmla="*/ 2147483646 h 1724"/>
              <a:gd name="T6" fmla="*/ 2147483646 w 1576"/>
              <a:gd name="T7" fmla="*/ 2147483646 h 1724"/>
              <a:gd name="T8" fmla="*/ 2147483646 w 1576"/>
              <a:gd name="T9" fmla="*/ 2147483646 h 1724"/>
              <a:gd name="T10" fmla="*/ 2147483646 w 1576"/>
              <a:gd name="T11" fmla="*/ 2147483646 h 1724"/>
              <a:gd name="T12" fmla="*/ 2147483646 w 1576"/>
              <a:gd name="T13" fmla="*/ 2147483646 h 1724"/>
              <a:gd name="T14" fmla="*/ 2147483646 w 1576"/>
              <a:gd name="T15" fmla="*/ 2147483646 h 1724"/>
              <a:gd name="T16" fmla="*/ 2147483646 w 1576"/>
              <a:gd name="T17" fmla="*/ 2147483646 h 1724"/>
              <a:gd name="T18" fmla="*/ 2147483646 w 1576"/>
              <a:gd name="T19" fmla="*/ 2147483646 h 1724"/>
              <a:gd name="T20" fmla="*/ 2147483646 w 1576"/>
              <a:gd name="T21" fmla="*/ 2147483646 h 1724"/>
              <a:gd name="T22" fmla="*/ 2147483646 w 1576"/>
              <a:gd name="T23" fmla="*/ 0 h 1724"/>
              <a:gd name="T24" fmla="*/ 2147483646 w 1576"/>
              <a:gd name="T25" fmla="*/ 2147483646 h 1724"/>
              <a:gd name="T26" fmla="*/ 2147483646 w 1576"/>
              <a:gd name="T27" fmla="*/ 2147483646 h 1724"/>
              <a:gd name="T28" fmla="*/ 2147483646 w 1576"/>
              <a:gd name="T29" fmla="*/ 2147483646 h 1724"/>
              <a:gd name="T30" fmla="*/ 2147483646 w 1576"/>
              <a:gd name="T31" fmla="*/ 2147483646 h 1724"/>
              <a:gd name="T32" fmla="*/ 2147483646 w 1576"/>
              <a:gd name="T33" fmla="*/ 2147483646 h 1724"/>
              <a:gd name="T34" fmla="*/ 0 w 1576"/>
              <a:gd name="T35" fmla="*/ 2147483646 h 1724"/>
              <a:gd name="T36" fmla="*/ 0 w 1576"/>
              <a:gd name="T37" fmla="*/ 2147483646 h 1724"/>
              <a:gd name="T38" fmla="*/ 2147483646 w 1576"/>
              <a:gd name="T39" fmla="*/ 2147483646 h 1724"/>
              <a:gd name="T40" fmla="*/ 2147483646 w 1576"/>
              <a:gd name="T41" fmla="*/ 2147483646 h 1724"/>
              <a:gd name="T42" fmla="*/ 2147483646 w 1576"/>
              <a:gd name="T43" fmla="*/ 2147483646 h 1724"/>
              <a:gd name="T44" fmla="*/ 2147483646 w 1576"/>
              <a:gd name="T45" fmla="*/ 2147483646 h 1724"/>
              <a:gd name="T46" fmla="*/ 2147483646 w 1576"/>
              <a:gd name="T47" fmla="*/ 2147483646 h 1724"/>
              <a:gd name="T48" fmla="*/ 2147483646 w 1576"/>
              <a:gd name="T49" fmla="*/ 2147483646 h 1724"/>
              <a:gd name="T50" fmla="*/ 2147483646 w 1576"/>
              <a:gd name="T51" fmla="*/ 2147483646 h 1724"/>
              <a:gd name="T52" fmla="*/ 2147483646 w 1576"/>
              <a:gd name="T53" fmla="*/ 2147483646 h 1724"/>
              <a:gd name="T54" fmla="*/ 2147483646 w 1576"/>
              <a:gd name="T55" fmla="*/ 2147483646 h 1724"/>
              <a:gd name="T56" fmla="*/ 2147483646 w 1576"/>
              <a:gd name="T57" fmla="*/ 2147483646 h 1724"/>
              <a:gd name="T58" fmla="*/ 2147483646 w 1576"/>
              <a:gd name="T59" fmla="*/ 2147483646 h 1724"/>
              <a:gd name="T60" fmla="*/ 2147483646 w 1576"/>
              <a:gd name="T61" fmla="*/ 2147483646 h 1724"/>
              <a:gd name="T62" fmla="*/ 2147483646 w 1576"/>
              <a:gd name="T63" fmla="*/ 2147483646 h 1724"/>
              <a:gd name="T64" fmla="*/ 2147483646 w 1576"/>
              <a:gd name="T65" fmla="*/ 2147483646 h 1724"/>
              <a:gd name="T66" fmla="*/ 2147483646 w 1576"/>
              <a:gd name="T67" fmla="*/ 2147483646 h 1724"/>
              <a:gd name="T68" fmla="*/ 2147483646 w 1576"/>
              <a:gd name="T69" fmla="*/ 2147483646 h 1724"/>
              <a:gd name="T70" fmla="*/ 2147483646 w 1576"/>
              <a:gd name="T71" fmla="*/ 2147483646 h 1724"/>
              <a:gd name="T72" fmla="*/ 2147483646 w 1576"/>
              <a:gd name="T73" fmla="*/ 2147483646 h 1724"/>
              <a:gd name="T74" fmla="*/ 2147483646 w 1576"/>
              <a:gd name="T75" fmla="*/ 2147483646 h 1724"/>
              <a:gd name="T76" fmla="*/ 2147483646 w 1576"/>
              <a:gd name="T77" fmla="*/ 2147483646 h 172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76" h="1724">
                <a:moveTo>
                  <a:pt x="1299" y="702"/>
                </a:moveTo>
                <a:lnTo>
                  <a:pt x="1299" y="702"/>
                </a:lnTo>
                <a:cubicBezTo>
                  <a:pt x="1192" y="574"/>
                  <a:pt x="1192" y="574"/>
                  <a:pt x="1192" y="574"/>
                </a:cubicBezTo>
                <a:cubicBezTo>
                  <a:pt x="617" y="1149"/>
                  <a:pt x="617" y="1149"/>
                  <a:pt x="617" y="1149"/>
                </a:cubicBezTo>
                <a:cubicBezTo>
                  <a:pt x="384" y="915"/>
                  <a:pt x="384" y="915"/>
                  <a:pt x="384" y="915"/>
                </a:cubicBezTo>
                <a:cubicBezTo>
                  <a:pt x="277" y="1042"/>
                  <a:pt x="277" y="1042"/>
                  <a:pt x="277" y="1042"/>
                </a:cubicBezTo>
                <a:cubicBezTo>
                  <a:pt x="617" y="1383"/>
                  <a:pt x="617" y="1383"/>
                  <a:pt x="617" y="1383"/>
                </a:cubicBezTo>
                <a:lnTo>
                  <a:pt x="1299" y="702"/>
                </a:lnTo>
                <a:close/>
                <a:moveTo>
                  <a:pt x="1405" y="170"/>
                </a:moveTo>
                <a:lnTo>
                  <a:pt x="1405" y="170"/>
                </a:lnTo>
                <a:cubicBezTo>
                  <a:pt x="1022" y="170"/>
                  <a:pt x="1022" y="170"/>
                  <a:pt x="1022" y="170"/>
                </a:cubicBezTo>
                <a:cubicBezTo>
                  <a:pt x="1001" y="64"/>
                  <a:pt x="894" y="0"/>
                  <a:pt x="788" y="0"/>
                </a:cubicBezTo>
                <a:cubicBezTo>
                  <a:pt x="681" y="0"/>
                  <a:pt x="575" y="64"/>
                  <a:pt x="554" y="170"/>
                </a:cubicBezTo>
                <a:cubicBezTo>
                  <a:pt x="170" y="170"/>
                  <a:pt x="170" y="170"/>
                  <a:pt x="170" y="170"/>
                </a:cubicBezTo>
                <a:lnTo>
                  <a:pt x="149" y="170"/>
                </a:lnTo>
                <a:cubicBezTo>
                  <a:pt x="107" y="191"/>
                  <a:pt x="85" y="191"/>
                  <a:pt x="64" y="234"/>
                </a:cubicBezTo>
                <a:cubicBezTo>
                  <a:pt x="43" y="234"/>
                  <a:pt x="21" y="255"/>
                  <a:pt x="21" y="276"/>
                </a:cubicBezTo>
                <a:cubicBezTo>
                  <a:pt x="21" y="298"/>
                  <a:pt x="0" y="319"/>
                  <a:pt x="0" y="340"/>
                </a:cubicBezTo>
                <a:cubicBezTo>
                  <a:pt x="0" y="1553"/>
                  <a:pt x="0" y="1553"/>
                  <a:pt x="0" y="1553"/>
                </a:cubicBezTo>
                <a:cubicBezTo>
                  <a:pt x="0" y="1575"/>
                  <a:pt x="21" y="1596"/>
                  <a:pt x="21" y="1617"/>
                </a:cubicBezTo>
                <a:cubicBezTo>
                  <a:pt x="21" y="1638"/>
                  <a:pt x="43" y="1660"/>
                  <a:pt x="64" y="1681"/>
                </a:cubicBezTo>
                <a:cubicBezTo>
                  <a:pt x="85" y="1702"/>
                  <a:pt x="107" y="1723"/>
                  <a:pt x="149" y="1723"/>
                </a:cubicBezTo>
                <a:lnTo>
                  <a:pt x="170" y="1723"/>
                </a:lnTo>
                <a:cubicBezTo>
                  <a:pt x="1405" y="1723"/>
                  <a:pt x="1405" y="1723"/>
                  <a:pt x="1405" y="1723"/>
                </a:cubicBezTo>
                <a:cubicBezTo>
                  <a:pt x="1490" y="1723"/>
                  <a:pt x="1575" y="1660"/>
                  <a:pt x="1575" y="1553"/>
                </a:cubicBezTo>
                <a:cubicBezTo>
                  <a:pt x="1575" y="340"/>
                  <a:pt x="1575" y="340"/>
                  <a:pt x="1575" y="340"/>
                </a:cubicBezTo>
                <a:cubicBezTo>
                  <a:pt x="1575" y="255"/>
                  <a:pt x="1490" y="170"/>
                  <a:pt x="1405" y="170"/>
                </a:cubicBezTo>
                <a:close/>
                <a:moveTo>
                  <a:pt x="788" y="149"/>
                </a:moveTo>
                <a:lnTo>
                  <a:pt x="788" y="149"/>
                </a:lnTo>
                <a:cubicBezTo>
                  <a:pt x="830" y="149"/>
                  <a:pt x="851" y="170"/>
                  <a:pt x="851" y="213"/>
                </a:cubicBezTo>
                <a:cubicBezTo>
                  <a:pt x="851" y="255"/>
                  <a:pt x="830" y="276"/>
                  <a:pt x="788" y="276"/>
                </a:cubicBezTo>
                <a:cubicBezTo>
                  <a:pt x="745" y="276"/>
                  <a:pt x="724" y="255"/>
                  <a:pt x="724" y="213"/>
                </a:cubicBezTo>
                <a:cubicBezTo>
                  <a:pt x="724" y="170"/>
                  <a:pt x="745" y="149"/>
                  <a:pt x="788" y="149"/>
                </a:cubicBezTo>
                <a:close/>
                <a:moveTo>
                  <a:pt x="1405" y="1553"/>
                </a:moveTo>
                <a:lnTo>
                  <a:pt x="1405" y="1553"/>
                </a:lnTo>
                <a:cubicBezTo>
                  <a:pt x="170" y="1553"/>
                  <a:pt x="170" y="1553"/>
                  <a:pt x="170" y="1553"/>
                </a:cubicBezTo>
                <a:cubicBezTo>
                  <a:pt x="170" y="340"/>
                  <a:pt x="170" y="340"/>
                  <a:pt x="170" y="340"/>
                </a:cubicBezTo>
                <a:cubicBezTo>
                  <a:pt x="1405" y="340"/>
                  <a:pt x="1405" y="340"/>
                  <a:pt x="1405" y="340"/>
                </a:cubicBezTo>
                <a:lnTo>
                  <a:pt x="1405" y="15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2" name="Freeform 62">
            <a:extLst>
              <a:ext uri="{FF2B5EF4-FFF2-40B4-BE49-F238E27FC236}">
                <a16:creationId xmlns:a16="http://schemas.microsoft.com/office/drawing/2014/main" id="{44895EF4-54F0-1C42-BBCC-8B745D6A42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379" y="8766012"/>
            <a:ext cx="637856" cy="502668"/>
          </a:xfrm>
          <a:custGeom>
            <a:avLst/>
            <a:gdLst>
              <a:gd name="T0" fmla="*/ 2147483646 w 1478"/>
              <a:gd name="T1" fmla="*/ 2147483646 h 1163"/>
              <a:gd name="T2" fmla="*/ 2147483646 w 1478"/>
              <a:gd name="T3" fmla="*/ 2147483646 h 1163"/>
              <a:gd name="T4" fmla="*/ 2147483646 w 1478"/>
              <a:gd name="T5" fmla="*/ 2147483646 h 1163"/>
              <a:gd name="T6" fmla="*/ 2147483646 w 1478"/>
              <a:gd name="T7" fmla="*/ 2147483646 h 1163"/>
              <a:gd name="T8" fmla="*/ 2147483646 w 1478"/>
              <a:gd name="T9" fmla="*/ 2147483646 h 1163"/>
              <a:gd name="T10" fmla="*/ 2147483646 w 1478"/>
              <a:gd name="T11" fmla="*/ 2147483646 h 1163"/>
              <a:gd name="T12" fmla="*/ 2147483646 w 1478"/>
              <a:gd name="T13" fmla="*/ 2147483646 h 1163"/>
              <a:gd name="T14" fmla="*/ 2147483646 w 1478"/>
              <a:gd name="T15" fmla="*/ 2147483646 h 1163"/>
              <a:gd name="T16" fmla="*/ 2147483646 w 1478"/>
              <a:gd name="T17" fmla="*/ 2147483646 h 1163"/>
              <a:gd name="T18" fmla="*/ 2147483646 w 1478"/>
              <a:gd name="T19" fmla="*/ 2147483646 h 1163"/>
              <a:gd name="T20" fmla="*/ 2147483646 w 1478"/>
              <a:gd name="T21" fmla="*/ 2147483646 h 1163"/>
              <a:gd name="T22" fmla="*/ 2147483646 w 1478"/>
              <a:gd name="T23" fmla="*/ 2147483646 h 1163"/>
              <a:gd name="T24" fmla="*/ 2147483646 w 1478"/>
              <a:gd name="T25" fmla="*/ 0 h 1163"/>
              <a:gd name="T26" fmla="*/ 2147483646 w 1478"/>
              <a:gd name="T27" fmla="*/ 0 h 1163"/>
              <a:gd name="T28" fmla="*/ 2147483646 w 1478"/>
              <a:gd name="T29" fmla="*/ 2147483646 h 1163"/>
              <a:gd name="T30" fmla="*/ 2147483646 w 1478"/>
              <a:gd name="T31" fmla="*/ 2147483646 h 1163"/>
              <a:gd name="T32" fmla="*/ 2147483646 w 1478"/>
              <a:gd name="T33" fmla="*/ 2147483646 h 1163"/>
              <a:gd name="T34" fmla="*/ 2147483646 w 1478"/>
              <a:gd name="T35" fmla="*/ 2147483646 h 1163"/>
              <a:gd name="T36" fmla="*/ 2147483646 w 1478"/>
              <a:gd name="T37" fmla="*/ 2147483646 h 1163"/>
              <a:gd name="T38" fmla="*/ 2147483646 w 1478"/>
              <a:gd name="T39" fmla="*/ 2147483646 h 1163"/>
              <a:gd name="T40" fmla="*/ 2147483646 w 1478"/>
              <a:gd name="T41" fmla="*/ 2147483646 h 1163"/>
              <a:gd name="T42" fmla="*/ 0 w 1478"/>
              <a:gd name="T43" fmla="*/ 2147483646 h 1163"/>
              <a:gd name="T44" fmla="*/ 0 w 1478"/>
              <a:gd name="T45" fmla="*/ 2147483646 h 1163"/>
              <a:gd name="T46" fmla="*/ 2147483646 w 1478"/>
              <a:gd name="T47" fmla="*/ 2147483646 h 1163"/>
              <a:gd name="T48" fmla="*/ 2147483646 w 1478"/>
              <a:gd name="T49" fmla="*/ 2147483646 h 1163"/>
              <a:gd name="T50" fmla="*/ 2147483646 w 1478"/>
              <a:gd name="T51" fmla="*/ 2147483646 h 1163"/>
              <a:gd name="T52" fmla="*/ 2147483646 w 1478"/>
              <a:gd name="T53" fmla="*/ 2147483646 h 1163"/>
              <a:gd name="T54" fmla="*/ 2147483646 w 1478"/>
              <a:gd name="T55" fmla="*/ 2147483646 h 1163"/>
              <a:gd name="T56" fmla="*/ 2147483646 w 1478"/>
              <a:gd name="T57" fmla="*/ 2147483646 h 116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478" h="1163">
                <a:moveTo>
                  <a:pt x="1477" y="541"/>
                </a:moveTo>
                <a:lnTo>
                  <a:pt x="1137" y="1020"/>
                </a:lnTo>
                <a:cubicBezTo>
                  <a:pt x="1109" y="1061"/>
                  <a:pt x="1061" y="1086"/>
                  <a:pt x="1010" y="1086"/>
                </a:cubicBezTo>
                <a:lnTo>
                  <a:pt x="777" y="1086"/>
                </a:lnTo>
                <a:lnTo>
                  <a:pt x="777" y="931"/>
                </a:lnTo>
                <a:lnTo>
                  <a:pt x="1010" y="931"/>
                </a:lnTo>
                <a:lnTo>
                  <a:pt x="1287" y="543"/>
                </a:lnTo>
                <a:lnTo>
                  <a:pt x="1010" y="155"/>
                </a:lnTo>
                <a:lnTo>
                  <a:pt x="234" y="155"/>
                </a:lnTo>
                <a:lnTo>
                  <a:pt x="234" y="388"/>
                </a:lnTo>
                <a:lnTo>
                  <a:pt x="79" y="388"/>
                </a:lnTo>
                <a:lnTo>
                  <a:pt x="79" y="155"/>
                </a:lnTo>
                <a:cubicBezTo>
                  <a:pt x="79" y="69"/>
                  <a:pt x="150" y="0"/>
                  <a:pt x="234" y="0"/>
                </a:cubicBezTo>
                <a:lnTo>
                  <a:pt x="1010" y="0"/>
                </a:lnTo>
                <a:cubicBezTo>
                  <a:pt x="1061" y="0"/>
                  <a:pt x="1109" y="23"/>
                  <a:pt x="1137" y="66"/>
                </a:cubicBezTo>
                <a:lnTo>
                  <a:pt x="1477" y="541"/>
                </a:lnTo>
                <a:close/>
                <a:moveTo>
                  <a:pt x="622" y="774"/>
                </a:moveTo>
                <a:lnTo>
                  <a:pt x="389" y="774"/>
                </a:lnTo>
                <a:lnTo>
                  <a:pt x="389" y="541"/>
                </a:lnTo>
                <a:lnTo>
                  <a:pt x="234" y="541"/>
                </a:lnTo>
                <a:lnTo>
                  <a:pt x="234" y="774"/>
                </a:lnTo>
                <a:lnTo>
                  <a:pt x="0" y="774"/>
                </a:lnTo>
                <a:lnTo>
                  <a:pt x="0" y="929"/>
                </a:lnTo>
                <a:lnTo>
                  <a:pt x="234" y="929"/>
                </a:lnTo>
                <a:lnTo>
                  <a:pt x="234" y="1162"/>
                </a:lnTo>
                <a:lnTo>
                  <a:pt x="389" y="1162"/>
                </a:lnTo>
                <a:lnTo>
                  <a:pt x="389" y="929"/>
                </a:lnTo>
                <a:lnTo>
                  <a:pt x="622" y="929"/>
                </a:lnTo>
                <a:lnTo>
                  <a:pt x="622" y="77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3" name="Freeform 29">
            <a:extLst>
              <a:ext uri="{FF2B5EF4-FFF2-40B4-BE49-F238E27FC236}">
                <a16:creationId xmlns:a16="http://schemas.microsoft.com/office/drawing/2014/main" id="{9DB82893-F9F2-FAC3-F776-ABF6317597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5669" y="10846393"/>
            <a:ext cx="476402" cy="476404"/>
          </a:xfrm>
          <a:custGeom>
            <a:avLst/>
            <a:gdLst>
              <a:gd name="T0" fmla="*/ 2147483646 w 1399"/>
              <a:gd name="T1" fmla="*/ 2147483646 h 1399"/>
              <a:gd name="T2" fmla="*/ 2147483646 w 1399"/>
              <a:gd name="T3" fmla="*/ 2147483646 h 1399"/>
              <a:gd name="T4" fmla="*/ 2147483646 w 1399"/>
              <a:gd name="T5" fmla="*/ 2147483646 h 1399"/>
              <a:gd name="T6" fmla="*/ 2147483646 w 1399"/>
              <a:gd name="T7" fmla="*/ 2147483646 h 1399"/>
              <a:gd name="T8" fmla="*/ 2147483646 w 1399"/>
              <a:gd name="T9" fmla="*/ 0 h 1399"/>
              <a:gd name="T10" fmla="*/ 2147483646 w 1399"/>
              <a:gd name="T11" fmla="*/ 0 h 1399"/>
              <a:gd name="T12" fmla="*/ 0 w 1399"/>
              <a:gd name="T13" fmla="*/ 2147483646 h 1399"/>
              <a:gd name="T14" fmla="*/ 0 w 1399"/>
              <a:gd name="T15" fmla="*/ 2147483646 h 1399"/>
              <a:gd name="T16" fmla="*/ 2147483646 w 1399"/>
              <a:gd name="T17" fmla="*/ 2147483646 h 1399"/>
              <a:gd name="T18" fmla="*/ 2147483646 w 1399"/>
              <a:gd name="T19" fmla="*/ 2147483646 h 1399"/>
              <a:gd name="T20" fmla="*/ 2147483646 w 1399"/>
              <a:gd name="T21" fmla="*/ 2147483646 h 1399"/>
              <a:gd name="T22" fmla="*/ 2147483646 w 1399"/>
              <a:gd name="T23" fmla="*/ 2147483646 h 1399"/>
              <a:gd name="T24" fmla="*/ 2147483646 w 1399"/>
              <a:gd name="T25" fmla="*/ 2147483646 h 1399"/>
              <a:gd name="T26" fmla="*/ 2147483646 w 1399"/>
              <a:gd name="T27" fmla="*/ 2147483646 h 1399"/>
              <a:gd name="T28" fmla="*/ 2147483646 w 1399"/>
              <a:gd name="T29" fmla="*/ 2147483646 h 1399"/>
              <a:gd name="T30" fmla="*/ 2147483646 w 1399"/>
              <a:gd name="T31" fmla="*/ 0 h 1399"/>
              <a:gd name="T32" fmla="*/ 2147483646 w 1399"/>
              <a:gd name="T33" fmla="*/ 2147483646 h 1399"/>
              <a:gd name="T34" fmla="*/ 2147483646 w 1399"/>
              <a:gd name="T35" fmla="*/ 2147483646 h 1399"/>
              <a:gd name="T36" fmla="*/ 2147483646 w 1399"/>
              <a:gd name="T37" fmla="*/ 2147483646 h 1399"/>
              <a:gd name="T38" fmla="*/ 2147483646 w 1399"/>
              <a:gd name="T39" fmla="*/ 2147483646 h 1399"/>
              <a:gd name="T40" fmla="*/ 2147483646 w 1399"/>
              <a:gd name="T41" fmla="*/ 2147483646 h 1399"/>
              <a:gd name="T42" fmla="*/ 2147483646 w 1399"/>
              <a:gd name="T43" fmla="*/ 2147483646 h 1399"/>
              <a:gd name="T44" fmla="*/ 2147483646 w 1399"/>
              <a:gd name="T45" fmla="*/ 2147483646 h 1399"/>
              <a:gd name="T46" fmla="*/ 2147483646 w 1399"/>
              <a:gd name="T47" fmla="*/ 0 h 1399"/>
              <a:gd name="T48" fmla="*/ 2147483646 w 1399"/>
              <a:gd name="T49" fmla="*/ 0 h 1399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399" h="1399">
                <a:moveTo>
                  <a:pt x="1241" y="1243"/>
                </a:moveTo>
                <a:lnTo>
                  <a:pt x="155" y="1243"/>
                </a:lnTo>
                <a:lnTo>
                  <a:pt x="155" y="155"/>
                </a:lnTo>
                <a:lnTo>
                  <a:pt x="698" y="155"/>
                </a:lnTo>
                <a:lnTo>
                  <a:pt x="698" y="0"/>
                </a:lnTo>
                <a:lnTo>
                  <a:pt x="155" y="0"/>
                </a:lnTo>
                <a:cubicBezTo>
                  <a:pt x="69" y="0"/>
                  <a:pt x="0" y="71"/>
                  <a:pt x="0" y="155"/>
                </a:cubicBezTo>
                <a:lnTo>
                  <a:pt x="0" y="1243"/>
                </a:lnTo>
                <a:cubicBezTo>
                  <a:pt x="0" y="1330"/>
                  <a:pt x="69" y="1398"/>
                  <a:pt x="155" y="1398"/>
                </a:cubicBezTo>
                <a:lnTo>
                  <a:pt x="1243" y="1398"/>
                </a:lnTo>
                <a:cubicBezTo>
                  <a:pt x="1330" y="1398"/>
                  <a:pt x="1398" y="1327"/>
                  <a:pt x="1398" y="1243"/>
                </a:cubicBezTo>
                <a:lnTo>
                  <a:pt x="1398" y="700"/>
                </a:lnTo>
                <a:lnTo>
                  <a:pt x="1243" y="700"/>
                </a:lnTo>
                <a:lnTo>
                  <a:pt x="1243" y="1243"/>
                </a:lnTo>
                <a:lnTo>
                  <a:pt x="1241" y="1243"/>
                </a:lnTo>
                <a:close/>
                <a:moveTo>
                  <a:pt x="853" y="0"/>
                </a:moveTo>
                <a:lnTo>
                  <a:pt x="853" y="155"/>
                </a:lnTo>
                <a:lnTo>
                  <a:pt x="1132" y="155"/>
                </a:lnTo>
                <a:lnTo>
                  <a:pt x="368" y="919"/>
                </a:lnTo>
                <a:lnTo>
                  <a:pt x="477" y="1028"/>
                </a:lnTo>
                <a:lnTo>
                  <a:pt x="1241" y="264"/>
                </a:lnTo>
                <a:lnTo>
                  <a:pt x="1241" y="543"/>
                </a:lnTo>
                <a:lnTo>
                  <a:pt x="1396" y="543"/>
                </a:lnTo>
                <a:lnTo>
                  <a:pt x="1396" y="0"/>
                </a:lnTo>
                <a:lnTo>
                  <a:pt x="853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4" name="!!SubTitle">
            <a:extLst>
              <a:ext uri="{FF2B5EF4-FFF2-40B4-BE49-F238E27FC236}">
                <a16:creationId xmlns:a16="http://schemas.microsoft.com/office/drawing/2014/main" id="{27DA2185-63D0-24F4-4DAE-74D6B0F43045}"/>
              </a:ext>
            </a:extLst>
          </p:cNvPr>
          <p:cNvSpPr txBox="1"/>
          <p:nvPr/>
        </p:nvSpPr>
        <p:spPr>
          <a:xfrm rot="5400000">
            <a:off x="19634780" y="6627168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65" name="!!SlideOcean">
            <a:extLst>
              <a:ext uri="{FF2B5EF4-FFF2-40B4-BE49-F238E27FC236}">
                <a16:creationId xmlns:a16="http://schemas.microsoft.com/office/drawing/2014/main" id="{A66D3070-1383-D14B-1861-288894067357}"/>
              </a:ext>
            </a:extLst>
          </p:cNvPr>
          <p:cNvSpPr txBox="1"/>
          <p:nvPr/>
        </p:nvSpPr>
        <p:spPr>
          <a:xfrm rot="5400000">
            <a:off x="-525058" y="665794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62EFD8D9-94C6-8A00-C87E-94E91610C7E4}"/>
              </a:ext>
            </a:extLst>
          </p:cNvPr>
          <p:cNvGrpSpPr/>
          <p:nvPr/>
        </p:nvGrpSpPr>
        <p:grpSpPr>
          <a:xfrm>
            <a:off x="14136427" y="10613687"/>
            <a:ext cx="6228018" cy="1242063"/>
            <a:chOff x="14136427" y="10613687"/>
            <a:chExt cx="6228018" cy="1242063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16F4DF37-16E6-8D3F-696B-16A27F6E320E}"/>
                </a:ext>
              </a:extLst>
            </p:cNvPr>
            <p:cNvSpPr txBox="1"/>
            <p:nvPr/>
          </p:nvSpPr>
          <p:spPr>
            <a:xfrm>
              <a:off x="14136427" y="10613687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DEVELOP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CAAE9CFC-DC5B-EEE0-681E-F001C8FEAC47}"/>
                </a:ext>
              </a:extLst>
            </p:cNvPr>
            <p:cNvSpPr txBox="1"/>
            <p:nvPr/>
          </p:nvSpPr>
          <p:spPr>
            <a:xfrm>
              <a:off x="14136428" y="11122216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</a:rPr>
                <a:t>Đánh giá, rút kinh nghiệm và nâng cấp năng lực, hệ thống, con người để bền vững.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6376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8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/>
          <p:bldP spid="7" grpId="0" animBg="1"/>
          <p:bldP spid="11" grpId="0" animBg="1"/>
          <p:bldP spid="15" grpId="0" animBg="1"/>
          <p:bldP spid="19" grpId="0" animBg="1"/>
          <p:bldP spid="23" grpId="0" animBg="1"/>
          <p:bldP spid="60" grpId="0" animBg="1"/>
          <p:bldP spid="61" grpId="0" animBg="1"/>
          <p:bldP spid="62" grpId="0" animBg="1"/>
          <p:bldP spid="63" grpId="0" animBg="1"/>
          <p:bldP spid="6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8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/>
          <p:bldP spid="7" grpId="0" animBg="1"/>
          <p:bldP spid="11" grpId="0" animBg="1"/>
          <p:bldP spid="15" grpId="0" animBg="1"/>
          <p:bldP spid="19" grpId="0" animBg="1"/>
          <p:bldP spid="23" grpId="0" animBg="1"/>
          <p:bldP spid="60" grpId="0" animBg="1"/>
          <p:bldP spid="61" grpId="0" animBg="1"/>
          <p:bldP spid="62" grpId="0" animBg="1"/>
          <p:bldP spid="63" grpId="0" animBg="1"/>
          <p:bldP spid="64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713AC03-1B17-B95E-116D-8B2905F7B7EE}"/>
              </a:ext>
            </a:extLst>
          </p:cNvPr>
          <p:cNvSpPr/>
          <p:nvPr/>
        </p:nvSpPr>
        <p:spPr>
          <a:xfrm rot="5400000">
            <a:off x="-1686022" y="1686028"/>
            <a:ext cx="13715997" cy="10343946"/>
          </a:xfrm>
          <a:custGeom>
            <a:avLst/>
            <a:gdLst>
              <a:gd name="connsiteX0" fmla="*/ 0 w 13715997"/>
              <a:gd name="connsiteY0" fmla="*/ 10343946 h 10343946"/>
              <a:gd name="connsiteX1" fmla="*/ 0 w 13715997"/>
              <a:gd name="connsiteY1" fmla="*/ 6520825 h 10343946"/>
              <a:gd name="connsiteX2" fmla="*/ 6883605 w 13715997"/>
              <a:gd name="connsiteY2" fmla="*/ 0 h 10343946"/>
              <a:gd name="connsiteX3" fmla="*/ 13715997 w 13715997"/>
              <a:gd name="connsiteY3" fmla="*/ 6472313 h 10343946"/>
              <a:gd name="connsiteX4" fmla="*/ 13715997 w 13715997"/>
              <a:gd name="connsiteY4" fmla="*/ 10343946 h 10343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7" h="10343946">
                <a:moveTo>
                  <a:pt x="0" y="10343946"/>
                </a:moveTo>
                <a:lnTo>
                  <a:pt x="0" y="6520825"/>
                </a:lnTo>
                <a:lnTo>
                  <a:pt x="6883605" y="0"/>
                </a:lnTo>
                <a:lnTo>
                  <a:pt x="13715997" y="6472313"/>
                </a:lnTo>
                <a:lnTo>
                  <a:pt x="13715997" y="10343946"/>
                </a:lnTo>
                <a:close/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FC75425-16A9-3979-C088-BA1FCA48196C}"/>
              </a:ext>
            </a:extLst>
          </p:cNvPr>
          <p:cNvSpPr/>
          <p:nvPr/>
        </p:nvSpPr>
        <p:spPr>
          <a:xfrm rot="5400000">
            <a:off x="-2352379" y="2352386"/>
            <a:ext cx="13715997" cy="9011231"/>
          </a:xfrm>
          <a:custGeom>
            <a:avLst/>
            <a:gdLst>
              <a:gd name="connsiteX0" fmla="*/ 0 w 13715997"/>
              <a:gd name="connsiteY0" fmla="*/ 9011231 h 9011231"/>
              <a:gd name="connsiteX1" fmla="*/ 0 w 13715997"/>
              <a:gd name="connsiteY1" fmla="*/ 6520824 h 9011231"/>
              <a:gd name="connsiteX2" fmla="*/ 6883605 w 13715997"/>
              <a:gd name="connsiteY2" fmla="*/ 0 h 9011231"/>
              <a:gd name="connsiteX3" fmla="*/ 13715997 w 13715997"/>
              <a:gd name="connsiteY3" fmla="*/ 6472312 h 9011231"/>
              <a:gd name="connsiteX4" fmla="*/ 13715997 w 13715997"/>
              <a:gd name="connsiteY4" fmla="*/ 9011231 h 9011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7" h="9011231">
                <a:moveTo>
                  <a:pt x="0" y="9011231"/>
                </a:moveTo>
                <a:lnTo>
                  <a:pt x="0" y="6520824"/>
                </a:lnTo>
                <a:lnTo>
                  <a:pt x="6883605" y="0"/>
                </a:lnTo>
                <a:lnTo>
                  <a:pt x="13715997" y="6472312"/>
                </a:lnTo>
                <a:lnTo>
                  <a:pt x="13715997" y="9011231"/>
                </a:lnTo>
                <a:close/>
              </a:path>
            </a:pathLst>
          </a:cu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85E9B60-CBB5-84F1-D55F-1A6425551809}"/>
              </a:ext>
            </a:extLst>
          </p:cNvPr>
          <p:cNvSpPr/>
          <p:nvPr/>
        </p:nvSpPr>
        <p:spPr>
          <a:xfrm rot="5400000">
            <a:off x="-3005230" y="3005236"/>
            <a:ext cx="13715998" cy="7705531"/>
          </a:xfrm>
          <a:custGeom>
            <a:avLst/>
            <a:gdLst>
              <a:gd name="connsiteX0" fmla="*/ 0 w 13715998"/>
              <a:gd name="connsiteY0" fmla="*/ 7705531 h 7705531"/>
              <a:gd name="connsiteX1" fmla="*/ 0 w 13715998"/>
              <a:gd name="connsiteY1" fmla="*/ 6520825 h 7705531"/>
              <a:gd name="connsiteX2" fmla="*/ 6883606 w 13715998"/>
              <a:gd name="connsiteY2" fmla="*/ 0 h 7705531"/>
              <a:gd name="connsiteX3" fmla="*/ 13715998 w 13715998"/>
              <a:gd name="connsiteY3" fmla="*/ 6472313 h 7705531"/>
              <a:gd name="connsiteX4" fmla="*/ 13715998 w 13715998"/>
              <a:gd name="connsiteY4" fmla="*/ 7705531 h 7705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8" h="7705531">
                <a:moveTo>
                  <a:pt x="0" y="7705531"/>
                </a:moveTo>
                <a:lnTo>
                  <a:pt x="0" y="6520825"/>
                </a:lnTo>
                <a:lnTo>
                  <a:pt x="6883606" y="0"/>
                </a:lnTo>
                <a:lnTo>
                  <a:pt x="13715998" y="6472313"/>
                </a:lnTo>
                <a:lnTo>
                  <a:pt x="13715998" y="7705531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pic>
        <p:nvPicPr>
          <p:cNvPr id="69" name="Picture Placeholder 68" descr="A graph on a computer screen&#10;&#10;AI-generated content may be incorrect.">
            <a:extLst>
              <a:ext uri="{FF2B5EF4-FFF2-40B4-BE49-F238E27FC236}">
                <a16:creationId xmlns:a16="http://schemas.microsoft.com/office/drawing/2014/main" id="{C8A74988-126F-C91B-93F3-4AD221674D7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" y="993"/>
            <a:ext cx="6519887" cy="13715009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C43746C-EACC-21FD-2C2C-C2941872ECE7}"/>
              </a:ext>
            </a:extLst>
          </p:cNvPr>
          <p:cNvSpPr txBox="1">
            <a:spLocks/>
          </p:cNvSpPr>
          <p:nvPr/>
        </p:nvSpPr>
        <p:spPr>
          <a:xfrm rot="5400000">
            <a:off x="16060793" y="6421734"/>
            <a:ext cx="13716000" cy="872532"/>
          </a:xfrm>
          <a:prstGeom prst="rect">
            <a:avLst/>
          </a:prstGeom>
        </p:spPr>
        <p:txBody>
          <a:bodyPr vert="horz" lIns="51448" tIns="25724" rIns="51448" bIns="25724" rtlCol="0" anchor="ctr">
            <a:noAutofit/>
          </a:bodyPr>
          <a:lstStyle>
            <a:lvl1pPr algn="l" defTabSz="18283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b="1" i="0" kern="1200">
                <a:solidFill>
                  <a:schemeClr val="tx1"/>
                </a:solidFill>
                <a:latin typeface="Metropolis" panose="00000500000000000000" pitchFamily="50" charset="0"/>
                <a:ea typeface="Roboto" charset="0"/>
                <a:cs typeface="Metropolis" panose="00000500000000000000" pitchFamily="50" charset="0"/>
              </a:defRPr>
            </a:lvl1pPr>
          </a:lstStyle>
          <a:p>
            <a:pPr algn="ctr"/>
            <a:r>
              <a:rPr lang="en-US" sz="66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  <a:cs typeface="Nexa Bold" panose="02000000000000000000" pitchFamily="2" charset="0"/>
              </a:rPr>
              <a:t>BUSINESS</a:t>
            </a:r>
            <a:r>
              <a:rPr lang="en-US" sz="6600" b="0" dirty="0">
                <a:solidFill>
                  <a:sysClr val="windowText" lastClr="000000"/>
                </a:solidFill>
                <a:latin typeface="+mj-lt"/>
                <a:cs typeface="Nexa Bold" panose="02000000000000000000" pitchFamily="2" charset="0"/>
              </a:rPr>
              <a:t> </a:t>
            </a:r>
            <a:r>
              <a:rPr lang="en-US" sz="6600" b="0" dirty="0">
                <a:solidFill>
                  <a:schemeClr val="accent3"/>
                </a:solidFill>
                <a:latin typeface="+mj-lt"/>
                <a:cs typeface="Nexa Bold" panose="02000000000000000000" pitchFamily="2" charset="0"/>
              </a:rPr>
              <a:t>STRATEGY</a:t>
            </a:r>
          </a:p>
        </p:txBody>
      </p:sp>
      <p:sp>
        <p:nvSpPr>
          <p:cNvPr id="7" name="Freeform: Shape 629">
            <a:extLst>
              <a:ext uri="{FF2B5EF4-FFF2-40B4-BE49-F238E27FC236}">
                <a16:creationId xmlns:a16="http://schemas.microsoft.com/office/drawing/2014/main" id="{A8048E41-E8E6-8FA8-61D6-529036D5E295}"/>
              </a:ext>
            </a:extLst>
          </p:cNvPr>
          <p:cNvSpPr/>
          <p:nvPr/>
        </p:nvSpPr>
        <p:spPr>
          <a:xfrm>
            <a:off x="13799026" y="2386238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tx2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76E4D72-0100-1080-D591-A9005B62F51B}"/>
              </a:ext>
            </a:extLst>
          </p:cNvPr>
          <p:cNvGrpSpPr/>
          <p:nvPr/>
        </p:nvGrpSpPr>
        <p:grpSpPr>
          <a:xfrm>
            <a:off x="14136428" y="2190509"/>
            <a:ext cx="6228017" cy="1242063"/>
            <a:chOff x="14136428" y="2190509"/>
            <a:chExt cx="6228017" cy="124206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68D887E-E740-E2CF-052B-7F8B813C8094}"/>
                </a:ext>
              </a:extLst>
            </p:cNvPr>
            <p:cNvSpPr txBox="1"/>
            <p:nvPr/>
          </p:nvSpPr>
          <p:spPr>
            <a:xfrm>
              <a:off x="14136428" y="2190509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  <a:ea typeface="Roboto" charset="0"/>
                  <a:cs typeface="Roboto" charset="0"/>
                </a:rPr>
                <a:t>DIAGNOSE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0BD20F2-7020-DF69-0CCA-55E094601C30}"/>
                </a:ext>
              </a:extLst>
            </p:cNvPr>
            <p:cNvSpPr txBox="1"/>
            <p:nvPr/>
          </p:nvSpPr>
          <p:spPr>
            <a:xfrm>
              <a:off x="14136428" y="2699038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Lato Light" charset="0"/>
                  <a:cs typeface="Lato Light" charset="0"/>
                </a:rPr>
                <a:t>Xác định vấn đề cốt lõi, cơ hội và nguyên nhân gốc từ dữ liệu và thực tiễn.</a:t>
              </a:r>
              <a:endParaRPr lang="en-US" sz="2400" dirty="0">
                <a:solidFill>
                  <a:schemeClr val="tx2">
                    <a:lumMod val="40000"/>
                    <a:lumOff val="60000"/>
                  </a:schemeClr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11" name="Freeform: Shape 593">
            <a:extLst>
              <a:ext uri="{FF2B5EF4-FFF2-40B4-BE49-F238E27FC236}">
                <a16:creationId xmlns:a16="http://schemas.microsoft.com/office/drawing/2014/main" id="{BD64CAEA-E0DA-5D90-91A6-95EDB385D6D6}"/>
              </a:ext>
            </a:extLst>
          </p:cNvPr>
          <p:cNvSpPr/>
          <p:nvPr/>
        </p:nvSpPr>
        <p:spPr>
          <a:xfrm>
            <a:off x="13794524" y="4514727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78DE60-8BDC-9EB6-8A1C-83E66708EEED}"/>
              </a:ext>
            </a:extLst>
          </p:cNvPr>
          <p:cNvGrpSpPr/>
          <p:nvPr/>
        </p:nvGrpSpPr>
        <p:grpSpPr>
          <a:xfrm>
            <a:off x="14136428" y="4299833"/>
            <a:ext cx="6228016" cy="1242063"/>
            <a:chOff x="14136428" y="4299833"/>
            <a:chExt cx="6228016" cy="124206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988BDD9-6D81-BD6C-AE32-B6E7C79BBE48}"/>
                </a:ext>
              </a:extLst>
            </p:cNvPr>
            <p:cNvSpPr txBox="1"/>
            <p:nvPr/>
          </p:nvSpPr>
          <p:spPr>
            <a:xfrm>
              <a:off x="14136428" y="4299833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  <a:ea typeface="Roboto" charset="0"/>
                  <a:cs typeface="Roboto" charset="0"/>
                </a:rPr>
                <a:t>DESIGN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205EA60-8EE6-3A20-1F74-0FDAE042AD5D}"/>
                </a:ext>
              </a:extLst>
            </p:cNvPr>
            <p:cNvSpPr txBox="1"/>
            <p:nvPr/>
          </p:nvSpPr>
          <p:spPr>
            <a:xfrm>
              <a:off x="14136429" y="4808362"/>
              <a:ext cx="6228015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Xây dựng định hướng, mô hình và kế hoạch chiến lược phù hợp mục tiêu dài hạn.</a:t>
              </a:r>
              <a:endParaRPr lang="en-US" sz="2400" dirty="0">
                <a:solidFill>
                  <a:schemeClr val="tx2">
                    <a:lumMod val="40000"/>
                    <a:lumOff val="60000"/>
                  </a:schemeClr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15" name="Freeform: Shape 602">
            <a:extLst>
              <a:ext uri="{FF2B5EF4-FFF2-40B4-BE49-F238E27FC236}">
                <a16:creationId xmlns:a16="http://schemas.microsoft.com/office/drawing/2014/main" id="{C17C2CB5-A5EA-574A-C362-4004B8FDCCB9}"/>
              </a:ext>
            </a:extLst>
          </p:cNvPr>
          <p:cNvSpPr/>
          <p:nvPr/>
        </p:nvSpPr>
        <p:spPr>
          <a:xfrm>
            <a:off x="13794524" y="6665645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1BC267B-9E9A-3541-F752-2E0A16FD7A9B}"/>
              </a:ext>
            </a:extLst>
          </p:cNvPr>
          <p:cNvGrpSpPr/>
          <p:nvPr/>
        </p:nvGrpSpPr>
        <p:grpSpPr>
          <a:xfrm>
            <a:off x="14122455" y="6469916"/>
            <a:ext cx="6228017" cy="1242063"/>
            <a:chOff x="14122455" y="6469916"/>
            <a:chExt cx="6228017" cy="124206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1C16108-8E62-118F-A604-7D47AAF26781}"/>
                </a:ext>
              </a:extLst>
            </p:cNvPr>
            <p:cNvSpPr txBox="1"/>
            <p:nvPr/>
          </p:nvSpPr>
          <p:spPr>
            <a:xfrm>
              <a:off x="14122455" y="6469916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  <a:ea typeface="Roboto" charset="0"/>
                  <a:cs typeface="Roboto" charset="0"/>
                </a:rPr>
                <a:t>DELIVER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8C8A58E-8673-205D-F0B4-6F05E53597C5}"/>
                </a:ext>
              </a:extLst>
            </p:cNvPr>
            <p:cNvSpPr txBox="1"/>
            <p:nvPr/>
          </p:nvSpPr>
          <p:spPr>
            <a:xfrm>
              <a:off x="14122455" y="6978445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Biến chiến lược thành hành động cụ thể, gắn trách nhiệm và kết quả rõ ràng.</a:t>
              </a:r>
              <a:endParaRPr lang="en-US" sz="2400" dirty="0">
                <a:solidFill>
                  <a:schemeClr val="tx2">
                    <a:lumMod val="40000"/>
                    <a:lumOff val="60000"/>
                  </a:schemeClr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19" name="Freeform: Shape 611">
            <a:extLst>
              <a:ext uri="{FF2B5EF4-FFF2-40B4-BE49-F238E27FC236}">
                <a16:creationId xmlns:a16="http://schemas.microsoft.com/office/drawing/2014/main" id="{45EED94A-F583-BD41-4085-CC89CE320AE8}"/>
              </a:ext>
            </a:extLst>
          </p:cNvPr>
          <p:cNvSpPr/>
          <p:nvPr/>
        </p:nvSpPr>
        <p:spPr>
          <a:xfrm>
            <a:off x="13800700" y="8745558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FB3CE43-AD89-1C8A-E6B4-E2EDECCDB011}"/>
              </a:ext>
            </a:extLst>
          </p:cNvPr>
          <p:cNvGrpSpPr/>
          <p:nvPr/>
        </p:nvGrpSpPr>
        <p:grpSpPr>
          <a:xfrm>
            <a:off x="14122455" y="8549829"/>
            <a:ext cx="6228016" cy="1242063"/>
            <a:chOff x="14122455" y="8549829"/>
            <a:chExt cx="6228016" cy="124206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847ECA4-8796-699D-67D3-EE3C23667353}"/>
                </a:ext>
              </a:extLst>
            </p:cNvPr>
            <p:cNvSpPr txBox="1"/>
            <p:nvPr/>
          </p:nvSpPr>
          <p:spPr>
            <a:xfrm>
              <a:off x="14122455" y="8549829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  <a:ea typeface="Roboto" charset="0"/>
                  <a:cs typeface="Roboto" charset="0"/>
                </a:rPr>
                <a:t>DRIVE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589EE49-1583-491B-A001-74413B0D882F}"/>
                </a:ext>
              </a:extLst>
            </p:cNvPr>
            <p:cNvSpPr txBox="1"/>
            <p:nvPr/>
          </p:nvSpPr>
          <p:spPr>
            <a:xfrm>
              <a:off x="14122456" y="9058358"/>
              <a:ext cx="6228015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Tạo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động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lực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,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tinh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thần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sở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hữu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và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văn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hóa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thực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thi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mạnh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mẽ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trong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tổ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chức</a:t>
              </a:r>
              <a:r>
                <a:rPr lang="en-US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.</a:t>
              </a:r>
              <a:endParaRPr lang="en-US" sz="2400" dirty="0">
                <a:solidFill>
                  <a:schemeClr val="tx2">
                    <a:lumMod val="40000"/>
                    <a:lumOff val="60000"/>
                  </a:schemeClr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23" name="Freeform: Shape 620">
            <a:extLst>
              <a:ext uri="{FF2B5EF4-FFF2-40B4-BE49-F238E27FC236}">
                <a16:creationId xmlns:a16="http://schemas.microsoft.com/office/drawing/2014/main" id="{ABC295AC-AAE4-E277-6AD9-039CBF5E36B5}"/>
              </a:ext>
            </a:extLst>
          </p:cNvPr>
          <p:cNvSpPr/>
          <p:nvPr/>
        </p:nvSpPr>
        <p:spPr>
          <a:xfrm>
            <a:off x="13867089" y="10801492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4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A2CD9A5-C41E-F882-CFB4-198A18448AA8}"/>
              </a:ext>
            </a:extLst>
          </p:cNvPr>
          <p:cNvGrpSpPr/>
          <p:nvPr/>
        </p:nvGrpSpPr>
        <p:grpSpPr>
          <a:xfrm>
            <a:off x="14136427" y="10613687"/>
            <a:ext cx="6228018" cy="1242063"/>
            <a:chOff x="14136427" y="10613687"/>
            <a:chExt cx="6228018" cy="1242063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958F22D-372D-8EB1-6935-AD977E405F34}"/>
                </a:ext>
              </a:extLst>
            </p:cNvPr>
            <p:cNvSpPr txBox="1"/>
            <p:nvPr/>
          </p:nvSpPr>
          <p:spPr>
            <a:xfrm>
              <a:off x="14136427" y="10613687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  <a:ea typeface="Roboto" charset="0"/>
                  <a:cs typeface="Roboto" charset="0"/>
                </a:rPr>
                <a:t>DEVELOP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EB02880-F5DE-8EAF-AB7F-5EDBF73FA0C0}"/>
                </a:ext>
              </a:extLst>
            </p:cNvPr>
            <p:cNvSpPr txBox="1"/>
            <p:nvPr/>
          </p:nvSpPr>
          <p:spPr>
            <a:xfrm>
              <a:off x="14136428" y="11122216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Đánh giá, rút kinh nghiệm và nâng cấp năng lực, hệ thống, con người để bền vững.</a:t>
              </a:r>
              <a:endParaRPr lang="en-US" sz="2400" dirty="0">
                <a:solidFill>
                  <a:schemeClr val="tx2">
                    <a:lumMod val="40000"/>
                    <a:lumOff val="60000"/>
                  </a:schemeClr>
                </a:solidFill>
                <a:ea typeface="Lato Light" charset="0"/>
                <a:cs typeface="Lato Light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8E82674-50B7-9796-9981-D67F15FC3C57}"/>
              </a:ext>
            </a:extLst>
          </p:cNvPr>
          <p:cNvGrpSpPr/>
          <p:nvPr/>
        </p:nvGrpSpPr>
        <p:grpSpPr>
          <a:xfrm>
            <a:off x="3626267" y="2568613"/>
            <a:ext cx="9910707" cy="407300"/>
            <a:chOff x="-1034492" y="4560703"/>
            <a:chExt cx="17614447" cy="723900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BD0E9AF-00B0-F015-E48B-9AA5A6CC66F7}"/>
                </a:ext>
              </a:extLst>
            </p:cNvPr>
            <p:cNvCxnSpPr>
              <a:cxnSpLocks/>
            </p:cNvCxnSpPr>
            <p:nvPr/>
          </p:nvCxnSpPr>
          <p:spPr>
            <a:xfrm>
              <a:off x="-1034492" y="4574472"/>
              <a:ext cx="17614447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2FE170D-0C53-5DAB-B8EB-5CDA88D88DE9}"/>
                </a:ext>
              </a:extLst>
            </p:cNvPr>
            <p:cNvCxnSpPr/>
            <p:nvPr/>
          </p:nvCxnSpPr>
          <p:spPr>
            <a:xfrm>
              <a:off x="16579955" y="4560703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86C4BBB-09C4-D3F3-79D9-35E3F1C915C9}"/>
              </a:ext>
            </a:extLst>
          </p:cNvPr>
          <p:cNvGrpSpPr/>
          <p:nvPr/>
        </p:nvGrpSpPr>
        <p:grpSpPr>
          <a:xfrm>
            <a:off x="5822704" y="4711862"/>
            <a:ext cx="7714270" cy="407300"/>
            <a:chOff x="2869269" y="8369932"/>
            <a:chExt cx="13710686" cy="723900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62997206-E2A4-4076-578E-BB952BF456B4}"/>
                </a:ext>
              </a:extLst>
            </p:cNvPr>
            <p:cNvCxnSpPr>
              <a:cxnSpLocks/>
            </p:cNvCxnSpPr>
            <p:nvPr/>
          </p:nvCxnSpPr>
          <p:spPr>
            <a:xfrm>
              <a:off x="2869269" y="8383701"/>
              <a:ext cx="1371068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1E77A1B-681E-B30F-3624-3952B8C5E3AA}"/>
                </a:ext>
              </a:extLst>
            </p:cNvPr>
            <p:cNvCxnSpPr/>
            <p:nvPr/>
          </p:nvCxnSpPr>
          <p:spPr>
            <a:xfrm>
              <a:off x="16579955" y="8369932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8F44085-E08A-5A5B-0C8F-7A7B5473ECE1}"/>
              </a:ext>
            </a:extLst>
          </p:cNvPr>
          <p:cNvGrpSpPr/>
          <p:nvPr/>
        </p:nvGrpSpPr>
        <p:grpSpPr>
          <a:xfrm>
            <a:off x="7592660" y="6878407"/>
            <a:ext cx="5944314" cy="407300"/>
            <a:chOff x="6015038" y="12220565"/>
            <a:chExt cx="10564917" cy="723900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A7C7813-6F24-A920-CC8B-205051113672}"/>
                </a:ext>
              </a:extLst>
            </p:cNvPr>
            <p:cNvCxnSpPr>
              <a:cxnSpLocks/>
            </p:cNvCxnSpPr>
            <p:nvPr/>
          </p:nvCxnSpPr>
          <p:spPr>
            <a:xfrm>
              <a:off x="6015038" y="12234334"/>
              <a:ext cx="10564917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91332674-3A0B-EE7F-2E00-E29A8601B40C}"/>
                </a:ext>
              </a:extLst>
            </p:cNvPr>
            <p:cNvCxnSpPr/>
            <p:nvPr/>
          </p:nvCxnSpPr>
          <p:spPr>
            <a:xfrm>
              <a:off x="16579955" y="12220565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F15E1FD-E288-FE5C-D564-54E4DB25123E}"/>
              </a:ext>
            </a:extLst>
          </p:cNvPr>
          <p:cNvGrpSpPr/>
          <p:nvPr/>
        </p:nvGrpSpPr>
        <p:grpSpPr>
          <a:xfrm>
            <a:off x="5822704" y="8940914"/>
            <a:ext cx="7714270" cy="407300"/>
            <a:chOff x="2869269" y="15886289"/>
            <a:chExt cx="13710686" cy="723900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3C6E1954-2430-C719-A83B-8CCAE49591FA}"/>
                </a:ext>
              </a:extLst>
            </p:cNvPr>
            <p:cNvCxnSpPr>
              <a:cxnSpLocks/>
            </p:cNvCxnSpPr>
            <p:nvPr/>
          </p:nvCxnSpPr>
          <p:spPr>
            <a:xfrm>
              <a:off x="2869269" y="15900058"/>
              <a:ext cx="1371068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F5D8542E-A455-0C1D-C37F-0490E0750DEC}"/>
                </a:ext>
              </a:extLst>
            </p:cNvPr>
            <p:cNvCxnSpPr/>
            <p:nvPr/>
          </p:nvCxnSpPr>
          <p:spPr>
            <a:xfrm>
              <a:off x="16579955" y="15886289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500915D-52FE-6F1C-22A2-186AD0389850}"/>
              </a:ext>
            </a:extLst>
          </p:cNvPr>
          <p:cNvGrpSpPr/>
          <p:nvPr/>
        </p:nvGrpSpPr>
        <p:grpSpPr>
          <a:xfrm>
            <a:off x="3403590" y="10999726"/>
            <a:ext cx="10133384" cy="407300"/>
            <a:chOff x="-1430259" y="19545446"/>
            <a:chExt cx="18010214" cy="723900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7A2FB6C-33DF-5F20-0427-D57C20807356}"/>
                </a:ext>
              </a:extLst>
            </p:cNvPr>
            <p:cNvCxnSpPr>
              <a:cxnSpLocks/>
            </p:cNvCxnSpPr>
            <p:nvPr/>
          </p:nvCxnSpPr>
          <p:spPr>
            <a:xfrm>
              <a:off x="-1430259" y="19559215"/>
              <a:ext cx="18010214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78E2335-1B02-628F-FD4B-83FC101FB525}"/>
                </a:ext>
              </a:extLst>
            </p:cNvPr>
            <p:cNvCxnSpPr/>
            <p:nvPr/>
          </p:nvCxnSpPr>
          <p:spPr>
            <a:xfrm>
              <a:off x="16579955" y="19545446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1133646-6965-194C-A17A-8BFD6D1DF33C}"/>
              </a:ext>
            </a:extLst>
          </p:cNvPr>
          <p:cNvGrpSpPr/>
          <p:nvPr/>
        </p:nvGrpSpPr>
        <p:grpSpPr>
          <a:xfrm>
            <a:off x="4097910" y="3791623"/>
            <a:ext cx="1724794" cy="1917178"/>
            <a:chOff x="4097910" y="3791623"/>
            <a:chExt cx="1724794" cy="1917178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3A21636-6E00-484E-5752-9B9134BA55C8}"/>
                </a:ext>
              </a:extLst>
            </p:cNvPr>
            <p:cNvSpPr/>
            <p:nvPr/>
          </p:nvSpPr>
          <p:spPr>
            <a:xfrm>
              <a:off x="4097910" y="3791623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F1335F3-D3C3-801D-7049-C431534494EF}"/>
                </a:ext>
              </a:extLst>
            </p:cNvPr>
            <p:cNvSpPr/>
            <p:nvPr/>
          </p:nvSpPr>
          <p:spPr>
            <a:xfrm>
              <a:off x="4320587" y="4039137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schemeClr val="lt1"/>
                </a:solidFill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050B54B-3774-4C1C-37EF-29D23611A1D7}"/>
              </a:ext>
            </a:extLst>
          </p:cNvPr>
          <p:cNvGrpSpPr/>
          <p:nvPr/>
        </p:nvGrpSpPr>
        <p:grpSpPr>
          <a:xfrm>
            <a:off x="5867866" y="5899411"/>
            <a:ext cx="1724794" cy="1917178"/>
            <a:chOff x="5867866" y="5899411"/>
            <a:chExt cx="1724794" cy="1917178"/>
          </a:xfrm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A3A97BD-9512-9317-F86B-468F3F652402}"/>
                </a:ext>
              </a:extLst>
            </p:cNvPr>
            <p:cNvSpPr/>
            <p:nvPr/>
          </p:nvSpPr>
          <p:spPr>
            <a:xfrm>
              <a:off x="5867866" y="5899411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F1ADBFA5-3D5E-804D-7EC0-028F032993C5}"/>
                </a:ext>
              </a:extLst>
            </p:cNvPr>
            <p:cNvSpPr/>
            <p:nvPr/>
          </p:nvSpPr>
          <p:spPr>
            <a:xfrm>
              <a:off x="6090543" y="6146925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C7A1097-147F-FF8C-3FDE-869A4C7C2318}"/>
              </a:ext>
            </a:extLst>
          </p:cNvPr>
          <p:cNvGrpSpPr/>
          <p:nvPr/>
        </p:nvGrpSpPr>
        <p:grpSpPr>
          <a:xfrm>
            <a:off x="4097910" y="8058758"/>
            <a:ext cx="1724794" cy="1917178"/>
            <a:chOff x="4097910" y="8058758"/>
            <a:chExt cx="1724794" cy="1917178"/>
          </a:xfrm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DE61514-611A-9ECD-2731-8ACC278F3684}"/>
                </a:ext>
              </a:extLst>
            </p:cNvPr>
            <p:cNvSpPr/>
            <p:nvPr/>
          </p:nvSpPr>
          <p:spPr>
            <a:xfrm>
              <a:off x="4097910" y="8058758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0F1D211-E101-00D3-3BAA-DFBB107DC3BF}"/>
                </a:ext>
              </a:extLst>
            </p:cNvPr>
            <p:cNvSpPr/>
            <p:nvPr/>
          </p:nvSpPr>
          <p:spPr>
            <a:xfrm>
              <a:off x="4320587" y="8306272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CD9541E-FEB3-82FD-A16C-2514E26B1433}"/>
              </a:ext>
            </a:extLst>
          </p:cNvPr>
          <p:cNvGrpSpPr/>
          <p:nvPr/>
        </p:nvGrpSpPr>
        <p:grpSpPr>
          <a:xfrm>
            <a:off x="1901473" y="10126007"/>
            <a:ext cx="1724794" cy="1917178"/>
            <a:chOff x="1901473" y="10126007"/>
            <a:chExt cx="1724794" cy="1917178"/>
          </a:xfrm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26C950E-DE3A-271E-B6D5-256B8025198E}"/>
                </a:ext>
              </a:extLst>
            </p:cNvPr>
            <p:cNvSpPr/>
            <p:nvPr/>
          </p:nvSpPr>
          <p:spPr>
            <a:xfrm>
              <a:off x="1901473" y="10126007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95695F5-679E-1F5D-C8D5-8054F219806F}"/>
                </a:ext>
              </a:extLst>
            </p:cNvPr>
            <p:cNvSpPr/>
            <p:nvPr/>
          </p:nvSpPr>
          <p:spPr>
            <a:xfrm>
              <a:off x="2124150" y="10373521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F21AEA2-20CA-0DDB-2AD1-A9FAFF73E73A}"/>
              </a:ext>
            </a:extLst>
          </p:cNvPr>
          <p:cNvGrpSpPr/>
          <p:nvPr/>
        </p:nvGrpSpPr>
        <p:grpSpPr>
          <a:xfrm>
            <a:off x="1901473" y="1672814"/>
            <a:ext cx="1724794" cy="1917178"/>
            <a:chOff x="1901473" y="1672814"/>
            <a:chExt cx="1724794" cy="1917178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D6B25BA-C51D-7EBE-0AE5-D1B61D6F5F9A}"/>
                </a:ext>
              </a:extLst>
            </p:cNvPr>
            <p:cNvSpPr/>
            <p:nvPr/>
          </p:nvSpPr>
          <p:spPr>
            <a:xfrm>
              <a:off x="1901473" y="1672814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6CB16DE-D066-C78A-5459-FF1B2751CA5D}"/>
                </a:ext>
              </a:extLst>
            </p:cNvPr>
            <p:cNvSpPr/>
            <p:nvPr/>
          </p:nvSpPr>
          <p:spPr>
            <a:xfrm>
              <a:off x="2124150" y="1920328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56" name="Group 2">
            <a:extLst>
              <a:ext uri="{FF2B5EF4-FFF2-40B4-BE49-F238E27FC236}">
                <a16:creationId xmlns:a16="http://schemas.microsoft.com/office/drawing/2014/main" id="{E0DF2FB2-4F73-14F7-5F4A-A8BB385C82D5}"/>
              </a:ext>
            </a:extLst>
          </p:cNvPr>
          <p:cNvGrpSpPr>
            <a:grpSpLocks/>
          </p:cNvGrpSpPr>
          <p:nvPr/>
        </p:nvGrpSpPr>
        <p:grpSpPr bwMode="auto">
          <a:xfrm>
            <a:off x="2525670" y="2393203"/>
            <a:ext cx="476400" cy="476398"/>
            <a:chOff x="935175" y="452884"/>
            <a:chExt cx="512067" cy="512065"/>
          </a:xfrm>
          <a:solidFill>
            <a:schemeClr val="bg2"/>
          </a:solidFill>
        </p:grpSpPr>
        <p:sp>
          <p:nvSpPr>
            <p:cNvPr id="57" name="Freeform 1">
              <a:extLst>
                <a:ext uri="{FF2B5EF4-FFF2-40B4-BE49-F238E27FC236}">
                  <a16:creationId xmlns:a16="http://schemas.microsoft.com/office/drawing/2014/main" id="{B0F2E6DF-9C8A-CC8C-48AC-C4A63712B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175" y="452884"/>
              <a:ext cx="512066" cy="512065"/>
            </a:xfrm>
            <a:custGeom>
              <a:avLst/>
              <a:gdLst>
                <a:gd name="T0" fmla="*/ 456470 w 1575"/>
                <a:gd name="T1" fmla="*/ 456434 h 1574"/>
                <a:gd name="T2" fmla="*/ 456470 w 1575"/>
                <a:gd name="T3" fmla="*/ 456434 h 1574"/>
                <a:gd name="T4" fmla="*/ 55271 w 1575"/>
                <a:gd name="T5" fmla="*/ 456434 h 1574"/>
                <a:gd name="T6" fmla="*/ 55271 w 1575"/>
                <a:gd name="T7" fmla="*/ 55306 h 1574"/>
                <a:gd name="T8" fmla="*/ 311141 w 1575"/>
                <a:gd name="T9" fmla="*/ 55306 h 1574"/>
                <a:gd name="T10" fmla="*/ 311141 w 1575"/>
                <a:gd name="T11" fmla="*/ 0 h 1574"/>
                <a:gd name="T12" fmla="*/ 55271 w 1575"/>
                <a:gd name="T13" fmla="*/ 0 h 1574"/>
                <a:gd name="T14" fmla="*/ 0 w 1575"/>
                <a:gd name="T15" fmla="*/ 55306 h 1574"/>
                <a:gd name="T16" fmla="*/ 0 w 1575"/>
                <a:gd name="T17" fmla="*/ 456434 h 1574"/>
                <a:gd name="T18" fmla="*/ 55271 w 1575"/>
                <a:gd name="T19" fmla="*/ 511740 h 1574"/>
                <a:gd name="T20" fmla="*/ 456470 w 1575"/>
                <a:gd name="T21" fmla="*/ 511740 h 1574"/>
                <a:gd name="T22" fmla="*/ 511741 w 1575"/>
                <a:gd name="T23" fmla="*/ 456434 h 1574"/>
                <a:gd name="T24" fmla="*/ 511741 w 1575"/>
                <a:gd name="T25" fmla="*/ 200727 h 1574"/>
                <a:gd name="T26" fmla="*/ 456470 w 1575"/>
                <a:gd name="T27" fmla="*/ 200727 h 1574"/>
                <a:gd name="T28" fmla="*/ 456470 w 1575"/>
                <a:gd name="T29" fmla="*/ 456434 h 15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575" h="1574">
                  <a:moveTo>
                    <a:pt x="1404" y="1403"/>
                  </a:moveTo>
                  <a:lnTo>
                    <a:pt x="1404" y="1403"/>
                  </a:lnTo>
                  <a:cubicBezTo>
                    <a:pt x="170" y="1403"/>
                    <a:pt x="170" y="1403"/>
                    <a:pt x="170" y="1403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957" y="170"/>
                    <a:pt x="957" y="170"/>
                    <a:pt x="957" y="170"/>
                  </a:cubicBezTo>
                  <a:cubicBezTo>
                    <a:pt x="957" y="0"/>
                    <a:pt x="957" y="0"/>
                    <a:pt x="957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85" y="0"/>
                    <a:pt x="0" y="85"/>
                    <a:pt x="0" y="170"/>
                  </a:cubicBezTo>
                  <a:cubicBezTo>
                    <a:pt x="0" y="1403"/>
                    <a:pt x="0" y="1403"/>
                    <a:pt x="0" y="1403"/>
                  </a:cubicBezTo>
                  <a:cubicBezTo>
                    <a:pt x="0" y="1488"/>
                    <a:pt x="85" y="1573"/>
                    <a:pt x="170" y="1573"/>
                  </a:cubicBezTo>
                  <a:cubicBezTo>
                    <a:pt x="1404" y="1573"/>
                    <a:pt x="1404" y="1573"/>
                    <a:pt x="1404" y="1573"/>
                  </a:cubicBezTo>
                  <a:cubicBezTo>
                    <a:pt x="1489" y="1573"/>
                    <a:pt x="1574" y="1488"/>
                    <a:pt x="1574" y="1403"/>
                  </a:cubicBezTo>
                  <a:cubicBezTo>
                    <a:pt x="1574" y="617"/>
                    <a:pt x="1574" y="617"/>
                    <a:pt x="1574" y="617"/>
                  </a:cubicBezTo>
                  <a:cubicBezTo>
                    <a:pt x="1404" y="617"/>
                    <a:pt x="1404" y="617"/>
                    <a:pt x="1404" y="617"/>
                  </a:cubicBezTo>
                  <a:lnTo>
                    <a:pt x="1404" y="140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8" name="Freeform 2">
              <a:extLst>
                <a:ext uri="{FF2B5EF4-FFF2-40B4-BE49-F238E27FC236}">
                  <a16:creationId xmlns:a16="http://schemas.microsoft.com/office/drawing/2014/main" id="{5B3E1E5F-C04E-2860-D1F9-FC05337812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736887"/>
              <a:ext cx="63112" cy="110445"/>
            </a:xfrm>
            <a:custGeom>
              <a:avLst/>
              <a:gdLst>
                <a:gd name="T0" fmla="*/ 62785 w 193"/>
                <a:gd name="T1" fmla="*/ 0 h 341"/>
                <a:gd name="T2" fmla="*/ 0 w 193"/>
                <a:gd name="T3" fmla="*/ 0 h 341"/>
                <a:gd name="T4" fmla="*/ 0 w 193"/>
                <a:gd name="T5" fmla="*/ 110121 h 341"/>
                <a:gd name="T6" fmla="*/ 62785 w 193"/>
                <a:gd name="T7" fmla="*/ 110121 h 341"/>
                <a:gd name="T8" fmla="*/ 62785 w 193"/>
                <a:gd name="T9" fmla="*/ 0 h 3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3" h="341">
                  <a:moveTo>
                    <a:pt x="192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9" name="Freeform 3">
              <a:extLst>
                <a:ext uri="{FF2B5EF4-FFF2-40B4-BE49-F238E27FC236}">
                  <a16:creationId xmlns:a16="http://schemas.microsoft.com/office/drawing/2014/main" id="{0C9C10AD-B78B-9F71-925B-A9E4FD978B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793" y="653695"/>
              <a:ext cx="55940" cy="193638"/>
            </a:xfrm>
            <a:custGeom>
              <a:avLst/>
              <a:gdLst>
                <a:gd name="T0" fmla="*/ 55615 w 172"/>
                <a:gd name="T1" fmla="*/ 0 h 596"/>
                <a:gd name="T2" fmla="*/ 0 w 172"/>
                <a:gd name="T3" fmla="*/ 0 h 596"/>
                <a:gd name="T4" fmla="*/ 0 w 172"/>
                <a:gd name="T5" fmla="*/ 193313 h 596"/>
                <a:gd name="T6" fmla="*/ 55615 w 172"/>
                <a:gd name="T7" fmla="*/ 193313 h 596"/>
                <a:gd name="T8" fmla="*/ 55615 w 172"/>
                <a:gd name="T9" fmla="*/ 0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596">
                  <a:moveTo>
                    <a:pt x="171" y="0"/>
                  </a:moveTo>
                  <a:lnTo>
                    <a:pt x="0" y="0"/>
                  </a:lnTo>
                  <a:lnTo>
                    <a:pt x="0" y="595"/>
                  </a:lnTo>
                  <a:lnTo>
                    <a:pt x="171" y="595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0" name="Freeform 4">
              <a:extLst>
                <a:ext uri="{FF2B5EF4-FFF2-40B4-BE49-F238E27FC236}">
                  <a16:creationId xmlns:a16="http://schemas.microsoft.com/office/drawing/2014/main" id="{162BB460-5057-3A80-7DEF-C10971E5C6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239" y="563330"/>
              <a:ext cx="55940" cy="284003"/>
            </a:xfrm>
            <a:custGeom>
              <a:avLst/>
              <a:gdLst>
                <a:gd name="T0" fmla="*/ 55613 w 171"/>
                <a:gd name="T1" fmla="*/ 0 h 873"/>
                <a:gd name="T2" fmla="*/ 0 w 171"/>
                <a:gd name="T3" fmla="*/ 0 h 873"/>
                <a:gd name="T4" fmla="*/ 0 w 171"/>
                <a:gd name="T5" fmla="*/ 283678 h 873"/>
                <a:gd name="T6" fmla="*/ 55613 w 171"/>
                <a:gd name="T7" fmla="*/ 283678 h 873"/>
                <a:gd name="T8" fmla="*/ 55613 w 171"/>
                <a:gd name="T9" fmla="*/ 0 h 8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1" h="873">
                  <a:moveTo>
                    <a:pt x="170" y="0"/>
                  </a:moveTo>
                  <a:lnTo>
                    <a:pt x="0" y="0"/>
                  </a:lnTo>
                  <a:lnTo>
                    <a:pt x="0" y="872"/>
                  </a:lnTo>
                  <a:lnTo>
                    <a:pt x="170" y="872"/>
                  </a:lnTo>
                  <a:lnTo>
                    <a:pt x="17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1" name="Freeform 5">
              <a:extLst>
                <a:ext uri="{FF2B5EF4-FFF2-40B4-BE49-F238E27FC236}">
                  <a16:creationId xmlns:a16="http://schemas.microsoft.com/office/drawing/2014/main" id="{B99511F4-8A11-9561-7990-9910DBB280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452884"/>
              <a:ext cx="173558" cy="173557"/>
            </a:xfrm>
            <a:custGeom>
              <a:avLst/>
              <a:gdLst>
                <a:gd name="T0" fmla="*/ 117876 w 533"/>
                <a:gd name="T1" fmla="*/ 55356 h 533"/>
                <a:gd name="T2" fmla="*/ 117876 w 533"/>
                <a:gd name="T3" fmla="*/ 0 h 533"/>
                <a:gd name="T4" fmla="*/ 62520 w 533"/>
                <a:gd name="T5" fmla="*/ 0 h 533"/>
                <a:gd name="T6" fmla="*/ 62520 w 533"/>
                <a:gd name="T7" fmla="*/ 55356 h 533"/>
                <a:gd name="T8" fmla="*/ 0 w 533"/>
                <a:gd name="T9" fmla="*/ 55356 h 533"/>
                <a:gd name="T10" fmla="*/ 0 w 533"/>
                <a:gd name="T11" fmla="*/ 110712 h 533"/>
                <a:gd name="T12" fmla="*/ 62520 w 533"/>
                <a:gd name="T13" fmla="*/ 110712 h 533"/>
                <a:gd name="T14" fmla="*/ 62520 w 533"/>
                <a:gd name="T15" fmla="*/ 173231 h 533"/>
                <a:gd name="T16" fmla="*/ 117876 w 533"/>
                <a:gd name="T17" fmla="*/ 173231 h 533"/>
                <a:gd name="T18" fmla="*/ 117876 w 533"/>
                <a:gd name="T19" fmla="*/ 110712 h 533"/>
                <a:gd name="T20" fmla="*/ 173232 w 533"/>
                <a:gd name="T21" fmla="*/ 110712 h 533"/>
                <a:gd name="T22" fmla="*/ 173232 w 533"/>
                <a:gd name="T23" fmla="*/ 55356 h 533"/>
                <a:gd name="T24" fmla="*/ 117876 w 533"/>
                <a:gd name="T25" fmla="*/ 55356 h 5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3" h="533">
                  <a:moveTo>
                    <a:pt x="362" y="170"/>
                  </a:moveTo>
                  <a:lnTo>
                    <a:pt x="362" y="0"/>
                  </a:lnTo>
                  <a:lnTo>
                    <a:pt x="192" y="0"/>
                  </a:lnTo>
                  <a:lnTo>
                    <a:pt x="192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532"/>
                  </a:lnTo>
                  <a:lnTo>
                    <a:pt x="362" y="532"/>
                  </a:lnTo>
                  <a:lnTo>
                    <a:pt x="362" y="340"/>
                  </a:lnTo>
                  <a:lnTo>
                    <a:pt x="532" y="340"/>
                  </a:lnTo>
                  <a:lnTo>
                    <a:pt x="532" y="170"/>
                  </a:lnTo>
                  <a:lnTo>
                    <a:pt x="362" y="17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62" name="Freeform 26">
            <a:extLst>
              <a:ext uri="{FF2B5EF4-FFF2-40B4-BE49-F238E27FC236}">
                <a16:creationId xmlns:a16="http://schemas.microsoft.com/office/drawing/2014/main" id="{C9B44052-7A7D-69F6-6250-836B9C8EA3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9628" y="4479532"/>
            <a:ext cx="541358" cy="541358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5D233362-B3AA-3C70-2827-44896F296F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2440" y="6607967"/>
            <a:ext cx="455646" cy="500064"/>
          </a:xfrm>
          <a:custGeom>
            <a:avLst/>
            <a:gdLst>
              <a:gd name="T0" fmla="*/ 2147483646 w 1576"/>
              <a:gd name="T1" fmla="*/ 2147483646 h 1724"/>
              <a:gd name="T2" fmla="*/ 2147483646 w 1576"/>
              <a:gd name="T3" fmla="*/ 2147483646 h 1724"/>
              <a:gd name="T4" fmla="*/ 2147483646 w 1576"/>
              <a:gd name="T5" fmla="*/ 2147483646 h 1724"/>
              <a:gd name="T6" fmla="*/ 2147483646 w 1576"/>
              <a:gd name="T7" fmla="*/ 2147483646 h 1724"/>
              <a:gd name="T8" fmla="*/ 2147483646 w 1576"/>
              <a:gd name="T9" fmla="*/ 2147483646 h 1724"/>
              <a:gd name="T10" fmla="*/ 2147483646 w 1576"/>
              <a:gd name="T11" fmla="*/ 2147483646 h 1724"/>
              <a:gd name="T12" fmla="*/ 2147483646 w 1576"/>
              <a:gd name="T13" fmla="*/ 2147483646 h 1724"/>
              <a:gd name="T14" fmla="*/ 2147483646 w 1576"/>
              <a:gd name="T15" fmla="*/ 2147483646 h 1724"/>
              <a:gd name="T16" fmla="*/ 2147483646 w 1576"/>
              <a:gd name="T17" fmla="*/ 2147483646 h 1724"/>
              <a:gd name="T18" fmla="*/ 2147483646 w 1576"/>
              <a:gd name="T19" fmla="*/ 2147483646 h 1724"/>
              <a:gd name="T20" fmla="*/ 2147483646 w 1576"/>
              <a:gd name="T21" fmla="*/ 2147483646 h 1724"/>
              <a:gd name="T22" fmla="*/ 2147483646 w 1576"/>
              <a:gd name="T23" fmla="*/ 0 h 1724"/>
              <a:gd name="T24" fmla="*/ 2147483646 w 1576"/>
              <a:gd name="T25" fmla="*/ 2147483646 h 1724"/>
              <a:gd name="T26" fmla="*/ 2147483646 w 1576"/>
              <a:gd name="T27" fmla="*/ 2147483646 h 1724"/>
              <a:gd name="T28" fmla="*/ 2147483646 w 1576"/>
              <a:gd name="T29" fmla="*/ 2147483646 h 1724"/>
              <a:gd name="T30" fmla="*/ 2147483646 w 1576"/>
              <a:gd name="T31" fmla="*/ 2147483646 h 1724"/>
              <a:gd name="T32" fmla="*/ 2147483646 w 1576"/>
              <a:gd name="T33" fmla="*/ 2147483646 h 1724"/>
              <a:gd name="T34" fmla="*/ 0 w 1576"/>
              <a:gd name="T35" fmla="*/ 2147483646 h 1724"/>
              <a:gd name="T36" fmla="*/ 0 w 1576"/>
              <a:gd name="T37" fmla="*/ 2147483646 h 1724"/>
              <a:gd name="T38" fmla="*/ 2147483646 w 1576"/>
              <a:gd name="T39" fmla="*/ 2147483646 h 1724"/>
              <a:gd name="T40" fmla="*/ 2147483646 w 1576"/>
              <a:gd name="T41" fmla="*/ 2147483646 h 1724"/>
              <a:gd name="T42" fmla="*/ 2147483646 w 1576"/>
              <a:gd name="T43" fmla="*/ 2147483646 h 1724"/>
              <a:gd name="T44" fmla="*/ 2147483646 w 1576"/>
              <a:gd name="T45" fmla="*/ 2147483646 h 1724"/>
              <a:gd name="T46" fmla="*/ 2147483646 w 1576"/>
              <a:gd name="T47" fmla="*/ 2147483646 h 1724"/>
              <a:gd name="T48" fmla="*/ 2147483646 w 1576"/>
              <a:gd name="T49" fmla="*/ 2147483646 h 1724"/>
              <a:gd name="T50" fmla="*/ 2147483646 w 1576"/>
              <a:gd name="T51" fmla="*/ 2147483646 h 1724"/>
              <a:gd name="T52" fmla="*/ 2147483646 w 1576"/>
              <a:gd name="T53" fmla="*/ 2147483646 h 1724"/>
              <a:gd name="T54" fmla="*/ 2147483646 w 1576"/>
              <a:gd name="T55" fmla="*/ 2147483646 h 1724"/>
              <a:gd name="T56" fmla="*/ 2147483646 w 1576"/>
              <a:gd name="T57" fmla="*/ 2147483646 h 1724"/>
              <a:gd name="T58" fmla="*/ 2147483646 w 1576"/>
              <a:gd name="T59" fmla="*/ 2147483646 h 1724"/>
              <a:gd name="T60" fmla="*/ 2147483646 w 1576"/>
              <a:gd name="T61" fmla="*/ 2147483646 h 1724"/>
              <a:gd name="T62" fmla="*/ 2147483646 w 1576"/>
              <a:gd name="T63" fmla="*/ 2147483646 h 1724"/>
              <a:gd name="T64" fmla="*/ 2147483646 w 1576"/>
              <a:gd name="T65" fmla="*/ 2147483646 h 1724"/>
              <a:gd name="T66" fmla="*/ 2147483646 w 1576"/>
              <a:gd name="T67" fmla="*/ 2147483646 h 1724"/>
              <a:gd name="T68" fmla="*/ 2147483646 w 1576"/>
              <a:gd name="T69" fmla="*/ 2147483646 h 1724"/>
              <a:gd name="T70" fmla="*/ 2147483646 w 1576"/>
              <a:gd name="T71" fmla="*/ 2147483646 h 1724"/>
              <a:gd name="T72" fmla="*/ 2147483646 w 1576"/>
              <a:gd name="T73" fmla="*/ 2147483646 h 1724"/>
              <a:gd name="T74" fmla="*/ 2147483646 w 1576"/>
              <a:gd name="T75" fmla="*/ 2147483646 h 1724"/>
              <a:gd name="T76" fmla="*/ 2147483646 w 1576"/>
              <a:gd name="T77" fmla="*/ 2147483646 h 172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76" h="1724">
                <a:moveTo>
                  <a:pt x="1299" y="702"/>
                </a:moveTo>
                <a:lnTo>
                  <a:pt x="1299" y="702"/>
                </a:lnTo>
                <a:cubicBezTo>
                  <a:pt x="1192" y="574"/>
                  <a:pt x="1192" y="574"/>
                  <a:pt x="1192" y="574"/>
                </a:cubicBezTo>
                <a:cubicBezTo>
                  <a:pt x="617" y="1149"/>
                  <a:pt x="617" y="1149"/>
                  <a:pt x="617" y="1149"/>
                </a:cubicBezTo>
                <a:cubicBezTo>
                  <a:pt x="384" y="915"/>
                  <a:pt x="384" y="915"/>
                  <a:pt x="384" y="915"/>
                </a:cubicBezTo>
                <a:cubicBezTo>
                  <a:pt x="277" y="1042"/>
                  <a:pt x="277" y="1042"/>
                  <a:pt x="277" y="1042"/>
                </a:cubicBezTo>
                <a:cubicBezTo>
                  <a:pt x="617" y="1383"/>
                  <a:pt x="617" y="1383"/>
                  <a:pt x="617" y="1383"/>
                </a:cubicBezTo>
                <a:lnTo>
                  <a:pt x="1299" y="702"/>
                </a:lnTo>
                <a:close/>
                <a:moveTo>
                  <a:pt x="1405" y="170"/>
                </a:moveTo>
                <a:lnTo>
                  <a:pt x="1405" y="170"/>
                </a:lnTo>
                <a:cubicBezTo>
                  <a:pt x="1022" y="170"/>
                  <a:pt x="1022" y="170"/>
                  <a:pt x="1022" y="170"/>
                </a:cubicBezTo>
                <a:cubicBezTo>
                  <a:pt x="1001" y="64"/>
                  <a:pt x="894" y="0"/>
                  <a:pt x="788" y="0"/>
                </a:cubicBezTo>
                <a:cubicBezTo>
                  <a:pt x="681" y="0"/>
                  <a:pt x="575" y="64"/>
                  <a:pt x="554" y="170"/>
                </a:cubicBezTo>
                <a:cubicBezTo>
                  <a:pt x="170" y="170"/>
                  <a:pt x="170" y="170"/>
                  <a:pt x="170" y="170"/>
                </a:cubicBezTo>
                <a:lnTo>
                  <a:pt x="149" y="170"/>
                </a:lnTo>
                <a:cubicBezTo>
                  <a:pt x="107" y="191"/>
                  <a:pt x="85" y="191"/>
                  <a:pt x="64" y="234"/>
                </a:cubicBezTo>
                <a:cubicBezTo>
                  <a:pt x="43" y="234"/>
                  <a:pt x="21" y="255"/>
                  <a:pt x="21" y="276"/>
                </a:cubicBezTo>
                <a:cubicBezTo>
                  <a:pt x="21" y="298"/>
                  <a:pt x="0" y="319"/>
                  <a:pt x="0" y="340"/>
                </a:cubicBezTo>
                <a:cubicBezTo>
                  <a:pt x="0" y="1553"/>
                  <a:pt x="0" y="1553"/>
                  <a:pt x="0" y="1553"/>
                </a:cubicBezTo>
                <a:cubicBezTo>
                  <a:pt x="0" y="1575"/>
                  <a:pt x="21" y="1596"/>
                  <a:pt x="21" y="1617"/>
                </a:cubicBezTo>
                <a:cubicBezTo>
                  <a:pt x="21" y="1638"/>
                  <a:pt x="43" y="1660"/>
                  <a:pt x="64" y="1681"/>
                </a:cubicBezTo>
                <a:cubicBezTo>
                  <a:pt x="85" y="1702"/>
                  <a:pt x="107" y="1723"/>
                  <a:pt x="149" y="1723"/>
                </a:cubicBezTo>
                <a:lnTo>
                  <a:pt x="170" y="1723"/>
                </a:lnTo>
                <a:cubicBezTo>
                  <a:pt x="1405" y="1723"/>
                  <a:pt x="1405" y="1723"/>
                  <a:pt x="1405" y="1723"/>
                </a:cubicBezTo>
                <a:cubicBezTo>
                  <a:pt x="1490" y="1723"/>
                  <a:pt x="1575" y="1660"/>
                  <a:pt x="1575" y="1553"/>
                </a:cubicBezTo>
                <a:cubicBezTo>
                  <a:pt x="1575" y="340"/>
                  <a:pt x="1575" y="340"/>
                  <a:pt x="1575" y="340"/>
                </a:cubicBezTo>
                <a:cubicBezTo>
                  <a:pt x="1575" y="255"/>
                  <a:pt x="1490" y="170"/>
                  <a:pt x="1405" y="170"/>
                </a:cubicBezTo>
                <a:close/>
                <a:moveTo>
                  <a:pt x="788" y="149"/>
                </a:moveTo>
                <a:lnTo>
                  <a:pt x="788" y="149"/>
                </a:lnTo>
                <a:cubicBezTo>
                  <a:pt x="830" y="149"/>
                  <a:pt x="851" y="170"/>
                  <a:pt x="851" y="213"/>
                </a:cubicBezTo>
                <a:cubicBezTo>
                  <a:pt x="851" y="255"/>
                  <a:pt x="830" y="276"/>
                  <a:pt x="788" y="276"/>
                </a:cubicBezTo>
                <a:cubicBezTo>
                  <a:pt x="745" y="276"/>
                  <a:pt x="724" y="255"/>
                  <a:pt x="724" y="213"/>
                </a:cubicBezTo>
                <a:cubicBezTo>
                  <a:pt x="724" y="170"/>
                  <a:pt x="745" y="149"/>
                  <a:pt x="788" y="149"/>
                </a:cubicBezTo>
                <a:close/>
                <a:moveTo>
                  <a:pt x="1405" y="1553"/>
                </a:moveTo>
                <a:lnTo>
                  <a:pt x="1405" y="1553"/>
                </a:lnTo>
                <a:cubicBezTo>
                  <a:pt x="170" y="1553"/>
                  <a:pt x="170" y="1553"/>
                  <a:pt x="170" y="1553"/>
                </a:cubicBezTo>
                <a:cubicBezTo>
                  <a:pt x="170" y="340"/>
                  <a:pt x="170" y="340"/>
                  <a:pt x="170" y="340"/>
                </a:cubicBezTo>
                <a:cubicBezTo>
                  <a:pt x="1405" y="340"/>
                  <a:pt x="1405" y="340"/>
                  <a:pt x="1405" y="340"/>
                </a:cubicBezTo>
                <a:lnTo>
                  <a:pt x="1405" y="15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4" name="Freeform 62">
            <a:extLst>
              <a:ext uri="{FF2B5EF4-FFF2-40B4-BE49-F238E27FC236}">
                <a16:creationId xmlns:a16="http://schemas.microsoft.com/office/drawing/2014/main" id="{3A5F0DF9-0E0F-9BC9-B528-1E90583F42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379" y="8766012"/>
            <a:ext cx="637856" cy="502668"/>
          </a:xfrm>
          <a:custGeom>
            <a:avLst/>
            <a:gdLst>
              <a:gd name="T0" fmla="*/ 2147483646 w 1478"/>
              <a:gd name="T1" fmla="*/ 2147483646 h 1163"/>
              <a:gd name="T2" fmla="*/ 2147483646 w 1478"/>
              <a:gd name="T3" fmla="*/ 2147483646 h 1163"/>
              <a:gd name="T4" fmla="*/ 2147483646 w 1478"/>
              <a:gd name="T5" fmla="*/ 2147483646 h 1163"/>
              <a:gd name="T6" fmla="*/ 2147483646 w 1478"/>
              <a:gd name="T7" fmla="*/ 2147483646 h 1163"/>
              <a:gd name="T8" fmla="*/ 2147483646 w 1478"/>
              <a:gd name="T9" fmla="*/ 2147483646 h 1163"/>
              <a:gd name="T10" fmla="*/ 2147483646 w 1478"/>
              <a:gd name="T11" fmla="*/ 2147483646 h 1163"/>
              <a:gd name="T12" fmla="*/ 2147483646 w 1478"/>
              <a:gd name="T13" fmla="*/ 2147483646 h 1163"/>
              <a:gd name="T14" fmla="*/ 2147483646 w 1478"/>
              <a:gd name="T15" fmla="*/ 2147483646 h 1163"/>
              <a:gd name="T16" fmla="*/ 2147483646 w 1478"/>
              <a:gd name="T17" fmla="*/ 2147483646 h 1163"/>
              <a:gd name="T18" fmla="*/ 2147483646 w 1478"/>
              <a:gd name="T19" fmla="*/ 2147483646 h 1163"/>
              <a:gd name="T20" fmla="*/ 2147483646 w 1478"/>
              <a:gd name="T21" fmla="*/ 2147483646 h 1163"/>
              <a:gd name="T22" fmla="*/ 2147483646 w 1478"/>
              <a:gd name="T23" fmla="*/ 2147483646 h 1163"/>
              <a:gd name="T24" fmla="*/ 2147483646 w 1478"/>
              <a:gd name="T25" fmla="*/ 0 h 1163"/>
              <a:gd name="T26" fmla="*/ 2147483646 w 1478"/>
              <a:gd name="T27" fmla="*/ 0 h 1163"/>
              <a:gd name="T28" fmla="*/ 2147483646 w 1478"/>
              <a:gd name="T29" fmla="*/ 2147483646 h 1163"/>
              <a:gd name="T30" fmla="*/ 2147483646 w 1478"/>
              <a:gd name="T31" fmla="*/ 2147483646 h 1163"/>
              <a:gd name="T32" fmla="*/ 2147483646 w 1478"/>
              <a:gd name="T33" fmla="*/ 2147483646 h 1163"/>
              <a:gd name="T34" fmla="*/ 2147483646 w 1478"/>
              <a:gd name="T35" fmla="*/ 2147483646 h 1163"/>
              <a:gd name="T36" fmla="*/ 2147483646 w 1478"/>
              <a:gd name="T37" fmla="*/ 2147483646 h 1163"/>
              <a:gd name="T38" fmla="*/ 2147483646 w 1478"/>
              <a:gd name="T39" fmla="*/ 2147483646 h 1163"/>
              <a:gd name="T40" fmla="*/ 2147483646 w 1478"/>
              <a:gd name="T41" fmla="*/ 2147483646 h 1163"/>
              <a:gd name="T42" fmla="*/ 0 w 1478"/>
              <a:gd name="T43" fmla="*/ 2147483646 h 1163"/>
              <a:gd name="T44" fmla="*/ 0 w 1478"/>
              <a:gd name="T45" fmla="*/ 2147483646 h 1163"/>
              <a:gd name="T46" fmla="*/ 2147483646 w 1478"/>
              <a:gd name="T47" fmla="*/ 2147483646 h 1163"/>
              <a:gd name="T48" fmla="*/ 2147483646 w 1478"/>
              <a:gd name="T49" fmla="*/ 2147483646 h 1163"/>
              <a:gd name="T50" fmla="*/ 2147483646 w 1478"/>
              <a:gd name="T51" fmla="*/ 2147483646 h 1163"/>
              <a:gd name="T52" fmla="*/ 2147483646 w 1478"/>
              <a:gd name="T53" fmla="*/ 2147483646 h 1163"/>
              <a:gd name="T54" fmla="*/ 2147483646 w 1478"/>
              <a:gd name="T55" fmla="*/ 2147483646 h 1163"/>
              <a:gd name="T56" fmla="*/ 2147483646 w 1478"/>
              <a:gd name="T57" fmla="*/ 2147483646 h 116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478" h="1163">
                <a:moveTo>
                  <a:pt x="1477" y="541"/>
                </a:moveTo>
                <a:lnTo>
                  <a:pt x="1137" y="1020"/>
                </a:lnTo>
                <a:cubicBezTo>
                  <a:pt x="1109" y="1061"/>
                  <a:pt x="1061" y="1086"/>
                  <a:pt x="1010" y="1086"/>
                </a:cubicBezTo>
                <a:lnTo>
                  <a:pt x="777" y="1086"/>
                </a:lnTo>
                <a:lnTo>
                  <a:pt x="777" y="931"/>
                </a:lnTo>
                <a:lnTo>
                  <a:pt x="1010" y="931"/>
                </a:lnTo>
                <a:lnTo>
                  <a:pt x="1287" y="543"/>
                </a:lnTo>
                <a:lnTo>
                  <a:pt x="1010" y="155"/>
                </a:lnTo>
                <a:lnTo>
                  <a:pt x="234" y="155"/>
                </a:lnTo>
                <a:lnTo>
                  <a:pt x="234" y="388"/>
                </a:lnTo>
                <a:lnTo>
                  <a:pt x="79" y="388"/>
                </a:lnTo>
                <a:lnTo>
                  <a:pt x="79" y="155"/>
                </a:lnTo>
                <a:cubicBezTo>
                  <a:pt x="79" y="69"/>
                  <a:pt x="150" y="0"/>
                  <a:pt x="234" y="0"/>
                </a:cubicBezTo>
                <a:lnTo>
                  <a:pt x="1010" y="0"/>
                </a:lnTo>
                <a:cubicBezTo>
                  <a:pt x="1061" y="0"/>
                  <a:pt x="1109" y="23"/>
                  <a:pt x="1137" y="66"/>
                </a:cubicBezTo>
                <a:lnTo>
                  <a:pt x="1477" y="541"/>
                </a:lnTo>
                <a:close/>
                <a:moveTo>
                  <a:pt x="622" y="774"/>
                </a:moveTo>
                <a:lnTo>
                  <a:pt x="389" y="774"/>
                </a:lnTo>
                <a:lnTo>
                  <a:pt x="389" y="541"/>
                </a:lnTo>
                <a:lnTo>
                  <a:pt x="234" y="541"/>
                </a:lnTo>
                <a:lnTo>
                  <a:pt x="234" y="774"/>
                </a:lnTo>
                <a:lnTo>
                  <a:pt x="0" y="774"/>
                </a:lnTo>
                <a:lnTo>
                  <a:pt x="0" y="929"/>
                </a:lnTo>
                <a:lnTo>
                  <a:pt x="234" y="929"/>
                </a:lnTo>
                <a:lnTo>
                  <a:pt x="234" y="1162"/>
                </a:lnTo>
                <a:lnTo>
                  <a:pt x="389" y="1162"/>
                </a:lnTo>
                <a:lnTo>
                  <a:pt x="389" y="929"/>
                </a:lnTo>
                <a:lnTo>
                  <a:pt x="622" y="929"/>
                </a:lnTo>
                <a:lnTo>
                  <a:pt x="622" y="77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5" name="Freeform 29">
            <a:extLst>
              <a:ext uri="{FF2B5EF4-FFF2-40B4-BE49-F238E27FC236}">
                <a16:creationId xmlns:a16="http://schemas.microsoft.com/office/drawing/2014/main" id="{6857A06D-78C8-372A-1C0A-D3CEFB003C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5669" y="10846393"/>
            <a:ext cx="476402" cy="476404"/>
          </a:xfrm>
          <a:custGeom>
            <a:avLst/>
            <a:gdLst>
              <a:gd name="T0" fmla="*/ 2147483646 w 1399"/>
              <a:gd name="T1" fmla="*/ 2147483646 h 1399"/>
              <a:gd name="T2" fmla="*/ 2147483646 w 1399"/>
              <a:gd name="T3" fmla="*/ 2147483646 h 1399"/>
              <a:gd name="T4" fmla="*/ 2147483646 w 1399"/>
              <a:gd name="T5" fmla="*/ 2147483646 h 1399"/>
              <a:gd name="T6" fmla="*/ 2147483646 w 1399"/>
              <a:gd name="T7" fmla="*/ 2147483646 h 1399"/>
              <a:gd name="T8" fmla="*/ 2147483646 w 1399"/>
              <a:gd name="T9" fmla="*/ 0 h 1399"/>
              <a:gd name="T10" fmla="*/ 2147483646 w 1399"/>
              <a:gd name="T11" fmla="*/ 0 h 1399"/>
              <a:gd name="T12" fmla="*/ 0 w 1399"/>
              <a:gd name="T13" fmla="*/ 2147483646 h 1399"/>
              <a:gd name="T14" fmla="*/ 0 w 1399"/>
              <a:gd name="T15" fmla="*/ 2147483646 h 1399"/>
              <a:gd name="T16" fmla="*/ 2147483646 w 1399"/>
              <a:gd name="T17" fmla="*/ 2147483646 h 1399"/>
              <a:gd name="T18" fmla="*/ 2147483646 w 1399"/>
              <a:gd name="T19" fmla="*/ 2147483646 h 1399"/>
              <a:gd name="T20" fmla="*/ 2147483646 w 1399"/>
              <a:gd name="T21" fmla="*/ 2147483646 h 1399"/>
              <a:gd name="T22" fmla="*/ 2147483646 w 1399"/>
              <a:gd name="T23" fmla="*/ 2147483646 h 1399"/>
              <a:gd name="T24" fmla="*/ 2147483646 w 1399"/>
              <a:gd name="T25" fmla="*/ 2147483646 h 1399"/>
              <a:gd name="T26" fmla="*/ 2147483646 w 1399"/>
              <a:gd name="T27" fmla="*/ 2147483646 h 1399"/>
              <a:gd name="T28" fmla="*/ 2147483646 w 1399"/>
              <a:gd name="T29" fmla="*/ 2147483646 h 1399"/>
              <a:gd name="T30" fmla="*/ 2147483646 w 1399"/>
              <a:gd name="T31" fmla="*/ 0 h 1399"/>
              <a:gd name="T32" fmla="*/ 2147483646 w 1399"/>
              <a:gd name="T33" fmla="*/ 2147483646 h 1399"/>
              <a:gd name="T34" fmla="*/ 2147483646 w 1399"/>
              <a:gd name="T35" fmla="*/ 2147483646 h 1399"/>
              <a:gd name="T36" fmla="*/ 2147483646 w 1399"/>
              <a:gd name="T37" fmla="*/ 2147483646 h 1399"/>
              <a:gd name="T38" fmla="*/ 2147483646 w 1399"/>
              <a:gd name="T39" fmla="*/ 2147483646 h 1399"/>
              <a:gd name="T40" fmla="*/ 2147483646 w 1399"/>
              <a:gd name="T41" fmla="*/ 2147483646 h 1399"/>
              <a:gd name="T42" fmla="*/ 2147483646 w 1399"/>
              <a:gd name="T43" fmla="*/ 2147483646 h 1399"/>
              <a:gd name="T44" fmla="*/ 2147483646 w 1399"/>
              <a:gd name="T45" fmla="*/ 2147483646 h 1399"/>
              <a:gd name="T46" fmla="*/ 2147483646 w 1399"/>
              <a:gd name="T47" fmla="*/ 0 h 1399"/>
              <a:gd name="T48" fmla="*/ 2147483646 w 1399"/>
              <a:gd name="T49" fmla="*/ 0 h 1399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399" h="1399">
                <a:moveTo>
                  <a:pt x="1241" y="1243"/>
                </a:moveTo>
                <a:lnTo>
                  <a:pt x="155" y="1243"/>
                </a:lnTo>
                <a:lnTo>
                  <a:pt x="155" y="155"/>
                </a:lnTo>
                <a:lnTo>
                  <a:pt x="698" y="155"/>
                </a:lnTo>
                <a:lnTo>
                  <a:pt x="698" y="0"/>
                </a:lnTo>
                <a:lnTo>
                  <a:pt x="155" y="0"/>
                </a:lnTo>
                <a:cubicBezTo>
                  <a:pt x="69" y="0"/>
                  <a:pt x="0" y="71"/>
                  <a:pt x="0" y="155"/>
                </a:cubicBezTo>
                <a:lnTo>
                  <a:pt x="0" y="1243"/>
                </a:lnTo>
                <a:cubicBezTo>
                  <a:pt x="0" y="1330"/>
                  <a:pt x="69" y="1398"/>
                  <a:pt x="155" y="1398"/>
                </a:cubicBezTo>
                <a:lnTo>
                  <a:pt x="1243" y="1398"/>
                </a:lnTo>
                <a:cubicBezTo>
                  <a:pt x="1330" y="1398"/>
                  <a:pt x="1398" y="1327"/>
                  <a:pt x="1398" y="1243"/>
                </a:cubicBezTo>
                <a:lnTo>
                  <a:pt x="1398" y="700"/>
                </a:lnTo>
                <a:lnTo>
                  <a:pt x="1243" y="700"/>
                </a:lnTo>
                <a:lnTo>
                  <a:pt x="1243" y="1243"/>
                </a:lnTo>
                <a:lnTo>
                  <a:pt x="1241" y="1243"/>
                </a:lnTo>
                <a:close/>
                <a:moveTo>
                  <a:pt x="853" y="0"/>
                </a:moveTo>
                <a:lnTo>
                  <a:pt x="853" y="155"/>
                </a:lnTo>
                <a:lnTo>
                  <a:pt x="1132" y="155"/>
                </a:lnTo>
                <a:lnTo>
                  <a:pt x="368" y="919"/>
                </a:lnTo>
                <a:lnTo>
                  <a:pt x="477" y="1028"/>
                </a:lnTo>
                <a:lnTo>
                  <a:pt x="1241" y="264"/>
                </a:lnTo>
                <a:lnTo>
                  <a:pt x="1241" y="543"/>
                </a:lnTo>
                <a:lnTo>
                  <a:pt x="1396" y="543"/>
                </a:lnTo>
                <a:lnTo>
                  <a:pt x="1396" y="0"/>
                </a:lnTo>
                <a:lnTo>
                  <a:pt x="853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6" name="!!SubTitle">
            <a:extLst>
              <a:ext uri="{FF2B5EF4-FFF2-40B4-BE49-F238E27FC236}">
                <a16:creationId xmlns:a16="http://schemas.microsoft.com/office/drawing/2014/main" id="{D0FDE5C6-216D-3082-5CD2-6AAD662549ED}"/>
              </a:ext>
            </a:extLst>
          </p:cNvPr>
          <p:cNvSpPr txBox="1"/>
          <p:nvPr/>
        </p:nvSpPr>
        <p:spPr>
          <a:xfrm rot="5400000">
            <a:off x="19634780" y="6627168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67" name="!!SlideOcean">
            <a:extLst>
              <a:ext uri="{FF2B5EF4-FFF2-40B4-BE49-F238E27FC236}">
                <a16:creationId xmlns:a16="http://schemas.microsoft.com/office/drawing/2014/main" id="{437FBB55-0053-A062-BA17-340862EA1435}"/>
              </a:ext>
            </a:extLst>
          </p:cNvPr>
          <p:cNvSpPr txBox="1"/>
          <p:nvPr/>
        </p:nvSpPr>
        <p:spPr>
          <a:xfrm rot="5400000">
            <a:off x="-525058" y="665794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/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9875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/>
          <p:bldP spid="7" grpId="0" animBg="1"/>
          <p:bldP spid="11" grpId="0" animBg="1"/>
          <p:bldP spid="15" grpId="0" animBg="1"/>
          <p:bldP spid="19" grpId="0" animBg="1"/>
          <p:bldP spid="23" grpId="0" animBg="1"/>
          <p:bldP spid="62" grpId="0" animBg="1"/>
          <p:bldP spid="63" grpId="0" animBg="1"/>
          <p:bldP spid="64" grpId="0" animBg="1"/>
          <p:bldP spid="65" grpId="0" animBg="1"/>
          <p:bldP spid="6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/>
          <p:bldP spid="7" grpId="0" animBg="1"/>
          <p:bldP spid="11" grpId="0" animBg="1"/>
          <p:bldP spid="15" grpId="0" animBg="1"/>
          <p:bldP spid="19" grpId="0" animBg="1"/>
          <p:bldP spid="23" grpId="0" animBg="1"/>
          <p:bldP spid="62" grpId="0" animBg="1"/>
          <p:bldP spid="63" grpId="0" animBg="1"/>
          <p:bldP spid="64" grpId="0" animBg="1"/>
          <p:bldP spid="65" grpId="0" animBg="1"/>
          <p:bldP spid="66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425D967-FC34-1DAC-88F9-F0287ACEA4F8}"/>
              </a:ext>
            </a:extLst>
          </p:cNvPr>
          <p:cNvSpPr/>
          <p:nvPr/>
        </p:nvSpPr>
        <p:spPr>
          <a:xfrm rot="5400000">
            <a:off x="-1686022" y="1686028"/>
            <a:ext cx="13715997" cy="10343946"/>
          </a:xfrm>
          <a:custGeom>
            <a:avLst/>
            <a:gdLst>
              <a:gd name="connsiteX0" fmla="*/ 0 w 13715997"/>
              <a:gd name="connsiteY0" fmla="*/ 10343946 h 10343946"/>
              <a:gd name="connsiteX1" fmla="*/ 0 w 13715997"/>
              <a:gd name="connsiteY1" fmla="*/ 6520825 h 10343946"/>
              <a:gd name="connsiteX2" fmla="*/ 6883605 w 13715997"/>
              <a:gd name="connsiteY2" fmla="*/ 0 h 10343946"/>
              <a:gd name="connsiteX3" fmla="*/ 13715997 w 13715997"/>
              <a:gd name="connsiteY3" fmla="*/ 6472313 h 10343946"/>
              <a:gd name="connsiteX4" fmla="*/ 13715997 w 13715997"/>
              <a:gd name="connsiteY4" fmla="*/ 10343946 h 10343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7" h="10343946">
                <a:moveTo>
                  <a:pt x="0" y="10343946"/>
                </a:moveTo>
                <a:lnTo>
                  <a:pt x="0" y="6520825"/>
                </a:lnTo>
                <a:lnTo>
                  <a:pt x="6883605" y="0"/>
                </a:lnTo>
                <a:lnTo>
                  <a:pt x="13715997" y="6472313"/>
                </a:lnTo>
                <a:lnTo>
                  <a:pt x="13715997" y="10343946"/>
                </a:lnTo>
                <a:close/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AB0DC45-1BAC-48C2-06B3-7EFBCCF4D155}"/>
              </a:ext>
            </a:extLst>
          </p:cNvPr>
          <p:cNvSpPr/>
          <p:nvPr/>
        </p:nvSpPr>
        <p:spPr>
          <a:xfrm rot="5400000">
            <a:off x="-2352379" y="2352386"/>
            <a:ext cx="13715997" cy="9011231"/>
          </a:xfrm>
          <a:custGeom>
            <a:avLst/>
            <a:gdLst>
              <a:gd name="connsiteX0" fmla="*/ 0 w 13715997"/>
              <a:gd name="connsiteY0" fmla="*/ 9011231 h 9011231"/>
              <a:gd name="connsiteX1" fmla="*/ 0 w 13715997"/>
              <a:gd name="connsiteY1" fmla="*/ 6520824 h 9011231"/>
              <a:gd name="connsiteX2" fmla="*/ 6883605 w 13715997"/>
              <a:gd name="connsiteY2" fmla="*/ 0 h 9011231"/>
              <a:gd name="connsiteX3" fmla="*/ 13715997 w 13715997"/>
              <a:gd name="connsiteY3" fmla="*/ 6472312 h 9011231"/>
              <a:gd name="connsiteX4" fmla="*/ 13715997 w 13715997"/>
              <a:gd name="connsiteY4" fmla="*/ 9011231 h 9011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7" h="9011231">
                <a:moveTo>
                  <a:pt x="0" y="9011231"/>
                </a:moveTo>
                <a:lnTo>
                  <a:pt x="0" y="6520824"/>
                </a:lnTo>
                <a:lnTo>
                  <a:pt x="6883605" y="0"/>
                </a:lnTo>
                <a:lnTo>
                  <a:pt x="13715997" y="6472312"/>
                </a:lnTo>
                <a:lnTo>
                  <a:pt x="13715997" y="9011231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ABB0120-F6CF-35DC-A914-39A5B59A0EAE}"/>
              </a:ext>
            </a:extLst>
          </p:cNvPr>
          <p:cNvSpPr/>
          <p:nvPr/>
        </p:nvSpPr>
        <p:spPr>
          <a:xfrm rot="5400000">
            <a:off x="-3005230" y="3005236"/>
            <a:ext cx="13715998" cy="7705531"/>
          </a:xfrm>
          <a:custGeom>
            <a:avLst/>
            <a:gdLst>
              <a:gd name="connsiteX0" fmla="*/ 0 w 13715998"/>
              <a:gd name="connsiteY0" fmla="*/ 7705531 h 7705531"/>
              <a:gd name="connsiteX1" fmla="*/ 0 w 13715998"/>
              <a:gd name="connsiteY1" fmla="*/ 6520825 h 7705531"/>
              <a:gd name="connsiteX2" fmla="*/ 6883606 w 13715998"/>
              <a:gd name="connsiteY2" fmla="*/ 0 h 7705531"/>
              <a:gd name="connsiteX3" fmla="*/ 13715998 w 13715998"/>
              <a:gd name="connsiteY3" fmla="*/ 6472313 h 7705531"/>
              <a:gd name="connsiteX4" fmla="*/ 13715998 w 13715998"/>
              <a:gd name="connsiteY4" fmla="*/ 7705531 h 7705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8" h="7705531">
                <a:moveTo>
                  <a:pt x="0" y="7705531"/>
                </a:moveTo>
                <a:lnTo>
                  <a:pt x="0" y="6520825"/>
                </a:lnTo>
                <a:lnTo>
                  <a:pt x="6883606" y="0"/>
                </a:lnTo>
                <a:lnTo>
                  <a:pt x="13715998" y="6472313"/>
                </a:lnTo>
                <a:lnTo>
                  <a:pt x="13715998" y="7705531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pic>
        <p:nvPicPr>
          <p:cNvPr id="79" name="Picture Placeholder 78" descr="A close-up of a building&#10;&#10;AI-generated content may be incorrect.">
            <a:extLst>
              <a:ext uri="{FF2B5EF4-FFF2-40B4-BE49-F238E27FC236}">
                <a16:creationId xmlns:a16="http://schemas.microsoft.com/office/drawing/2014/main" id="{DDE6467B-4779-2C97-0AF0-2F4BF5873C2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F36081BB-2A9D-A4B2-C3D7-E68EECC10CBB}"/>
              </a:ext>
            </a:extLst>
          </p:cNvPr>
          <p:cNvSpPr txBox="1">
            <a:spLocks/>
          </p:cNvSpPr>
          <p:nvPr/>
        </p:nvSpPr>
        <p:spPr>
          <a:xfrm rot="5400000">
            <a:off x="16060793" y="6421734"/>
            <a:ext cx="13716000" cy="872532"/>
          </a:xfrm>
          <a:prstGeom prst="rect">
            <a:avLst/>
          </a:prstGeom>
        </p:spPr>
        <p:txBody>
          <a:bodyPr vert="horz" lIns="51448" tIns="25724" rIns="51448" bIns="25724" rtlCol="0" anchor="ctr">
            <a:noAutofit/>
          </a:bodyPr>
          <a:lstStyle>
            <a:lvl1pPr algn="l" defTabSz="18283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b="1" i="0" kern="1200">
                <a:solidFill>
                  <a:schemeClr val="tx1"/>
                </a:solidFill>
                <a:latin typeface="Metropolis" panose="00000500000000000000" pitchFamily="50" charset="0"/>
                <a:ea typeface="Roboto" charset="0"/>
                <a:cs typeface="Metropolis" panose="00000500000000000000" pitchFamily="50" charset="0"/>
              </a:defRPr>
            </a:lvl1pPr>
          </a:lstStyle>
          <a:p>
            <a:pPr algn="ctr"/>
            <a:r>
              <a:rPr lang="en-US" sz="6600" dirty="0">
                <a:solidFill>
                  <a:sysClr val="windowText" lastClr="000000"/>
                </a:solidFill>
                <a:latin typeface="+mj-lt"/>
                <a:cs typeface="Nexa Bold" panose="02000000000000000000" pitchFamily="2" charset="0"/>
              </a:rPr>
              <a:t>BUSINESS</a:t>
            </a:r>
            <a:r>
              <a:rPr lang="en-US" sz="6600" b="0" dirty="0">
                <a:solidFill>
                  <a:sysClr val="windowText" lastClr="000000"/>
                </a:solidFill>
                <a:latin typeface="+mj-lt"/>
                <a:cs typeface="Nexa Bold" panose="02000000000000000000" pitchFamily="2" charset="0"/>
              </a:rPr>
              <a:t> STRATEGY</a:t>
            </a:r>
          </a:p>
        </p:txBody>
      </p:sp>
      <p:sp>
        <p:nvSpPr>
          <p:cNvPr id="8" name="Freeform: Shape 629">
            <a:extLst>
              <a:ext uri="{FF2B5EF4-FFF2-40B4-BE49-F238E27FC236}">
                <a16:creationId xmlns:a16="http://schemas.microsoft.com/office/drawing/2014/main" id="{546A879C-1C39-C0DD-0601-FEA9EB5BD97B}"/>
              </a:ext>
            </a:extLst>
          </p:cNvPr>
          <p:cNvSpPr/>
          <p:nvPr/>
        </p:nvSpPr>
        <p:spPr>
          <a:xfrm>
            <a:off x="13799026" y="2386238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tx2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7EBD97F-2254-C078-90F5-A1F0297BD7CA}"/>
              </a:ext>
            </a:extLst>
          </p:cNvPr>
          <p:cNvGrpSpPr/>
          <p:nvPr/>
        </p:nvGrpSpPr>
        <p:grpSpPr>
          <a:xfrm>
            <a:off x="14136428" y="2190509"/>
            <a:ext cx="6228017" cy="1242063"/>
            <a:chOff x="14136428" y="2190509"/>
            <a:chExt cx="6228017" cy="124206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AC93E0F-DD9A-FA17-6C82-7FA1ECDFCA57}"/>
                </a:ext>
              </a:extLst>
            </p:cNvPr>
            <p:cNvSpPr txBox="1"/>
            <p:nvPr/>
          </p:nvSpPr>
          <p:spPr>
            <a:xfrm>
              <a:off x="14136428" y="2190509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DIAGNOSE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3C6F3FB-AF16-8DD2-CA2E-AE5A6B3E8C0B}"/>
                </a:ext>
              </a:extLst>
            </p:cNvPr>
            <p:cNvSpPr txBox="1"/>
            <p:nvPr/>
          </p:nvSpPr>
          <p:spPr>
            <a:xfrm>
              <a:off x="14136428" y="2699038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  <a:ea typeface="Lato Light" charset="0"/>
                  <a:cs typeface="Lato Light" charset="0"/>
                </a:rPr>
                <a:t>Xác định vấn đề cốt lõi, cơ hội và nguyên nhân gốc từ dữ liệu và thực tiễn.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12" name="Freeform: Shape 593">
            <a:extLst>
              <a:ext uri="{FF2B5EF4-FFF2-40B4-BE49-F238E27FC236}">
                <a16:creationId xmlns:a16="http://schemas.microsoft.com/office/drawing/2014/main" id="{30D45853-6EF7-CBD2-79CD-DDF777F8D2F9}"/>
              </a:ext>
            </a:extLst>
          </p:cNvPr>
          <p:cNvSpPr/>
          <p:nvPr/>
        </p:nvSpPr>
        <p:spPr>
          <a:xfrm>
            <a:off x="13794524" y="4514727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0E58737-05F1-4F00-0276-398DD8C54644}"/>
              </a:ext>
            </a:extLst>
          </p:cNvPr>
          <p:cNvGrpSpPr/>
          <p:nvPr/>
        </p:nvGrpSpPr>
        <p:grpSpPr>
          <a:xfrm>
            <a:off x="14136428" y="4299833"/>
            <a:ext cx="6228016" cy="1242063"/>
            <a:chOff x="14136428" y="4299833"/>
            <a:chExt cx="6228016" cy="124206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9155D67-D761-DB62-5A1D-EF7560BDC125}"/>
                </a:ext>
              </a:extLst>
            </p:cNvPr>
            <p:cNvSpPr txBox="1"/>
            <p:nvPr/>
          </p:nvSpPr>
          <p:spPr>
            <a:xfrm>
              <a:off x="14136428" y="4299833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DESIGN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C9BFA24-DFAB-43D7-3AAB-B9EE4B5AA8EF}"/>
                </a:ext>
              </a:extLst>
            </p:cNvPr>
            <p:cNvSpPr txBox="1"/>
            <p:nvPr/>
          </p:nvSpPr>
          <p:spPr>
            <a:xfrm>
              <a:off x="14136429" y="4808362"/>
              <a:ext cx="6228015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</a:rPr>
                <a:t>Xây dựng định hướng, mô hình và kế hoạch chiến lược phù hợp mục tiêu dài hạn.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16" name="Freeform: Shape 602">
            <a:extLst>
              <a:ext uri="{FF2B5EF4-FFF2-40B4-BE49-F238E27FC236}">
                <a16:creationId xmlns:a16="http://schemas.microsoft.com/office/drawing/2014/main" id="{81DF0BED-950E-53E0-46E1-D7B9179F867C}"/>
              </a:ext>
            </a:extLst>
          </p:cNvPr>
          <p:cNvSpPr/>
          <p:nvPr/>
        </p:nvSpPr>
        <p:spPr>
          <a:xfrm>
            <a:off x="13794524" y="6665645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F5B7053-E5FA-3C0A-F8D3-0B3B84783401}"/>
              </a:ext>
            </a:extLst>
          </p:cNvPr>
          <p:cNvGrpSpPr/>
          <p:nvPr/>
        </p:nvGrpSpPr>
        <p:grpSpPr>
          <a:xfrm>
            <a:off x="14122455" y="6469916"/>
            <a:ext cx="6228017" cy="1242063"/>
            <a:chOff x="14122455" y="6469916"/>
            <a:chExt cx="6228017" cy="1242063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EFE1E89-4AD5-77E2-6740-2DF40B340E53}"/>
                </a:ext>
              </a:extLst>
            </p:cNvPr>
            <p:cNvSpPr txBox="1"/>
            <p:nvPr/>
          </p:nvSpPr>
          <p:spPr>
            <a:xfrm>
              <a:off x="14122455" y="6469916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DELIVER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4E727CC-5794-A5B5-04A3-5547CB200E6D}"/>
                </a:ext>
              </a:extLst>
            </p:cNvPr>
            <p:cNvSpPr txBox="1"/>
            <p:nvPr/>
          </p:nvSpPr>
          <p:spPr>
            <a:xfrm>
              <a:off x="14122455" y="6978445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</a:rPr>
                <a:t>Biến chiến lược thành hành động cụ thể, gắn trách nhiệm và kết quả rõ ràng.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20" name="Freeform: Shape 611">
            <a:extLst>
              <a:ext uri="{FF2B5EF4-FFF2-40B4-BE49-F238E27FC236}">
                <a16:creationId xmlns:a16="http://schemas.microsoft.com/office/drawing/2014/main" id="{E8316418-634F-45D2-B8D5-7F1E84914813}"/>
              </a:ext>
            </a:extLst>
          </p:cNvPr>
          <p:cNvSpPr/>
          <p:nvPr/>
        </p:nvSpPr>
        <p:spPr>
          <a:xfrm>
            <a:off x="13800700" y="8745558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9948B1A-2A5B-D290-42C3-B6AAEF47016D}"/>
              </a:ext>
            </a:extLst>
          </p:cNvPr>
          <p:cNvGrpSpPr/>
          <p:nvPr/>
        </p:nvGrpSpPr>
        <p:grpSpPr>
          <a:xfrm>
            <a:off x="14122455" y="8549829"/>
            <a:ext cx="6228016" cy="1242063"/>
            <a:chOff x="14122455" y="8549829"/>
            <a:chExt cx="6228016" cy="124206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FD059F9-39D5-AEAD-7B0D-2EEB3CF7E497}"/>
                </a:ext>
              </a:extLst>
            </p:cNvPr>
            <p:cNvSpPr txBox="1"/>
            <p:nvPr/>
          </p:nvSpPr>
          <p:spPr>
            <a:xfrm>
              <a:off x="14122455" y="8549829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DRIVE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54E3B80-AED5-0E5A-E114-5369C9A74656}"/>
                </a:ext>
              </a:extLst>
            </p:cNvPr>
            <p:cNvSpPr txBox="1"/>
            <p:nvPr/>
          </p:nvSpPr>
          <p:spPr>
            <a:xfrm>
              <a:off x="14122456" y="9058358"/>
              <a:ext cx="6228015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en-US" sz="2400" dirty="0" err="1">
                  <a:solidFill>
                    <a:schemeClr val="tx2"/>
                  </a:solidFill>
                </a:rPr>
                <a:t>Tạo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động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lực</a:t>
              </a:r>
              <a:r>
                <a:rPr lang="en-US" sz="2400" dirty="0">
                  <a:solidFill>
                    <a:schemeClr val="tx2"/>
                  </a:solidFill>
                </a:rPr>
                <a:t>, </a:t>
              </a:r>
              <a:r>
                <a:rPr lang="en-US" sz="2400" dirty="0" err="1">
                  <a:solidFill>
                    <a:schemeClr val="tx2"/>
                  </a:solidFill>
                </a:rPr>
                <a:t>tinh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thần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sở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hữu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và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văn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hóa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thực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mạnh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mẽ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trong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tổ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chức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24" name="Freeform: Shape 620">
            <a:extLst>
              <a:ext uri="{FF2B5EF4-FFF2-40B4-BE49-F238E27FC236}">
                <a16:creationId xmlns:a16="http://schemas.microsoft.com/office/drawing/2014/main" id="{FD0C574B-C8F5-B3A7-5E63-B1EE8E3D213A}"/>
              </a:ext>
            </a:extLst>
          </p:cNvPr>
          <p:cNvSpPr/>
          <p:nvPr/>
        </p:nvSpPr>
        <p:spPr>
          <a:xfrm>
            <a:off x="13867089" y="10801492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4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0AA2ACA-0614-153B-4824-DE31837BE072}"/>
              </a:ext>
            </a:extLst>
          </p:cNvPr>
          <p:cNvGrpSpPr/>
          <p:nvPr/>
        </p:nvGrpSpPr>
        <p:grpSpPr>
          <a:xfrm>
            <a:off x="3626267" y="2568613"/>
            <a:ext cx="9910707" cy="407300"/>
            <a:chOff x="-1034492" y="4560703"/>
            <a:chExt cx="17614447" cy="723900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B06FBB8-E0EA-C459-0ECE-DCFEBC0C9452}"/>
                </a:ext>
              </a:extLst>
            </p:cNvPr>
            <p:cNvCxnSpPr>
              <a:cxnSpLocks/>
            </p:cNvCxnSpPr>
            <p:nvPr/>
          </p:nvCxnSpPr>
          <p:spPr>
            <a:xfrm>
              <a:off x="-1034492" y="4574472"/>
              <a:ext cx="17614447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6E83328-50FC-6734-B2F3-6623B72B12C1}"/>
                </a:ext>
              </a:extLst>
            </p:cNvPr>
            <p:cNvCxnSpPr/>
            <p:nvPr/>
          </p:nvCxnSpPr>
          <p:spPr>
            <a:xfrm>
              <a:off x="16579955" y="4560703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43844E8-1809-5BCB-AF29-C1FEC5F02D49}"/>
              </a:ext>
            </a:extLst>
          </p:cNvPr>
          <p:cNvGrpSpPr/>
          <p:nvPr/>
        </p:nvGrpSpPr>
        <p:grpSpPr>
          <a:xfrm>
            <a:off x="5822704" y="4711862"/>
            <a:ext cx="7714270" cy="407300"/>
            <a:chOff x="2869269" y="8369932"/>
            <a:chExt cx="13710686" cy="723900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9557DBD-F3C3-6EE2-B985-1DE146218BF8}"/>
                </a:ext>
              </a:extLst>
            </p:cNvPr>
            <p:cNvCxnSpPr>
              <a:cxnSpLocks/>
            </p:cNvCxnSpPr>
            <p:nvPr/>
          </p:nvCxnSpPr>
          <p:spPr>
            <a:xfrm>
              <a:off x="2869269" y="8383701"/>
              <a:ext cx="1371068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31F67E7-BEAD-60E9-89AB-169F0964B2C4}"/>
                </a:ext>
              </a:extLst>
            </p:cNvPr>
            <p:cNvCxnSpPr/>
            <p:nvPr/>
          </p:nvCxnSpPr>
          <p:spPr>
            <a:xfrm>
              <a:off x="16579955" y="8369932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7575D8E-603F-7004-25A9-050D1B5BBAF5}"/>
              </a:ext>
            </a:extLst>
          </p:cNvPr>
          <p:cNvGrpSpPr/>
          <p:nvPr/>
        </p:nvGrpSpPr>
        <p:grpSpPr>
          <a:xfrm>
            <a:off x="7592660" y="6878407"/>
            <a:ext cx="5944314" cy="407300"/>
            <a:chOff x="6015038" y="12220565"/>
            <a:chExt cx="10564917" cy="723900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6E1A324-8C71-7492-2E3B-E634C8A3E011}"/>
                </a:ext>
              </a:extLst>
            </p:cNvPr>
            <p:cNvCxnSpPr>
              <a:cxnSpLocks/>
            </p:cNvCxnSpPr>
            <p:nvPr/>
          </p:nvCxnSpPr>
          <p:spPr>
            <a:xfrm>
              <a:off x="6015038" y="12234334"/>
              <a:ext cx="10564917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ED7AF99-28F7-40C9-9943-FFCA125EA17E}"/>
                </a:ext>
              </a:extLst>
            </p:cNvPr>
            <p:cNvCxnSpPr/>
            <p:nvPr/>
          </p:nvCxnSpPr>
          <p:spPr>
            <a:xfrm>
              <a:off x="16579955" y="12220565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67366BC-6262-37CE-3FE3-DD0558EC6771}"/>
              </a:ext>
            </a:extLst>
          </p:cNvPr>
          <p:cNvGrpSpPr/>
          <p:nvPr/>
        </p:nvGrpSpPr>
        <p:grpSpPr>
          <a:xfrm>
            <a:off x="5822704" y="8940914"/>
            <a:ext cx="7714270" cy="407300"/>
            <a:chOff x="2869269" y="15886289"/>
            <a:chExt cx="13710686" cy="723900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20DEB4A9-B150-3C7A-51FA-E5082BA83F23}"/>
                </a:ext>
              </a:extLst>
            </p:cNvPr>
            <p:cNvCxnSpPr>
              <a:cxnSpLocks/>
            </p:cNvCxnSpPr>
            <p:nvPr/>
          </p:nvCxnSpPr>
          <p:spPr>
            <a:xfrm>
              <a:off x="2869269" y="15900058"/>
              <a:ext cx="1371068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D56978EB-C1A4-90C6-BCB0-FD93785E7760}"/>
                </a:ext>
              </a:extLst>
            </p:cNvPr>
            <p:cNvCxnSpPr/>
            <p:nvPr/>
          </p:nvCxnSpPr>
          <p:spPr>
            <a:xfrm>
              <a:off x="16579955" y="15886289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66E4F0E-E683-5B3E-1679-3DFE6A2E3738}"/>
              </a:ext>
            </a:extLst>
          </p:cNvPr>
          <p:cNvGrpSpPr/>
          <p:nvPr/>
        </p:nvGrpSpPr>
        <p:grpSpPr>
          <a:xfrm>
            <a:off x="3403590" y="10999726"/>
            <a:ext cx="10133384" cy="407300"/>
            <a:chOff x="-1430259" y="19545446"/>
            <a:chExt cx="18010214" cy="723900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80F9427-63AF-1025-F06B-D69A4EECDA02}"/>
                </a:ext>
              </a:extLst>
            </p:cNvPr>
            <p:cNvCxnSpPr>
              <a:cxnSpLocks/>
            </p:cNvCxnSpPr>
            <p:nvPr/>
          </p:nvCxnSpPr>
          <p:spPr>
            <a:xfrm>
              <a:off x="-1430259" y="19559215"/>
              <a:ext cx="18010214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5D66D2F-3F43-6F7C-A8E9-4B8FE8174078}"/>
                </a:ext>
              </a:extLst>
            </p:cNvPr>
            <p:cNvCxnSpPr/>
            <p:nvPr/>
          </p:nvCxnSpPr>
          <p:spPr>
            <a:xfrm>
              <a:off x="16579955" y="19545446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09957D4-D0ED-7A7E-EA1D-595320C47A37}"/>
              </a:ext>
            </a:extLst>
          </p:cNvPr>
          <p:cNvGrpSpPr/>
          <p:nvPr/>
        </p:nvGrpSpPr>
        <p:grpSpPr>
          <a:xfrm>
            <a:off x="4097910" y="3791623"/>
            <a:ext cx="1724794" cy="1917178"/>
            <a:chOff x="4097910" y="3791623"/>
            <a:chExt cx="1724794" cy="1917178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89186E6-6B9B-D3DE-B198-923B7171D893}"/>
                </a:ext>
              </a:extLst>
            </p:cNvPr>
            <p:cNvSpPr/>
            <p:nvPr/>
          </p:nvSpPr>
          <p:spPr>
            <a:xfrm>
              <a:off x="4097910" y="3791623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6A33E83-107F-7A13-4054-38181C7B03C0}"/>
                </a:ext>
              </a:extLst>
            </p:cNvPr>
            <p:cNvSpPr/>
            <p:nvPr/>
          </p:nvSpPr>
          <p:spPr>
            <a:xfrm>
              <a:off x="4320587" y="4039137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schemeClr val="lt1"/>
                </a:solidFill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52EAA0F-C113-9C59-63E6-F52F6918681C}"/>
              </a:ext>
            </a:extLst>
          </p:cNvPr>
          <p:cNvGrpSpPr/>
          <p:nvPr/>
        </p:nvGrpSpPr>
        <p:grpSpPr>
          <a:xfrm>
            <a:off x="5867866" y="5899411"/>
            <a:ext cx="1724794" cy="1917178"/>
            <a:chOff x="5867866" y="5899411"/>
            <a:chExt cx="1724794" cy="1917178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4468586F-3E64-1E8D-C270-71D7B6AA7993}"/>
                </a:ext>
              </a:extLst>
            </p:cNvPr>
            <p:cNvSpPr/>
            <p:nvPr/>
          </p:nvSpPr>
          <p:spPr>
            <a:xfrm>
              <a:off x="5867866" y="5899411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81B872B-0A6B-E914-BB8E-127FF8E9CE6F}"/>
                </a:ext>
              </a:extLst>
            </p:cNvPr>
            <p:cNvSpPr/>
            <p:nvPr/>
          </p:nvSpPr>
          <p:spPr>
            <a:xfrm>
              <a:off x="6090543" y="6146925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FD2B91C-A8F7-783B-A185-4431F5ADEEB6}"/>
              </a:ext>
            </a:extLst>
          </p:cNvPr>
          <p:cNvGrpSpPr/>
          <p:nvPr/>
        </p:nvGrpSpPr>
        <p:grpSpPr>
          <a:xfrm>
            <a:off x="4097910" y="8058758"/>
            <a:ext cx="1724794" cy="1917178"/>
            <a:chOff x="4097910" y="8058758"/>
            <a:chExt cx="1724794" cy="1917178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5586324-2CAB-64A9-B6BE-A1F8CB134CFE}"/>
                </a:ext>
              </a:extLst>
            </p:cNvPr>
            <p:cNvSpPr/>
            <p:nvPr/>
          </p:nvSpPr>
          <p:spPr>
            <a:xfrm>
              <a:off x="4097910" y="8058758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1E5354B1-D2C5-D23D-1BA6-E38C71ADF377}"/>
                </a:ext>
              </a:extLst>
            </p:cNvPr>
            <p:cNvSpPr/>
            <p:nvPr/>
          </p:nvSpPr>
          <p:spPr>
            <a:xfrm>
              <a:off x="4320587" y="8306272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63446B2-3050-CDAC-AFEB-23C32F0E9601}"/>
              </a:ext>
            </a:extLst>
          </p:cNvPr>
          <p:cNvGrpSpPr/>
          <p:nvPr/>
        </p:nvGrpSpPr>
        <p:grpSpPr>
          <a:xfrm>
            <a:off x="1901473" y="10126007"/>
            <a:ext cx="1724794" cy="1917178"/>
            <a:chOff x="1901473" y="10126007"/>
            <a:chExt cx="1724794" cy="1917178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DF0E94AF-DA09-77D4-77DB-A3952C9F3769}"/>
                </a:ext>
              </a:extLst>
            </p:cNvPr>
            <p:cNvSpPr/>
            <p:nvPr/>
          </p:nvSpPr>
          <p:spPr>
            <a:xfrm>
              <a:off x="1901473" y="10126007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7448AAC-1491-C656-423B-AAB0F9F079F0}"/>
                </a:ext>
              </a:extLst>
            </p:cNvPr>
            <p:cNvSpPr/>
            <p:nvPr/>
          </p:nvSpPr>
          <p:spPr>
            <a:xfrm>
              <a:off x="2124150" y="10373521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AAD895D-EF91-3BA4-E0F2-988FFB7AD018}"/>
              </a:ext>
            </a:extLst>
          </p:cNvPr>
          <p:cNvGrpSpPr/>
          <p:nvPr/>
        </p:nvGrpSpPr>
        <p:grpSpPr>
          <a:xfrm>
            <a:off x="1901473" y="1672814"/>
            <a:ext cx="1724794" cy="1917178"/>
            <a:chOff x="1901473" y="1672814"/>
            <a:chExt cx="1724794" cy="1917178"/>
          </a:xfrm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8761F59-E6B8-D6EF-9AC3-779504BF2904}"/>
                </a:ext>
              </a:extLst>
            </p:cNvPr>
            <p:cNvSpPr/>
            <p:nvPr/>
          </p:nvSpPr>
          <p:spPr>
            <a:xfrm>
              <a:off x="1901473" y="1672814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7EA9690-7F90-ECD5-BC6A-180008785546}"/>
                </a:ext>
              </a:extLst>
            </p:cNvPr>
            <p:cNvSpPr/>
            <p:nvPr/>
          </p:nvSpPr>
          <p:spPr>
            <a:xfrm>
              <a:off x="2124150" y="1920328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55" name="Group 2">
            <a:extLst>
              <a:ext uri="{FF2B5EF4-FFF2-40B4-BE49-F238E27FC236}">
                <a16:creationId xmlns:a16="http://schemas.microsoft.com/office/drawing/2014/main" id="{881D4D3C-E552-2DA3-461F-74CB8B4AD492}"/>
              </a:ext>
            </a:extLst>
          </p:cNvPr>
          <p:cNvGrpSpPr>
            <a:grpSpLocks/>
          </p:cNvGrpSpPr>
          <p:nvPr/>
        </p:nvGrpSpPr>
        <p:grpSpPr bwMode="auto">
          <a:xfrm>
            <a:off x="2525670" y="2393203"/>
            <a:ext cx="476400" cy="476398"/>
            <a:chOff x="935175" y="452884"/>
            <a:chExt cx="512067" cy="512065"/>
          </a:xfrm>
          <a:solidFill>
            <a:schemeClr val="bg2"/>
          </a:solidFill>
        </p:grpSpPr>
        <p:sp>
          <p:nvSpPr>
            <p:cNvPr id="56" name="Freeform 1">
              <a:extLst>
                <a:ext uri="{FF2B5EF4-FFF2-40B4-BE49-F238E27FC236}">
                  <a16:creationId xmlns:a16="http://schemas.microsoft.com/office/drawing/2014/main" id="{6FF5B4AE-ABD5-FA4C-9D13-719537B6C0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175" y="452884"/>
              <a:ext cx="512066" cy="512065"/>
            </a:xfrm>
            <a:custGeom>
              <a:avLst/>
              <a:gdLst>
                <a:gd name="T0" fmla="*/ 456470 w 1575"/>
                <a:gd name="T1" fmla="*/ 456434 h 1574"/>
                <a:gd name="T2" fmla="*/ 456470 w 1575"/>
                <a:gd name="T3" fmla="*/ 456434 h 1574"/>
                <a:gd name="T4" fmla="*/ 55271 w 1575"/>
                <a:gd name="T5" fmla="*/ 456434 h 1574"/>
                <a:gd name="T6" fmla="*/ 55271 w 1575"/>
                <a:gd name="T7" fmla="*/ 55306 h 1574"/>
                <a:gd name="T8" fmla="*/ 311141 w 1575"/>
                <a:gd name="T9" fmla="*/ 55306 h 1574"/>
                <a:gd name="T10" fmla="*/ 311141 w 1575"/>
                <a:gd name="T11" fmla="*/ 0 h 1574"/>
                <a:gd name="T12" fmla="*/ 55271 w 1575"/>
                <a:gd name="T13" fmla="*/ 0 h 1574"/>
                <a:gd name="T14" fmla="*/ 0 w 1575"/>
                <a:gd name="T15" fmla="*/ 55306 h 1574"/>
                <a:gd name="T16" fmla="*/ 0 w 1575"/>
                <a:gd name="T17" fmla="*/ 456434 h 1574"/>
                <a:gd name="T18" fmla="*/ 55271 w 1575"/>
                <a:gd name="T19" fmla="*/ 511740 h 1574"/>
                <a:gd name="T20" fmla="*/ 456470 w 1575"/>
                <a:gd name="T21" fmla="*/ 511740 h 1574"/>
                <a:gd name="T22" fmla="*/ 511741 w 1575"/>
                <a:gd name="T23" fmla="*/ 456434 h 1574"/>
                <a:gd name="T24" fmla="*/ 511741 w 1575"/>
                <a:gd name="T25" fmla="*/ 200727 h 1574"/>
                <a:gd name="T26" fmla="*/ 456470 w 1575"/>
                <a:gd name="T27" fmla="*/ 200727 h 1574"/>
                <a:gd name="T28" fmla="*/ 456470 w 1575"/>
                <a:gd name="T29" fmla="*/ 456434 h 15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575" h="1574">
                  <a:moveTo>
                    <a:pt x="1404" y="1403"/>
                  </a:moveTo>
                  <a:lnTo>
                    <a:pt x="1404" y="1403"/>
                  </a:lnTo>
                  <a:cubicBezTo>
                    <a:pt x="170" y="1403"/>
                    <a:pt x="170" y="1403"/>
                    <a:pt x="170" y="1403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957" y="170"/>
                    <a:pt x="957" y="170"/>
                    <a:pt x="957" y="170"/>
                  </a:cubicBezTo>
                  <a:cubicBezTo>
                    <a:pt x="957" y="0"/>
                    <a:pt x="957" y="0"/>
                    <a:pt x="957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85" y="0"/>
                    <a:pt x="0" y="85"/>
                    <a:pt x="0" y="170"/>
                  </a:cubicBezTo>
                  <a:cubicBezTo>
                    <a:pt x="0" y="1403"/>
                    <a:pt x="0" y="1403"/>
                    <a:pt x="0" y="1403"/>
                  </a:cubicBezTo>
                  <a:cubicBezTo>
                    <a:pt x="0" y="1488"/>
                    <a:pt x="85" y="1573"/>
                    <a:pt x="170" y="1573"/>
                  </a:cubicBezTo>
                  <a:cubicBezTo>
                    <a:pt x="1404" y="1573"/>
                    <a:pt x="1404" y="1573"/>
                    <a:pt x="1404" y="1573"/>
                  </a:cubicBezTo>
                  <a:cubicBezTo>
                    <a:pt x="1489" y="1573"/>
                    <a:pt x="1574" y="1488"/>
                    <a:pt x="1574" y="1403"/>
                  </a:cubicBezTo>
                  <a:cubicBezTo>
                    <a:pt x="1574" y="617"/>
                    <a:pt x="1574" y="617"/>
                    <a:pt x="1574" y="617"/>
                  </a:cubicBezTo>
                  <a:cubicBezTo>
                    <a:pt x="1404" y="617"/>
                    <a:pt x="1404" y="617"/>
                    <a:pt x="1404" y="617"/>
                  </a:cubicBezTo>
                  <a:lnTo>
                    <a:pt x="1404" y="140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7" name="Freeform 2">
              <a:extLst>
                <a:ext uri="{FF2B5EF4-FFF2-40B4-BE49-F238E27FC236}">
                  <a16:creationId xmlns:a16="http://schemas.microsoft.com/office/drawing/2014/main" id="{2F61F1DC-0C32-BA01-B386-608F45456F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736887"/>
              <a:ext cx="63112" cy="110445"/>
            </a:xfrm>
            <a:custGeom>
              <a:avLst/>
              <a:gdLst>
                <a:gd name="T0" fmla="*/ 62785 w 193"/>
                <a:gd name="T1" fmla="*/ 0 h 341"/>
                <a:gd name="T2" fmla="*/ 0 w 193"/>
                <a:gd name="T3" fmla="*/ 0 h 341"/>
                <a:gd name="T4" fmla="*/ 0 w 193"/>
                <a:gd name="T5" fmla="*/ 110121 h 341"/>
                <a:gd name="T6" fmla="*/ 62785 w 193"/>
                <a:gd name="T7" fmla="*/ 110121 h 341"/>
                <a:gd name="T8" fmla="*/ 62785 w 193"/>
                <a:gd name="T9" fmla="*/ 0 h 3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3" h="341">
                  <a:moveTo>
                    <a:pt x="192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8" name="Freeform 3">
              <a:extLst>
                <a:ext uri="{FF2B5EF4-FFF2-40B4-BE49-F238E27FC236}">
                  <a16:creationId xmlns:a16="http://schemas.microsoft.com/office/drawing/2014/main" id="{F1E49D4A-AA61-0275-797F-8FC0718F11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793" y="653695"/>
              <a:ext cx="55940" cy="193638"/>
            </a:xfrm>
            <a:custGeom>
              <a:avLst/>
              <a:gdLst>
                <a:gd name="T0" fmla="*/ 55615 w 172"/>
                <a:gd name="T1" fmla="*/ 0 h 596"/>
                <a:gd name="T2" fmla="*/ 0 w 172"/>
                <a:gd name="T3" fmla="*/ 0 h 596"/>
                <a:gd name="T4" fmla="*/ 0 w 172"/>
                <a:gd name="T5" fmla="*/ 193313 h 596"/>
                <a:gd name="T6" fmla="*/ 55615 w 172"/>
                <a:gd name="T7" fmla="*/ 193313 h 596"/>
                <a:gd name="T8" fmla="*/ 55615 w 172"/>
                <a:gd name="T9" fmla="*/ 0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596">
                  <a:moveTo>
                    <a:pt x="171" y="0"/>
                  </a:moveTo>
                  <a:lnTo>
                    <a:pt x="0" y="0"/>
                  </a:lnTo>
                  <a:lnTo>
                    <a:pt x="0" y="595"/>
                  </a:lnTo>
                  <a:lnTo>
                    <a:pt x="171" y="595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9" name="Freeform 4">
              <a:extLst>
                <a:ext uri="{FF2B5EF4-FFF2-40B4-BE49-F238E27FC236}">
                  <a16:creationId xmlns:a16="http://schemas.microsoft.com/office/drawing/2014/main" id="{DBCABF77-50FF-C6F3-6EBC-87D84B851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239" y="563330"/>
              <a:ext cx="55940" cy="284003"/>
            </a:xfrm>
            <a:custGeom>
              <a:avLst/>
              <a:gdLst>
                <a:gd name="T0" fmla="*/ 55613 w 171"/>
                <a:gd name="T1" fmla="*/ 0 h 873"/>
                <a:gd name="T2" fmla="*/ 0 w 171"/>
                <a:gd name="T3" fmla="*/ 0 h 873"/>
                <a:gd name="T4" fmla="*/ 0 w 171"/>
                <a:gd name="T5" fmla="*/ 283678 h 873"/>
                <a:gd name="T6" fmla="*/ 55613 w 171"/>
                <a:gd name="T7" fmla="*/ 283678 h 873"/>
                <a:gd name="T8" fmla="*/ 55613 w 171"/>
                <a:gd name="T9" fmla="*/ 0 h 8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1" h="873">
                  <a:moveTo>
                    <a:pt x="170" y="0"/>
                  </a:moveTo>
                  <a:lnTo>
                    <a:pt x="0" y="0"/>
                  </a:lnTo>
                  <a:lnTo>
                    <a:pt x="0" y="872"/>
                  </a:lnTo>
                  <a:lnTo>
                    <a:pt x="170" y="872"/>
                  </a:lnTo>
                  <a:lnTo>
                    <a:pt x="17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0" name="Freeform 5">
              <a:extLst>
                <a:ext uri="{FF2B5EF4-FFF2-40B4-BE49-F238E27FC236}">
                  <a16:creationId xmlns:a16="http://schemas.microsoft.com/office/drawing/2014/main" id="{4DE2DBA6-0821-24CB-B7F4-F6919FCD60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452884"/>
              <a:ext cx="173558" cy="173557"/>
            </a:xfrm>
            <a:custGeom>
              <a:avLst/>
              <a:gdLst>
                <a:gd name="T0" fmla="*/ 117876 w 533"/>
                <a:gd name="T1" fmla="*/ 55356 h 533"/>
                <a:gd name="T2" fmla="*/ 117876 w 533"/>
                <a:gd name="T3" fmla="*/ 0 h 533"/>
                <a:gd name="T4" fmla="*/ 62520 w 533"/>
                <a:gd name="T5" fmla="*/ 0 h 533"/>
                <a:gd name="T6" fmla="*/ 62520 w 533"/>
                <a:gd name="T7" fmla="*/ 55356 h 533"/>
                <a:gd name="T8" fmla="*/ 0 w 533"/>
                <a:gd name="T9" fmla="*/ 55356 h 533"/>
                <a:gd name="T10" fmla="*/ 0 w 533"/>
                <a:gd name="T11" fmla="*/ 110712 h 533"/>
                <a:gd name="T12" fmla="*/ 62520 w 533"/>
                <a:gd name="T13" fmla="*/ 110712 h 533"/>
                <a:gd name="T14" fmla="*/ 62520 w 533"/>
                <a:gd name="T15" fmla="*/ 173231 h 533"/>
                <a:gd name="T16" fmla="*/ 117876 w 533"/>
                <a:gd name="T17" fmla="*/ 173231 h 533"/>
                <a:gd name="T18" fmla="*/ 117876 w 533"/>
                <a:gd name="T19" fmla="*/ 110712 h 533"/>
                <a:gd name="T20" fmla="*/ 173232 w 533"/>
                <a:gd name="T21" fmla="*/ 110712 h 533"/>
                <a:gd name="T22" fmla="*/ 173232 w 533"/>
                <a:gd name="T23" fmla="*/ 55356 h 533"/>
                <a:gd name="T24" fmla="*/ 117876 w 533"/>
                <a:gd name="T25" fmla="*/ 55356 h 5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3" h="533">
                  <a:moveTo>
                    <a:pt x="362" y="170"/>
                  </a:moveTo>
                  <a:lnTo>
                    <a:pt x="362" y="0"/>
                  </a:lnTo>
                  <a:lnTo>
                    <a:pt x="192" y="0"/>
                  </a:lnTo>
                  <a:lnTo>
                    <a:pt x="192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532"/>
                  </a:lnTo>
                  <a:lnTo>
                    <a:pt x="362" y="532"/>
                  </a:lnTo>
                  <a:lnTo>
                    <a:pt x="362" y="340"/>
                  </a:lnTo>
                  <a:lnTo>
                    <a:pt x="532" y="340"/>
                  </a:lnTo>
                  <a:lnTo>
                    <a:pt x="532" y="170"/>
                  </a:lnTo>
                  <a:lnTo>
                    <a:pt x="362" y="17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61" name="Freeform 26">
            <a:extLst>
              <a:ext uri="{FF2B5EF4-FFF2-40B4-BE49-F238E27FC236}">
                <a16:creationId xmlns:a16="http://schemas.microsoft.com/office/drawing/2014/main" id="{3F70BAB5-C418-16B4-F649-B5D6CD88A9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9628" y="4479532"/>
            <a:ext cx="541358" cy="541358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2" name="Freeform 62">
            <a:extLst>
              <a:ext uri="{FF2B5EF4-FFF2-40B4-BE49-F238E27FC236}">
                <a16:creationId xmlns:a16="http://schemas.microsoft.com/office/drawing/2014/main" id="{7B112074-5F46-9ADC-DD3D-8C778C2FB5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2440" y="6607967"/>
            <a:ext cx="455646" cy="500064"/>
          </a:xfrm>
          <a:custGeom>
            <a:avLst/>
            <a:gdLst>
              <a:gd name="T0" fmla="*/ 2147483646 w 1576"/>
              <a:gd name="T1" fmla="*/ 2147483646 h 1724"/>
              <a:gd name="T2" fmla="*/ 2147483646 w 1576"/>
              <a:gd name="T3" fmla="*/ 2147483646 h 1724"/>
              <a:gd name="T4" fmla="*/ 2147483646 w 1576"/>
              <a:gd name="T5" fmla="*/ 2147483646 h 1724"/>
              <a:gd name="T6" fmla="*/ 2147483646 w 1576"/>
              <a:gd name="T7" fmla="*/ 2147483646 h 1724"/>
              <a:gd name="T8" fmla="*/ 2147483646 w 1576"/>
              <a:gd name="T9" fmla="*/ 2147483646 h 1724"/>
              <a:gd name="T10" fmla="*/ 2147483646 w 1576"/>
              <a:gd name="T11" fmla="*/ 2147483646 h 1724"/>
              <a:gd name="T12" fmla="*/ 2147483646 w 1576"/>
              <a:gd name="T13" fmla="*/ 2147483646 h 1724"/>
              <a:gd name="T14" fmla="*/ 2147483646 w 1576"/>
              <a:gd name="T15" fmla="*/ 2147483646 h 1724"/>
              <a:gd name="T16" fmla="*/ 2147483646 w 1576"/>
              <a:gd name="T17" fmla="*/ 2147483646 h 1724"/>
              <a:gd name="T18" fmla="*/ 2147483646 w 1576"/>
              <a:gd name="T19" fmla="*/ 2147483646 h 1724"/>
              <a:gd name="T20" fmla="*/ 2147483646 w 1576"/>
              <a:gd name="T21" fmla="*/ 2147483646 h 1724"/>
              <a:gd name="T22" fmla="*/ 2147483646 w 1576"/>
              <a:gd name="T23" fmla="*/ 0 h 1724"/>
              <a:gd name="T24" fmla="*/ 2147483646 w 1576"/>
              <a:gd name="T25" fmla="*/ 2147483646 h 1724"/>
              <a:gd name="T26" fmla="*/ 2147483646 w 1576"/>
              <a:gd name="T27" fmla="*/ 2147483646 h 1724"/>
              <a:gd name="T28" fmla="*/ 2147483646 w 1576"/>
              <a:gd name="T29" fmla="*/ 2147483646 h 1724"/>
              <a:gd name="T30" fmla="*/ 2147483646 w 1576"/>
              <a:gd name="T31" fmla="*/ 2147483646 h 1724"/>
              <a:gd name="T32" fmla="*/ 2147483646 w 1576"/>
              <a:gd name="T33" fmla="*/ 2147483646 h 1724"/>
              <a:gd name="T34" fmla="*/ 0 w 1576"/>
              <a:gd name="T35" fmla="*/ 2147483646 h 1724"/>
              <a:gd name="T36" fmla="*/ 0 w 1576"/>
              <a:gd name="T37" fmla="*/ 2147483646 h 1724"/>
              <a:gd name="T38" fmla="*/ 2147483646 w 1576"/>
              <a:gd name="T39" fmla="*/ 2147483646 h 1724"/>
              <a:gd name="T40" fmla="*/ 2147483646 w 1576"/>
              <a:gd name="T41" fmla="*/ 2147483646 h 1724"/>
              <a:gd name="T42" fmla="*/ 2147483646 w 1576"/>
              <a:gd name="T43" fmla="*/ 2147483646 h 1724"/>
              <a:gd name="T44" fmla="*/ 2147483646 w 1576"/>
              <a:gd name="T45" fmla="*/ 2147483646 h 1724"/>
              <a:gd name="T46" fmla="*/ 2147483646 w 1576"/>
              <a:gd name="T47" fmla="*/ 2147483646 h 1724"/>
              <a:gd name="T48" fmla="*/ 2147483646 w 1576"/>
              <a:gd name="T49" fmla="*/ 2147483646 h 1724"/>
              <a:gd name="T50" fmla="*/ 2147483646 w 1576"/>
              <a:gd name="T51" fmla="*/ 2147483646 h 1724"/>
              <a:gd name="T52" fmla="*/ 2147483646 w 1576"/>
              <a:gd name="T53" fmla="*/ 2147483646 h 1724"/>
              <a:gd name="T54" fmla="*/ 2147483646 w 1576"/>
              <a:gd name="T55" fmla="*/ 2147483646 h 1724"/>
              <a:gd name="T56" fmla="*/ 2147483646 w 1576"/>
              <a:gd name="T57" fmla="*/ 2147483646 h 1724"/>
              <a:gd name="T58" fmla="*/ 2147483646 w 1576"/>
              <a:gd name="T59" fmla="*/ 2147483646 h 1724"/>
              <a:gd name="T60" fmla="*/ 2147483646 w 1576"/>
              <a:gd name="T61" fmla="*/ 2147483646 h 1724"/>
              <a:gd name="T62" fmla="*/ 2147483646 w 1576"/>
              <a:gd name="T63" fmla="*/ 2147483646 h 1724"/>
              <a:gd name="T64" fmla="*/ 2147483646 w 1576"/>
              <a:gd name="T65" fmla="*/ 2147483646 h 1724"/>
              <a:gd name="T66" fmla="*/ 2147483646 w 1576"/>
              <a:gd name="T67" fmla="*/ 2147483646 h 1724"/>
              <a:gd name="T68" fmla="*/ 2147483646 w 1576"/>
              <a:gd name="T69" fmla="*/ 2147483646 h 1724"/>
              <a:gd name="T70" fmla="*/ 2147483646 w 1576"/>
              <a:gd name="T71" fmla="*/ 2147483646 h 1724"/>
              <a:gd name="T72" fmla="*/ 2147483646 w 1576"/>
              <a:gd name="T73" fmla="*/ 2147483646 h 1724"/>
              <a:gd name="T74" fmla="*/ 2147483646 w 1576"/>
              <a:gd name="T75" fmla="*/ 2147483646 h 1724"/>
              <a:gd name="T76" fmla="*/ 2147483646 w 1576"/>
              <a:gd name="T77" fmla="*/ 2147483646 h 172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76" h="1724">
                <a:moveTo>
                  <a:pt x="1299" y="702"/>
                </a:moveTo>
                <a:lnTo>
                  <a:pt x="1299" y="702"/>
                </a:lnTo>
                <a:cubicBezTo>
                  <a:pt x="1192" y="574"/>
                  <a:pt x="1192" y="574"/>
                  <a:pt x="1192" y="574"/>
                </a:cubicBezTo>
                <a:cubicBezTo>
                  <a:pt x="617" y="1149"/>
                  <a:pt x="617" y="1149"/>
                  <a:pt x="617" y="1149"/>
                </a:cubicBezTo>
                <a:cubicBezTo>
                  <a:pt x="384" y="915"/>
                  <a:pt x="384" y="915"/>
                  <a:pt x="384" y="915"/>
                </a:cubicBezTo>
                <a:cubicBezTo>
                  <a:pt x="277" y="1042"/>
                  <a:pt x="277" y="1042"/>
                  <a:pt x="277" y="1042"/>
                </a:cubicBezTo>
                <a:cubicBezTo>
                  <a:pt x="617" y="1383"/>
                  <a:pt x="617" y="1383"/>
                  <a:pt x="617" y="1383"/>
                </a:cubicBezTo>
                <a:lnTo>
                  <a:pt x="1299" y="702"/>
                </a:lnTo>
                <a:close/>
                <a:moveTo>
                  <a:pt x="1405" y="170"/>
                </a:moveTo>
                <a:lnTo>
                  <a:pt x="1405" y="170"/>
                </a:lnTo>
                <a:cubicBezTo>
                  <a:pt x="1022" y="170"/>
                  <a:pt x="1022" y="170"/>
                  <a:pt x="1022" y="170"/>
                </a:cubicBezTo>
                <a:cubicBezTo>
                  <a:pt x="1001" y="64"/>
                  <a:pt x="894" y="0"/>
                  <a:pt x="788" y="0"/>
                </a:cubicBezTo>
                <a:cubicBezTo>
                  <a:pt x="681" y="0"/>
                  <a:pt x="575" y="64"/>
                  <a:pt x="554" y="170"/>
                </a:cubicBezTo>
                <a:cubicBezTo>
                  <a:pt x="170" y="170"/>
                  <a:pt x="170" y="170"/>
                  <a:pt x="170" y="170"/>
                </a:cubicBezTo>
                <a:lnTo>
                  <a:pt x="149" y="170"/>
                </a:lnTo>
                <a:cubicBezTo>
                  <a:pt x="107" y="191"/>
                  <a:pt x="85" y="191"/>
                  <a:pt x="64" y="234"/>
                </a:cubicBezTo>
                <a:cubicBezTo>
                  <a:pt x="43" y="234"/>
                  <a:pt x="21" y="255"/>
                  <a:pt x="21" y="276"/>
                </a:cubicBezTo>
                <a:cubicBezTo>
                  <a:pt x="21" y="298"/>
                  <a:pt x="0" y="319"/>
                  <a:pt x="0" y="340"/>
                </a:cubicBezTo>
                <a:cubicBezTo>
                  <a:pt x="0" y="1553"/>
                  <a:pt x="0" y="1553"/>
                  <a:pt x="0" y="1553"/>
                </a:cubicBezTo>
                <a:cubicBezTo>
                  <a:pt x="0" y="1575"/>
                  <a:pt x="21" y="1596"/>
                  <a:pt x="21" y="1617"/>
                </a:cubicBezTo>
                <a:cubicBezTo>
                  <a:pt x="21" y="1638"/>
                  <a:pt x="43" y="1660"/>
                  <a:pt x="64" y="1681"/>
                </a:cubicBezTo>
                <a:cubicBezTo>
                  <a:pt x="85" y="1702"/>
                  <a:pt x="107" y="1723"/>
                  <a:pt x="149" y="1723"/>
                </a:cubicBezTo>
                <a:lnTo>
                  <a:pt x="170" y="1723"/>
                </a:lnTo>
                <a:cubicBezTo>
                  <a:pt x="1405" y="1723"/>
                  <a:pt x="1405" y="1723"/>
                  <a:pt x="1405" y="1723"/>
                </a:cubicBezTo>
                <a:cubicBezTo>
                  <a:pt x="1490" y="1723"/>
                  <a:pt x="1575" y="1660"/>
                  <a:pt x="1575" y="1553"/>
                </a:cubicBezTo>
                <a:cubicBezTo>
                  <a:pt x="1575" y="340"/>
                  <a:pt x="1575" y="340"/>
                  <a:pt x="1575" y="340"/>
                </a:cubicBezTo>
                <a:cubicBezTo>
                  <a:pt x="1575" y="255"/>
                  <a:pt x="1490" y="170"/>
                  <a:pt x="1405" y="170"/>
                </a:cubicBezTo>
                <a:close/>
                <a:moveTo>
                  <a:pt x="788" y="149"/>
                </a:moveTo>
                <a:lnTo>
                  <a:pt x="788" y="149"/>
                </a:lnTo>
                <a:cubicBezTo>
                  <a:pt x="830" y="149"/>
                  <a:pt x="851" y="170"/>
                  <a:pt x="851" y="213"/>
                </a:cubicBezTo>
                <a:cubicBezTo>
                  <a:pt x="851" y="255"/>
                  <a:pt x="830" y="276"/>
                  <a:pt x="788" y="276"/>
                </a:cubicBezTo>
                <a:cubicBezTo>
                  <a:pt x="745" y="276"/>
                  <a:pt x="724" y="255"/>
                  <a:pt x="724" y="213"/>
                </a:cubicBezTo>
                <a:cubicBezTo>
                  <a:pt x="724" y="170"/>
                  <a:pt x="745" y="149"/>
                  <a:pt x="788" y="149"/>
                </a:cubicBezTo>
                <a:close/>
                <a:moveTo>
                  <a:pt x="1405" y="1553"/>
                </a:moveTo>
                <a:lnTo>
                  <a:pt x="1405" y="1553"/>
                </a:lnTo>
                <a:cubicBezTo>
                  <a:pt x="170" y="1553"/>
                  <a:pt x="170" y="1553"/>
                  <a:pt x="170" y="1553"/>
                </a:cubicBezTo>
                <a:cubicBezTo>
                  <a:pt x="170" y="340"/>
                  <a:pt x="170" y="340"/>
                  <a:pt x="170" y="340"/>
                </a:cubicBezTo>
                <a:cubicBezTo>
                  <a:pt x="1405" y="340"/>
                  <a:pt x="1405" y="340"/>
                  <a:pt x="1405" y="340"/>
                </a:cubicBezTo>
                <a:lnTo>
                  <a:pt x="1405" y="15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22AB9E5F-DDA6-859F-3F1D-A006628D3B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379" y="8766012"/>
            <a:ext cx="637856" cy="502668"/>
          </a:xfrm>
          <a:custGeom>
            <a:avLst/>
            <a:gdLst>
              <a:gd name="T0" fmla="*/ 2147483646 w 1478"/>
              <a:gd name="T1" fmla="*/ 2147483646 h 1163"/>
              <a:gd name="T2" fmla="*/ 2147483646 w 1478"/>
              <a:gd name="T3" fmla="*/ 2147483646 h 1163"/>
              <a:gd name="T4" fmla="*/ 2147483646 w 1478"/>
              <a:gd name="T5" fmla="*/ 2147483646 h 1163"/>
              <a:gd name="T6" fmla="*/ 2147483646 w 1478"/>
              <a:gd name="T7" fmla="*/ 2147483646 h 1163"/>
              <a:gd name="T8" fmla="*/ 2147483646 w 1478"/>
              <a:gd name="T9" fmla="*/ 2147483646 h 1163"/>
              <a:gd name="T10" fmla="*/ 2147483646 w 1478"/>
              <a:gd name="T11" fmla="*/ 2147483646 h 1163"/>
              <a:gd name="T12" fmla="*/ 2147483646 w 1478"/>
              <a:gd name="T13" fmla="*/ 2147483646 h 1163"/>
              <a:gd name="T14" fmla="*/ 2147483646 w 1478"/>
              <a:gd name="T15" fmla="*/ 2147483646 h 1163"/>
              <a:gd name="T16" fmla="*/ 2147483646 w 1478"/>
              <a:gd name="T17" fmla="*/ 2147483646 h 1163"/>
              <a:gd name="T18" fmla="*/ 2147483646 w 1478"/>
              <a:gd name="T19" fmla="*/ 2147483646 h 1163"/>
              <a:gd name="T20" fmla="*/ 2147483646 w 1478"/>
              <a:gd name="T21" fmla="*/ 2147483646 h 1163"/>
              <a:gd name="T22" fmla="*/ 2147483646 w 1478"/>
              <a:gd name="T23" fmla="*/ 2147483646 h 1163"/>
              <a:gd name="T24" fmla="*/ 2147483646 w 1478"/>
              <a:gd name="T25" fmla="*/ 0 h 1163"/>
              <a:gd name="T26" fmla="*/ 2147483646 w 1478"/>
              <a:gd name="T27" fmla="*/ 0 h 1163"/>
              <a:gd name="T28" fmla="*/ 2147483646 w 1478"/>
              <a:gd name="T29" fmla="*/ 2147483646 h 1163"/>
              <a:gd name="T30" fmla="*/ 2147483646 w 1478"/>
              <a:gd name="T31" fmla="*/ 2147483646 h 1163"/>
              <a:gd name="T32" fmla="*/ 2147483646 w 1478"/>
              <a:gd name="T33" fmla="*/ 2147483646 h 1163"/>
              <a:gd name="T34" fmla="*/ 2147483646 w 1478"/>
              <a:gd name="T35" fmla="*/ 2147483646 h 1163"/>
              <a:gd name="T36" fmla="*/ 2147483646 w 1478"/>
              <a:gd name="T37" fmla="*/ 2147483646 h 1163"/>
              <a:gd name="T38" fmla="*/ 2147483646 w 1478"/>
              <a:gd name="T39" fmla="*/ 2147483646 h 1163"/>
              <a:gd name="T40" fmla="*/ 2147483646 w 1478"/>
              <a:gd name="T41" fmla="*/ 2147483646 h 1163"/>
              <a:gd name="T42" fmla="*/ 0 w 1478"/>
              <a:gd name="T43" fmla="*/ 2147483646 h 1163"/>
              <a:gd name="T44" fmla="*/ 0 w 1478"/>
              <a:gd name="T45" fmla="*/ 2147483646 h 1163"/>
              <a:gd name="T46" fmla="*/ 2147483646 w 1478"/>
              <a:gd name="T47" fmla="*/ 2147483646 h 1163"/>
              <a:gd name="T48" fmla="*/ 2147483646 w 1478"/>
              <a:gd name="T49" fmla="*/ 2147483646 h 1163"/>
              <a:gd name="T50" fmla="*/ 2147483646 w 1478"/>
              <a:gd name="T51" fmla="*/ 2147483646 h 1163"/>
              <a:gd name="T52" fmla="*/ 2147483646 w 1478"/>
              <a:gd name="T53" fmla="*/ 2147483646 h 1163"/>
              <a:gd name="T54" fmla="*/ 2147483646 w 1478"/>
              <a:gd name="T55" fmla="*/ 2147483646 h 1163"/>
              <a:gd name="T56" fmla="*/ 2147483646 w 1478"/>
              <a:gd name="T57" fmla="*/ 2147483646 h 116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478" h="1163">
                <a:moveTo>
                  <a:pt x="1477" y="541"/>
                </a:moveTo>
                <a:lnTo>
                  <a:pt x="1137" y="1020"/>
                </a:lnTo>
                <a:cubicBezTo>
                  <a:pt x="1109" y="1061"/>
                  <a:pt x="1061" y="1086"/>
                  <a:pt x="1010" y="1086"/>
                </a:cubicBezTo>
                <a:lnTo>
                  <a:pt x="777" y="1086"/>
                </a:lnTo>
                <a:lnTo>
                  <a:pt x="777" y="931"/>
                </a:lnTo>
                <a:lnTo>
                  <a:pt x="1010" y="931"/>
                </a:lnTo>
                <a:lnTo>
                  <a:pt x="1287" y="543"/>
                </a:lnTo>
                <a:lnTo>
                  <a:pt x="1010" y="155"/>
                </a:lnTo>
                <a:lnTo>
                  <a:pt x="234" y="155"/>
                </a:lnTo>
                <a:lnTo>
                  <a:pt x="234" y="388"/>
                </a:lnTo>
                <a:lnTo>
                  <a:pt x="79" y="388"/>
                </a:lnTo>
                <a:lnTo>
                  <a:pt x="79" y="155"/>
                </a:lnTo>
                <a:cubicBezTo>
                  <a:pt x="79" y="69"/>
                  <a:pt x="150" y="0"/>
                  <a:pt x="234" y="0"/>
                </a:cubicBezTo>
                <a:lnTo>
                  <a:pt x="1010" y="0"/>
                </a:lnTo>
                <a:cubicBezTo>
                  <a:pt x="1061" y="0"/>
                  <a:pt x="1109" y="23"/>
                  <a:pt x="1137" y="66"/>
                </a:cubicBezTo>
                <a:lnTo>
                  <a:pt x="1477" y="541"/>
                </a:lnTo>
                <a:close/>
                <a:moveTo>
                  <a:pt x="622" y="774"/>
                </a:moveTo>
                <a:lnTo>
                  <a:pt x="389" y="774"/>
                </a:lnTo>
                <a:lnTo>
                  <a:pt x="389" y="541"/>
                </a:lnTo>
                <a:lnTo>
                  <a:pt x="234" y="541"/>
                </a:lnTo>
                <a:lnTo>
                  <a:pt x="234" y="774"/>
                </a:lnTo>
                <a:lnTo>
                  <a:pt x="0" y="774"/>
                </a:lnTo>
                <a:lnTo>
                  <a:pt x="0" y="929"/>
                </a:lnTo>
                <a:lnTo>
                  <a:pt x="234" y="929"/>
                </a:lnTo>
                <a:lnTo>
                  <a:pt x="234" y="1162"/>
                </a:lnTo>
                <a:lnTo>
                  <a:pt x="389" y="1162"/>
                </a:lnTo>
                <a:lnTo>
                  <a:pt x="389" y="929"/>
                </a:lnTo>
                <a:lnTo>
                  <a:pt x="622" y="929"/>
                </a:lnTo>
                <a:lnTo>
                  <a:pt x="622" y="77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4" name="Freeform 29">
            <a:extLst>
              <a:ext uri="{FF2B5EF4-FFF2-40B4-BE49-F238E27FC236}">
                <a16:creationId xmlns:a16="http://schemas.microsoft.com/office/drawing/2014/main" id="{E9E0F4EE-51DE-6AAB-D0C6-35574AAE15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5669" y="10846393"/>
            <a:ext cx="476402" cy="476404"/>
          </a:xfrm>
          <a:custGeom>
            <a:avLst/>
            <a:gdLst>
              <a:gd name="T0" fmla="*/ 2147483646 w 1399"/>
              <a:gd name="T1" fmla="*/ 2147483646 h 1399"/>
              <a:gd name="T2" fmla="*/ 2147483646 w 1399"/>
              <a:gd name="T3" fmla="*/ 2147483646 h 1399"/>
              <a:gd name="T4" fmla="*/ 2147483646 w 1399"/>
              <a:gd name="T5" fmla="*/ 2147483646 h 1399"/>
              <a:gd name="T6" fmla="*/ 2147483646 w 1399"/>
              <a:gd name="T7" fmla="*/ 2147483646 h 1399"/>
              <a:gd name="T8" fmla="*/ 2147483646 w 1399"/>
              <a:gd name="T9" fmla="*/ 0 h 1399"/>
              <a:gd name="T10" fmla="*/ 2147483646 w 1399"/>
              <a:gd name="T11" fmla="*/ 0 h 1399"/>
              <a:gd name="T12" fmla="*/ 0 w 1399"/>
              <a:gd name="T13" fmla="*/ 2147483646 h 1399"/>
              <a:gd name="T14" fmla="*/ 0 w 1399"/>
              <a:gd name="T15" fmla="*/ 2147483646 h 1399"/>
              <a:gd name="T16" fmla="*/ 2147483646 w 1399"/>
              <a:gd name="T17" fmla="*/ 2147483646 h 1399"/>
              <a:gd name="T18" fmla="*/ 2147483646 w 1399"/>
              <a:gd name="T19" fmla="*/ 2147483646 h 1399"/>
              <a:gd name="T20" fmla="*/ 2147483646 w 1399"/>
              <a:gd name="T21" fmla="*/ 2147483646 h 1399"/>
              <a:gd name="T22" fmla="*/ 2147483646 w 1399"/>
              <a:gd name="T23" fmla="*/ 2147483646 h 1399"/>
              <a:gd name="T24" fmla="*/ 2147483646 w 1399"/>
              <a:gd name="T25" fmla="*/ 2147483646 h 1399"/>
              <a:gd name="T26" fmla="*/ 2147483646 w 1399"/>
              <a:gd name="T27" fmla="*/ 2147483646 h 1399"/>
              <a:gd name="T28" fmla="*/ 2147483646 w 1399"/>
              <a:gd name="T29" fmla="*/ 2147483646 h 1399"/>
              <a:gd name="T30" fmla="*/ 2147483646 w 1399"/>
              <a:gd name="T31" fmla="*/ 0 h 1399"/>
              <a:gd name="T32" fmla="*/ 2147483646 w 1399"/>
              <a:gd name="T33" fmla="*/ 2147483646 h 1399"/>
              <a:gd name="T34" fmla="*/ 2147483646 w 1399"/>
              <a:gd name="T35" fmla="*/ 2147483646 h 1399"/>
              <a:gd name="T36" fmla="*/ 2147483646 w 1399"/>
              <a:gd name="T37" fmla="*/ 2147483646 h 1399"/>
              <a:gd name="T38" fmla="*/ 2147483646 w 1399"/>
              <a:gd name="T39" fmla="*/ 2147483646 h 1399"/>
              <a:gd name="T40" fmla="*/ 2147483646 w 1399"/>
              <a:gd name="T41" fmla="*/ 2147483646 h 1399"/>
              <a:gd name="T42" fmla="*/ 2147483646 w 1399"/>
              <a:gd name="T43" fmla="*/ 2147483646 h 1399"/>
              <a:gd name="T44" fmla="*/ 2147483646 w 1399"/>
              <a:gd name="T45" fmla="*/ 2147483646 h 1399"/>
              <a:gd name="T46" fmla="*/ 2147483646 w 1399"/>
              <a:gd name="T47" fmla="*/ 0 h 1399"/>
              <a:gd name="T48" fmla="*/ 2147483646 w 1399"/>
              <a:gd name="T49" fmla="*/ 0 h 1399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399" h="1399">
                <a:moveTo>
                  <a:pt x="1241" y="1243"/>
                </a:moveTo>
                <a:lnTo>
                  <a:pt x="155" y="1243"/>
                </a:lnTo>
                <a:lnTo>
                  <a:pt x="155" y="155"/>
                </a:lnTo>
                <a:lnTo>
                  <a:pt x="698" y="155"/>
                </a:lnTo>
                <a:lnTo>
                  <a:pt x="698" y="0"/>
                </a:lnTo>
                <a:lnTo>
                  <a:pt x="155" y="0"/>
                </a:lnTo>
                <a:cubicBezTo>
                  <a:pt x="69" y="0"/>
                  <a:pt x="0" y="71"/>
                  <a:pt x="0" y="155"/>
                </a:cubicBezTo>
                <a:lnTo>
                  <a:pt x="0" y="1243"/>
                </a:lnTo>
                <a:cubicBezTo>
                  <a:pt x="0" y="1330"/>
                  <a:pt x="69" y="1398"/>
                  <a:pt x="155" y="1398"/>
                </a:cubicBezTo>
                <a:lnTo>
                  <a:pt x="1243" y="1398"/>
                </a:lnTo>
                <a:cubicBezTo>
                  <a:pt x="1330" y="1398"/>
                  <a:pt x="1398" y="1327"/>
                  <a:pt x="1398" y="1243"/>
                </a:cubicBezTo>
                <a:lnTo>
                  <a:pt x="1398" y="700"/>
                </a:lnTo>
                <a:lnTo>
                  <a:pt x="1243" y="700"/>
                </a:lnTo>
                <a:lnTo>
                  <a:pt x="1243" y="1243"/>
                </a:lnTo>
                <a:lnTo>
                  <a:pt x="1241" y="1243"/>
                </a:lnTo>
                <a:close/>
                <a:moveTo>
                  <a:pt x="853" y="0"/>
                </a:moveTo>
                <a:lnTo>
                  <a:pt x="853" y="155"/>
                </a:lnTo>
                <a:lnTo>
                  <a:pt x="1132" y="155"/>
                </a:lnTo>
                <a:lnTo>
                  <a:pt x="368" y="919"/>
                </a:lnTo>
                <a:lnTo>
                  <a:pt x="477" y="1028"/>
                </a:lnTo>
                <a:lnTo>
                  <a:pt x="1241" y="264"/>
                </a:lnTo>
                <a:lnTo>
                  <a:pt x="1241" y="543"/>
                </a:lnTo>
                <a:lnTo>
                  <a:pt x="1396" y="543"/>
                </a:lnTo>
                <a:lnTo>
                  <a:pt x="1396" y="0"/>
                </a:lnTo>
                <a:lnTo>
                  <a:pt x="853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5" name="!!SubTitle">
            <a:extLst>
              <a:ext uri="{FF2B5EF4-FFF2-40B4-BE49-F238E27FC236}">
                <a16:creationId xmlns:a16="http://schemas.microsoft.com/office/drawing/2014/main" id="{84A2FAAD-BFE5-ADB6-F3AE-90E35E3C7BE4}"/>
              </a:ext>
            </a:extLst>
          </p:cNvPr>
          <p:cNvSpPr txBox="1"/>
          <p:nvPr/>
        </p:nvSpPr>
        <p:spPr>
          <a:xfrm rot="5400000">
            <a:off x="19634780" y="6627168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66" name="!!SlideOcean">
            <a:extLst>
              <a:ext uri="{FF2B5EF4-FFF2-40B4-BE49-F238E27FC236}">
                <a16:creationId xmlns:a16="http://schemas.microsoft.com/office/drawing/2014/main" id="{03708429-C541-692D-BB40-C334A2D4AF91}"/>
              </a:ext>
            </a:extLst>
          </p:cNvPr>
          <p:cNvSpPr txBox="1"/>
          <p:nvPr/>
        </p:nvSpPr>
        <p:spPr>
          <a:xfrm rot="5400000">
            <a:off x="-525058" y="665794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4596B70-C98F-7E97-952D-0E8A96CAB97C}"/>
              </a:ext>
            </a:extLst>
          </p:cNvPr>
          <p:cNvGrpSpPr/>
          <p:nvPr/>
        </p:nvGrpSpPr>
        <p:grpSpPr>
          <a:xfrm>
            <a:off x="14136427" y="10613687"/>
            <a:ext cx="6228018" cy="1242063"/>
            <a:chOff x="14136427" y="10613687"/>
            <a:chExt cx="6228018" cy="1242063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565EAF6-F6BD-FE74-5E02-67D472155D34}"/>
                </a:ext>
              </a:extLst>
            </p:cNvPr>
            <p:cNvSpPr txBox="1"/>
            <p:nvPr/>
          </p:nvSpPr>
          <p:spPr>
            <a:xfrm>
              <a:off x="14136427" y="10613687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DEVELOP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9397442C-E797-DBA1-6C2C-04F2FD21E95A}"/>
                </a:ext>
              </a:extLst>
            </p:cNvPr>
            <p:cNvSpPr txBox="1"/>
            <p:nvPr/>
          </p:nvSpPr>
          <p:spPr>
            <a:xfrm>
              <a:off x="14136428" y="11122216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</a:rPr>
                <a:t>Đánh giá, rút kinh nghiệm và nâng cấp năng lực, hệ thống, con người để bền vững.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9091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7" grpId="0"/>
          <p:bldP spid="8" grpId="0" animBg="1"/>
          <p:bldP spid="12" grpId="0" animBg="1"/>
          <p:bldP spid="16" grpId="0" animBg="1"/>
          <p:bldP spid="20" grpId="0" animBg="1"/>
          <p:bldP spid="24" grpId="0" animBg="1"/>
          <p:bldP spid="61" grpId="0" animBg="1"/>
          <p:bldP spid="62" grpId="0" animBg="1"/>
          <p:bldP spid="63" grpId="0" animBg="1"/>
          <p:bldP spid="64" grpId="0" animBg="1"/>
          <p:bldP spid="6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7" grpId="0"/>
          <p:bldP spid="8" grpId="0" animBg="1"/>
          <p:bldP spid="12" grpId="0" animBg="1"/>
          <p:bldP spid="16" grpId="0" animBg="1"/>
          <p:bldP spid="20" grpId="0" animBg="1"/>
          <p:bldP spid="24" grpId="0" animBg="1"/>
          <p:bldP spid="61" grpId="0" animBg="1"/>
          <p:bldP spid="62" grpId="0" animBg="1"/>
          <p:bldP spid="63" grpId="0" animBg="1"/>
          <p:bldP spid="64" grpId="0" animBg="1"/>
          <p:bldP spid="65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F012B9F-89C5-6FE1-F956-BBA7E2544A98}"/>
              </a:ext>
            </a:extLst>
          </p:cNvPr>
          <p:cNvSpPr/>
          <p:nvPr/>
        </p:nvSpPr>
        <p:spPr>
          <a:xfrm rot="5400000">
            <a:off x="-1686022" y="1686028"/>
            <a:ext cx="13715997" cy="10343946"/>
          </a:xfrm>
          <a:custGeom>
            <a:avLst/>
            <a:gdLst>
              <a:gd name="connsiteX0" fmla="*/ 0 w 13715997"/>
              <a:gd name="connsiteY0" fmla="*/ 10343946 h 10343946"/>
              <a:gd name="connsiteX1" fmla="*/ 0 w 13715997"/>
              <a:gd name="connsiteY1" fmla="*/ 6520825 h 10343946"/>
              <a:gd name="connsiteX2" fmla="*/ 6883605 w 13715997"/>
              <a:gd name="connsiteY2" fmla="*/ 0 h 10343946"/>
              <a:gd name="connsiteX3" fmla="*/ 13715997 w 13715997"/>
              <a:gd name="connsiteY3" fmla="*/ 6472313 h 10343946"/>
              <a:gd name="connsiteX4" fmla="*/ 13715997 w 13715997"/>
              <a:gd name="connsiteY4" fmla="*/ 10343946 h 10343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7" h="10343946">
                <a:moveTo>
                  <a:pt x="0" y="10343946"/>
                </a:moveTo>
                <a:lnTo>
                  <a:pt x="0" y="6520825"/>
                </a:lnTo>
                <a:lnTo>
                  <a:pt x="6883605" y="0"/>
                </a:lnTo>
                <a:lnTo>
                  <a:pt x="13715997" y="6472313"/>
                </a:lnTo>
                <a:lnTo>
                  <a:pt x="13715997" y="10343946"/>
                </a:lnTo>
                <a:close/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DF59DCF-426E-181F-9392-B739C4AFF06E}"/>
              </a:ext>
            </a:extLst>
          </p:cNvPr>
          <p:cNvSpPr/>
          <p:nvPr/>
        </p:nvSpPr>
        <p:spPr>
          <a:xfrm rot="5400000">
            <a:off x="-2352379" y="2352386"/>
            <a:ext cx="13715997" cy="9011231"/>
          </a:xfrm>
          <a:custGeom>
            <a:avLst/>
            <a:gdLst>
              <a:gd name="connsiteX0" fmla="*/ 0 w 13715997"/>
              <a:gd name="connsiteY0" fmla="*/ 9011231 h 9011231"/>
              <a:gd name="connsiteX1" fmla="*/ 0 w 13715997"/>
              <a:gd name="connsiteY1" fmla="*/ 6520824 h 9011231"/>
              <a:gd name="connsiteX2" fmla="*/ 6883605 w 13715997"/>
              <a:gd name="connsiteY2" fmla="*/ 0 h 9011231"/>
              <a:gd name="connsiteX3" fmla="*/ 13715997 w 13715997"/>
              <a:gd name="connsiteY3" fmla="*/ 6472312 h 9011231"/>
              <a:gd name="connsiteX4" fmla="*/ 13715997 w 13715997"/>
              <a:gd name="connsiteY4" fmla="*/ 9011231 h 9011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7" h="9011231">
                <a:moveTo>
                  <a:pt x="0" y="9011231"/>
                </a:moveTo>
                <a:lnTo>
                  <a:pt x="0" y="6520824"/>
                </a:lnTo>
                <a:lnTo>
                  <a:pt x="6883605" y="0"/>
                </a:lnTo>
                <a:lnTo>
                  <a:pt x="13715997" y="6472312"/>
                </a:lnTo>
                <a:lnTo>
                  <a:pt x="13715997" y="9011231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C304BEB-1CB0-6D9A-11FD-3AFFFDE0CCCC}"/>
              </a:ext>
            </a:extLst>
          </p:cNvPr>
          <p:cNvSpPr/>
          <p:nvPr/>
        </p:nvSpPr>
        <p:spPr>
          <a:xfrm rot="5400000">
            <a:off x="-3005230" y="3005236"/>
            <a:ext cx="13715998" cy="7705531"/>
          </a:xfrm>
          <a:custGeom>
            <a:avLst/>
            <a:gdLst>
              <a:gd name="connsiteX0" fmla="*/ 0 w 13715998"/>
              <a:gd name="connsiteY0" fmla="*/ 7705531 h 7705531"/>
              <a:gd name="connsiteX1" fmla="*/ 0 w 13715998"/>
              <a:gd name="connsiteY1" fmla="*/ 6520825 h 7705531"/>
              <a:gd name="connsiteX2" fmla="*/ 6883606 w 13715998"/>
              <a:gd name="connsiteY2" fmla="*/ 0 h 7705531"/>
              <a:gd name="connsiteX3" fmla="*/ 13715998 w 13715998"/>
              <a:gd name="connsiteY3" fmla="*/ 6472313 h 7705531"/>
              <a:gd name="connsiteX4" fmla="*/ 13715998 w 13715998"/>
              <a:gd name="connsiteY4" fmla="*/ 7705531 h 7705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8" h="7705531">
                <a:moveTo>
                  <a:pt x="0" y="7705531"/>
                </a:moveTo>
                <a:lnTo>
                  <a:pt x="0" y="6520825"/>
                </a:lnTo>
                <a:lnTo>
                  <a:pt x="6883606" y="0"/>
                </a:lnTo>
                <a:lnTo>
                  <a:pt x="13715998" y="6472313"/>
                </a:lnTo>
                <a:lnTo>
                  <a:pt x="13715998" y="7705531"/>
                </a:lnTo>
                <a:close/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pic>
        <p:nvPicPr>
          <p:cNvPr id="4" name="Picture Placeholder 3" descr="A close-up of a red and blue background&#10;&#10;AI-generated content may be incorrect.">
            <a:extLst>
              <a:ext uri="{FF2B5EF4-FFF2-40B4-BE49-F238E27FC236}">
                <a16:creationId xmlns:a16="http://schemas.microsoft.com/office/drawing/2014/main" id="{4E563F08-D76E-B7C7-73AE-52C93BF5D71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1D1B35-081B-2FAC-16F4-2917CF5DBE96}"/>
              </a:ext>
            </a:extLst>
          </p:cNvPr>
          <p:cNvSpPr txBox="1">
            <a:spLocks/>
          </p:cNvSpPr>
          <p:nvPr/>
        </p:nvSpPr>
        <p:spPr>
          <a:xfrm rot="5400000">
            <a:off x="16060793" y="6421734"/>
            <a:ext cx="13716000" cy="872532"/>
          </a:xfrm>
          <a:prstGeom prst="rect">
            <a:avLst/>
          </a:prstGeom>
        </p:spPr>
        <p:txBody>
          <a:bodyPr vert="horz" lIns="51448" tIns="25724" rIns="51448" bIns="25724" rtlCol="0" anchor="ctr">
            <a:noAutofit/>
          </a:bodyPr>
          <a:lstStyle>
            <a:lvl1pPr algn="l" defTabSz="18283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b="1" i="0" kern="1200">
                <a:solidFill>
                  <a:schemeClr val="tx1"/>
                </a:solidFill>
                <a:latin typeface="Metropolis" panose="00000500000000000000" pitchFamily="50" charset="0"/>
                <a:ea typeface="Roboto" charset="0"/>
                <a:cs typeface="Metropolis" panose="00000500000000000000" pitchFamily="50" charset="0"/>
              </a:defRPr>
            </a:lvl1pPr>
          </a:lstStyle>
          <a:p>
            <a:pPr algn="ctr"/>
            <a:r>
              <a:rPr lang="en-US" sz="6600" dirty="0">
                <a:solidFill>
                  <a:schemeClr val="accent2"/>
                </a:solidFill>
                <a:latin typeface="+mj-lt"/>
                <a:cs typeface="Nexa Bold" panose="02000000000000000000" pitchFamily="2" charset="0"/>
              </a:rPr>
              <a:t>BUSINESS</a:t>
            </a:r>
            <a:r>
              <a:rPr lang="en-US" sz="6600" b="0" dirty="0">
                <a:solidFill>
                  <a:sysClr val="windowText" lastClr="000000"/>
                </a:solidFill>
                <a:latin typeface="+mj-lt"/>
                <a:cs typeface="Nexa Bold" panose="02000000000000000000" pitchFamily="2" charset="0"/>
              </a:rPr>
              <a:t> </a:t>
            </a:r>
            <a:r>
              <a:rPr lang="en-US" sz="6600" b="0" dirty="0">
                <a:solidFill>
                  <a:schemeClr val="accent1"/>
                </a:solidFill>
                <a:latin typeface="+mj-lt"/>
                <a:cs typeface="Nexa Bold" panose="02000000000000000000" pitchFamily="2" charset="0"/>
              </a:rPr>
              <a:t>STRATEGY</a:t>
            </a:r>
          </a:p>
        </p:txBody>
      </p:sp>
      <p:sp>
        <p:nvSpPr>
          <p:cNvPr id="9" name="Freeform: Shape 629">
            <a:extLst>
              <a:ext uri="{FF2B5EF4-FFF2-40B4-BE49-F238E27FC236}">
                <a16:creationId xmlns:a16="http://schemas.microsoft.com/office/drawing/2014/main" id="{FCFC1E2B-1918-72BF-CD9C-15400FAC096D}"/>
              </a:ext>
            </a:extLst>
          </p:cNvPr>
          <p:cNvSpPr/>
          <p:nvPr/>
        </p:nvSpPr>
        <p:spPr>
          <a:xfrm>
            <a:off x="13799026" y="2386238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tx2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D681850-9039-0224-F046-891C9F3D68BF}"/>
              </a:ext>
            </a:extLst>
          </p:cNvPr>
          <p:cNvGrpSpPr/>
          <p:nvPr/>
        </p:nvGrpSpPr>
        <p:grpSpPr>
          <a:xfrm>
            <a:off x="14136428" y="2190509"/>
            <a:ext cx="6228017" cy="1242063"/>
            <a:chOff x="14136428" y="2190509"/>
            <a:chExt cx="6228017" cy="124206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CA70620-5682-E27C-1154-BC22EE82A122}"/>
                </a:ext>
              </a:extLst>
            </p:cNvPr>
            <p:cNvSpPr txBox="1"/>
            <p:nvPr/>
          </p:nvSpPr>
          <p:spPr>
            <a:xfrm>
              <a:off x="14136428" y="2190509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  <a:ea typeface="Roboto" charset="0"/>
                  <a:cs typeface="Roboto" charset="0"/>
                </a:rPr>
                <a:t>DIAGNOSE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3DC7ADA-2FC8-3060-1273-97294CACA5E3}"/>
                </a:ext>
              </a:extLst>
            </p:cNvPr>
            <p:cNvSpPr txBox="1"/>
            <p:nvPr/>
          </p:nvSpPr>
          <p:spPr>
            <a:xfrm>
              <a:off x="14136428" y="2699038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bg2">
                      <a:lumMod val="50000"/>
                      <a:lumOff val="50000"/>
                    </a:schemeClr>
                  </a:solidFill>
                  <a:ea typeface="Lato Light" charset="0"/>
                  <a:cs typeface="Lato Light" charset="0"/>
                </a:rPr>
                <a:t>Xác định vấn đề cốt lõi, cơ hội và nguyên nhân gốc từ dữ liệu và thực tiễn.</a:t>
              </a:r>
              <a:endParaRPr lang="en-US" sz="2400" dirty="0">
                <a:solidFill>
                  <a:schemeClr val="bg2">
                    <a:lumMod val="50000"/>
                    <a:lumOff val="50000"/>
                  </a:schemeClr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13" name="Freeform: Shape 593">
            <a:extLst>
              <a:ext uri="{FF2B5EF4-FFF2-40B4-BE49-F238E27FC236}">
                <a16:creationId xmlns:a16="http://schemas.microsoft.com/office/drawing/2014/main" id="{053D3894-F39C-2068-9D23-8921F2934768}"/>
              </a:ext>
            </a:extLst>
          </p:cNvPr>
          <p:cNvSpPr/>
          <p:nvPr/>
        </p:nvSpPr>
        <p:spPr>
          <a:xfrm>
            <a:off x="13794524" y="4514727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D3F1AC7-F4E2-A804-11CE-D03C9601D528}"/>
              </a:ext>
            </a:extLst>
          </p:cNvPr>
          <p:cNvGrpSpPr/>
          <p:nvPr/>
        </p:nvGrpSpPr>
        <p:grpSpPr>
          <a:xfrm>
            <a:off x="14136428" y="4299833"/>
            <a:ext cx="6228016" cy="1242063"/>
            <a:chOff x="14136428" y="4299833"/>
            <a:chExt cx="6228016" cy="124206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0DC99DB-A017-27AC-4FEB-3FFA8CFC5354}"/>
                </a:ext>
              </a:extLst>
            </p:cNvPr>
            <p:cNvSpPr txBox="1"/>
            <p:nvPr/>
          </p:nvSpPr>
          <p:spPr>
            <a:xfrm>
              <a:off x="14136428" y="4299833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  <a:ea typeface="Roboto" charset="0"/>
                  <a:cs typeface="Roboto" charset="0"/>
                </a:rPr>
                <a:t>DESIGN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AA94CB8-6E98-3EC0-DD5E-D8A2552083B4}"/>
                </a:ext>
              </a:extLst>
            </p:cNvPr>
            <p:cNvSpPr txBox="1"/>
            <p:nvPr/>
          </p:nvSpPr>
          <p:spPr>
            <a:xfrm>
              <a:off x="14136429" y="4808362"/>
              <a:ext cx="6228015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Xây dựng định hướng, mô hình và kế hoạch chiến lược phù hợp mục tiêu dài hạn.</a:t>
              </a:r>
              <a:endParaRPr lang="en-US" sz="2400" dirty="0">
                <a:solidFill>
                  <a:schemeClr val="bg2">
                    <a:lumMod val="50000"/>
                    <a:lumOff val="50000"/>
                  </a:schemeClr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17" name="Freeform: Shape 602">
            <a:extLst>
              <a:ext uri="{FF2B5EF4-FFF2-40B4-BE49-F238E27FC236}">
                <a16:creationId xmlns:a16="http://schemas.microsoft.com/office/drawing/2014/main" id="{35C571F6-DAA9-D646-1727-8588A4ABAB9E}"/>
              </a:ext>
            </a:extLst>
          </p:cNvPr>
          <p:cNvSpPr/>
          <p:nvPr/>
        </p:nvSpPr>
        <p:spPr>
          <a:xfrm>
            <a:off x="13794524" y="6665645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D6E98A8-711F-155F-D697-3B1D48E824AB}"/>
              </a:ext>
            </a:extLst>
          </p:cNvPr>
          <p:cNvGrpSpPr/>
          <p:nvPr/>
        </p:nvGrpSpPr>
        <p:grpSpPr>
          <a:xfrm>
            <a:off x="14122455" y="6469916"/>
            <a:ext cx="6228017" cy="1242063"/>
            <a:chOff x="14122455" y="6469916"/>
            <a:chExt cx="6228017" cy="124206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5AE80C0-3555-943A-F709-C84E51D6A97B}"/>
                </a:ext>
              </a:extLst>
            </p:cNvPr>
            <p:cNvSpPr txBox="1"/>
            <p:nvPr/>
          </p:nvSpPr>
          <p:spPr>
            <a:xfrm>
              <a:off x="14122455" y="6469916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  <a:ea typeface="Roboto" charset="0"/>
                  <a:cs typeface="Roboto" charset="0"/>
                </a:rPr>
                <a:t>DELIVER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82E425A-AED7-83A3-0066-6A9DE8CBCEE2}"/>
                </a:ext>
              </a:extLst>
            </p:cNvPr>
            <p:cNvSpPr txBox="1"/>
            <p:nvPr/>
          </p:nvSpPr>
          <p:spPr>
            <a:xfrm>
              <a:off x="14122455" y="6978445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Biến chiến lược thành hành động cụ thể, gắn trách nhiệm và kết quả rõ ràng.</a:t>
              </a:r>
              <a:endParaRPr lang="en-US" sz="2400" dirty="0">
                <a:solidFill>
                  <a:schemeClr val="bg2">
                    <a:lumMod val="50000"/>
                    <a:lumOff val="50000"/>
                  </a:schemeClr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21" name="Freeform: Shape 611">
            <a:extLst>
              <a:ext uri="{FF2B5EF4-FFF2-40B4-BE49-F238E27FC236}">
                <a16:creationId xmlns:a16="http://schemas.microsoft.com/office/drawing/2014/main" id="{F54F5D1C-008E-E975-F7AA-C1A9156AB5D4}"/>
              </a:ext>
            </a:extLst>
          </p:cNvPr>
          <p:cNvSpPr/>
          <p:nvPr/>
        </p:nvSpPr>
        <p:spPr>
          <a:xfrm>
            <a:off x="13800700" y="8745558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8025033-735E-23D4-96F5-F7D3FF4CDA53}"/>
              </a:ext>
            </a:extLst>
          </p:cNvPr>
          <p:cNvGrpSpPr/>
          <p:nvPr/>
        </p:nvGrpSpPr>
        <p:grpSpPr>
          <a:xfrm>
            <a:off x="14122455" y="8549829"/>
            <a:ext cx="6228016" cy="1242063"/>
            <a:chOff x="14122455" y="8549829"/>
            <a:chExt cx="6228016" cy="1242063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DF67E92-CFFD-A28C-D0EC-58D56AAACCE1}"/>
                </a:ext>
              </a:extLst>
            </p:cNvPr>
            <p:cNvSpPr txBox="1"/>
            <p:nvPr/>
          </p:nvSpPr>
          <p:spPr>
            <a:xfrm>
              <a:off x="14122455" y="8549829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  <a:ea typeface="Roboto" charset="0"/>
                  <a:cs typeface="Roboto" charset="0"/>
                </a:rPr>
                <a:t>DRIVE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47E76A4-CF03-221F-3FE5-08A6BB95C152}"/>
                </a:ext>
              </a:extLst>
            </p:cNvPr>
            <p:cNvSpPr txBox="1"/>
            <p:nvPr/>
          </p:nvSpPr>
          <p:spPr>
            <a:xfrm>
              <a:off x="14122456" y="9058358"/>
              <a:ext cx="6228015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en-US" sz="2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Tạo</a:t>
              </a:r>
              <a:r>
                <a:rPr lang="en-US" sz="2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động</a:t>
              </a:r>
              <a:r>
                <a:rPr lang="en-US" sz="2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lực</a:t>
              </a:r>
              <a:r>
                <a:rPr lang="en-US" sz="2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sz="2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tinh</a:t>
              </a:r>
              <a:r>
                <a:rPr lang="en-US" sz="2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thần</a:t>
              </a:r>
              <a:r>
                <a:rPr lang="en-US" sz="2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sở</a:t>
              </a:r>
              <a:r>
                <a:rPr lang="en-US" sz="2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hữu</a:t>
              </a:r>
              <a:r>
                <a:rPr lang="en-US" sz="2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và</a:t>
              </a:r>
              <a:r>
                <a:rPr lang="en-US" sz="2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văn</a:t>
              </a:r>
              <a:r>
                <a:rPr lang="en-US" sz="2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hóa</a:t>
              </a:r>
              <a:r>
                <a:rPr lang="en-US" sz="2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thực</a:t>
              </a:r>
              <a:r>
                <a:rPr lang="en-US" sz="2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thi</a:t>
              </a:r>
              <a:r>
                <a:rPr lang="en-US" sz="2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mạnh</a:t>
              </a:r>
              <a:r>
                <a:rPr lang="en-US" sz="2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mẽ</a:t>
              </a:r>
              <a:r>
                <a:rPr lang="en-US" sz="2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trong</a:t>
              </a:r>
              <a:r>
                <a:rPr lang="en-US" sz="2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tổ</a:t>
              </a:r>
              <a:r>
                <a:rPr lang="en-US" sz="2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2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chức</a:t>
              </a:r>
              <a:r>
                <a:rPr lang="en-US" sz="2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.</a:t>
              </a:r>
              <a:endParaRPr lang="en-US" sz="2400" dirty="0">
                <a:solidFill>
                  <a:schemeClr val="bg2">
                    <a:lumMod val="50000"/>
                    <a:lumOff val="50000"/>
                  </a:schemeClr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25" name="Freeform: Shape 620">
            <a:extLst>
              <a:ext uri="{FF2B5EF4-FFF2-40B4-BE49-F238E27FC236}">
                <a16:creationId xmlns:a16="http://schemas.microsoft.com/office/drawing/2014/main" id="{DA57F4C1-AF45-B132-5F89-B8386C674696}"/>
              </a:ext>
            </a:extLst>
          </p:cNvPr>
          <p:cNvSpPr/>
          <p:nvPr/>
        </p:nvSpPr>
        <p:spPr>
          <a:xfrm>
            <a:off x="13867089" y="10801492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4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67707C8-0868-DBAE-89D5-C3DC37D10231}"/>
              </a:ext>
            </a:extLst>
          </p:cNvPr>
          <p:cNvGrpSpPr/>
          <p:nvPr/>
        </p:nvGrpSpPr>
        <p:grpSpPr>
          <a:xfrm>
            <a:off x="3626267" y="2568613"/>
            <a:ext cx="9910707" cy="407300"/>
            <a:chOff x="-1034492" y="4560703"/>
            <a:chExt cx="17614447" cy="723900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946147B-1B2D-5422-01B3-EDCC9CE414E6}"/>
                </a:ext>
              </a:extLst>
            </p:cNvPr>
            <p:cNvCxnSpPr>
              <a:cxnSpLocks/>
            </p:cNvCxnSpPr>
            <p:nvPr/>
          </p:nvCxnSpPr>
          <p:spPr>
            <a:xfrm>
              <a:off x="-1034492" y="4574472"/>
              <a:ext cx="17614447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8E1DE04-ACC1-2D1B-FF19-24E8A8BA4002}"/>
                </a:ext>
              </a:extLst>
            </p:cNvPr>
            <p:cNvCxnSpPr/>
            <p:nvPr/>
          </p:nvCxnSpPr>
          <p:spPr>
            <a:xfrm>
              <a:off x="16579955" y="4560703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0775ACB-E6A7-EC35-D2F3-94A08603AFDC}"/>
              </a:ext>
            </a:extLst>
          </p:cNvPr>
          <p:cNvGrpSpPr/>
          <p:nvPr/>
        </p:nvGrpSpPr>
        <p:grpSpPr>
          <a:xfrm>
            <a:off x="5822704" y="4711862"/>
            <a:ext cx="7714270" cy="407300"/>
            <a:chOff x="2869269" y="8369932"/>
            <a:chExt cx="13710686" cy="723900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0642656-7117-E1DA-E0CC-F4CC36271BE6}"/>
                </a:ext>
              </a:extLst>
            </p:cNvPr>
            <p:cNvCxnSpPr>
              <a:cxnSpLocks/>
            </p:cNvCxnSpPr>
            <p:nvPr/>
          </p:nvCxnSpPr>
          <p:spPr>
            <a:xfrm>
              <a:off x="2869269" y="8383701"/>
              <a:ext cx="1371068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4D89A72-0F55-E99E-4742-7B90257DD2CA}"/>
                </a:ext>
              </a:extLst>
            </p:cNvPr>
            <p:cNvCxnSpPr/>
            <p:nvPr/>
          </p:nvCxnSpPr>
          <p:spPr>
            <a:xfrm>
              <a:off x="16579955" y="8369932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54E2E24-1FFB-56E5-6D7E-8A2B83A49C82}"/>
              </a:ext>
            </a:extLst>
          </p:cNvPr>
          <p:cNvGrpSpPr/>
          <p:nvPr/>
        </p:nvGrpSpPr>
        <p:grpSpPr>
          <a:xfrm>
            <a:off x="7592660" y="6878407"/>
            <a:ext cx="5944314" cy="407300"/>
            <a:chOff x="6015038" y="12220565"/>
            <a:chExt cx="10564917" cy="723900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54FDF6E-CF15-E8FC-8BBB-37200637E6B3}"/>
                </a:ext>
              </a:extLst>
            </p:cNvPr>
            <p:cNvCxnSpPr>
              <a:cxnSpLocks/>
            </p:cNvCxnSpPr>
            <p:nvPr/>
          </p:nvCxnSpPr>
          <p:spPr>
            <a:xfrm>
              <a:off x="6015038" y="12234334"/>
              <a:ext cx="10564917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328FE8C-7907-E999-D1B1-5C1A28F67DB4}"/>
                </a:ext>
              </a:extLst>
            </p:cNvPr>
            <p:cNvCxnSpPr/>
            <p:nvPr/>
          </p:nvCxnSpPr>
          <p:spPr>
            <a:xfrm>
              <a:off x="16579955" y="12220565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44F2DEC-8C70-07F5-86A6-A183D0623844}"/>
              </a:ext>
            </a:extLst>
          </p:cNvPr>
          <p:cNvGrpSpPr/>
          <p:nvPr/>
        </p:nvGrpSpPr>
        <p:grpSpPr>
          <a:xfrm>
            <a:off x="5822704" y="8940914"/>
            <a:ext cx="7714270" cy="407300"/>
            <a:chOff x="2869269" y="15886289"/>
            <a:chExt cx="13710686" cy="723900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9770D76-1529-DD3B-AC1C-B3722D0D7008}"/>
                </a:ext>
              </a:extLst>
            </p:cNvPr>
            <p:cNvCxnSpPr>
              <a:cxnSpLocks/>
            </p:cNvCxnSpPr>
            <p:nvPr/>
          </p:nvCxnSpPr>
          <p:spPr>
            <a:xfrm>
              <a:off x="2869269" y="15900058"/>
              <a:ext cx="1371068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4D5336B-DF89-E9B5-9594-E24C739378EA}"/>
                </a:ext>
              </a:extLst>
            </p:cNvPr>
            <p:cNvCxnSpPr/>
            <p:nvPr/>
          </p:nvCxnSpPr>
          <p:spPr>
            <a:xfrm>
              <a:off x="16579955" y="15886289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A351224-AFF6-40A7-0D0B-E8B34F9AE071}"/>
              </a:ext>
            </a:extLst>
          </p:cNvPr>
          <p:cNvGrpSpPr/>
          <p:nvPr/>
        </p:nvGrpSpPr>
        <p:grpSpPr>
          <a:xfrm>
            <a:off x="3403590" y="10999726"/>
            <a:ext cx="10133384" cy="407300"/>
            <a:chOff x="-1430259" y="19545446"/>
            <a:chExt cx="18010214" cy="723900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1000E7C-ACD2-8546-B5B2-F46615AAD411}"/>
                </a:ext>
              </a:extLst>
            </p:cNvPr>
            <p:cNvCxnSpPr>
              <a:cxnSpLocks/>
            </p:cNvCxnSpPr>
            <p:nvPr/>
          </p:nvCxnSpPr>
          <p:spPr>
            <a:xfrm>
              <a:off x="-1430259" y="19559215"/>
              <a:ext cx="18010214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279A03B9-6614-A168-DA13-4B2107D99AC6}"/>
                </a:ext>
              </a:extLst>
            </p:cNvPr>
            <p:cNvCxnSpPr/>
            <p:nvPr/>
          </p:nvCxnSpPr>
          <p:spPr>
            <a:xfrm>
              <a:off x="16579955" y="19545446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C79BD74-361F-0DA0-CEED-B5F5C96E410A}"/>
              </a:ext>
            </a:extLst>
          </p:cNvPr>
          <p:cNvGrpSpPr/>
          <p:nvPr/>
        </p:nvGrpSpPr>
        <p:grpSpPr>
          <a:xfrm>
            <a:off x="4097910" y="3791623"/>
            <a:ext cx="1724794" cy="1917178"/>
            <a:chOff x="4097910" y="3791623"/>
            <a:chExt cx="1724794" cy="1917178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841A498-D618-1B5D-7818-3FDEB28CC301}"/>
                </a:ext>
              </a:extLst>
            </p:cNvPr>
            <p:cNvSpPr/>
            <p:nvPr/>
          </p:nvSpPr>
          <p:spPr>
            <a:xfrm>
              <a:off x="4097910" y="3791623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8DC9183-607F-EE9E-5212-248127BFFF0A}"/>
                </a:ext>
              </a:extLst>
            </p:cNvPr>
            <p:cNvSpPr/>
            <p:nvPr/>
          </p:nvSpPr>
          <p:spPr>
            <a:xfrm>
              <a:off x="4320587" y="4039137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schemeClr val="lt1"/>
                </a:solidFill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929F8DC-305D-D983-DDCE-84027C8B5BE2}"/>
              </a:ext>
            </a:extLst>
          </p:cNvPr>
          <p:cNvGrpSpPr/>
          <p:nvPr/>
        </p:nvGrpSpPr>
        <p:grpSpPr>
          <a:xfrm>
            <a:off x="5867866" y="5899411"/>
            <a:ext cx="1724794" cy="1917178"/>
            <a:chOff x="5867866" y="5899411"/>
            <a:chExt cx="1724794" cy="1917178"/>
          </a:xfrm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61DCA09-F7E6-1959-C0A9-AA59CB4D0C97}"/>
                </a:ext>
              </a:extLst>
            </p:cNvPr>
            <p:cNvSpPr/>
            <p:nvPr/>
          </p:nvSpPr>
          <p:spPr>
            <a:xfrm>
              <a:off x="5867866" y="5899411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C8BA6B0-3937-DA3D-8991-5E91D72A1014}"/>
                </a:ext>
              </a:extLst>
            </p:cNvPr>
            <p:cNvSpPr/>
            <p:nvPr/>
          </p:nvSpPr>
          <p:spPr>
            <a:xfrm>
              <a:off x="6090543" y="6146925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0A02F0F-5DC5-818A-17E3-CF0B7EDF151D}"/>
              </a:ext>
            </a:extLst>
          </p:cNvPr>
          <p:cNvGrpSpPr/>
          <p:nvPr/>
        </p:nvGrpSpPr>
        <p:grpSpPr>
          <a:xfrm>
            <a:off x="4097910" y="8058758"/>
            <a:ext cx="1724794" cy="1917178"/>
            <a:chOff x="4097910" y="8058758"/>
            <a:chExt cx="1724794" cy="1917178"/>
          </a:xfrm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F15BD24-4AEA-0EC4-A3FC-01F5989C2719}"/>
                </a:ext>
              </a:extLst>
            </p:cNvPr>
            <p:cNvSpPr/>
            <p:nvPr/>
          </p:nvSpPr>
          <p:spPr>
            <a:xfrm>
              <a:off x="4097910" y="8058758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4FA3CA8-3D68-85F4-A4E3-69D53B923716}"/>
                </a:ext>
              </a:extLst>
            </p:cNvPr>
            <p:cNvSpPr/>
            <p:nvPr/>
          </p:nvSpPr>
          <p:spPr>
            <a:xfrm>
              <a:off x="4320587" y="8306272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8D5B1FD9-1662-42BE-835D-6054FD8510A8}"/>
              </a:ext>
            </a:extLst>
          </p:cNvPr>
          <p:cNvGrpSpPr/>
          <p:nvPr/>
        </p:nvGrpSpPr>
        <p:grpSpPr>
          <a:xfrm>
            <a:off x="1901473" y="10126007"/>
            <a:ext cx="1724794" cy="1917178"/>
            <a:chOff x="1901473" y="10126007"/>
            <a:chExt cx="1724794" cy="1917178"/>
          </a:xfrm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807053E-58F3-8992-F7C6-60AA743D2B2D}"/>
                </a:ext>
              </a:extLst>
            </p:cNvPr>
            <p:cNvSpPr/>
            <p:nvPr/>
          </p:nvSpPr>
          <p:spPr>
            <a:xfrm>
              <a:off x="1901473" y="10126007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41E229A7-D1EF-7927-5F8A-FE1D97A139C1}"/>
                </a:ext>
              </a:extLst>
            </p:cNvPr>
            <p:cNvSpPr/>
            <p:nvPr/>
          </p:nvSpPr>
          <p:spPr>
            <a:xfrm>
              <a:off x="2124150" y="10373521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E2A320B-15BA-6A3B-1C8E-B3ABC3CAF08D}"/>
              </a:ext>
            </a:extLst>
          </p:cNvPr>
          <p:cNvGrpSpPr/>
          <p:nvPr/>
        </p:nvGrpSpPr>
        <p:grpSpPr>
          <a:xfrm>
            <a:off x="1901473" y="1672814"/>
            <a:ext cx="1724794" cy="1917178"/>
            <a:chOff x="1901473" y="1672814"/>
            <a:chExt cx="1724794" cy="1917178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40207733-5AB0-83F5-5FAD-C5C145A51CAB}"/>
                </a:ext>
              </a:extLst>
            </p:cNvPr>
            <p:cNvSpPr/>
            <p:nvPr/>
          </p:nvSpPr>
          <p:spPr>
            <a:xfrm>
              <a:off x="1901473" y="1672814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C9E7A3F-7FD0-1C2C-7D91-6F248D5B3608}"/>
                </a:ext>
              </a:extLst>
            </p:cNvPr>
            <p:cNvSpPr/>
            <p:nvPr/>
          </p:nvSpPr>
          <p:spPr>
            <a:xfrm>
              <a:off x="2124150" y="1920328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56" name="Group 2">
            <a:extLst>
              <a:ext uri="{FF2B5EF4-FFF2-40B4-BE49-F238E27FC236}">
                <a16:creationId xmlns:a16="http://schemas.microsoft.com/office/drawing/2014/main" id="{3D7C121D-A65F-E962-D07C-2C251513FFD9}"/>
              </a:ext>
            </a:extLst>
          </p:cNvPr>
          <p:cNvGrpSpPr>
            <a:grpSpLocks/>
          </p:cNvGrpSpPr>
          <p:nvPr/>
        </p:nvGrpSpPr>
        <p:grpSpPr bwMode="auto">
          <a:xfrm>
            <a:off x="2525670" y="2393203"/>
            <a:ext cx="476400" cy="476398"/>
            <a:chOff x="935175" y="452884"/>
            <a:chExt cx="512067" cy="512065"/>
          </a:xfrm>
          <a:solidFill>
            <a:schemeClr val="bg2"/>
          </a:solidFill>
        </p:grpSpPr>
        <p:sp>
          <p:nvSpPr>
            <p:cNvPr id="57" name="Freeform 1">
              <a:extLst>
                <a:ext uri="{FF2B5EF4-FFF2-40B4-BE49-F238E27FC236}">
                  <a16:creationId xmlns:a16="http://schemas.microsoft.com/office/drawing/2014/main" id="{722FECD2-F204-32C1-8628-05CE3AF44E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175" y="452884"/>
              <a:ext cx="512066" cy="512065"/>
            </a:xfrm>
            <a:custGeom>
              <a:avLst/>
              <a:gdLst>
                <a:gd name="T0" fmla="*/ 456470 w 1575"/>
                <a:gd name="T1" fmla="*/ 456434 h 1574"/>
                <a:gd name="T2" fmla="*/ 456470 w 1575"/>
                <a:gd name="T3" fmla="*/ 456434 h 1574"/>
                <a:gd name="T4" fmla="*/ 55271 w 1575"/>
                <a:gd name="T5" fmla="*/ 456434 h 1574"/>
                <a:gd name="T6" fmla="*/ 55271 w 1575"/>
                <a:gd name="T7" fmla="*/ 55306 h 1574"/>
                <a:gd name="T8" fmla="*/ 311141 w 1575"/>
                <a:gd name="T9" fmla="*/ 55306 h 1574"/>
                <a:gd name="T10" fmla="*/ 311141 w 1575"/>
                <a:gd name="T11" fmla="*/ 0 h 1574"/>
                <a:gd name="T12" fmla="*/ 55271 w 1575"/>
                <a:gd name="T13" fmla="*/ 0 h 1574"/>
                <a:gd name="T14" fmla="*/ 0 w 1575"/>
                <a:gd name="T15" fmla="*/ 55306 h 1574"/>
                <a:gd name="T16" fmla="*/ 0 w 1575"/>
                <a:gd name="T17" fmla="*/ 456434 h 1574"/>
                <a:gd name="T18" fmla="*/ 55271 w 1575"/>
                <a:gd name="T19" fmla="*/ 511740 h 1574"/>
                <a:gd name="T20" fmla="*/ 456470 w 1575"/>
                <a:gd name="T21" fmla="*/ 511740 h 1574"/>
                <a:gd name="T22" fmla="*/ 511741 w 1575"/>
                <a:gd name="T23" fmla="*/ 456434 h 1574"/>
                <a:gd name="T24" fmla="*/ 511741 w 1575"/>
                <a:gd name="T25" fmla="*/ 200727 h 1574"/>
                <a:gd name="T26" fmla="*/ 456470 w 1575"/>
                <a:gd name="T27" fmla="*/ 200727 h 1574"/>
                <a:gd name="T28" fmla="*/ 456470 w 1575"/>
                <a:gd name="T29" fmla="*/ 456434 h 15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575" h="1574">
                  <a:moveTo>
                    <a:pt x="1404" y="1403"/>
                  </a:moveTo>
                  <a:lnTo>
                    <a:pt x="1404" y="1403"/>
                  </a:lnTo>
                  <a:cubicBezTo>
                    <a:pt x="170" y="1403"/>
                    <a:pt x="170" y="1403"/>
                    <a:pt x="170" y="1403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957" y="170"/>
                    <a:pt x="957" y="170"/>
                    <a:pt x="957" y="170"/>
                  </a:cubicBezTo>
                  <a:cubicBezTo>
                    <a:pt x="957" y="0"/>
                    <a:pt x="957" y="0"/>
                    <a:pt x="957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85" y="0"/>
                    <a:pt x="0" y="85"/>
                    <a:pt x="0" y="170"/>
                  </a:cubicBezTo>
                  <a:cubicBezTo>
                    <a:pt x="0" y="1403"/>
                    <a:pt x="0" y="1403"/>
                    <a:pt x="0" y="1403"/>
                  </a:cubicBezTo>
                  <a:cubicBezTo>
                    <a:pt x="0" y="1488"/>
                    <a:pt x="85" y="1573"/>
                    <a:pt x="170" y="1573"/>
                  </a:cubicBezTo>
                  <a:cubicBezTo>
                    <a:pt x="1404" y="1573"/>
                    <a:pt x="1404" y="1573"/>
                    <a:pt x="1404" y="1573"/>
                  </a:cubicBezTo>
                  <a:cubicBezTo>
                    <a:pt x="1489" y="1573"/>
                    <a:pt x="1574" y="1488"/>
                    <a:pt x="1574" y="1403"/>
                  </a:cubicBezTo>
                  <a:cubicBezTo>
                    <a:pt x="1574" y="617"/>
                    <a:pt x="1574" y="617"/>
                    <a:pt x="1574" y="617"/>
                  </a:cubicBezTo>
                  <a:cubicBezTo>
                    <a:pt x="1404" y="617"/>
                    <a:pt x="1404" y="617"/>
                    <a:pt x="1404" y="617"/>
                  </a:cubicBezTo>
                  <a:lnTo>
                    <a:pt x="1404" y="140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8" name="Freeform 2">
              <a:extLst>
                <a:ext uri="{FF2B5EF4-FFF2-40B4-BE49-F238E27FC236}">
                  <a16:creationId xmlns:a16="http://schemas.microsoft.com/office/drawing/2014/main" id="{93D49F99-11A0-29E5-DF01-425AA64CBD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736887"/>
              <a:ext cx="63112" cy="110445"/>
            </a:xfrm>
            <a:custGeom>
              <a:avLst/>
              <a:gdLst>
                <a:gd name="T0" fmla="*/ 62785 w 193"/>
                <a:gd name="T1" fmla="*/ 0 h 341"/>
                <a:gd name="T2" fmla="*/ 0 w 193"/>
                <a:gd name="T3" fmla="*/ 0 h 341"/>
                <a:gd name="T4" fmla="*/ 0 w 193"/>
                <a:gd name="T5" fmla="*/ 110121 h 341"/>
                <a:gd name="T6" fmla="*/ 62785 w 193"/>
                <a:gd name="T7" fmla="*/ 110121 h 341"/>
                <a:gd name="T8" fmla="*/ 62785 w 193"/>
                <a:gd name="T9" fmla="*/ 0 h 3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3" h="341">
                  <a:moveTo>
                    <a:pt x="192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9" name="Freeform 3">
              <a:extLst>
                <a:ext uri="{FF2B5EF4-FFF2-40B4-BE49-F238E27FC236}">
                  <a16:creationId xmlns:a16="http://schemas.microsoft.com/office/drawing/2014/main" id="{B9FFB711-A05B-C8D8-0E62-C9933C428F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793" y="653695"/>
              <a:ext cx="55940" cy="193638"/>
            </a:xfrm>
            <a:custGeom>
              <a:avLst/>
              <a:gdLst>
                <a:gd name="T0" fmla="*/ 55615 w 172"/>
                <a:gd name="T1" fmla="*/ 0 h 596"/>
                <a:gd name="T2" fmla="*/ 0 w 172"/>
                <a:gd name="T3" fmla="*/ 0 h 596"/>
                <a:gd name="T4" fmla="*/ 0 w 172"/>
                <a:gd name="T5" fmla="*/ 193313 h 596"/>
                <a:gd name="T6" fmla="*/ 55615 w 172"/>
                <a:gd name="T7" fmla="*/ 193313 h 596"/>
                <a:gd name="T8" fmla="*/ 55615 w 172"/>
                <a:gd name="T9" fmla="*/ 0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596">
                  <a:moveTo>
                    <a:pt x="171" y="0"/>
                  </a:moveTo>
                  <a:lnTo>
                    <a:pt x="0" y="0"/>
                  </a:lnTo>
                  <a:lnTo>
                    <a:pt x="0" y="595"/>
                  </a:lnTo>
                  <a:lnTo>
                    <a:pt x="171" y="595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0" name="Freeform 4">
              <a:extLst>
                <a:ext uri="{FF2B5EF4-FFF2-40B4-BE49-F238E27FC236}">
                  <a16:creationId xmlns:a16="http://schemas.microsoft.com/office/drawing/2014/main" id="{E8A2FCDE-9D5B-DE2C-7DE7-28739187A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239" y="563330"/>
              <a:ext cx="55940" cy="284003"/>
            </a:xfrm>
            <a:custGeom>
              <a:avLst/>
              <a:gdLst>
                <a:gd name="T0" fmla="*/ 55613 w 171"/>
                <a:gd name="T1" fmla="*/ 0 h 873"/>
                <a:gd name="T2" fmla="*/ 0 w 171"/>
                <a:gd name="T3" fmla="*/ 0 h 873"/>
                <a:gd name="T4" fmla="*/ 0 w 171"/>
                <a:gd name="T5" fmla="*/ 283678 h 873"/>
                <a:gd name="T6" fmla="*/ 55613 w 171"/>
                <a:gd name="T7" fmla="*/ 283678 h 873"/>
                <a:gd name="T8" fmla="*/ 55613 w 171"/>
                <a:gd name="T9" fmla="*/ 0 h 8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1" h="873">
                  <a:moveTo>
                    <a:pt x="170" y="0"/>
                  </a:moveTo>
                  <a:lnTo>
                    <a:pt x="0" y="0"/>
                  </a:lnTo>
                  <a:lnTo>
                    <a:pt x="0" y="872"/>
                  </a:lnTo>
                  <a:lnTo>
                    <a:pt x="170" y="872"/>
                  </a:lnTo>
                  <a:lnTo>
                    <a:pt x="17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1" name="Freeform 5">
              <a:extLst>
                <a:ext uri="{FF2B5EF4-FFF2-40B4-BE49-F238E27FC236}">
                  <a16:creationId xmlns:a16="http://schemas.microsoft.com/office/drawing/2014/main" id="{49DB908F-B4A4-3267-0C57-82006A1A64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452884"/>
              <a:ext cx="173558" cy="173557"/>
            </a:xfrm>
            <a:custGeom>
              <a:avLst/>
              <a:gdLst>
                <a:gd name="T0" fmla="*/ 117876 w 533"/>
                <a:gd name="T1" fmla="*/ 55356 h 533"/>
                <a:gd name="T2" fmla="*/ 117876 w 533"/>
                <a:gd name="T3" fmla="*/ 0 h 533"/>
                <a:gd name="T4" fmla="*/ 62520 w 533"/>
                <a:gd name="T5" fmla="*/ 0 h 533"/>
                <a:gd name="T6" fmla="*/ 62520 w 533"/>
                <a:gd name="T7" fmla="*/ 55356 h 533"/>
                <a:gd name="T8" fmla="*/ 0 w 533"/>
                <a:gd name="T9" fmla="*/ 55356 h 533"/>
                <a:gd name="T10" fmla="*/ 0 w 533"/>
                <a:gd name="T11" fmla="*/ 110712 h 533"/>
                <a:gd name="T12" fmla="*/ 62520 w 533"/>
                <a:gd name="T13" fmla="*/ 110712 h 533"/>
                <a:gd name="T14" fmla="*/ 62520 w 533"/>
                <a:gd name="T15" fmla="*/ 173231 h 533"/>
                <a:gd name="T16" fmla="*/ 117876 w 533"/>
                <a:gd name="T17" fmla="*/ 173231 h 533"/>
                <a:gd name="T18" fmla="*/ 117876 w 533"/>
                <a:gd name="T19" fmla="*/ 110712 h 533"/>
                <a:gd name="T20" fmla="*/ 173232 w 533"/>
                <a:gd name="T21" fmla="*/ 110712 h 533"/>
                <a:gd name="T22" fmla="*/ 173232 w 533"/>
                <a:gd name="T23" fmla="*/ 55356 h 533"/>
                <a:gd name="T24" fmla="*/ 117876 w 533"/>
                <a:gd name="T25" fmla="*/ 55356 h 5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3" h="533">
                  <a:moveTo>
                    <a:pt x="362" y="170"/>
                  </a:moveTo>
                  <a:lnTo>
                    <a:pt x="362" y="0"/>
                  </a:lnTo>
                  <a:lnTo>
                    <a:pt x="192" y="0"/>
                  </a:lnTo>
                  <a:lnTo>
                    <a:pt x="192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532"/>
                  </a:lnTo>
                  <a:lnTo>
                    <a:pt x="362" y="532"/>
                  </a:lnTo>
                  <a:lnTo>
                    <a:pt x="362" y="340"/>
                  </a:lnTo>
                  <a:lnTo>
                    <a:pt x="532" y="340"/>
                  </a:lnTo>
                  <a:lnTo>
                    <a:pt x="532" y="170"/>
                  </a:lnTo>
                  <a:lnTo>
                    <a:pt x="362" y="17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62" name="Freeform 26">
            <a:extLst>
              <a:ext uri="{FF2B5EF4-FFF2-40B4-BE49-F238E27FC236}">
                <a16:creationId xmlns:a16="http://schemas.microsoft.com/office/drawing/2014/main" id="{6A120155-3783-38A4-448B-16F2AD2D2C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9628" y="4479532"/>
            <a:ext cx="541358" cy="541358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1CA27A49-D8D6-BF7D-0195-2E160F1380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2440" y="6607967"/>
            <a:ext cx="455646" cy="500064"/>
          </a:xfrm>
          <a:custGeom>
            <a:avLst/>
            <a:gdLst>
              <a:gd name="T0" fmla="*/ 2147483646 w 1576"/>
              <a:gd name="T1" fmla="*/ 2147483646 h 1724"/>
              <a:gd name="T2" fmla="*/ 2147483646 w 1576"/>
              <a:gd name="T3" fmla="*/ 2147483646 h 1724"/>
              <a:gd name="T4" fmla="*/ 2147483646 w 1576"/>
              <a:gd name="T5" fmla="*/ 2147483646 h 1724"/>
              <a:gd name="T6" fmla="*/ 2147483646 w 1576"/>
              <a:gd name="T7" fmla="*/ 2147483646 h 1724"/>
              <a:gd name="T8" fmla="*/ 2147483646 w 1576"/>
              <a:gd name="T9" fmla="*/ 2147483646 h 1724"/>
              <a:gd name="T10" fmla="*/ 2147483646 w 1576"/>
              <a:gd name="T11" fmla="*/ 2147483646 h 1724"/>
              <a:gd name="T12" fmla="*/ 2147483646 w 1576"/>
              <a:gd name="T13" fmla="*/ 2147483646 h 1724"/>
              <a:gd name="T14" fmla="*/ 2147483646 w 1576"/>
              <a:gd name="T15" fmla="*/ 2147483646 h 1724"/>
              <a:gd name="T16" fmla="*/ 2147483646 w 1576"/>
              <a:gd name="T17" fmla="*/ 2147483646 h 1724"/>
              <a:gd name="T18" fmla="*/ 2147483646 w 1576"/>
              <a:gd name="T19" fmla="*/ 2147483646 h 1724"/>
              <a:gd name="T20" fmla="*/ 2147483646 w 1576"/>
              <a:gd name="T21" fmla="*/ 2147483646 h 1724"/>
              <a:gd name="T22" fmla="*/ 2147483646 w 1576"/>
              <a:gd name="T23" fmla="*/ 0 h 1724"/>
              <a:gd name="T24" fmla="*/ 2147483646 w 1576"/>
              <a:gd name="T25" fmla="*/ 2147483646 h 1724"/>
              <a:gd name="T26" fmla="*/ 2147483646 w 1576"/>
              <a:gd name="T27" fmla="*/ 2147483646 h 1724"/>
              <a:gd name="T28" fmla="*/ 2147483646 w 1576"/>
              <a:gd name="T29" fmla="*/ 2147483646 h 1724"/>
              <a:gd name="T30" fmla="*/ 2147483646 w 1576"/>
              <a:gd name="T31" fmla="*/ 2147483646 h 1724"/>
              <a:gd name="T32" fmla="*/ 2147483646 w 1576"/>
              <a:gd name="T33" fmla="*/ 2147483646 h 1724"/>
              <a:gd name="T34" fmla="*/ 0 w 1576"/>
              <a:gd name="T35" fmla="*/ 2147483646 h 1724"/>
              <a:gd name="T36" fmla="*/ 0 w 1576"/>
              <a:gd name="T37" fmla="*/ 2147483646 h 1724"/>
              <a:gd name="T38" fmla="*/ 2147483646 w 1576"/>
              <a:gd name="T39" fmla="*/ 2147483646 h 1724"/>
              <a:gd name="T40" fmla="*/ 2147483646 w 1576"/>
              <a:gd name="T41" fmla="*/ 2147483646 h 1724"/>
              <a:gd name="T42" fmla="*/ 2147483646 w 1576"/>
              <a:gd name="T43" fmla="*/ 2147483646 h 1724"/>
              <a:gd name="T44" fmla="*/ 2147483646 w 1576"/>
              <a:gd name="T45" fmla="*/ 2147483646 h 1724"/>
              <a:gd name="T46" fmla="*/ 2147483646 w 1576"/>
              <a:gd name="T47" fmla="*/ 2147483646 h 1724"/>
              <a:gd name="T48" fmla="*/ 2147483646 w 1576"/>
              <a:gd name="T49" fmla="*/ 2147483646 h 1724"/>
              <a:gd name="T50" fmla="*/ 2147483646 w 1576"/>
              <a:gd name="T51" fmla="*/ 2147483646 h 1724"/>
              <a:gd name="T52" fmla="*/ 2147483646 w 1576"/>
              <a:gd name="T53" fmla="*/ 2147483646 h 1724"/>
              <a:gd name="T54" fmla="*/ 2147483646 w 1576"/>
              <a:gd name="T55" fmla="*/ 2147483646 h 1724"/>
              <a:gd name="T56" fmla="*/ 2147483646 w 1576"/>
              <a:gd name="T57" fmla="*/ 2147483646 h 1724"/>
              <a:gd name="T58" fmla="*/ 2147483646 w 1576"/>
              <a:gd name="T59" fmla="*/ 2147483646 h 1724"/>
              <a:gd name="T60" fmla="*/ 2147483646 w 1576"/>
              <a:gd name="T61" fmla="*/ 2147483646 h 1724"/>
              <a:gd name="T62" fmla="*/ 2147483646 w 1576"/>
              <a:gd name="T63" fmla="*/ 2147483646 h 1724"/>
              <a:gd name="T64" fmla="*/ 2147483646 w 1576"/>
              <a:gd name="T65" fmla="*/ 2147483646 h 1724"/>
              <a:gd name="T66" fmla="*/ 2147483646 w 1576"/>
              <a:gd name="T67" fmla="*/ 2147483646 h 1724"/>
              <a:gd name="T68" fmla="*/ 2147483646 w 1576"/>
              <a:gd name="T69" fmla="*/ 2147483646 h 1724"/>
              <a:gd name="T70" fmla="*/ 2147483646 w 1576"/>
              <a:gd name="T71" fmla="*/ 2147483646 h 1724"/>
              <a:gd name="T72" fmla="*/ 2147483646 w 1576"/>
              <a:gd name="T73" fmla="*/ 2147483646 h 1724"/>
              <a:gd name="T74" fmla="*/ 2147483646 w 1576"/>
              <a:gd name="T75" fmla="*/ 2147483646 h 1724"/>
              <a:gd name="T76" fmla="*/ 2147483646 w 1576"/>
              <a:gd name="T77" fmla="*/ 2147483646 h 172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76" h="1724">
                <a:moveTo>
                  <a:pt x="1299" y="702"/>
                </a:moveTo>
                <a:lnTo>
                  <a:pt x="1299" y="702"/>
                </a:lnTo>
                <a:cubicBezTo>
                  <a:pt x="1192" y="574"/>
                  <a:pt x="1192" y="574"/>
                  <a:pt x="1192" y="574"/>
                </a:cubicBezTo>
                <a:cubicBezTo>
                  <a:pt x="617" y="1149"/>
                  <a:pt x="617" y="1149"/>
                  <a:pt x="617" y="1149"/>
                </a:cubicBezTo>
                <a:cubicBezTo>
                  <a:pt x="384" y="915"/>
                  <a:pt x="384" y="915"/>
                  <a:pt x="384" y="915"/>
                </a:cubicBezTo>
                <a:cubicBezTo>
                  <a:pt x="277" y="1042"/>
                  <a:pt x="277" y="1042"/>
                  <a:pt x="277" y="1042"/>
                </a:cubicBezTo>
                <a:cubicBezTo>
                  <a:pt x="617" y="1383"/>
                  <a:pt x="617" y="1383"/>
                  <a:pt x="617" y="1383"/>
                </a:cubicBezTo>
                <a:lnTo>
                  <a:pt x="1299" y="702"/>
                </a:lnTo>
                <a:close/>
                <a:moveTo>
                  <a:pt x="1405" y="170"/>
                </a:moveTo>
                <a:lnTo>
                  <a:pt x="1405" y="170"/>
                </a:lnTo>
                <a:cubicBezTo>
                  <a:pt x="1022" y="170"/>
                  <a:pt x="1022" y="170"/>
                  <a:pt x="1022" y="170"/>
                </a:cubicBezTo>
                <a:cubicBezTo>
                  <a:pt x="1001" y="64"/>
                  <a:pt x="894" y="0"/>
                  <a:pt x="788" y="0"/>
                </a:cubicBezTo>
                <a:cubicBezTo>
                  <a:pt x="681" y="0"/>
                  <a:pt x="575" y="64"/>
                  <a:pt x="554" y="170"/>
                </a:cubicBezTo>
                <a:cubicBezTo>
                  <a:pt x="170" y="170"/>
                  <a:pt x="170" y="170"/>
                  <a:pt x="170" y="170"/>
                </a:cubicBezTo>
                <a:lnTo>
                  <a:pt x="149" y="170"/>
                </a:lnTo>
                <a:cubicBezTo>
                  <a:pt x="107" y="191"/>
                  <a:pt x="85" y="191"/>
                  <a:pt x="64" y="234"/>
                </a:cubicBezTo>
                <a:cubicBezTo>
                  <a:pt x="43" y="234"/>
                  <a:pt x="21" y="255"/>
                  <a:pt x="21" y="276"/>
                </a:cubicBezTo>
                <a:cubicBezTo>
                  <a:pt x="21" y="298"/>
                  <a:pt x="0" y="319"/>
                  <a:pt x="0" y="340"/>
                </a:cubicBezTo>
                <a:cubicBezTo>
                  <a:pt x="0" y="1553"/>
                  <a:pt x="0" y="1553"/>
                  <a:pt x="0" y="1553"/>
                </a:cubicBezTo>
                <a:cubicBezTo>
                  <a:pt x="0" y="1575"/>
                  <a:pt x="21" y="1596"/>
                  <a:pt x="21" y="1617"/>
                </a:cubicBezTo>
                <a:cubicBezTo>
                  <a:pt x="21" y="1638"/>
                  <a:pt x="43" y="1660"/>
                  <a:pt x="64" y="1681"/>
                </a:cubicBezTo>
                <a:cubicBezTo>
                  <a:pt x="85" y="1702"/>
                  <a:pt x="107" y="1723"/>
                  <a:pt x="149" y="1723"/>
                </a:cubicBezTo>
                <a:lnTo>
                  <a:pt x="170" y="1723"/>
                </a:lnTo>
                <a:cubicBezTo>
                  <a:pt x="1405" y="1723"/>
                  <a:pt x="1405" y="1723"/>
                  <a:pt x="1405" y="1723"/>
                </a:cubicBezTo>
                <a:cubicBezTo>
                  <a:pt x="1490" y="1723"/>
                  <a:pt x="1575" y="1660"/>
                  <a:pt x="1575" y="1553"/>
                </a:cubicBezTo>
                <a:cubicBezTo>
                  <a:pt x="1575" y="340"/>
                  <a:pt x="1575" y="340"/>
                  <a:pt x="1575" y="340"/>
                </a:cubicBezTo>
                <a:cubicBezTo>
                  <a:pt x="1575" y="255"/>
                  <a:pt x="1490" y="170"/>
                  <a:pt x="1405" y="170"/>
                </a:cubicBezTo>
                <a:close/>
                <a:moveTo>
                  <a:pt x="788" y="149"/>
                </a:moveTo>
                <a:lnTo>
                  <a:pt x="788" y="149"/>
                </a:lnTo>
                <a:cubicBezTo>
                  <a:pt x="830" y="149"/>
                  <a:pt x="851" y="170"/>
                  <a:pt x="851" y="213"/>
                </a:cubicBezTo>
                <a:cubicBezTo>
                  <a:pt x="851" y="255"/>
                  <a:pt x="830" y="276"/>
                  <a:pt x="788" y="276"/>
                </a:cubicBezTo>
                <a:cubicBezTo>
                  <a:pt x="745" y="276"/>
                  <a:pt x="724" y="255"/>
                  <a:pt x="724" y="213"/>
                </a:cubicBezTo>
                <a:cubicBezTo>
                  <a:pt x="724" y="170"/>
                  <a:pt x="745" y="149"/>
                  <a:pt x="788" y="149"/>
                </a:cubicBezTo>
                <a:close/>
                <a:moveTo>
                  <a:pt x="1405" y="1553"/>
                </a:moveTo>
                <a:lnTo>
                  <a:pt x="1405" y="1553"/>
                </a:lnTo>
                <a:cubicBezTo>
                  <a:pt x="170" y="1553"/>
                  <a:pt x="170" y="1553"/>
                  <a:pt x="170" y="1553"/>
                </a:cubicBezTo>
                <a:cubicBezTo>
                  <a:pt x="170" y="340"/>
                  <a:pt x="170" y="340"/>
                  <a:pt x="170" y="340"/>
                </a:cubicBezTo>
                <a:cubicBezTo>
                  <a:pt x="1405" y="340"/>
                  <a:pt x="1405" y="340"/>
                  <a:pt x="1405" y="340"/>
                </a:cubicBezTo>
                <a:lnTo>
                  <a:pt x="1405" y="155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4" name="Freeform 62">
            <a:extLst>
              <a:ext uri="{FF2B5EF4-FFF2-40B4-BE49-F238E27FC236}">
                <a16:creationId xmlns:a16="http://schemas.microsoft.com/office/drawing/2014/main" id="{521C44F0-9038-66E3-2BE8-0BAA0A5BE5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379" y="8766012"/>
            <a:ext cx="637856" cy="502668"/>
          </a:xfrm>
          <a:custGeom>
            <a:avLst/>
            <a:gdLst>
              <a:gd name="T0" fmla="*/ 2147483646 w 1478"/>
              <a:gd name="T1" fmla="*/ 2147483646 h 1163"/>
              <a:gd name="T2" fmla="*/ 2147483646 w 1478"/>
              <a:gd name="T3" fmla="*/ 2147483646 h 1163"/>
              <a:gd name="T4" fmla="*/ 2147483646 w 1478"/>
              <a:gd name="T5" fmla="*/ 2147483646 h 1163"/>
              <a:gd name="T6" fmla="*/ 2147483646 w 1478"/>
              <a:gd name="T7" fmla="*/ 2147483646 h 1163"/>
              <a:gd name="T8" fmla="*/ 2147483646 w 1478"/>
              <a:gd name="T9" fmla="*/ 2147483646 h 1163"/>
              <a:gd name="T10" fmla="*/ 2147483646 w 1478"/>
              <a:gd name="T11" fmla="*/ 2147483646 h 1163"/>
              <a:gd name="T12" fmla="*/ 2147483646 w 1478"/>
              <a:gd name="T13" fmla="*/ 2147483646 h 1163"/>
              <a:gd name="T14" fmla="*/ 2147483646 w 1478"/>
              <a:gd name="T15" fmla="*/ 2147483646 h 1163"/>
              <a:gd name="T16" fmla="*/ 2147483646 w 1478"/>
              <a:gd name="T17" fmla="*/ 2147483646 h 1163"/>
              <a:gd name="T18" fmla="*/ 2147483646 w 1478"/>
              <a:gd name="T19" fmla="*/ 2147483646 h 1163"/>
              <a:gd name="T20" fmla="*/ 2147483646 w 1478"/>
              <a:gd name="T21" fmla="*/ 2147483646 h 1163"/>
              <a:gd name="T22" fmla="*/ 2147483646 w 1478"/>
              <a:gd name="T23" fmla="*/ 2147483646 h 1163"/>
              <a:gd name="T24" fmla="*/ 2147483646 w 1478"/>
              <a:gd name="T25" fmla="*/ 0 h 1163"/>
              <a:gd name="T26" fmla="*/ 2147483646 w 1478"/>
              <a:gd name="T27" fmla="*/ 0 h 1163"/>
              <a:gd name="T28" fmla="*/ 2147483646 w 1478"/>
              <a:gd name="T29" fmla="*/ 2147483646 h 1163"/>
              <a:gd name="T30" fmla="*/ 2147483646 w 1478"/>
              <a:gd name="T31" fmla="*/ 2147483646 h 1163"/>
              <a:gd name="T32" fmla="*/ 2147483646 w 1478"/>
              <a:gd name="T33" fmla="*/ 2147483646 h 1163"/>
              <a:gd name="T34" fmla="*/ 2147483646 w 1478"/>
              <a:gd name="T35" fmla="*/ 2147483646 h 1163"/>
              <a:gd name="T36" fmla="*/ 2147483646 w 1478"/>
              <a:gd name="T37" fmla="*/ 2147483646 h 1163"/>
              <a:gd name="T38" fmla="*/ 2147483646 w 1478"/>
              <a:gd name="T39" fmla="*/ 2147483646 h 1163"/>
              <a:gd name="T40" fmla="*/ 2147483646 w 1478"/>
              <a:gd name="T41" fmla="*/ 2147483646 h 1163"/>
              <a:gd name="T42" fmla="*/ 0 w 1478"/>
              <a:gd name="T43" fmla="*/ 2147483646 h 1163"/>
              <a:gd name="T44" fmla="*/ 0 w 1478"/>
              <a:gd name="T45" fmla="*/ 2147483646 h 1163"/>
              <a:gd name="T46" fmla="*/ 2147483646 w 1478"/>
              <a:gd name="T47" fmla="*/ 2147483646 h 1163"/>
              <a:gd name="T48" fmla="*/ 2147483646 w 1478"/>
              <a:gd name="T49" fmla="*/ 2147483646 h 1163"/>
              <a:gd name="T50" fmla="*/ 2147483646 w 1478"/>
              <a:gd name="T51" fmla="*/ 2147483646 h 1163"/>
              <a:gd name="T52" fmla="*/ 2147483646 w 1478"/>
              <a:gd name="T53" fmla="*/ 2147483646 h 1163"/>
              <a:gd name="T54" fmla="*/ 2147483646 w 1478"/>
              <a:gd name="T55" fmla="*/ 2147483646 h 1163"/>
              <a:gd name="T56" fmla="*/ 2147483646 w 1478"/>
              <a:gd name="T57" fmla="*/ 2147483646 h 116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478" h="1163">
                <a:moveTo>
                  <a:pt x="1477" y="541"/>
                </a:moveTo>
                <a:lnTo>
                  <a:pt x="1137" y="1020"/>
                </a:lnTo>
                <a:cubicBezTo>
                  <a:pt x="1109" y="1061"/>
                  <a:pt x="1061" y="1086"/>
                  <a:pt x="1010" y="1086"/>
                </a:cubicBezTo>
                <a:lnTo>
                  <a:pt x="777" y="1086"/>
                </a:lnTo>
                <a:lnTo>
                  <a:pt x="777" y="931"/>
                </a:lnTo>
                <a:lnTo>
                  <a:pt x="1010" y="931"/>
                </a:lnTo>
                <a:lnTo>
                  <a:pt x="1287" y="543"/>
                </a:lnTo>
                <a:lnTo>
                  <a:pt x="1010" y="155"/>
                </a:lnTo>
                <a:lnTo>
                  <a:pt x="234" y="155"/>
                </a:lnTo>
                <a:lnTo>
                  <a:pt x="234" y="388"/>
                </a:lnTo>
                <a:lnTo>
                  <a:pt x="79" y="388"/>
                </a:lnTo>
                <a:lnTo>
                  <a:pt x="79" y="155"/>
                </a:lnTo>
                <a:cubicBezTo>
                  <a:pt x="79" y="69"/>
                  <a:pt x="150" y="0"/>
                  <a:pt x="234" y="0"/>
                </a:cubicBezTo>
                <a:lnTo>
                  <a:pt x="1010" y="0"/>
                </a:lnTo>
                <a:cubicBezTo>
                  <a:pt x="1061" y="0"/>
                  <a:pt x="1109" y="23"/>
                  <a:pt x="1137" y="66"/>
                </a:cubicBezTo>
                <a:lnTo>
                  <a:pt x="1477" y="541"/>
                </a:lnTo>
                <a:close/>
                <a:moveTo>
                  <a:pt x="622" y="774"/>
                </a:moveTo>
                <a:lnTo>
                  <a:pt x="389" y="774"/>
                </a:lnTo>
                <a:lnTo>
                  <a:pt x="389" y="541"/>
                </a:lnTo>
                <a:lnTo>
                  <a:pt x="234" y="541"/>
                </a:lnTo>
                <a:lnTo>
                  <a:pt x="234" y="774"/>
                </a:lnTo>
                <a:lnTo>
                  <a:pt x="0" y="774"/>
                </a:lnTo>
                <a:lnTo>
                  <a:pt x="0" y="929"/>
                </a:lnTo>
                <a:lnTo>
                  <a:pt x="234" y="929"/>
                </a:lnTo>
                <a:lnTo>
                  <a:pt x="234" y="1162"/>
                </a:lnTo>
                <a:lnTo>
                  <a:pt x="389" y="1162"/>
                </a:lnTo>
                <a:lnTo>
                  <a:pt x="389" y="929"/>
                </a:lnTo>
                <a:lnTo>
                  <a:pt x="622" y="929"/>
                </a:lnTo>
                <a:lnTo>
                  <a:pt x="622" y="77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5" name="Freeform 29">
            <a:extLst>
              <a:ext uri="{FF2B5EF4-FFF2-40B4-BE49-F238E27FC236}">
                <a16:creationId xmlns:a16="http://schemas.microsoft.com/office/drawing/2014/main" id="{3177DF1A-9951-2E2A-CA3C-D887502A9A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5669" y="10846393"/>
            <a:ext cx="476402" cy="476404"/>
          </a:xfrm>
          <a:custGeom>
            <a:avLst/>
            <a:gdLst>
              <a:gd name="T0" fmla="*/ 2147483646 w 1399"/>
              <a:gd name="T1" fmla="*/ 2147483646 h 1399"/>
              <a:gd name="T2" fmla="*/ 2147483646 w 1399"/>
              <a:gd name="T3" fmla="*/ 2147483646 h 1399"/>
              <a:gd name="T4" fmla="*/ 2147483646 w 1399"/>
              <a:gd name="T5" fmla="*/ 2147483646 h 1399"/>
              <a:gd name="T6" fmla="*/ 2147483646 w 1399"/>
              <a:gd name="T7" fmla="*/ 2147483646 h 1399"/>
              <a:gd name="T8" fmla="*/ 2147483646 w 1399"/>
              <a:gd name="T9" fmla="*/ 0 h 1399"/>
              <a:gd name="T10" fmla="*/ 2147483646 w 1399"/>
              <a:gd name="T11" fmla="*/ 0 h 1399"/>
              <a:gd name="T12" fmla="*/ 0 w 1399"/>
              <a:gd name="T13" fmla="*/ 2147483646 h 1399"/>
              <a:gd name="T14" fmla="*/ 0 w 1399"/>
              <a:gd name="T15" fmla="*/ 2147483646 h 1399"/>
              <a:gd name="T16" fmla="*/ 2147483646 w 1399"/>
              <a:gd name="T17" fmla="*/ 2147483646 h 1399"/>
              <a:gd name="T18" fmla="*/ 2147483646 w 1399"/>
              <a:gd name="T19" fmla="*/ 2147483646 h 1399"/>
              <a:gd name="T20" fmla="*/ 2147483646 w 1399"/>
              <a:gd name="T21" fmla="*/ 2147483646 h 1399"/>
              <a:gd name="T22" fmla="*/ 2147483646 w 1399"/>
              <a:gd name="T23" fmla="*/ 2147483646 h 1399"/>
              <a:gd name="T24" fmla="*/ 2147483646 w 1399"/>
              <a:gd name="T25" fmla="*/ 2147483646 h 1399"/>
              <a:gd name="T26" fmla="*/ 2147483646 w 1399"/>
              <a:gd name="T27" fmla="*/ 2147483646 h 1399"/>
              <a:gd name="T28" fmla="*/ 2147483646 w 1399"/>
              <a:gd name="T29" fmla="*/ 2147483646 h 1399"/>
              <a:gd name="T30" fmla="*/ 2147483646 w 1399"/>
              <a:gd name="T31" fmla="*/ 0 h 1399"/>
              <a:gd name="T32" fmla="*/ 2147483646 w 1399"/>
              <a:gd name="T33" fmla="*/ 2147483646 h 1399"/>
              <a:gd name="T34" fmla="*/ 2147483646 w 1399"/>
              <a:gd name="T35" fmla="*/ 2147483646 h 1399"/>
              <a:gd name="T36" fmla="*/ 2147483646 w 1399"/>
              <a:gd name="T37" fmla="*/ 2147483646 h 1399"/>
              <a:gd name="T38" fmla="*/ 2147483646 w 1399"/>
              <a:gd name="T39" fmla="*/ 2147483646 h 1399"/>
              <a:gd name="T40" fmla="*/ 2147483646 w 1399"/>
              <a:gd name="T41" fmla="*/ 2147483646 h 1399"/>
              <a:gd name="T42" fmla="*/ 2147483646 w 1399"/>
              <a:gd name="T43" fmla="*/ 2147483646 h 1399"/>
              <a:gd name="T44" fmla="*/ 2147483646 w 1399"/>
              <a:gd name="T45" fmla="*/ 2147483646 h 1399"/>
              <a:gd name="T46" fmla="*/ 2147483646 w 1399"/>
              <a:gd name="T47" fmla="*/ 0 h 1399"/>
              <a:gd name="T48" fmla="*/ 2147483646 w 1399"/>
              <a:gd name="T49" fmla="*/ 0 h 1399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399" h="1399">
                <a:moveTo>
                  <a:pt x="1241" y="1243"/>
                </a:moveTo>
                <a:lnTo>
                  <a:pt x="155" y="1243"/>
                </a:lnTo>
                <a:lnTo>
                  <a:pt x="155" y="155"/>
                </a:lnTo>
                <a:lnTo>
                  <a:pt x="698" y="155"/>
                </a:lnTo>
                <a:lnTo>
                  <a:pt x="698" y="0"/>
                </a:lnTo>
                <a:lnTo>
                  <a:pt x="155" y="0"/>
                </a:lnTo>
                <a:cubicBezTo>
                  <a:pt x="69" y="0"/>
                  <a:pt x="0" y="71"/>
                  <a:pt x="0" y="155"/>
                </a:cubicBezTo>
                <a:lnTo>
                  <a:pt x="0" y="1243"/>
                </a:lnTo>
                <a:cubicBezTo>
                  <a:pt x="0" y="1330"/>
                  <a:pt x="69" y="1398"/>
                  <a:pt x="155" y="1398"/>
                </a:cubicBezTo>
                <a:lnTo>
                  <a:pt x="1243" y="1398"/>
                </a:lnTo>
                <a:cubicBezTo>
                  <a:pt x="1330" y="1398"/>
                  <a:pt x="1398" y="1327"/>
                  <a:pt x="1398" y="1243"/>
                </a:cubicBezTo>
                <a:lnTo>
                  <a:pt x="1398" y="700"/>
                </a:lnTo>
                <a:lnTo>
                  <a:pt x="1243" y="700"/>
                </a:lnTo>
                <a:lnTo>
                  <a:pt x="1243" y="1243"/>
                </a:lnTo>
                <a:lnTo>
                  <a:pt x="1241" y="1243"/>
                </a:lnTo>
                <a:close/>
                <a:moveTo>
                  <a:pt x="853" y="0"/>
                </a:moveTo>
                <a:lnTo>
                  <a:pt x="853" y="155"/>
                </a:lnTo>
                <a:lnTo>
                  <a:pt x="1132" y="155"/>
                </a:lnTo>
                <a:lnTo>
                  <a:pt x="368" y="919"/>
                </a:lnTo>
                <a:lnTo>
                  <a:pt x="477" y="1028"/>
                </a:lnTo>
                <a:lnTo>
                  <a:pt x="1241" y="264"/>
                </a:lnTo>
                <a:lnTo>
                  <a:pt x="1241" y="543"/>
                </a:lnTo>
                <a:lnTo>
                  <a:pt x="1396" y="543"/>
                </a:lnTo>
                <a:lnTo>
                  <a:pt x="1396" y="0"/>
                </a:lnTo>
                <a:lnTo>
                  <a:pt x="85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6" name="!!SubTitle">
            <a:extLst>
              <a:ext uri="{FF2B5EF4-FFF2-40B4-BE49-F238E27FC236}">
                <a16:creationId xmlns:a16="http://schemas.microsoft.com/office/drawing/2014/main" id="{BBB9D1AA-1099-F35F-FEA7-63D8C22B2714}"/>
              </a:ext>
            </a:extLst>
          </p:cNvPr>
          <p:cNvSpPr txBox="1"/>
          <p:nvPr/>
        </p:nvSpPr>
        <p:spPr>
          <a:xfrm rot="5400000">
            <a:off x="19634780" y="6627168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67" name="!!SlideOcean">
            <a:extLst>
              <a:ext uri="{FF2B5EF4-FFF2-40B4-BE49-F238E27FC236}">
                <a16:creationId xmlns:a16="http://schemas.microsoft.com/office/drawing/2014/main" id="{10542727-E18B-C076-53DB-53DE845620E3}"/>
              </a:ext>
            </a:extLst>
          </p:cNvPr>
          <p:cNvSpPr txBox="1"/>
          <p:nvPr/>
        </p:nvSpPr>
        <p:spPr>
          <a:xfrm rot="5400000">
            <a:off x="-525058" y="665794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F599AFA-5183-4AAC-C720-F83898DEDEBD}"/>
              </a:ext>
            </a:extLst>
          </p:cNvPr>
          <p:cNvGrpSpPr/>
          <p:nvPr/>
        </p:nvGrpSpPr>
        <p:grpSpPr>
          <a:xfrm>
            <a:off x="14136427" y="10613687"/>
            <a:ext cx="6228018" cy="1242063"/>
            <a:chOff x="14136427" y="10613687"/>
            <a:chExt cx="6228018" cy="1242063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E3A8FF5B-37E6-6570-8A4E-ED267E7FA28A}"/>
                </a:ext>
              </a:extLst>
            </p:cNvPr>
            <p:cNvSpPr txBox="1"/>
            <p:nvPr/>
          </p:nvSpPr>
          <p:spPr>
            <a:xfrm>
              <a:off x="14136427" y="10613687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  <a:ea typeface="Roboto" charset="0"/>
                  <a:cs typeface="Roboto" charset="0"/>
                </a:rPr>
                <a:t>DEVELOP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1DA2AF4E-40A6-2DB3-5968-2CE8846BA862}"/>
                </a:ext>
              </a:extLst>
            </p:cNvPr>
            <p:cNvSpPr txBox="1"/>
            <p:nvPr/>
          </p:nvSpPr>
          <p:spPr>
            <a:xfrm>
              <a:off x="14136428" y="11122216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Đánh giá, rút kinh nghiệm và nâng cấp năng lực, hệ thống, con người để bền vững.</a:t>
              </a:r>
              <a:endParaRPr lang="en-US" sz="2400" dirty="0">
                <a:solidFill>
                  <a:schemeClr val="bg2">
                    <a:lumMod val="50000"/>
                    <a:lumOff val="50000"/>
                  </a:schemeClr>
                </a:solidFill>
                <a:ea typeface="Lato Light" charset="0"/>
                <a:cs typeface="Lat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2386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/>
          <p:bldP spid="9" grpId="0" animBg="1"/>
          <p:bldP spid="13" grpId="0" animBg="1"/>
          <p:bldP spid="17" grpId="0" animBg="1"/>
          <p:bldP spid="21" grpId="0" animBg="1"/>
          <p:bldP spid="25" grpId="0" animBg="1"/>
          <p:bldP spid="62" grpId="0" animBg="1"/>
          <p:bldP spid="63" grpId="0" animBg="1"/>
          <p:bldP spid="64" grpId="0" animBg="1"/>
          <p:bldP spid="65" grpId="0" animBg="1"/>
          <p:bldP spid="6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/>
          <p:bldP spid="9" grpId="0" animBg="1"/>
          <p:bldP spid="13" grpId="0" animBg="1"/>
          <p:bldP spid="17" grpId="0" animBg="1"/>
          <p:bldP spid="21" grpId="0" animBg="1"/>
          <p:bldP spid="25" grpId="0" animBg="1"/>
          <p:bldP spid="62" grpId="0" animBg="1"/>
          <p:bldP spid="63" grpId="0" animBg="1"/>
          <p:bldP spid="64" grpId="0" animBg="1"/>
          <p:bldP spid="65" grpId="0" animBg="1"/>
          <p:bldP spid="66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FBAB12E5-C063-F558-5048-DBE858F211D6}"/>
              </a:ext>
            </a:extLst>
          </p:cNvPr>
          <p:cNvSpPr/>
          <p:nvPr/>
        </p:nvSpPr>
        <p:spPr>
          <a:xfrm rot="5400000">
            <a:off x="-1686022" y="1686028"/>
            <a:ext cx="13715997" cy="10343946"/>
          </a:xfrm>
          <a:custGeom>
            <a:avLst/>
            <a:gdLst>
              <a:gd name="connsiteX0" fmla="*/ 0 w 13715997"/>
              <a:gd name="connsiteY0" fmla="*/ 10343946 h 10343946"/>
              <a:gd name="connsiteX1" fmla="*/ 0 w 13715997"/>
              <a:gd name="connsiteY1" fmla="*/ 6520825 h 10343946"/>
              <a:gd name="connsiteX2" fmla="*/ 6883605 w 13715997"/>
              <a:gd name="connsiteY2" fmla="*/ 0 h 10343946"/>
              <a:gd name="connsiteX3" fmla="*/ 13715997 w 13715997"/>
              <a:gd name="connsiteY3" fmla="*/ 6472313 h 10343946"/>
              <a:gd name="connsiteX4" fmla="*/ 13715997 w 13715997"/>
              <a:gd name="connsiteY4" fmla="*/ 10343946 h 10343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7" h="10343946">
                <a:moveTo>
                  <a:pt x="0" y="10343946"/>
                </a:moveTo>
                <a:lnTo>
                  <a:pt x="0" y="6520825"/>
                </a:lnTo>
                <a:lnTo>
                  <a:pt x="6883605" y="0"/>
                </a:lnTo>
                <a:lnTo>
                  <a:pt x="13715997" y="6472313"/>
                </a:lnTo>
                <a:lnTo>
                  <a:pt x="13715997" y="10343946"/>
                </a:lnTo>
                <a:close/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096F155-0483-2528-A929-86A4D6D16A5A}"/>
              </a:ext>
            </a:extLst>
          </p:cNvPr>
          <p:cNvSpPr/>
          <p:nvPr/>
        </p:nvSpPr>
        <p:spPr>
          <a:xfrm rot="5400000">
            <a:off x="-2352379" y="2352386"/>
            <a:ext cx="13715997" cy="9011231"/>
          </a:xfrm>
          <a:custGeom>
            <a:avLst/>
            <a:gdLst>
              <a:gd name="connsiteX0" fmla="*/ 0 w 13715997"/>
              <a:gd name="connsiteY0" fmla="*/ 9011231 h 9011231"/>
              <a:gd name="connsiteX1" fmla="*/ 0 w 13715997"/>
              <a:gd name="connsiteY1" fmla="*/ 6520824 h 9011231"/>
              <a:gd name="connsiteX2" fmla="*/ 6883605 w 13715997"/>
              <a:gd name="connsiteY2" fmla="*/ 0 h 9011231"/>
              <a:gd name="connsiteX3" fmla="*/ 13715997 w 13715997"/>
              <a:gd name="connsiteY3" fmla="*/ 6472312 h 9011231"/>
              <a:gd name="connsiteX4" fmla="*/ 13715997 w 13715997"/>
              <a:gd name="connsiteY4" fmla="*/ 9011231 h 9011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7" h="9011231">
                <a:moveTo>
                  <a:pt x="0" y="9011231"/>
                </a:moveTo>
                <a:lnTo>
                  <a:pt x="0" y="6520824"/>
                </a:lnTo>
                <a:lnTo>
                  <a:pt x="6883605" y="0"/>
                </a:lnTo>
                <a:lnTo>
                  <a:pt x="13715997" y="6472312"/>
                </a:lnTo>
                <a:lnTo>
                  <a:pt x="13715997" y="9011231"/>
                </a:lnTo>
                <a:close/>
              </a:path>
            </a:pathLst>
          </a:cu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9821D77-6DB6-6057-7B52-43FB7B838F84}"/>
              </a:ext>
            </a:extLst>
          </p:cNvPr>
          <p:cNvSpPr/>
          <p:nvPr/>
        </p:nvSpPr>
        <p:spPr>
          <a:xfrm rot="5400000">
            <a:off x="-3005230" y="3005236"/>
            <a:ext cx="13715998" cy="7705531"/>
          </a:xfrm>
          <a:custGeom>
            <a:avLst/>
            <a:gdLst>
              <a:gd name="connsiteX0" fmla="*/ 0 w 13715998"/>
              <a:gd name="connsiteY0" fmla="*/ 7705531 h 7705531"/>
              <a:gd name="connsiteX1" fmla="*/ 0 w 13715998"/>
              <a:gd name="connsiteY1" fmla="*/ 6520825 h 7705531"/>
              <a:gd name="connsiteX2" fmla="*/ 6883606 w 13715998"/>
              <a:gd name="connsiteY2" fmla="*/ 0 h 7705531"/>
              <a:gd name="connsiteX3" fmla="*/ 13715998 w 13715998"/>
              <a:gd name="connsiteY3" fmla="*/ 6472313 h 7705531"/>
              <a:gd name="connsiteX4" fmla="*/ 13715998 w 13715998"/>
              <a:gd name="connsiteY4" fmla="*/ 7705531 h 7705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8" h="7705531">
                <a:moveTo>
                  <a:pt x="0" y="7705531"/>
                </a:moveTo>
                <a:lnTo>
                  <a:pt x="0" y="6520825"/>
                </a:lnTo>
                <a:lnTo>
                  <a:pt x="6883606" y="0"/>
                </a:lnTo>
                <a:lnTo>
                  <a:pt x="13715998" y="6472313"/>
                </a:lnTo>
                <a:lnTo>
                  <a:pt x="13715998" y="7705531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pic>
        <p:nvPicPr>
          <p:cNvPr id="136" name="Picture Placeholder 135" descr="A group of papers and a plant on a table&#10;&#10;AI-generated content may be incorrect.">
            <a:extLst>
              <a:ext uri="{FF2B5EF4-FFF2-40B4-BE49-F238E27FC236}">
                <a16:creationId xmlns:a16="http://schemas.microsoft.com/office/drawing/2014/main" id="{1A317B29-78AF-F7FF-41C1-35B4F318F9E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672"/>
          <a:stretch>
            <a:fillRect/>
          </a:stretch>
        </p:blipFill>
        <p:spPr>
          <a:xfrm>
            <a:off x="6" y="993"/>
            <a:ext cx="6519887" cy="13715009"/>
          </a:xfrm>
        </p:spPr>
      </p:pic>
      <p:sp>
        <p:nvSpPr>
          <p:cNvPr id="42" name="Title 1">
            <a:extLst>
              <a:ext uri="{FF2B5EF4-FFF2-40B4-BE49-F238E27FC236}">
                <a16:creationId xmlns:a16="http://schemas.microsoft.com/office/drawing/2014/main" id="{CA789440-9556-4F21-D1F5-204F49E18A46}"/>
              </a:ext>
            </a:extLst>
          </p:cNvPr>
          <p:cNvSpPr txBox="1">
            <a:spLocks/>
          </p:cNvSpPr>
          <p:nvPr/>
        </p:nvSpPr>
        <p:spPr>
          <a:xfrm rot="5400000">
            <a:off x="16060793" y="6421734"/>
            <a:ext cx="13716000" cy="872532"/>
          </a:xfrm>
          <a:prstGeom prst="rect">
            <a:avLst/>
          </a:prstGeom>
        </p:spPr>
        <p:txBody>
          <a:bodyPr vert="horz" lIns="51448" tIns="25724" rIns="51448" bIns="25724" rtlCol="0" anchor="ctr">
            <a:noAutofit/>
          </a:bodyPr>
          <a:lstStyle>
            <a:lvl1pPr algn="l" defTabSz="18283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b="1" i="0" kern="1200">
                <a:solidFill>
                  <a:schemeClr val="tx1"/>
                </a:solidFill>
                <a:latin typeface="Metropolis" panose="00000500000000000000" pitchFamily="50" charset="0"/>
                <a:ea typeface="Roboto" charset="0"/>
                <a:cs typeface="Metropolis" panose="00000500000000000000" pitchFamily="50" charset="0"/>
              </a:defRPr>
            </a:lvl1pPr>
          </a:lstStyle>
          <a:p>
            <a:pPr algn="ctr"/>
            <a:r>
              <a:rPr lang="en-US" sz="6600" dirty="0">
                <a:solidFill>
                  <a:sysClr val="windowText" lastClr="000000"/>
                </a:solidFill>
                <a:latin typeface="+mj-lt"/>
                <a:cs typeface="Nexa Bold" panose="02000000000000000000" pitchFamily="2" charset="0"/>
              </a:rPr>
              <a:t>BUSINESS</a:t>
            </a:r>
            <a:r>
              <a:rPr lang="en-US" sz="6600" b="0" dirty="0">
                <a:solidFill>
                  <a:sysClr val="windowText" lastClr="000000"/>
                </a:solidFill>
                <a:latin typeface="+mj-lt"/>
                <a:cs typeface="Nexa Bold" panose="02000000000000000000" pitchFamily="2" charset="0"/>
              </a:rPr>
              <a:t> STRATEGY</a:t>
            </a:r>
          </a:p>
        </p:txBody>
      </p:sp>
      <p:sp>
        <p:nvSpPr>
          <p:cNvPr id="44" name="Freeform: Shape 629">
            <a:extLst>
              <a:ext uri="{FF2B5EF4-FFF2-40B4-BE49-F238E27FC236}">
                <a16:creationId xmlns:a16="http://schemas.microsoft.com/office/drawing/2014/main" id="{4FA44CB2-CD81-7DD6-A57B-ED1343B04513}"/>
              </a:ext>
            </a:extLst>
          </p:cNvPr>
          <p:cNvSpPr/>
          <p:nvPr/>
        </p:nvSpPr>
        <p:spPr>
          <a:xfrm>
            <a:off x="13799026" y="2386238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tx2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97157F43-F364-AFE1-53CE-B0237B0391FD}"/>
              </a:ext>
            </a:extLst>
          </p:cNvPr>
          <p:cNvGrpSpPr/>
          <p:nvPr/>
        </p:nvGrpSpPr>
        <p:grpSpPr>
          <a:xfrm>
            <a:off x="14136428" y="2190509"/>
            <a:ext cx="6228017" cy="1242063"/>
            <a:chOff x="14136428" y="2190509"/>
            <a:chExt cx="6228017" cy="1242063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16689F1-7644-7031-A844-0B5111622938}"/>
                </a:ext>
              </a:extLst>
            </p:cNvPr>
            <p:cNvSpPr txBox="1"/>
            <p:nvPr/>
          </p:nvSpPr>
          <p:spPr>
            <a:xfrm>
              <a:off x="14136428" y="2190509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DIAGNOSE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B5824B4-71E9-5C3D-E1D4-42B283842BAD}"/>
                </a:ext>
              </a:extLst>
            </p:cNvPr>
            <p:cNvSpPr txBox="1"/>
            <p:nvPr/>
          </p:nvSpPr>
          <p:spPr>
            <a:xfrm>
              <a:off x="14136428" y="2699038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  <a:ea typeface="Lato Light" charset="0"/>
                  <a:cs typeface="Lato Light" charset="0"/>
                </a:rPr>
                <a:t>Xác định vấn đề cốt lõi, cơ hội và nguyên nhân gốc từ dữ liệu và thực tiễn.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48" name="Freeform: Shape 593">
            <a:extLst>
              <a:ext uri="{FF2B5EF4-FFF2-40B4-BE49-F238E27FC236}">
                <a16:creationId xmlns:a16="http://schemas.microsoft.com/office/drawing/2014/main" id="{E7D4E876-E046-F486-214C-BDD4EF8C7179}"/>
              </a:ext>
            </a:extLst>
          </p:cNvPr>
          <p:cNvSpPr/>
          <p:nvPr/>
        </p:nvSpPr>
        <p:spPr>
          <a:xfrm>
            <a:off x="13794524" y="4514727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08C53653-8F51-F8C4-91FF-5ED0431F34A6}"/>
              </a:ext>
            </a:extLst>
          </p:cNvPr>
          <p:cNvGrpSpPr/>
          <p:nvPr/>
        </p:nvGrpSpPr>
        <p:grpSpPr>
          <a:xfrm>
            <a:off x="14136428" y="4299833"/>
            <a:ext cx="6228016" cy="1242063"/>
            <a:chOff x="14136428" y="4299833"/>
            <a:chExt cx="6228016" cy="1242063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5FCEEF5-2DCB-9AA9-790E-DAF89FE36C81}"/>
                </a:ext>
              </a:extLst>
            </p:cNvPr>
            <p:cNvSpPr txBox="1"/>
            <p:nvPr/>
          </p:nvSpPr>
          <p:spPr>
            <a:xfrm>
              <a:off x="14136428" y="4299833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DESIGN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DA88C722-A8A2-A3CF-DE35-D723A305BD39}"/>
                </a:ext>
              </a:extLst>
            </p:cNvPr>
            <p:cNvSpPr txBox="1"/>
            <p:nvPr/>
          </p:nvSpPr>
          <p:spPr>
            <a:xfrm>
              <a:off x="14136429" y="4808362"/>
              <a:ext cx="6228015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</a:rPr>
                <a:t>Xây dựng định hướng, mô hình và kế hoạch chiến lược phù hợp mục tiêu dài hạn.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52" name="Freeform: Shape 602">
            <a:extLst>
              <a:ext uri="{FF2B5EF4-FFF2-40B4-BE49-F238E27FC236}">
                <a16:creationId xmlns:a16="http://schemas.microsoft.com/office/drawing/2014/main" id="{E0D1ECF7-C46C-D5A8-40EE-69753D68DC22}"/>
              </a:ext>
            </a:extLst>
          </p:cNvPr>
          <p:cNvSpPr/>
          <p:nvPr/>
        </p:nvSpPr>
        <p:spPr>
          <a:xfrm>
            <a:off x="13794524" y="6665645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8D963FEA-BA08-2D2C-D068-19F8756FA42A}"/>
              </a:ext>
            </a:extLst>
          </p:cNvPr>
          <p:cNvGrpSpPr/>
          <p:nvPr/>
        </p:nvGrpSpPr>
        <p:grpSpPr>
          <a:xfrm>
            <a:off x="14122455" y="6469916"/>
            <a:ext cx="6228017" cy="1242063"/>
            <a:chOff x="14122455" y="6469916"/>
            <a:chExt cx="6228017" cy="1242063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0CD8D0F-562E-112E-567E-ED15FEC6C7E4}"/>
                </a:ext>
              </a:extLst>
            </p:cNvPr>
            <p:cNvSpPr txBox="1"/>
            <p:nvPr/>
          </p:nvSpPr>
          <p:spPr>
            <a:xfrm>
              <a:off x="14122455" y="6469916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DELIVER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C1997DF-7F80-DB25-4A3E-DBDCA5FE3E78}"/>
                </a:ext>
              </a:extLst>
            </p:cNvPr>
            <p:cNvSpPr txBox="1"/>
            <p:nvPr/>
          </p:nvSpPr>
          <p:spPr>
            <a:xfrm>
              <a:off x="14122455" y="6978445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</a:rPr>
                <a:t>Biến chiến lược thành hành động cụ thể, gắn trách nhiệm và kết quả rõ ràng.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56" name="Freeform: Shape 611">
            <a:extLst>
              <a:ext uri="{FF2B5EF4-FFF2-40B4-BE49-F238E27FC236}">
                <a16:creationId xmlns:a16="http://schemas.microsoft.com/office/drawing/2014/main" id="{F9521D7B-11A1-74AE-D7E7-E50FE72E4EA5}"/>
              </a:ext>
            </a:extLst>
          </p:cNvPr>
          <p:cNvSpPr/>
          <p:nvPr/>
        </p:nvSpPr>
        <p:spPr>
          <a:xfrm>
            <a:off x="13800700" y="8745558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22945D65-61F8-61F0-A736-BF5E521F8463}"/>
              </a:ext>
            </a:extLst>
          </p:cNvPr>
          <p:cNvGrpSpPr/>
          <p:nvPr/>
        </p:nvGrpSpPr>
        <p:grpSpPr>
          <a:xfrm>
            <a:off x="14122455" y="8549829"/>
            <a:ext cx="6228016" cy="1242063"/>
            <a:chOff x="14122455" y="8549829"/>
            <a:chExt cx="6228016" cy="1242063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55D10CD-6ACE-DF99-4069-4EB8102BE580}"/>
                </a:ext>
              </a:extLst>
            </p:cNvPr>
            <p:cNvSpPr txBox="1"/>
            <p:nvPr/>
          </p:nvSpPr>
          <p:spPr>
            <a:xfrm>
              <a:off x="14122455" y="8549829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DRIVE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308A0EE0-48D1-D9A0-D1F2-56F81A7054A5}"/>
                </a:ext>
              </a:extLst>
            </p:cNvPr>
            <p:cNvSpPr txBox="1"/>
            <p:nvPr/>
          </p:nvSpPr>
          <p:spPr>
            <a:xfrm>
              <a:off x="14122456" y="9058358"/>
              <a:ext cx="6228015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en-US" sz="2400" dirty="0" err="1">
                  <a:solidFill>
                    <a:schemeClr val="tx2"/>
                  </a:solidFill>
                </a:rPr>
                <a:t>Tạo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động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lực</a:t>
              </a:r>
              <a:r>
                <a:rPr lang="en-US" sz="2400" dirty="0">
                  <a:solidFill>
                    <a:schemeClr val="tx2"/>
                  </a:solidFill>
                </a:rPr>
                <a:t>, </a:t>
              </a:r>
              <a:r>
                <a:rPr lang="en-US" sz="2400" dirty="0" err="1">
                  <a:solidFill>
                    <a:schemeClr val="tx2"/>
                  </a:solidFill>
                </a:rPr>
                <a:t>tinh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thần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sở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hữu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và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văn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hóa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thực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mạnh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mẽ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trong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tổ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chức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60" name="Freeform: Shape 620">
            <a:extLst>
              <a:ext uri="{FF2B5EF4-FFF2-40B4-BE49-F238E27FC236}">
                <a16:creationId xmlns:a16="http://schemas.microsoft.com/office/drawing/2014/main" id="{4B0DC4BB-68F3-0FBF-7D7F-63FD17230C5C}"/>
              </a:ext>
            </a:extLst>
          </p:cNvPr>
          <p:cNvSpPr/>
          <p:nvPr/>
        </p:nvSpPr>
        <p:spPr>
          <a:xfrm>
            <a:off x="13867089" y="10801492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4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6BAB26F-F70D-2977-8C98-689312B27760}"/>
              </a:ext>
            </a:extLst>
          </p:cNvPr>
          <p:cNvGrpSpPr/>
          <p:nvPr/>
        </p:nvGrpSpPr>
        <p:grpSpPr>
          <a:xfrm>
            <a:off x="3626267" y="2568613"/>
            <a:ext cx="9910707" cy="407300"/>
            <a:chOff x="-1034492" y="4560703"/>
            <a:chExt cx="17614447" cy="723900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AE23B673-8505-B5BA-6B24-E926BB891D49}"/>
                </a:ext>
              </a:extLst>
            </p:cNvPr>
            <p:cNvCxnSpPr>
              <a:cxnSpLocks/>
            </p:cNvCxnSpPr>
            <p:nvPr/>
          </p:nvCxnSpPr>
          <p:spPr>
            <a:xfrm>
              <a:off x="-1034492" y="4574472"/>
              <a:ext cx="17614447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D424FAAC-BA6D-4904-0B74-7303D7F7579D}"/>
                </a:ext>
              </a:extLst>
            </p:cNvPr>
            <p:cNvCxnSpPr/>
            <p:nvPr/>
          </p:nvCxnSpPr>
          <p:spPr>
            <a:xfrm>
              <a:off x="16579955" y="4560703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07D9BE8-1BC2-384E-698C-8449C37128A6}"/>
              </a:ext>
            </a:extLst>
          </p:cNvPr>
          <p:cNvGrpSpPr/>
          <p:nvPr/>
        </p:nvGrpSpPr>
        <p:grpSpPr>
          <a:xfrm>
            <a:off x="5822704" y="4711862"/>
            <a:ext cx="7714270" cy="407300"/>
            <a:chOff x="2869269" y="8369932"/>
            <a:chExt cx="13710686" cy="723900"/>
          </a:xfrm>
        </p:grpSpPr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1BD50362-F1DF-9F7F-D85E-A8CBC211E0F7}"/>
                </a:ext>
              </a:extLst>
            </p:cNvPr>
            <p:cNvCxnSpPr>
              <a:cxnSpLocks/>
            </p:cNvCxnSpPr>
            <p:nvPr/>
          </p:nvCxnSpPr>
          <p:spPr>
            <a:xfrm>
              <a:off x="2869269" y="8383701"/>
              <a:ext cx="1371068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D4572FF7-7957-69A0-F79C-6F45744ED0B7}"/>
                </a:ext>
              </a:extLst>
            </p:cNvPr>
            <p:cNvCxnSpPr/>
            <p:nvPr/>
          </p:nvCxnSpPr>
          <p:spPr>
            <a:xfrm>
              <a:off x="16579955" y="8369932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425E85B1-8A4D-CBD4-B39B-09294B575C4F}"/>
              </a:ext>
            </a:extLst>
          </p:cNvPr>
          <p:cNvGrpSpPr/>
          <p:nvPr/>
        </p:nvGrpSpPr>
        <p:grpSpPr>
          <a:xfrm>
            <a:off x="7592660" y="6878407"/>
            <a:ext cx="5944314" cy="407300"/>
            <a:chOff x="6015038" y="12220565"/>
            <a:chExt cx="10564917" cy="723900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6B26FB76-DC69-421A-22B4-0138693DAD85}"/>
                </a:ext>
              </a:extLst>
            </p:cNvPr>
            <p:cNvCxnSpPr>
              <a:cxnSpLocks/>
            </p:cNvCxnSpPr>
            <p:nvPr/>
          </p:nvCxnSpPr>
          <p:spPr>
            <a:xfrm>
              <a:off x="6015038" y="12234334"/>
              <a:ext cx="10564917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4099A6B7-4DFB-98EF-3D8A-D74E7487477B}"/>
                </a:ext>
              </a:extLst>
            </p:cNvPr>
            <p:cNvCxnSpPr/>
            <p:nvPr/>
          </p:nvCxnSpPr>
          <p:spPr>
            <a:xfrm>
              <a:off x="16579955" y="12220565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6D2754F-BF43-47E5-BABB-FA5F76C439F7}"/>
              </a:ext>
            </a:extLst>
          </p:cNvPr>
          <p:cNvGrpSpPr/>
          <p:nvPr/>
        </p:nvGrpSpPr>
        <p:grpSpPr>
          <a:xfrm>
            <a:off x="5822704" y="8940914"/>
            <a:ext cx="7714270" cy="407300"/>
            <a:chOff x="2869269" y="15886289"/>
            <a:chExt cx="13710686" cy="723900"/>
          </a:xfrm>
        </p:grpSpPr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637DAF25-09C8-C800-6163-3F05AE25B7D7}"/>
                </a:ext>
              </a:extLst>
            </p:cNvPr>
            <p:cNvCxnSpPr>
              <a:cxnSpLocks/>
            </p:cNvCxnSpPr>
            <p:nvPr/>
          </p:nvCxnSpPr>
          <p:spPr>
            <a:xfrm>
              <a:off x="2869269" y="15900058"/>
              <a:ext cx="1371068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634DADCD-23C1-E250-4B8D-6D3DAAF0547E}"/>
                </a:ext>
              </a:extLst>
            </p:cNvPr>
            <p:cNvCxnSpPr/>
            <p:nvPr/>
          </p:nvCxnSpPr>
          <p:spPr>
            <a:xfrm>
              <a:off x="16579955" y="15886289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953B893-482B-2A98-2B40-8728AA89113F}"/>
              </a:ext>
            </a:extLst>
          </p:cNvPr>
          <p:cNvGrpSpPr/>
          <p:nvPr/>
        </p:nvGrpSpPr>
        <p:grpSpPr>
          <a:xfrm>
            <a:off x="3403590" y="10999726"/>
            <a:ext cx="10133384" cy="407300"/>
            <a:chOff x="-1430259" y="19545446"/>
            <a:chExt cx="18010214" cy="723900"/>
          </a:xfrm>
        </p:grpSpPr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5ABCA247-6C41-F5CD-1BB7-4E9875B2C2D6}"/>
                </a:ext>
              </a:extLst>
            </p:cNvPr>
            <p:cNvCxnSpPr>
              <a:cxnSpLocks/>
            </p:cNvCxnSpPr>
            <p:nvPr/>
          </p:nvCxnSpPr>
          <p:spPr>
            <a:xfrm>
              <a:off x="-1430259" y="19559215"/>
              <a:ext cx="18010214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D1769ABF-E225-F967-5D2E-DCE2CB2FE6F1}"/>
                </a:ext>
              </a:extLst>
            </p:cNvPr>
            <p:cNvCxnSpPr/>
            <p:nvPr/>
          </p:nvCxnSpPr>
          <p:spPr>
            <a:xfrm>
              <a:off x="16579955" y="19545446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333F5A73-E384-2FF5-8F54-86205E229161}"/>
              </a:ext>
            </a:extLst>
          </p:cNvPr>
          <p:cNvGrpSpPr/>
          <p:nvPr/>
        </p:nvGrpSpPr>
        <p:grpSpPr>
          <a:xfrm>
            <a:off x="4097910" y="3791623"/>
            <a:ext cx="1724794" cy="1917178"/>
            <a:chOff x="4097910" y="3791623"/>
            <a:chExt cx="1724794" cy="1917178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6F322ADA-CB10-4FB6-1F5A-AE3F77F544DB}"/>
                </a:ext>
              </a:extLst>
            </p:cNvPr>
            <p:cNvSpPr/>
            <p:nvPr/>
          </p:nvSpPr>
          <p:spPr>
            <a:xfrm>
              <a:off x="4097910" y="3791623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C28D490-6D0C-C0B4-3E90-E51A06240983}"/>
                </a:ext>
              </a:extLst>
            </p:cNvPr>
            <p:cNvSpPr/>
            <p:nvPr/>
          </p:nvSpPr>
          <p:spPr>
            <a:xfrm>
              <a:off x="4320587" y="4039137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schemeClr val="lt1"/>
                </a:solidFill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7253B5B4-30A1-DC9C-D424-90A7D8CDD064}"/>
              </a:ext>
            </a:extLst>
          </p:cNvPr>
          <p:cNvGrpSpPr/>
          <p:nvPr/>
        </p:nvGrpSpPr>
        <p:grpSpPr>
          <a:xfrm>
            <a:off x="5867866" y="5899411"/>
            <a:ext cx="1724794" cy="1917178"/>
            <a:chOff x="5867866" y="5899411"/>
            <a:chExt cx="1724794" cy="1917178"/>
          </a:xfrm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F955B3CB-FC08-4690-C21A-FC98383524C7}"/>
                </a:ext>
              </a:extLst>
            </p:cNvPr>
            <p:cNvSpPr/>
            <p:nvPr/>
          </p:nvSpPr>
          <p:spPr>
            <a:xfrm>
              <a:off x="5867866" y="5899411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2E7720D4-AF65-00A6-196A-F755CDE35CEC}"/>
                </a:ext>
              </a:extLst>
            </p:cNvPr>
            <p:cNvSpPr/>
            <p:nvPr/>
          </p:nvSpPr>
          <p:spPr>
            <a:xfrm>
              <a:off x="6090543" y="6146925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CF70F81C-718A-CB7D-6D43-A5811BCC5D59}"/>
              </a:ext>
            </a:extLst>
          </p:cNvPr>
          <p:cNvGrpSpPr/>
          <p:nvPr/>
        </p:nvGrpSpPr>
        <p:grpSpPr>
          <a:xfrm>
            <a:off x="4097910" y="8058758"/>
            <a:ext cx="1724794" cy="1917178"/>
            <a:chOff x="4097910" y="8058758"/>
            <a:chExt cx="1724794" cy="1917178"/>
          </a:xfrm>
        </p:grpSpPr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A413AA9-8FB7-7161-FDB7-808D4AC236EF}"/>
                </a:ext>
              </a:extLst>
            </p:cNvPr>
            <p:cNvSpPr/>
            <p:nvPr/>
          </p:nvSpPr>
          <p:spPr>
            <a:xfrm>
              <a:off x="4097910" y="8058758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255203D-EF31-9ACB-E9C4-312AB3BA5DF2}"/>
                </a:ext>
              </a:extLst>
            </p:cNvPr>
            <p:cNvSpPr/>
            <p:nvPr/>
          </p:nvSpPr>
          <p:spPr>
            <a:xfrm>
              <a:off x="4320587" y="8306272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EC04ECCB-0783-1032-6EB5-13F15492E746}"/>
              </a:ext>
            </a:extLst>
          </p:cNvPr>
          <p:cNvGrpSpPr/>
          <p:nvPr/>
        </p:nvGrpSpPr>
        <p:grpSpPr>
          <a:xfrm>
            <a:off x="1901473" y="10126007"/>
            <a:ext cx="1724794" cy="1917178"/>
            <a:chOff x="1901473" y="10126007"/>
            <a:chExt cx="1724794" cy="1917178"/>
          </a:xfrm>
        </p:grpSpPr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2DBF30D-D4BB-4896-7621-06D2275F6655}"/>
                </a:ext>
              </a:extLst>
            </p:cNvPr>
            <p:cNvSpPr/>
            <p:nvPr/>
          </p:nvSpPr>
          <p:spPr>
            <a:xfrm>
              <a:off x="1901473" y="10126007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FB99016-4EAD-14FB-CD63-C2BB0D710812}"/>
                </a:ext>
              </a:extLst>
            </p:cNvPr>
            <p:cNvSpPr/>
            <p:nvPr/>
          </p:nvSpPr>
          <p:spPr>
            <a:xfrm>
              <a:off x="2124150" y="10373521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7F8729C3-ADF0-7EEA-39C4-F16B2D089E1E}"/>
              </a:ext>
            </a:extLst>
          </p:cNvPr>
          <p:cNvGrpSpPr/>
          <p:nvPr/>
        </p:nvGrpSpPr>
        <p:grpSpPr>
          <a:xfrm>
            <a:off x="1901473" y="1672814"/>
            <a:ext cx="1724794" cy="1917178"/>
            <a:chOff x="1901473" y="1672814"/>
            <a:chExt cx="1724794" cy="1917178"/>
          </a:xfrm>
        </p:grpSpPr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B7CF8FB7-2154-910A-CB8F-CD0DB9479BC9}"/>
                </a:ext>
              </a:extLst>
            </p:cNvPr>
            <p:cNvSpPr/>
            <p:nvPr/>
          </p:nvSpPr>
          <p:spPr>
            <a:xfrm>
              <a:off x="1901473" y="1672814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ADBE138-3DB8-9E3C-54BF-6AFBB308598A}"/>
                </a:ext>
              </a:extLst>
            </p:cNvPr>
            <p:cNvSpPr/>
            <p:nvPr/>
          </p:nvSpPr>
          <p:spPr>
            <a:xfrm>
              <a:off x="2124150" y="1920328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119" name="Group 2">
            <a:extLst>
              <a:ext uri="{FF2B5EF4-FFF2-40B4-BE49-F238E27FC236}">
                <a16:creationId xmlns:a16="http://schemas.microsoft.com/office/drawing/2014/main" id="{9691A253-A79B-86A8-D2AA-D6A7E4C38EA6}"/>
              </a:ext>
            </a:extLst>
          </p:cNvPr>
          <p:cNvGrpSpPr>
            <a:grpSpLocks/>
          </p:cNvGrpSpPr>
          <p:nvPr/>
        </p:nvGrpSpPr>
        <p:grpSpPr bwMode="auto">
          <a:xfrm>
            <a:off x="2525670" y="2393203"/>
            <a:ext cx="476400" cy="476398"/>
            <a:chOff x="935175" y="452884"/>
            <a:chExt cx="512067" cy="512065"/>
          </a:xfrm>
          <a:solidFill>
            <a:schemeClr val="bg2"/>
          </a:solidFill>
        </p:grpSpPr>
        <p:sp>
          <p:nvSpPr>
            <p:cNvPr id="120" name="Freeform 1">
              <a:extLst>
                <a:ext uri="{FF2B5EF4-FFF2-40B4-BE49-F238E27FC236}">
                  <a16:creationId xmlns:a16="http://schemas.microsoft.com/office/drawing/2014/main" id="{0147D6A5-8873-B27C-0B14-1FAA88DBE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175" y="452884"/>
              <a:ext cx="512066" cy="512065"/>
            </a:xfrm>
            <a:custGeom>
              <a:avLst/>
              <a:gdLst>
                <a:gd name="T0" fmla="*/ 456470 w 1575"/>
                <a:gd name="T1" fmla="*/ 456434 h 1574"/>
                <a:gd name="T2" fmla="*/ 456470 w 1575"/>
                <a:gd name="T3" fmla="*/ 456434 h 1574"/>
                <a:gd name="T4" fmla="*/ 55271 w 1575"/>
                <a:gd name="T5" fmla="*/ 456434 h 1574"/>
                <a:gd name="T6" fmla="*/ 55271 w 1575"/>
                <a:gd name="T7" fmla="*/ 55306 h 1574"/>
                <a:gd name="T8" fmla="*/ 311141 w 1575"/>
                <a:gd name="T9" fmla="*/ 55306 h 1574"/>
                <a:gd name="T10" fmla="*/ 311141 w 1575"/>
                <a:gd name="T11" fmla="*/ 0 h 1574"/>
                <a:gd name="T12" fmla="*/ 55271 w 1575"/>
                <a:gd name="T13" fmla="*/ 0 h 1574"/>
                <a:gd name="T14" fmla="*/ 0 w 1575"/>
                <a:gd name="T15" fmla="*/ 55306 h 1574"/>
                <a:gd name="T16" fmla="*/ 0 w 1575"/>
                <a:gd name="T17" fmla="*/ 456434 h 1574"/>
                <a:gd name="T18" fmla="*/ 55271 w 1575"/>
                <a:gd name="T19" fmla="*/ 511740 h 1574"/>
                <a:gd name="T20" fmla="*/ 456470 w 1575"/>
                <a:gd name="T21" fmla="*/ 511740 h 1574"/>
                <a:gd name="T22" fmla="*/ 511741 w 1575"/>
                <a:gd name="T23" fmla="*/ 456434 h 1574"/>
                <a:gd name="T24" fmla="*/ 511741 w 1575"/>
                <a:gd name="T25" fmla="*/ 200727 h 1574"/>
                <a:gd name="T26" fmla="*/ 456470 w 1575"/>
                <a:gd name="T27" fmla="*/ 200727 h 1574"/>
                <a:gd name="T28" fmla="*/ 456470 w 1575"/>
                <a:gd name="T29" fmla="*/ 456434 h 15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575" h="1574">
                  <a:moveTo>
                    <a:pt x="1404" y="1403"/>
                  </a:moveTo>
                  <a:lnTo>
                    <a:pt x="1404" y="1403"/>
                  </a:lnTo>
                  <a:cubicBezTo>
                    <a:pt x="170" y="1403"/>
                    <a:pt x="170" y="1403"/>
                    <a:pt x="170" y="1403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957" y="170"/>
                    <a:pt x="957" y="170"/>
                    <a:pt x="957" y="170"/>
                  </a:cubicBezTo>
                  <a:cubicBezTo>
                    <a:pt x="957" y="0"/>
                    <a:pt x="957" y="0"/>
                    <a:pt x="957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85" y="0"/>
                    <a:pt x="0" y="85"/>
                    <a:pt x="0" y="170"/>
                  </a:cubicBezTo>
                  <a:cubicBezTo>
                    <a:pt x="0" y="1403"/>
                    <a:pt x="0" y="1403"/>
                    <a:pt x="0" y="1403"/>
                  </a:cubicBezTo>
                  <a:cubicBezTo>
                    <a:pt x="0" y="1488"/>
                    <a:pt x="85" y="1573"/>
                    <a:pt x="170" y="1573"/>
                  </a:cubicBezTo>
                  <a:cubicBezTo>
                    <a:pt x="1404" y="1573"/>
                    <a:pt x="1404" y="1573"/>
                    <a:pt x="1404" y="1573"/>
                  </a:cubicBezTo>
                  <a:cubicBezTo>
                    <a:pt x="1489" y="1573"/>
                    <a:pt x="1574" y="1488"/>
                    <a:pt x="1574" y="1403"/>
                  </a:cubicBezTo>
                  <a:cubicBezTo>
                    <a:pt x="1574" y="617"/>
                    <a:pt x="1574" y="617"/>
                    <a:pt x="1574" y="617"/>
                  </a:cubicBezTo>
                  <a:cubicBezTo>
                    <a:pt x="1404" y="617"/>
                    <a:pt x="1404" y="617"/>
                    <a:pt x="1404" y="617"/>
                  </a:cubicBezTo>
                  <a:lnTo>
                    <a:pt x="1404" y="140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21" name="Freeform 2">
              <a:extLst>
                <a:ext uri="{FF2B5EF4-FFF2-40B4-BE49-F238E27FC236}">
                  <a16:creationId xmlns:a16="http://schemas.microsoft.com/office/drawing/2014/main" id="{B1B53209-3FDE-9AAE-4E36-9D5069DD1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736887"/>
              <a:ext cx="63112" cy="110445"/>
            </a:xfrm>
            <a:custGeom>
              <a:avLst/>
              <a:gdLst>
                <a:gd name="T0" fmla="*/ 62785 w 193"/>
                <a:gd name="T1" fmla="*/ 0 h 341"/>
                <a:gd name="T2" fmla="*/ 0 w 193"/>
                <a:gd name="T3" fmla="*/ 0 h 341"/>
                <a:gd name="T4" fmla="*/ 0 w 193"/>
                <a:gd name="T5" fmla="*/ 110121 h 341"/>
                <a:gd name="T6" fmla="*/ 62785 w 193"/>
                <a:gd name="T7" fmla="*/ 110121 h 341"/>
                <a:gd name="T8" fmla="*/ 62785 w 193"/>
                <a:gd name="T9" fmla="*/ 0 h 3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3" h="341">
                  <a:moveTo>
                    <a:pt x="192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22" name="Freeform 3">
              <a:extLst>
                <a:ext uri="{FF2B5EF4-FFF2-40B4-BE49-F238E27FC236}">
                  <a16:creationId xmlns:a16="http://schemas.microsoft.com/office/drawing/2014/main" id="{33947142-59FD-B340-F9B4-DA0C22D74B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793" y="653695"/>
              <a:ext cx="55940" cy="193638"/>
            </a:xfrm>
            <a:custGeom>
              <a:avLst/>
              <a:gdLst>
                <a:gd name="T0" fmla="*/ 55615 w 172"/>
                <a:gd name="T1" fmla="*/ 0 h 596"/>
                <a:gd name="T2" fmla="*/ 0 w 172"/>
                <a:gd name="T3" fmla="*/ 0 h 596"/>
                <a:gd name="T4" fmla="*/ 0 w 172"/>
                <a:gd name="T5" fmla="*/ 193313 h 596"/>
                <a:gd name="T6" fmla="*/ 55615 w 172"/>
                <a:gd name="T7" fmla="*/ 193313 h 596"/>
                <a:gd name="T8" fmla="*/ 55615 w 172"/>
                <a:gd name="T9" fmla="*/ 0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596">
                  <a:moveTo>
                    <a:pt x="171" y="0"/>
                  </a:moveTo>
                  <a:lnTo>
                    <a:pt x="0" y="0"/>
                  </a:lnTo>
                  <a:lnTo>
                    <a:pt x="0" y="595"/>
                  </a:lnTo>
                  <a:lnTo>
                    <a:pt x="171" y="595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23" name="Freeform 4">
              <a:extLst>
                <a:ext uri="{FF2B5EF4-FFF2-40B4-BE49-F238E27FC236}">
                  <a16:creationId xmlns:a16="http://schemas.microsoft.com/office/drawing/2014/main" id="{BEDA348D-70EE-7683-5C63-4D3292D04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239" y="563330"/>
              <a:ext cx="55940" cy="284003"/>
            </a:xfrm>
            <a:custGeom>
              <a:avLst/>
              <a:gdLst>
                <a:gd name="T0" fmla="*/ 55613 w 171"/>
                <a:gd name="T1" fmla="*/ 0 h 873"/>
                <a:gd name="T2" fmla="*/ 0 w 171"/>
                <a:gd name="T3" fmla="*/ 0 h 873"/>
                <a:gd name="T4" fmla="*/ 0 w 171"/>
                <a:gd name="T5" fmla="*/ 283678 h 873"/>
                <a:gd name="T6" fmla="*/ 55613 w 171"/>
                <a:gd name="T7" fmla="*/ 283678 h 873"/>
                <a:gd name="T8" fmla="*/ 55613 w 171"/>
                <a:gd name="T9" fmla="*/ 0 h 8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1" h="873">
                  <a:moveTo>
                    <a:pt x="170" y="0"/>
                  </a:moveTo>
                  <a:lnTo>
                    <a:pt x="0" y="0"/>
                  </a:lnTo>
                  <a:lnTo>
                    <a:pt x="0" y="872"/>
                  </a:lnTo>
                  <a:lnTo>
                    <a:pt x="170" y="872"/>
                  </a:lnTo>
                  <a:lnTo>
                    <a:pt x="17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24" name="Freeform 5">
              <a:extLst>
                <a:ext uri="{FF2B5EF4-FFF2-40B4-BE49-F238E27FC236}">
                  <a16:creationId xmlns:a16="http://schemas.microsoft.com/office/drawing/2014/main" id="{EA1A068B-ECDB-AA0D-841D-D1EA69E19C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452884"/>
              <a:ext cx="173558" cy="173557"/>
            </a:xfrm>
            <a:custGeom>
              <a:avLst/>
              <a:gdLst>
                <a:gd name="T0" fmla="*/ 117876 w 533"/>
                <a:gd name="T1" fmla="*/ 55356 h 533"/>
                <a:gd name="T2" fmla="*/ 117876 w 533"/>
                <a:gd name="T3" fmla="*/ 0 h 533"/>
                <a:gd name="T4" fmla="*/ 62520 w 533"/>
                <a:gd name="T5" fmla="*/ 0 h 533"/>
                <a:gd name="T6" fmla="*/ 62520 w 533"/>
                <a:gd name="T7" fmla="*/ 55356 h 533"/>
                <a:gd name="T8" fmla="*/ 0 w 533"/>
                <a:gd name="T9" fmla="*/ 55356 h 533"/>
                <a:gd name="T10" fmla="*/ 0 w 533"/>
                <a:gd name="T11" fmla="*/ 110712 h 533"/>
                <a:gd name="T12" fmla="*/ 62520 w 533"/>
                <a:gd name="T13" fmla="*/ 110712 h 533"/>
                <a:gd name="T14" fmla="*/ 62520 w 533"/>
                <a:gd name="T15" fmla="*/ 173231 h 533"/>
                <a:gd name="T16" fmla="*/ 117876 w 533"/>
                <a:gd name="T17" fmla="*/ 173231 h 533"/>
                <a:gd name="T18" fmla="*/ 117876 w 533"/>
                <a:gd name="T19" fmla="*/ 110712 h 533"/>
                <a:gd name="T20" fmla="*/ 173232 w 533"/>
                <a:gd name="T21" fmla="*/ 110712 h 533"/>
                <a:gd name="T22" fmla="*/ 173232 w 533"/>
                <a:gd name="T23" fmla="*/ 55356 h 533"/>
                <a:gd name="T24" fmla="*/ 117876 w 533"/>
                <a:gd name="T25" fmla="*/ 55356 h 5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3" h="533">
                  <a:moveTo>
                    <a:pt x="362" y="170"/>
                  </a:moveTo>
                  <a:lnTo>
                    <a:pt x="362" y="0"/>
                  </a:lnTo>
                  <a:lnTo>
                    <a:pt x="192" y="0"/>
                  </a:lnTo>
                  <a:lnTo>
                    <a:pt x="192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532"/>
                  </a:lnTo>
                  <a:lnTo>
                    <a:pt x="362" y="532"/>
                  </a:lnTo>
                  <a:lnTo>
                    <a:pt x="362" y="340"/>
                  </a:lnTo>
                  <a:lnTo>
                    <a:pt x="532" y="340"/>
                  </a:lnTo>
                  <a:lnTo>
                    <a:pt x="532" y="170"/>
                  </a:lnTo>
                  <a:lnTo>
                    <a:pt x="362" y="17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25" name="Freeform 26">
            <a:extLst>
              <a:ext uri="{FF2B5EF4-FFF2-40B4-BE49-F238E27FC236}">
                <a16:creationId xmlns:a16="http://schemas.microsoft.com/office/drawing/2014/main" id="{F134CDC8-6239-2196-D8D3-42C652B345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9628" y="4479532"/>
            <a:ext cx="541358" cy="541358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6" name="Freeform 62">
            <a:extLst>
              <a:ext uri="{FF2B5EF4-FFF2-40B4-BE49-F238E27FC236}">
                <a16:creationId xmlns:a16="http://schemas.microsoft.com/office/drawing/2014/main" id="{6114809C-4436-6A9A-FBB0-3EE1C1EAB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2440" y="6607967"/>
            <a:ext cx="455646" cy="500064"/>
          </a:xfrm>
          <a:custGeom>
            <a:avLst/>
            <a:gdLst>
              <a:gd name="T0" fmla="*/ 2147483646 w 1576"/>
              <a:gd name="T1" fmla="*/ 2147483646 h 1724"/>
              <a:gd name="T2" fmla="*/ 2147483646 w 1576"/>
              <a:gd name="T3" fmla="*/ 2147483646 h 1724"/>
              <a:gd name="T4" fmla="*/ 2147483646 w 1576"/>
              <a:gd name="T5" fmla="*/ 2147483646 h 1724"/>
              <a:gd name="T6" fmla="*/ 2147483646 w 1576"/>
              <a:gd name="T7" fmla="*/ 2147483646 h 1724"/>
              <a:gd name="T8" fmla="*/ 2147483646 w 1576"/>
              <a:gd name="T9" fmla="*/ 2147483646 h 1724"/>
              <a:gd name="T10" fmla="*/ 2147483646 w 1576"/>
              <a:gd name="T11" fmla="*/ 2147483646 h 1724"/>
              <a:gd name="T12" fmla="*/ 2147483646 w 1576"/>
              <a:gd name="T13" fmla="*/ 2147483646 h 1724"/>
              <a:gd name="T14" fmla="*/ 2147483646 w 1576"/>
              <a:gd name="T15" fmla="*/ 2147483646 h 1724"/>
              <a:gd name="T16" fmla="*/ 2147483646 w 1576"/>
              <a:gd name="T17" fmla="*/ 2147483646 h 1724"/>
              <a:gd name="T18" fmla="*/ 2147483646 w 1576"/>
              <a:gd name="T19" fmla="*/ 2147483646 h 1724"/>
              <a:gd name="T20" fmla="*/ 2147483646 w 1576"/>
              <a:gd name="T21" fmla="*/ 2147483646 h 1724"/>
              <a:gd name="T22" fmla="*/ 2147483646 w 1576"/>
              <a:gd name="T23" fmla="*/ 0 h 1724"/>
              <a:gd name="T24" fmla="*/ 2147483646 w 1576"/>
              <a:gd name="T25" fmla="*/ 2147483646 h 1724"/>
              <a:gd name="T26" fmla="*/ 2147483646 w 1576"/>
              <a:gd name="T27" fmla="*/ 2147483646 h 1724"/>
              <a:gd name="T28" fmla="*/ 2147483646 w 1576"/>
              <a:gd name="T29" fmla="*/ 2147483646 h 1724"/>
              <a:gd name="T30" fmla="*/ 2147483646 w 1576"/>
              <a:gd name="T31" fmla="*/ 2147483646 h 1724"/>
              <a:gd name="T32" fmla="*/ 2147483646 w 1576"/>
              <a:gd name="T33" fmla="*/ 2147483646 h 1724"/>
              <a:gd name="T34" fmla="*/ 0 w 1576"/>
              <a:gd name="T35" fmla="*/ 2147483646 h 1724"/>
              <a:gd name="T36" fmla="*/ 0 w 1576"/>
              <a:gd name="T37" fmla="*/ 2147483646 h 1724"/>
              <a:gd name="T38" fmla="*/ 2147483646 w 1576"/>
              <a:gd name="T39" fmla="*/ 2147483646 h 1724"/>
              <a:gd name="T40" fmla="*/ 2147483646 w 1576"/>
              <a:gd name="T41" fmla="*/ 2147483646 h 1724"/>
              <a:gd name="T42" fmla="*/ 2147483646 w 1576"/>
              <a:gd name="T43" fmla="*/ 2147483646 h 1724"/>
              <a:gd name="T44" fmla="*/ 2147483646 w 1576"/>
              <a:gd name="T45" fmla="*/ 2147483646 h 1724"/>
              <a:gd name="T46" fmla="*/ 2147483646 w 1576"/>
              <a:gd name="T47" fmla="*/ 2147483646 h 1724"/>
              <a:gd name="T48" fmla="*/ 2147483646 w 1576"/>
              <a:gd name="T49" fmla="*/ 2147483646 h 1724"/>
              <a:gd name="T50" fmla="*/ 2147483646 w 1576"/>
              <a:gd name="T51" fmla="*/ 2147483646 h 1724"/>
              <a:gd name="T52" fmla="*/ 2147483646 w 1576"/>
              <a:gd name="T53" fmla="*/ 2147483646 h 1724"/>
              <a:gd name="T54" fmla="*/ 2147483646 w 1576"/>
              <a:gd name="T55" fmla="*/ 2147483646 h 1724"/>
              <a:gd name="T56" fmla="*/ 2147483646 w 1576"/>
              <a:gd name="T57" fmla="*/ 2147483646 h 1724"/>
              <a:gd name="T58" fmla="*/ 2147483646 w 1576"/>
              <a:gd name="T59" fmla="*/ 2147483646 h 1724"/>
              <a:gd name="T60" fmla="*/ 2147483646 w 1576"/>
              <a:gd name="T61" fmla="*/ 2147483646 h 1724"/>
              <a:gd name="T62" fmla="*/ 2147483646 w 1576"/>
              <a:gd name="T63" fmla="*/ 2147483646 h 1724"/>
              <a:gd name="T64" fmla="*/ 2147483646 w 1576"/>
              <a:gd name="T65" fmla="*/ 2147483646 h 1724"/>
              <a:gd name="T66" fmla="*/ 2147483646 w 1576"/>
              <a:gd name="T67" fmla="*/ 2147483646 h 1724"/>
              <a:gd name="T68" fmla="*/ 2147483646 w 1576"/>
              <a:gd name="T69" fmla="*/ 2147483646 h 1724"/>
              <a:gd name="T70" fmla="*/ 2147483646 w 1576"/>
              <a:gd name="T71" fmla="*/ 2147483646 h 1724"/>
              <a:gd name="T72" fmla="*/ 2147483646 w 1576"/>
              <a:gd name="T73" fmla="*/ 2147483646 h 1724"/>
              <a:gd name="T74" fmla="*/ 2147483646 w 1576"/>
              <a:gd name="T75" fmla="*/ 2147483646 h 1724"/>
              <a:gd name="T76" fmla="*/ 2147483646 w 1576"/>
              <a:gd name="T77" fmla="*/ 2147483646 h 172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76" h="1724">
                <a:moveTo>
                  <a:pt x="1299" y="702"/>
                </a:moveTo>
                <a:lnTo>
                  <a:pt x="1299" y="702"/>
                </a:lnTo>
                <a:cubicBezTo>
                  <a:pt x="1192" y="574"/>
                  <a:pt x="1192" y="574"/>
                  <a:pt x="1192" y="574"/>
                </a:cubicBezTo>
                <a:cubicBezTo>
                  <a:pt x="617" y="1149"/>
                  <a:pt x="617" y="1149"/>
                  <a:pt x="617" y="1149"/>
                </a:cubicBezTo>
                <a:cubicBezTo>
                  <a:pt x="384" y="915"/>
                  <a:pt x="384" y="915"/>
                  <a:pt x="384" y="915"/>
                </a:cubicBezTo>
                <a:cubicBezTo>
                  <a:pt x="277" y="1042"/>
                  <a:pt x="277" y="1042"/>
                  <a:pt x="277" y="1042"/>
                </a:cubicBezTo>
                <a:cubicBezTo>
                  <a:pt x="617" y="1383"/>
                  <a:pt x="617" y="1383"/>
                  <a:pt x="617" y="1383"/>
                </a:cubicBezTo>
                <a:lnTo>
                  <a:pt x="1299" y="702"/>
                </a:lnTo>
                <a:close/>
                <a:moveTo>
                  <a:pt x="1405" y="170"/>
                </a:moveTo>
                <a:lnTo>
                  <a:pt x="1405" y="170"/>
                </a:lnTo>
                <a:cubicBezTo>
                  <a:pt x="1022" y="170"/>
                  <a:pt x="1022" y="170"/>
                  <a:pt x="1022" y="170"/>
                </a:cubicBezTo>
                <a:cubicBezTo>
                  <a:pt x="1001" y="64"/>
                  <a:pt x="894" y="0"/>
                  <a:pt x="788" y="0"/>
                </a:cubicBezTo>
                <a:cubicBezTo>
                  <a:pt x="681" y="0"/>
                  <a:pt x="575" y="64"/>
                  <a:pt x="554" y="170"/>
                </a:cubicBezTo>
                <a:cubicBezTo>
                  <a:pt x="170" y="170"/>
                  <a:pt x="170" y="170"/>
                  <a:pt x="170" y="170"/>
                </a:cubicBezTo>
                <a:lnTo>
                  <a:pt x="149" y="170"/>
                </a:lnTo>
                <a:cubicBezTo>
                  <a:pt x="107" y="191"/>
                  <a:pt x="85" y="191"/>
                  <a:pt x="64" y="234"/>
                </a:cubicBezTo>
                <a:cubicBezTo>
                  <a:pt x="43" y="234"/>
                  <a:pt x="21" y="255"/>
                  <a:pt x="21" y="276"/>
                </a:cubicBezTo>
                <a:cubicBezTo>
                  <a:pt x="21" y="298"/>
                  <a:pt x="0" y="319"/>
                  <a:pt x="0" y="340"/>
                </a:cubicBezTo>
                <a:cubicBezTo>
                  <a:pt x="0" y="1553"/>
                  <a:pt x="0" y="1553"/>
                  <a:pt x="0" y="1553"/>
                </a:cubicBezTo>
                <a:cubicBezTo>
                  <a:pt x="0" y="1575"/>
                  <a:pt x="21" y="1596"/>
                  <a:pt x="21" y="1617"/>
                </a:cubicBezTo>
                <a:cubicBezTo>
                  <a:pt x="21" y="1638"/>
                  <a:pt x="43" y="1660"/>
                  <a:pt x="64" y="1681"/>
                </a:cubicBezTo>
                <a:cubicBezTo>
                  <a:pt x="85" y="1702"/>
                  <a:pt x="107" y="1723"/>
                  <a:pt x="149" y="1723"/>
                </a:cubicBezTo>
                <a:lnTo>
                  <a:pt x="170" y="1723"/>
                </a:lnTo>
                <a:cubicBezTo>
                  <a:pt x="1405" y="1723"/>
                  <a:pt x="1405" y="1723"/>
                  <a:pt x="1405" y="1723"/>
                </a:cubicBezTo>
                <a:cubicBezTo>
                  <a:pt x="1490" y="1723"/>
                  <a:pt x="1575" y="1660"/>
                  <a:pt x="1575" y="1553"/>
                </a:cubicBezTo>
                <a:cubicBezTo>
                  <a:pt x="1575" y="340"/>
                  <a:pt x="1575" y="340"/>
                  <a:pt x="1575" y="340"/>
                </a:cubicBezTo>
                <a:cubicBezTo>
                  <a:pt x="1575" y="255"/>
                  <a:pt x="1490" y="170"/>
                  <a:pt x="1405" y="170"/>
                </a:cubicBezTo>
                <a:close/>
                <a:moveTo>
                  <a:pt x="788" y="149"/>
                </a:moveTo>
                <a:lnTo>
                  <a:pt x="788" y="149"/>
                </a:lnTo>
                <a:cubicBezTo>
                  <a:pt x="830" y="149"/>
                  <a:pt x="851" y="170"/>
                  <a:pt x="851" y="213"/>
                </a:cubicBezTo>
                <a:cubicBezTo>
                  <a:pt x="851" y="255"/>
                  <a:pt x="830" y="276"/>
                  <a:pt x="788" y="276"/>
                </a:cubicBezTo>
                <a:cubicBezTo>
                  <a:pt x="745" y="276"/>
                  <a:pt x="724" y="255"/>
                  <a:pt x="724" y="213"/>
                </a:cubicBezTo>
                <a:cubicBezTo>
                  <a:pt x="724" y="170"/>
                  <a:pt x="745" y="149"/>
                  <a:pt x="788" y="149"/>
                </a:cubicBezTo>
                <a:close/>
                <a:moveTo>
                  <a:pt x="1405" y="1553"/>
                </a:moveTo>
                <a:lnTo>
                  <a:pt x="1405" y="1553"/>
                </a:lnTo>
                <a:cubicBezTo>
                  <a:pt x="170" y="1553"/>
                  <a:pt x="170" y="1553"/>
                  <a:pt x="170" y="1553"/>
                </a:cubicBezTo>
                <a:cubicBezTo>
                  <a:pt x="170" y="340"/>
                  <a:pt x="170" y="340"/>
                  <a:pt x="170" y="340"/>
                </a:cubicBezTo>
                <a:cubicBezTo>
                  <a:pt x="1405" y="340"/>
                  <a:pt x="1405" y="340"/>
                  <a:pt x="1405" y="340"/>
                </a:cubicBezTo>
                <a:lnTo>
                  <a:pt x="1405" y="15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7" name="Freeform 62">
            <a:extLst>
              <a:ext uri="{FF2B5EF4-FFF2-40B4-BE49-F238E27FC236}">
                <a16:creationId xmlns:a16="http://schemas.microsoft.com/office/drawing/2014/main" id="{2881C839-03DC-CF80-93D2-EBCBAF0A74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379" y="8766012"/>
            <a:ext cx="637856" cy="502668"/>
          </a:xfrm>
          <a:custGeom>
            <a:avLst/>
            <a:gdLst>
              <a:gd name="T0" fmla="*/ 2147483646 w 1478"/>
              <a:gd name="T1" fmla="*/ 2147483646 h 1163"/>
              <a:gd name="T2" fmla="*/ 2147483646 w 1478"/>
              <a:gd name="T3" fmla="*/ 2147483646 h 1163"/>
              <a:gd name="T4" fmla="*/ 2147483646 w 1478"/>
              <a:gd name="T5" fmla="*/ 2147483646 h 1163"/>
              <a:gd name="T6" fmla="*/ 2147483646 w 1478"/>
              <a:gd name="T7" fmla="*/ 2147483646 h 1163"/>
              <a:gd name="T8" fmla="*/ 2147483646 w 1478"/>
              <a:gd name="T9" fmla="*/ 2147483646 h 1163"/>
              <a:gd name="T10" fmla="*/ 2147483646 w 1478"/>
              <a:gd name="T11" fmla="*/ 2147483646 h 1163"/>
              <a:gd name="T12" fmla="*/ 2147483646 w 1478"/>
              <a:gd name="T13" fmla="*/ 2147483646 h 1163"/>
              <a:gd name="T14" fmla="*/ 2147483646 w 1478"/>
              <a:gd name="T15" fmla="*/ 2147483646 h 1163"/>
              <a:gd name="T16" fmla="*/ 2147483646 w 1478"/>
              <a:gd name="T17" fmla="*/ 2147483646 h 1163"/>
              <a:gd name="T18" fmla="*/ 2147483646 w 1478"/>
              <a:gd name="T19" fmla="*/ 2147483646 h 1163"/>
              <a:gd name="T20" fmla="*/ 2147483646 w 1478"/>
              <a:gd name="T21" fmla="*/ 2147483646 h 1163"/>
              <a:gd name="T22" fmla="*/ 2147483646 w 1478"/>
              <a:gd name="T23" fmla="*/ 2147483646 h 1163"/>
              <a:gd name="T24" fmla="*/ 2147483646 w 1478"/>
              <a:gd name="T25" fmla="*/ 0 h 1163"/>
              <a:gd name="T26" fmla="*/ 2147483646 w 1478"/>
              <a:gd name="T27" fmla="*/ 0 h 1163"/>
              <a:gd name="T28" fmla="*/ 2147483646 w 1478"/>
              <a:gd name="T29" fmla="*/ 2147483646 h 1163"/>
              <a:gd name="T30" fmla="*/ 2147483646 w 1478"/>
              <a:gd name="T31" fmla="*/ 2147483646 h 1163"/>
              <a:gd name="T32" fmla="*/ 2147483646 w 1478"/>
              <a:gd name="T33" fmla="*/ 2147483646 h 1163"/>
              <a:gd name="T34" fmla="*/ 2147483646 w 1478"/>
              <a:gd name="T35" fmla="*/ 2147483646 h 1163"/>
              <a:gd name="T36" fmla="*/ 2147483646 w 1478"/>
              <a:gd name="T37" fmla="*/ 2147483646 h 1163"/>
              <a:gd name="T38" fmla="*/ 2147483646 w 1478"/>
              <a:gd name="T39" fmla="*/ 2147483646 h 1163"/>
              <a:gd name="T40" fmla="*/ 2147483646 w 1478"/>
              <a:gd name="T41" fmla="*/ 2147483646 h 1163"/>
              <a:gd name="T42" fmla="*/ 0 w 1478"/>
              <a:gd name="T43" fmla="*/ 2147483646 h 1163"/>
              <a:gd name="T44" fmla="*/ 0 w 1478"/>
              <a:gd name="T45" fmla="*/ 2147483646 h 1163"/>
              <a:gd name="T46" fmla="*/ 2147483646 w 1478"/>
              <a:gd name="T47" fmla="*/ 2147483646 h 1163"/>
              <a:gd name="T48" fmla="*/ 2147483646 w 1478"/>
              <a:gd name="T49" fmla="*/ 2147483646 h 1163"/>
              <a:gd name="T50" fmla="*/ 2147483646 w 1478"/>
              <a:gd name="T51" fmla="*/ 2147483646 h 1163"/>
              <a:gd name="T52" fmla="*/ 2147483646 w 1478"/>
              <a:gd name="T53" fmla="*/ 2147483646 h 1163"/>
              <a:gd name="T54" fmla="*/ 2147483646 w 1478"/>
              <a:gd name="T55" fmla="*/ 2147483646 h 1163"/>
              <a:gd name="T56" fmla="*/ 2147483646 w 1478"/>
              <a:gd name="T57" fmla="*/ 2147483646 h 116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478" h="1163">
                <a:moveTo>
                  <a:pt x="1477" y="541"/>
                </a:moveTo>
                <a:lnTo>
                  <a:pt x="1137" y="1020"/>
                </a:lnTo>
                <a:cubicBezTo>
                  <a:pt x="1109" y="1061"/>
                  <a:pt x="1061" y="1086"/>
                  <a:pt x="1010" y="1086"/>
                </a:cubicBezTo>
                <a:lnTo>
                  <a:pt x="777" y="1086"/>
                </a:lnTo>
                <a:lnTo>
                  <a:pt x="777" y="931"/>
                </a:lnTo>
                <a:lnTo>
                  <a:pt x="1010" y="931"/>
                </a:lnTo>
                <a:lnTo>
                  <a:pt x="1287" y="543"/>
                </a:lnTo>
                <a:lnTo>
                  <a:pt x="1010" y="155"/>
                </a:lnTo>
                <a:lnTo>
                  <a:pt x="234" y="155"/>
                </a:lnTo>
                <a:lnTo>
                  <a:pt x="234" y="388"/>
                </a:lnTo>
                <a:lnTo>
                  <a:pt x="79" y="388"/>
                </a:lnTo>
                <a:lnTo>
                  <a:pt x="79" y="155"/>
                </a:lnTo>
                <a:cubicBezTo>
                  <a:pt x="79" y="69"/>
                  <a:pt x="150" y="0"/>
                  <a:pt x="234" y="0"/>
                </a:cubicBezTo>
                <a:lnTo>
                  <a:pt x="1010" y="0"/>
                </a:lnTo>
                <a:cubicBezTo>
                  <a:pt x="1061" y="0"/>
                  <a:pt x="1109" y="23"/>
                  <a:pt x="1137" y="66"/>
                </a:cubicBezTo>
                <a:lnTo>
                  <a:pt x="1477" y="541"/>
                </a:lnTo>
                <a:close/>
                <a:moveTo>
                  <a:pt x="622" y="774"/>
                </a:moveTo>
                <a:lnTo>
                  <a:pt x="389" y="774"/>
                </a:lnTo>
                <a:lnTo>
                  <a:pt x="389" y="541"/>
                </a:lnTo>
                <a:lnTo>
                  <a:pt x="234" y="541"/>
                </a:lnTo>
                <a:lnTo>
                  <a:pt x="234" y="774"/>
                </a:lnTo>
                <a:lnTo>
                  <a:pt x="0" y="774"/>
                </a:lnTo>
                <a:lnTo>
                  <a:pt x="0" y="929"/>
                </a:lnTo>
                <a:lnTo>
                  <a:pt x="234" y="929"/>
                </a:lnTo>
                <a:lnTo>
                  <a:pt x="234" y="1162"/>
                </a:lnTo>
                <a:lnTo>
                  <a:pt x="389" y="1162"/>
                </a:lnTo>
                <a:lnTo>
                  <a:pt x="389" y="929"/>
                </a:lnTo>
                <a:lnTo>
                  <a:pt x="622" y="929"/>
                </a:lnTo>
                <a:lnTo>
                  <a:pt x="622" y="77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8" name="Freeform 29">
            <a:extLst>
              <a:ext uri="{FF2B5EF4-FFF2-40B4-BE49-F238E27FC236}">
                <a16:creationId xmlns:a16="http://schemas.microsoft.com/office/drawing/2014/main" id="{7F628D16-6E45-13B0-423D-7F52615918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5669" y="10846393"/>
            <a:ext cx="476402" cy="476404"/>
          </a:xfrm>
          <a:custGeom>
            <a:avLst/>
            <a:gdLst>
              <a:gd name="T0" fmla="*/ 2147483646 w 1399"/>
              <a:gd name="T1" fmla="*/ 2147483646 h 1399"/>
              <a:gd name="T2" fmla="*/ 2147483646 w 1399"/>
              <a:gd name="T3" fmla="*/ 2147483646 h 1399"/>
              <a:gd name="T4" fmla="*/ 2147483646 w 1399"/>
              <a:gd name="T5" fmla="*/ 2147483646 h 1399"/>
              <a:gd name="T6" fmla="*/ 2147483646 w 1399"/>
              <a:gd name="T7" fmla="*/ 2147483646 h 1399"/>
              <a:gd name="T8" fmla="*/ 2147483646 w 1399"/>
              <a:gd name="T9" fmla="*/ 0 h 1399"/>
              <a:gd name="T10" fmla="*/ 2147483646 w 1399"/>
              <a:gd name="T11" fmla="*/ 0 h 1399"/>
              <a:gd name="T12" fmla="*/ 0 w 1399"/>
              <a:gd name="T13" fmla="*/ 2147483646 h 1399"/>
              <a:gd name="T14" fmla="*/ 0 w 1399"/>
              <a:gd name="T15" fmla="*/ 2147483646 h 1399"/>
              <a:gd name="T16" fmla="*/ 2147483646 w 1399"/>
              <a:gd name="T17" fmla="*/ 2147483646 h 1399"/>
              <a:gd name="T18" fmla="*/ 2147483646 w 1399"/>
              <a:gd name="T19" fmla="*/ 2147483646 h 1399"/>
              <a:gd name="T20" fmla="*/ 2147483646 w 1399"/>
              <a:gd name="T21" fmla="*/ 2147483646 h 1399"/>
              <a:gd name="T22" fmla="*/ 2147483646 w 1399"/>
              <a:gd name="T23" fmla="*/ 2147483646 h 1399"/>
              <a:gd name="T24" fmla="*/ 2147483646 w 1399"/>
              <a:gd name="T25" fmla="*/ 2147483646 h 1399"/>
              <a:gd name="T26" fmla="*/ 2147483646 w 1399"/>
              <a:gd name="T27" fmla="*/ 2147483646 h 1399"/>
              <a:gd name="T28" fmla="*/ 2147483646 w 1399"/>
              <a:gd name="T29" fmla="*/ 2147483646 h 1399"/>
              <a:gd name="T30" fmla="*/ 2147483646 w 1399"/>
              <a:gd name="T31" fmla="*/ 0 h 1399"/>
              <a:gd name="T32" fmla="*/ 2147483646 w 1399"/>
              <a:gd name="T33" fmla="*/ 2147483646 h 1399"/>
              <a:gd name="T34" fmla="*/ 2147483646 w 1399"/>
              <a:gd name="T35" fmla="*/ 2147483646 h 1399"/>
              <a:gd name="T36" fmla="*/ 2147483646 w 1399"/>
              <a:gd name="T37" fmla="*/ 2147483646 h 1399"/>
              <a:gd name="T38" fmla="*/ 2147483646 w 1399"/>
              <a:gd name="T39" fmla="*/ 2147483646 h 1399"/>
              <a:gd name="T40" fmla="*/ 2147483646 w 1399"/>
              <a:gd name="T41" fmla="*/ 2147483646 h 1399"/>
              <a:gd name="T42" fmla="*/ 2147483646 w 1399"/>
              <a:gd name="T43" fmla="*/ 2147483646 h 1399"/>
              <a:gd name="T44" fmla="*/ 2147483646 w 1399"/>
              <a:gd name="T45" fmla="*/ 2147483646 h 1399"/>
              <a:gd name="T46" fmla="*/ 2147483646 w 1399"/>
              <a:gd name="T47" fmla="*/ 0 h 1399"/>
              <a:gd name="T48" fmla="*/ 2147483646 w 1399"/>
              <a:gd name="T49" fmla="*/ 0 h 1399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399" h="1399">
                <a:moveTo>
                  <a:pt x="1241" y="1243"/>
                </a:moveTo>
                <a:lnTo>
                  <a:pt x="155" y="1243"/>
                </a:lnTo>
                <a:lnTo>
                  <a:pt x="155" y="155"/>
                </a:lnTo>
                <a:lnTo>
                  <a:pt x="698" y="155"/>
                </a:lnTo>
                <a:lnTo>
                  <a:pt x="698" y="0"/>
                </a:lnTo>
                <a:lnTo>
                  <a:pt x="155" y="0"/>
                </a:lnTo>
                <a:cubicBezTo>
                  <a:pt x="69" y="0"/>
                  <a:pt x="0" y="71"/>
                  <a:pt x="0" y="155"/>
                </a:cubicBezTo>
                <a:lnTo>
                  <a:pt x="0" y="1243"/>
                </a:lnTo>
                <a:cubicBezTo>
                  <a:pt x="0" y="1330"/>
                  <a:pt x="69" y="1398"/>
                  <a:pt x="155" y="1398"/>
                </a:cubicBezTo>
                <a:lnTo>
                  <a:pt x="1243" y="1398"/>
                </a:lnTo>
                <a:cubicBezTo>
                  <a:pt x="1330" y="1398"/>
                  <a:pt x="1398" y="1327"/>
                  <a:pt x="1398" y="1243"/>
                </a:cubicBezTo>
                <a:lnTo>
                  <a:pt x="1398" y="700"/>
                </a:lnTo>
                <a:lnTo>
                  <a:pt x="1243" y="700"/>
                </a:lnTo>
                <a:lnTo>
                  <a:pt x="1243" y="1243"/>
                </a:lnTo>
                <a:lnTo>
                  <a:pt x="1241" y="1243"/>
                </a:lnTo>
                <a:close/>
                <a:moveTo>
                  <a:pt x="853" y="0"/>
                </a:moveTo>
                <a:lnTo>
                  <a:pt x="853" y="155"/>
                </a:lnTo>
                <a:lnTo>
                  <a:pt x="1132" y="155"/>
                </a:lnTo>
                <a:lnTo>
                  <a:pt x="368" y="919"/>
                </a:lnTo>
                <a:lnTo>
                  <a:pt x="477" y="1028"/>
                </a:lnTo>
                <a:lnTo>
                  <a:pt x="1241" y="264"/>
                </a:lnTo>
                <a:lnTo>
                  <a:pt x="1241" y="543"/>
                </a:lnTo>
                <a:lnTo>
                  <a:pt x="1396" y="543"/>
                </a:lnTo>
                <a:lnTo>
                  <a:pt x="1396" y="0"/>
                </a:lnTo>
                <a:lnTo>
                  <a:pt x="85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9" name="!!SubTitle">
            <a:extLst>
              <a:ext uri="{FF2B5EF4-FFF2-40B4-BE49-F238E27FC236}">
                <a16:creationId xmlns:a16="http://schemas.microsoft.com/office/drawing/2014/main" id="{1E76CFAD-D254-13C3-243C-6B5F1FCB8E69}"/>
              </a:ext>
            </a:extLst>
          </p:cNvPr>
          <p:cNvSpPr txBox="1"/>
          <p:nvPr/>
        </p:nvSpPr>
        <p:spPr>
          <a:xfrm rot="5400000">
            <a:off x="19634780" y="6627168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30" name="!!SlideOcean">
            <a:extLst>
              <a:ext uri="{FF2B5EF4-FFF2-40B4-BE49-F238E27FC236}">
                <a16:creationId xmlns:a16="http://schemas.microsoft.com/office/drawing/2014/main" id="{8351CBF1-D793-8899-426C-822270BD9529}"/>
              </a:ext>
            </a:extLst>
          </p:cNvPr>
          <p:cNvSpPr txBox="1"/>
          <p:nvPr/>
        </p:nvSpPr>
        <p:spPr>
          <a:xfrm rot="5400000">
            <a:off x="-525058" y="665794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D3056500-4335-7B0D-6434-799C11E97077}"/>
              </a:ext>
            </a:extLst>
          </p:cNvPr>
          <p:cNvGrpSpPr/>
          <p:nvPr/>
        </p:nvGrpSpPr>
        <p:grpSpPr>
          <a:xfrm>
            <a:off x="14136427" y="10613687"/>
            <a:ext cx="6228018" cy="1242063"/>
            <a:chOff x="14136427" y="10613687"/>
            <a:chExt cx="6228018" cy="1242063"/>
          </a:xfrm>
        </p:grpSpPr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8598BE1B-4470-558A-AA3E-C7901746AD45}"/>
                </a:ext>
              </a:extLst>
            </p:cNvPr>
            <p:cNvSpPr txBox="1"/>
            <p:nvPr/>
          </p:nvSpPr>
          <p:spPr>
            <a:xfrm>
              <a:off x="14136427" y="10613687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DEVELOP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F18BF59A-46F3-3427-16F0-8FDD7F08DB23}"/>
                </a:ext>
              </a:extLst>
            </p:cNvPr>
            <p:cNvSpPr txBox="1"/>
            <p:nvPr/>
          </p:nvSpPr>
          <p:spPr>
            <a:xfrm>
              <a:off x="14136428" y="11122216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</a:rPr>
                <a:t>Đánh giá, rút kinh nghiệm và nâng cấp năng lực, hệ thống, con người để bền vững.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41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9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50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2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42" grpId="0"/>
          <p:bldP spid="44" grpId="0" animBg="1"/>
          <p:bldP spid="48" grpId="0" animBg="1"/>
          <p:bldP spid="52" grpId="0" animBg="1"/>
          <p:bldP spid="56" grpId="0" animBg="1"/>
          <p:bldP spid="60" grpId="0" animBg="1"/>
          <p:bldP spid="125" grpId="0" animBg="1"/>
          <p:bldP spid="126" grpId="0" animBg="1"/>
          <p:bldP spid="127" grpId="0" animBg="1"/>
          <p:bldP spid="128" grpId="0" animBg="1"/>
          <p:bldP spid="1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9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50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2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42" grpId="0"/>
          <p:bldP spid="44" grpId="0" animBg="1"/>
          <p:bldP spid="48" grpId="0" animBg="1"/>
          <p:bldP spid="52" grpId="0" animBg="1"/>
          <p:bldP spid="56" grpId="0" animBg="1"/>
          <p:bldP spid="60" grpId="0" animBg="1"/>
          <p:bldP spid="125" grpId="0" animBg="1"/>
          <p:bldP spid="126" grpId="0" animBg="1"/>
          <p:bldP spid="127" grpId="0" animBg="1"/>
          <p:bldP spid="128" grpId="0" animBg="1"/>
          <p:bldP spid="129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1B6EBD71-A49F-99F9-EF13-B1E65AA7152B}"/>
              </a:ext>
            </a:extLst>
          </p:cNvPr>
          <p:cNvSpPr/>
          <p:nvPr/>
        </p:nvSpPr>
        <p:spPr>
          <a:xfrm rot="5400000">
            <a:off x="-1686022" y="1686028"/>
            <a:ext cx="13715997" cy="10343946"/>
          </a:xfrm>
          <a:custGeom>
            <a:avLst/>
            <a:gdLst>
              <a:gd name="connsiteX0" fmla="*/ 0 w 13715997"/>
              <a:gd name="connsiteY0" fmla="*/ 10343946 h 10343946"/>
              <a:gd name="connsiteX1" fmla="*/ 0 w 13715997"/>
              <a:gd name="connsiteY1" fmla="*/ 6520825 h 10343946"/>
              <a:gd name="connsiteX2" fmla="*/ 6883605 w 13715997"/>
              <a:gd name="connsiteY2" fmla="*/ 0 h 10343946"/>
              <a:gd name="connsiteX3" fmla="*/ 13715997 w 13715997"/>
              <a:gd name="connsiteY3" fmla="*/ 6472313 h 10343946"/>
              <a:gd name="connsiteX4" fmla="*/ 13715997 w 13715997"/>
              <a:gd name="connsiteY4" fmla="*/ 10343946 h 10343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7" h="10343946">
                <a:moveTo>
                  <a:pt x="0" y="10343946"/>
                </a:moveTo>
                <a:lnTo>
                  <a:pt x="0" y="6520825"/>
                </a:lnTo>
                <a:lnTo>
                  <a:pt x="6883605" y="0"/>
                </a:lnTo>
                <a:lnTo>
                  <a:pt x="13715997" y="6472313"/>
                </a:lnTo>
                <a:lnTo>
                  <a:pt x="13715997" y="10343946"/>
                </a:lnTo>
                <a:close/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BFECE8E5-3DDF-B390-0B17-B693F4282839}"/>
              </a:ext>
            </a:extLst>
          </p:cNvPr>
          <p:cNvSpPr/>
          <p:nvPr/>
        </p:nvSpPr>
        <p:spPr>
          <a:xfrm rot="5400000">
            <a:off x="-2352379" y="2352386"/>
            <a:ext cx="13715997" cy="9011231"/>
          </a:xfrm>
          <a:custGeom>
            <a:avLst/>
            <a:gdLst>
              <a:gd name="connsiteX0" fmla="*/ 0 w 13715997"/>
              <a:gd name="connsiteY0" fmla="*/ 9011231 h 9011231"/>
              <a:gd name="connsiteX1" fmla="*/ 0 w 13715997"/>
              <a:gd name="connsiteY1" fmla="*/ 6520824 h 9011231"/>
              <a:gd name="connsiteX2" fmla="*/ 6883605 w 13715997"/>
              <a:gd name="connsiteY2" fmla="*/ 0 h 9011231"/>
              <a:gd name="connsiteX3" fmla="*/ 13715997 w 13715997"/>
              <a:gd name="connsiteY3" fmla="*/ 6472312 h 9011231"/>
              <a:gd name="connsiteX4" fmla="*/ 13715997 w 13715997"/>
              <a:gd name="connsiteY4" fmla="*/ 9011231 h 9011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7" h="9011231">
                <a:moveTo>
                  <a:pt x="0" y="9011231"/>
                </a:moveTo>
                <a:lnTo>
                  <a:pt x="0" y="6520824"/>
                </a:lnTo>
                <a:lnTo>
                  <a:pt x="6883605" y="0"/>
                </a:lnTo>
                <a:lnTo>
                  <a:pt x="13715997" y="6472312"/>
                </a:lnTo>
                <a:lnTo>
                  <a:pt x="13715997" y="9011231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4FE5789E-58F5-D709-AEBD-BEE862F1E2EF}"/>
              </a:ext>
            </a:extLst>
          </p:cNvPr>
          <p:cNvSpPr/>
          <p:nvPr/>
        </p:nvSpPr>
        <p:spPr>
          <a:xfrm rot="5400000">
            <a:off x="-3005230" y="3005236"/>
            <a:ext cx="13715998" cy="7705531"/>
          </a:xfrm>
          <a:custGeom>
            <a:avLst/>
            <a:gdLst>
              <a:gd name="connsiteX0" fmla="*/ 0 w 13715998"/>
              <a:gd name="connsiteY0" fmla="*/ 7705531 h 7705531"/>
              <a:gd name="connsiteX1" fmla="*/ 0 w 13715998"/>
              <a:gd name="connsiteY1" fmla="*/ 6520825 h 7705531"/>
              <a:gd name="connsiteX2" fmla="*/ 6883606 w 13715998"/>
              <a:gd name="connsiteY2" fmla="*/ 0 h 7705531"/>
              <a:gd name="connsiteX3" fmla="*/ 13715998 w 13715998"/>
              <a:gd name="connsiteY3" fmla="*/ 6472313 h 7705531"/>
              <a:gd name="connsiteX4" fmla="*/ 13715998 w 13715998"/>
              <a:gd name="connsiteY4" fmla="*/ 7705531 h 7705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8" h="7705531">
                <a:moveTo>
                  <a:pt x="0" y="7705531"/>
                </a:moveTo>
                <a:lnTo>
                  <a:pt x="0" y="6520825"/>
                </a:lnTo>
                <a:lnTo>
                  <a:pt x="6883606" y="0"/>
                </a:lnTo>
                <a:lnTo>
                  <a:pt x="13715998" y="6472313"/>
                </a:lnTo>
                <a:lnTo>
                  <a:pt x="13715998" y="7705531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pic>
        <p:nvPicPr>
          <p:cNvPr id="141" name="Picture Placeholder 140" descr="A group of lanterns from a wall&#10;&#10;AI-generated content may be incorrect.">
            <a:extLst>
              <a:ext uri="{FF2B5EF4-FFF2-40B4-BE49-F238E27FC236}">
                <a16:creationId xmlns:a16="http://schemas.microsoft.com/office/drawing/2014/main" id="{804DD07C-60A5-C46C-FE00-F20C8929EE0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73" name="Title 1">
            <a:extLst>
              <a:ext uri="{FF2B5EF4-FFF2-40B4-BE49-F238E27FC236}">
                <a16:creationId xmlns:a16="http://schemas.microsoft.com/office/drawing/2014/main" id="{27E23E42-FA94-8D0A-6D00-A71D1C9C88DA}"/>
              </a:ext>
            </a:extLst>
          </p:cNvPr>
          <p:cNvSpPr txBox="1">
            <a:spLocks/>
          </p:cNvSpPr>
          <p:nvPr/>
        </p:nvSpPr>
        <p:spPr>
          <a:xfrm rot="5400000">
            <a:off x="16060793" y="6421734"/>
            <a:ext cx="13716000" cy="872532"/>
          </a:xfrm>
          <a:prstGeom prst="rect">
            <a:avLst/>
          </a:prstGeom>
        </p:spPr>
        <p:txBody>
          <a:bodyPr vert="horz" lIns="51448" tIns="25724" rIns="51448" bIns="25724" rtlCol="0" anchor="ctr">
            <a:noAutofit/>
          </a:bodyPr>
          <a:lstStyle>
            <a:lvl1pPr algn="l" defTabSz="18283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b="1" i="0" kern="1200">
                <a:solidFill>
                  <a:schemeClr val="tx1"/>
                </a:solidFill>
                <a:latin typeface="Metropolis" panose="00000500000000000000" pitchFamily="50" charset="0"/>
                <a:ea typeface="Roboto" charset="0"/>
                <a:cs typeface="Metropolis" panose="00000500000000000000" pitchFamily="50" charset="0"/>
              </a:defRPr>
            </a:lvl1pPr>
          </a:lstStyle>
          <a:p>
            <a:pPr algn="ctr"/>
            <a:r>
              <a:rPr lang="en-US" sz="6600" dirty="0">
                <a:solidFill>
                  <a:schemeClr val="accent3"/>
                </a:solidFill>
                <a:latin typeface="+mj-lt"/>
                <a:cs typeface="Nexa Bold" panose="02000000000000000000" pitchFamily="2" charset="0"/>
              </a:rPr>
              <a:t>BUSINESS</a:t>
            </a:r>
            <a:r>
              <a:rPr lang="en-US" sz="6600" b="0" dirty="0">
                <a:solidFill>
                  <a:sysClr val="windowText" lastClr="000000"/>
                </a:solidFill>
                <a:latin typeface="+mj-lt"/>
                <a:cs typeface="Nexa Bold" panose="02000000000000000000" pitchFamily="2" charset="0"/>
              </a:rPr>
              <a:t> </a:t>
            </a:r>
            <a:r>
              <a:rPr lang="en-US" sz="6600" b="0" dirty="0">
                <a:solidFill>
                  <a:schemeClr val="tx2"/>
                </a:solidFill>
                <a:latin typeface="+mj-lt"/>
                <a:cs typeface="Nexa Bold" panose="02000000000000000000" pitchFamily="2" charset="0"/>
              </a:rPr>
              <a:t>STRATEGY</a:t>
            </a:r>
          </a:p>
        </p:txBody>
      </p:sp>
      <p:sp>
        <p:nvSpPr>
          <p:cNvPr id="74" name="Freeform: Shape 629">
            <a:extLst>
              <a:ext uri="{FF2B5EF4-FFF2-40B4-BE49-F238E27FC236}">
                <a16:creationId xmlns:a16="http://schemas.microsoft.com/office/drawing/2014/main" id="{3CA0CD70-5573-EA57-1497-934F2BD85655}"/>
              </a:ext>
            </a:extLst>
          </p:cNvPr>
          <p:cNvSpPr/>
          <p:nvPr/>
        </p:nvSpPr>
        <p:spPr>
          <a:xfrm>
            <a:off x="13799026" y="2386238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tx2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C49B6C5-16EA-C151-918C-1846FE032ED3}"/>
              </a:ext>
            </a:extLst>
          </p:cNvPr>
          <p:cNvGrpSpPr/>
          <p:nvPr/>
        </p:nvGrpSpPr>
        <p:grpSpPr>
          <a:xfrm>
            <a:off x="14136428" y="2190509"/>
            <a:ext cx="6228017" cy="1242063"/>
            <a:chOff x="14136428" y="2190509"/>
            <a:chExt cx="6228017" cy="1242063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383F127-F332-91B0-C7FA-962D2F5445A7}"/>
                </a:ext>
              </a:extLst>
            </p:cNvPr>
            <p:cNvSpPr txBox="1"/>
            <p:nvPr/>
          </p:nvSpPr>
          <p:spPr>
            <a:xfrm>
              <a:off x="14136428" y="2190509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DIAGNOSE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50FD4E63-09A4-F713-4B35-572BB71F91A3}"/>
                </a:ext>
              </a:extLst>
            </p:cNvPr>
            <p:cNvSpPr txBox="1"/>
            <p:nvPr/>
          </p:nvSpPr>
          <p:spPr>
            <a:xfrm>
              <a:off x="14136428" y="2699038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  <a:ea typeface="Lato Light" charset="0"/>
                  <a:cs typeface="Lato Light" charset="0"/>
                </a:rPr>
                <a:t>Xác định vấn đề cốt lõi, cơ hội và nguyên nhân gốc từ dữ liệu và thực tiễn.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78" name="Freeform: Shape 593">
            <a:extLst>
              <a:ext uri="{FF2B5EF4-FFF2-40B4-BE49-F238E27FC236}">
                <a16:creationId xmlns:a16="http://schemas.microsoft.com/office/drawing/2014/main" id="{0299C743-AEAD-2788-5E19-97F7EAED22BA}"/>
              </a:ext>
            </a:extLst>
          </p:cNvPr>
          <p:cNvSpPr/>
          <p:nvPr/>
        </p:nvSpPr>
        <p:spPr>
          <a:xfrm>
            <a:off x="13794524" y="4514727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F70CE96-A45B-F487-4822-DD52AD96C1B5}"/>
              </a:ext>
            </a:extLst>
          </p:cNvPr>
          <p:cNvGrpSpPr/>
          <p:nvPr/>
        </p:nvGrpSpPr>
        <p:grpSpPr>
          <a:xfrm>
            <a:off x="14136428" y="4299833"/>
            <a:ext cx="6228016" cy="1242063"/>
            <a:chOff x="14136428" y="4299833"/>
            <a:chExt cx="6228016" cy="1242063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82D08F9-9413-F062-8AA9-E451EF2D90B8}"/>
                </a:ext>
              </a:extLst>
            </p:cNvPr>
            <p:cNvSpPr txBox="1"/>
            <p:nvPr/>
          </p:nvSpPr>
          <p:spPr>
            <a:xfrm>
              <a:off x="14136428" y="4299833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DESIGN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CF778C7F-FF0B-3EB4-F0AA-A020EFFEC6F0}"/>
                </a:ext>
              </a:extLst>
            </p:cNvPr>
            <p:cNvSpPr txBox="1"/>
            <p:nvPr/>
          </p:nvSpPr>
          <p:spPr>
            <a:xfrm>
              <a:off x="14136429" y="4808362"/>
              <a:ext cx="6228015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</a:rPr>
                <a:t>Xây dựng định hướng, mô hình và kế hoạch chiến lược phù hợp mục tiêu dài hạn.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82" name="Freeform: Shape 602">
            <a:extLst>
              <a:ext uri="{FF2B5EF4-FFF2-40B4-BE49-F238E27FC236}">
                <a16:creationId xmlns:a16="http://schemas.microsoft.com/office/drawing/2014/main" id="{199F4805-4A5E-0CF8-30F3-016323E55335}"/>
              </a:ext>
            </a:extLst>
          </p:cNvPr>
          <p:cNvSpPr/>
          <p:nvPr/>
        </p:nvSpPr>
        <p:spPr>
          <a:xfrm>
            <a:off x="13794524" y="6665645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C7B4C0D0-ABC0-916B-579E-7FD48777A936}"/>
              </a:ext>
            </a:extLst>
          </p:cNvPr>
          <p:cNvGrpSpPr/>
          <p:nvPr/>
        </p:nvGrpSpPr>
        <p:grpSpPr>
          <a:xfrm>
            <a:off x="14122455" y="6469916"/>
            <a:ext cx="6228017" cy="1242063"/>
            <a:chOff x="14122455" y="6469916"/>
            <a:chExt cx="6228017" cy="1242063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B13D926F-8330-5A5C-2E8F-0F1C6396A89A}"/>
                </a:ext>
              </a:extLst>
            </p:cNvPr>
            <p:cNvSpPr txBox="1"/>
            <p:nvPr/>
          </p:nvSpPr>
          <p:spPr>
            <a:xfrm>
              <a:off x="14122455" y="6469916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DELIVER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F43BC174-4161-91CB-03AC-28BE6E7FD357}"/>
                </a:ext>
              </a:extLst>
            </p:cNvPr>
            <p:cNvSpPr txBox="1"/>
            <p:nvPr/>
          </p:nvSpPr>
          <p:spPr>
            <a:xfrm>
              <a:off x="14122455" y="6978445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</a:rPr>
                <a:t>Biến chiến lược thành hành động cụ thể, gắn trách nhiệm và kết quả rõ ràng.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86" name="Freeform: Shape 611">
            <a:extLst>
              <a:ext uri="{FF2B5EF4-FFF2-40B4-BE49-F238E27FC236}">
                <a16:creationId xmlns:a16="http://schemas.microsoft.com/office/drawing/2014/main" id="{1F63010C-A82E-259E-AB9F-4BA76C7A9E15}"/>
              </a:ext>
            </a:extLst>
          </p:cNvPr>
          <p:cNvSpPr/>
          <p:nvPr/>
        </p:nvSpPr>
        <p:spPr>
          <a:xfrm>
            <a:off x="13800700" y="8745558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E3DCB38-E9F9-37BE-B367-DCA76D520183}"/>
              </a:ext>
            </a:extLst>
          </p:cNvPr>
          <p:cNvGrpSpPr/>
          <p:nvPr/>
        </p:nvGrpSpPr>
        <p:grpSpPr>
          <a:xfrm>
            <a:off x="14122455" y="8549829"/>
            <a:ext cx="6228016" cy="1242063"/>
            <a:chOff x="14122455" y="8549829"/>
            <a:chExt cx="6228016" cy="1242063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2AA8D795-0575-633F-B19D-A3F72CF1F297}"/>
                </a:ext>
              </a:extLst>
            </p:cNvPr>
            <p:cNvSpPr txBox="1"/>
            <p:nvPr/>
          </p:nvSpPr>
          <p:spPr>
            <a:xfrm>
              <a:off x="14122455" y="8549829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DRIVE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055C94DC-E5B2-9727-0862-8C61EF668A40}"/>
                </a:ext>
              </a:extLst>
            </p:cNvPr>
            <p:cNvSpPr txBox="1"/>
            <p:nvPr/>
          </p:nvSpPr>
          <p:spPr>
            <a:xfrm>
              <a:off x="14122456" y="9058358"/>
              <a:ext cx="6228015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en-US" sz="2400" dirty="0" err="1">
                  <a:solidFill>
                    <a:schemeClr val="tx2"/>
                  </a:solidFill>
                </a:rPr>
                <a:t>Tạo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động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lực</a:t>
              </a:r>
              <a:r>
                <a:rPr lang="en-US" sz="2400" dirty="0">
                  <a:solidFill>
                    <a:schemeClr val="tx2"/>
                  </a:solidFill>
                </a:rPr>
                <a:t>, </a:t>
              </a:r>
              <a:r>
                <a:rPr lang="en-US" sz="2400" dirty="0" err="1">
                  <a:solidFill>
                    <a:schemeClr val="tx2"/>
                  </a:solidFill>
                </a:rPr>
                <a:t>tinh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thần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sở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hữu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và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văn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hóa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thực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mạnh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mẽ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trong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tổ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chức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90" name="Freeform: Shape 620">
            <a:extLst>
              <a:ext uri="{FF2B5EF4-FFF2-40B4-BE49-F238E27FC236}">
                <a16:creationId xmlns:a16="http://schemas.microsoft.com/office/drawing/2014/main" id="{4F2D91B7-8D03-0E26-EEB2-6EB00C92ED3C}"/>
              </a:ext>
            </a:extLst>
          </p:cNvPr>
          <p:cNvSpPr/>
          <p:nvPr/>
        </p:nvSpPr>
        <p:spPr>
          <a:xfrm>
            <a:off x="13867089" y="10801492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4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A4B053FB-DD98-7D16-21DB-8CE9C0B14435}"/>
              </a:ext>
            </a:extLst>
          </p:cNvPr>
          <p:cNvGrpSpPr/>
          <p:nvPr/>
        </p:nvGrpSpPr>
        <p:grpSpPr>
          <a:xfrm>
            <a:off x="3626267" y="2568613"/>
            <a:ext cx="9910707" cy="407300"/>
            <a:chOff x="-1034492" y="4560703"/>
            <a:chExt cx="17614447" cy="723900"/>
          </a:xfrm>
        </p:grpSpPr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625D2706-9DCC-5CAC-8FCC-D5FBF1096ACE}"/>
                </a:ext>
              </a:extLst>
            </p:cNvPr>
            <p:cNvCxnSpPr>
              <a:cxnSpLocks/>
            </p:cNvCxnSpPr>
            <p:nvPr/>
          </p:nvCxnSpPr>
          <p:spPr>
            <a:xfrm>
              <a:off x="-1034492" y="4574472"/>
              <a:ext cx="17614447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C6E5290F-E093-D1AE-6891-04DDC902705C}"/>
                </a:ext>
              </a:extLst>
            </p:cNvPr>
            <p:cNvCxnSpPr/>
            <p:nvPr/>
          </p:nvCxnSpPr>
          <p:spPr>
            <a:xfrm>
              <a:off x="16579955" y="4560703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4B329FEE-0015-DB1A-2AE0-E70C8704749C}"/>
              </a:ext>
            </a:extLst>
          </p:cNvPr>
          <p:cNvGrpSpPr/>
          <p:nvPr/>
        </p:nvGrpSpPr>
        <p:grpSpPr>
          <a:xfrm>
            <a:off x="5822704" y="4711862"/>
            <a:ext cx="7714270" cy="407300"/>
            <a:chOff x="2869269" y="8369932"/>
            <a:chExt cx="13710686" cy="723900"/>
          </a:xfrm>
        </p:grpSpPr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09A2D4B8-6F0E-DA48-2AA7-2EE87CFA1A59}"/>
                </a:ext>
              </a:extLst>
            </p:cNvPr>
            <p:cNvCxnSpPr>
              <a:cxnSpLocks/>
            </p:cNvCxnSpPr>
            <p:nvPr/>
          </p:nvCxnSpPr>
          <p:spPr>
            <a:xfrm>
              <a:off x="2869269" y="8383701"/>
              <a:ext cx="1371068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42A71608-B899-EAA0-E35E-251B46D2C04B}"/>
                </a:ext>
              </a:extLst>
            </p:cNvPr>
            <p:cNvCxnSpPr/>
            <p:nvPr/>
          </p:nvCxnSpPr>
          <p:spPr>
            <a:xfrm>
              <a:off x="16579955" y="8369932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053F8EC2-9ED3-95E0-D512-9B18B6EA3A32}"/>
              </a:ext>
            </a:extLst>
          </p:cNvPr>
          <p:cNvGrpSpPr/>
          <p:nvPr/>
        </p:nvGrpSpPr>
        <p:grpSpPr>
          <a:xfrm>
            <a:off x="7592660" y="6878407"/>
            <a:ext cx="5944314" cy="407300"/>
            <a:chOff x="6015038" y="12220565"/>
            <a:chExt cx="10564917" cy="723900"/>
          </a:xfrm>
        </p:grpSpPr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8ED5C5CF-ADE9-E5D0-CF9C-0EEC073719B6}"/>
                </a:ext>
              </a:extLst>
            </p:cNvPr>
            <p:cNvCxnSpPr>
              <a:cxnSpLocks/>
            </p:cNvCxnSpPr>
            <p:nvPr/>
          </p:nvCxnSpPr>
          <p:spPr>
            <a:xfrm>
              <a:off x="6015038" y="12234334"/>
              <a:ext cx="10564917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055DBE4E-F2E6-DA8D-91AD-27E368A23A41}"/>
                </a:ext>
              </a:extLst>
            </p:cNvPr>
            <p:cNvCxnSpPr/>
            <p:nvPr/>
          </p:nvCxnSpPr>
          <p:spPr>
            <a:xfrm>
              <a:off x="16579955" y="12220565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597407A1-76AB-7D01-E487-906D4DBDF5BB}"/>
              </a:ext>
            </a:extLst>
          </p:cNvPr>
          <p:cNvGrpSpPr/>
          <p:nvPr/>
        </p:nvGrpSpPr>
        <p:grpSpPr>
          <a:xfrm>
            <a:off x="5822704" y="8940914"/>
            <a:ext cx="7714270" cy="407300"/>
            <a:chOff x="2869269" y="15886289"/>
            <a:chExt cx="13710686" cy="723900"/>
          </a:xfrm>
        </p:grpSpPr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0F7FA729-FCE8-14DF-A55B-5C1B59E93CC4}"/>
                </a:ext>
              </a:extLst>
            </p:cNvPr>
            <p:cNvCxnSpPr>
              <a:cxnSpLocks/>
            </p:cNvCxnSpPr>
            <p:nvPr/>
          </p:nvCxnSpPr>
          <p:spPr>
            <a:xfrm>
              <a:off x="2869269" y="15900058"/>
              <a:ext cx="1371068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53F60450-96BF-29B7-E835-41C5D00E1966}"/>
                </a:ext>
              </a:extLst>
            </p:cNvPr>
            <p:cNvCxnSpPr/>
            <p:nvPr/>
          </p:nvCxnSpPr>
          <p:spPr>
            <a:xfrm>
              <a:off x="16579955" y="15886289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D6519C4A-6384-ABDF-BD37-6C071CA45E2C}"/>
              </a:ext>
            </a:extLst>
          </p:cNvPr>
          <p:cNvGrpSpPr/>
          <p:nvPr/>
        </p:nvGrpSpPr>
        <p:grpSpPr>
          <a:xfrm>
            <a:off x="3403590" y="10999726"/>
            <a:ext cx="10133384" cy="407300"/>
            <a:chOff x="-1430259" y="19545446"/>
            <a:chExt cx="18010214" cy="723900"/>
          </a:xfrm>
        </p:grpSpPr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F00F31CE-941E-0979-181A-D1DBE37F36F1}"/>
                </a:ext>
              </a:extLst>
            </p:cNvPr>
            <p:cNvCxnSpPr>
              <a:cxnSpLocks/>
            </p:cNvCxnSpPr>
            <p:nvPr/>
          </p:nvCxnSpPr>
          <p:spPr>
            <a:xfrm>
              <a:off x="-1430259" y="19559215"/>
              <a:ext cx="18010214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9A60A6C9-1A60-82F1-C2B6-435D76696F81}"/>
                </a:ext>
              </a:extLst>
            </p:cNvPr>
            <p:cNvCxnSpPr/>
            <p:nvPr/>
          </p:nvCxnSpPr>
          <p:spPr>
            <a:xfrm>
              <a:off x="16579955" y="19545446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83D20ED2-E8D4-C261-4F41-20EC9D70E4D8}"/>
              </a:ext>
            </a:extLst>
          </p:cNvPr>
          <p:cNvGrpSpPr/>
          <p:nvPr/>
        </p:nvGrpSpPr>
        <p:grpSpPr>
          <a:xfrm>
            <a:off x="4097910" y="3791623"/>
            <a:ext cx="1724794" cy="1917178"/>
            <a:chOff x="4097910" y="3791623"/>
            <a:chExt cx="1724794" cy="1917178"/>
          </a:xfrm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4749E807-9360-CB39-BB73-27FB4B7C8202}"/>
                </a:ext>
              </a:extLst>
            </p:cNvPr>
            <p:cNvSpPr/>
            <p:nvPr/>
          </p:nvSpPr>
          <p:spPr>
            <a:xfrm>
              <a:off x="4097910" y="3791623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99AAD0A-D54E-50E2-84FD-A1E6924577FA}"/>
                </a:ext>
              </a:extLst>
            </p:cNvPr>
            <p:cNvSpPr/>
            <p:nvPr/>
          </p:nvSpPr>
          <p:spPr>
            <a:xfrm>
              <a:off x="4320587" y="4039137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schemeClr val="lt1"/>
                </a:solidFill>
              </a:endParaRP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92366EF2-2FA2-9834-5B5E-82F91A3383E3}"/>
              </a:ext>
            </a:extLst>
          </p:cNvPr>
          <p:cNvGrpSpPr/>
          <p:nvPr/>
        </p:nvGrpSpPr>
        <p:grpSpPr>
          <a:xfrm>
            <a:off x="5867866" y="5899411"/>
            <a:ext cx="1724794" cy="1917178"/>
            <a:chOff x="5867866" y="5899411"/>
            <a:chExt cx="1724794" cy="1917178"/>
          </a:xfrm>
        </p:grpSpPr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D77F4DF2-827C-F13F-9CCD-E6A9F5C94731}"/>
                </a:ext>
              </a:extLst>
            </p:cNvPr>
            <p:cNvSpPr/>
            <p:nvPr/>
          </p:nvSpPr>
          <p:spPr>
            <a:xfrm>
              <a:off x="5867866" y="5899411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5C58CC5-16F2-BCDF-FFD9-F849A99D802D}"/>
                </a:ext>
              </a:extLst>
            </p:cNvPr>
            <p:cNvSpPr/>
            <p:nvPr/>
          </p:nvSpPr>
          <p:spPr>
            <a:xfrm>
              <a:off x="6090543" y="6146925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85D3DD8B-31C3-3835-9EBF-2DDFFDBCD4A9}"/>
              </a:ext>
            </a:extLst>
          </p:cNvPr>
          <p:cNvGrpSpPr/>
          <p:nvPr/>
        </p:nvGrpSpPr>
        <p:grpSpPr>
          <a:xfrm>
            <a:off x="4097910" y="8058758"/>
            <a:ext cx="1724794" cy="1917178"/>
            <a:chOff x="4097910" y="8058758"/>
            <a:chExt cx="1724794" cy="1917178"/>
          </a:xfrm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C6C52C87-D087-56A2-550A-86BB5D041992}"/>
                </a:ext>
              </a:extLst>
            </p:cNvPr>
            <p:cNvSpPr/>
            <p:nvPr/>
          </p:nvSpPr>
          <p:spPr>
            <a:xfrm>
              <a:off x="4097910" y="8058758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5A2B236C-5E9D-56B2-8866-D75743D0BD49}"/>
                </a:ext>
              </a:extLst>
            </p:cNvPr>
            <p:cNvSpPr/>
            <p:nvPr/>
          </p:nvSpPr>
          <p:spPr>
            <a:xfrm>
              <a:off x="4320587" y="8306272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E5A89D64-A0AE-16B9-5DDB-CA82BB13B53C}"/>
              </a:ext>
            </a:extLst>
          </p:cNvPr>
          <p:cNvGrpSpPr/>
          <p:nvPr/>
        </p:nvGrpSpPr>
        <p:grpSpPr>
          <a:xfrm>
            <a:off x="1901473" y="10126007"/>
            <a:ext cx="1724794" cy="1917178"/>
            <a:chOff x="1901473" y="10126007"/>
            <a:chExt cx="1724794" cy="1917178"/>
          </a:xfrm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1BCD6C1-7E94-F6CD-D451-548D77571225}"/>
                </a:ext>
              </a:extLst>
            </p:cNvPr>
            <p:cNvSpPr/>
            <p:nvPr/>
          </p:nvSpPr>
          <p:spPr>
            <a:xfrm>
              <a:off x="1901473" y="10126007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39C9AA0E-98DF-62D1-A650-A7259FD75091}"/>
                </a:ext>
              </a:extLst>
            </p:cNvPr>
            <p:cNvSpPr/>
            <p:nvPr/>
          </p:nvSpPr>
          <p:spPr>
            <a:xfrm>
              <a:off x="2124150" y="10373521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57336CD1-A801-D5BC-66C0-424D1DD9B975}"/>
              </a:ext>
            </a:extLst>
          </p:cNvPr>
          <p:cNvGrpSpPr/>
          <p:nvPr/>
        </p:nvGrpSpPr>
        <p:grpSpPr>
          <a:xfrm>
            <a:off x="1901473" y="1672814"/>
            <a:ext cx="1724794" cy="1917178"/>
            <a:chOff x="1901473" y="1672814"/>
            <a:chExt cx="1724794" cy="1917178"/>
          </a:xfrm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B4D9DBE-F466-37B8-7786-D5F61E6FC9CA}"/>
                </a:ext>
              </a:extLst>
            </p:cNvPr>
            <p:cNvSpPr/>
            <p:nvPr/>
          </p:nvSpPr>
          <p:spPr>
            <a:xfrm>
              <a:off x="1901473" y="1672814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E775CE0-48CF-0D4A-7245-442EB556647E}"/>
                </a:ext>
              </a:extLst>
            </p:cNvPr>
            <p:cNvSpPr/>
            <p:nvPr/>
          </p:nvSpPr>
          <p:spPr>
            <a:xfrm>
              <a:off x="2124150" y="1920328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121" name="Group 2">
            <a:extLst>
              <a:ext uri="{FF2B5EF4-FFF2-40B4-BE49-F238E27FC236}">
                <a16:creationId xmlns:a16="http://schemas.microsoft.com/office/drawing/2014/main" id="{8C49703C-8C8E-63FD-F9A1-A9030880A2F7}"/>
              </a:ext>
            </a:extLst>
          </p:cNvPr>
          <p:cNvGrpSpPr>
            <a:grpSpLocks/>
          </p:cNvGrpSpPr>
          <p:nvPr/>
        </p:nvGrpSpPr>
        <p:grpSpPr bwMode="auto">
          <a:xfrm>
            <a:off x="2525670" y="2393203"/>
            <a:ext cx="476400" cy="476398"/>
            <a:chOff x="935175" y="452884"/>
            <a:chExt cx="512067" cy="512065"/>
          </a:xfrm>
          <a:solidFill>
            <a:schemeClr val="bg2"/>
          </a:solidFill>
        </p:grpSpPr>
        <p:sp>
          <p:nvSpPr>
            <p:cNvPr id="122" name="Freeform 1">
              <a:extLst>
                <a:ext uri="{FF2B5EF4-FFF2-40B4-BE49-F238E27FC236}">
                  <a16:creationId xmlns:a16="http://schemas.microsoft.com/office/drawing/2014/main" id="{BF8CF798-A901-B1AC-95D0-8506222DB8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175" y="452884"/>
              <a:ext cx="512066" cy="512065"/>
            </a:xfrm>
            <a:custGeom>
              <a:avLst/>
              <a:gdLst>
                <a:gd name="T0" fmla="*/ 456470 w 1575"/>
                <a:gd name="T1" fmla="*/ 456434 h 1574"/>
                <a:gd name="T2" fmla="*/ 456470 w 1575"/>
                <a:gd name="T3" fmla="*/ 456434 h 1574"/>
                <a:gd name="T4" fmla="*/ 55271 w 1575"/>
                <a:gd name="T5" fmla="*/ 456434 h 1574"/>
                <a:gd name="T6" fmla="*/ 55271 w 1575"/>
                <a:gd name="T7" fmla="*/ 55306 h 1574"/>
                <a:gd name="T8" fmla="*/ 311141 w 1575"/>
                <a:gd name="T9" fmla="*/ 55306 h 1574"/>
                <a:gd name="T10" fmla="*/ 311141 w 1575"/>
                <a:gd name="T11" fmla="*/ 0 h 1574"/>
                <a:gd name="T12" fmla="*/ 55271 w 1575"/>
                <a:gd name="T13" fmla="*/ 0 h 1574"/>
                <a:gd name="T14" fmla="*/ 0 w 1575"/>
                <a:gd name="T15" fmla="*/ 55306 h 1574"/>
                <a:gd name="T16" fmla="*/ 0 w 1575"/>
                <a:gd name="T17" fmla="*/ 456434 h 1574"/>
                <a:gd name="T18" fmla="*/ 55271 w 1575"/>
                <a:gd name="T19" fmla="*/ 511740 h 1574"/>
                <a:gd name="T20" fmla="*/ 456470 w 1575"/>
                <a:gd name="T21" fmla="*/ 511740 h 1574"/>
                <a:gd name="T22" fmla="*/ 511741 w 1575"/>
                <a:gd name="T23" fmla="*/ 456434 h 1574"/>
                <a:gd name="T24" fmla="*/ 511741 w 1575"/>
                <a:gd name="T25" fmla="*/ 200727 h 1574"/>
                <a:gd name="T26" fmla="*/ 456470 w 1575"/>
                <a:gd name="T27" fmla="*/ 200727 h 1574"/>
                <a:gd name="T28" fmla="*/ 456470 w 1575"/>
                <a:gd name="T29" fmla="*/ 456434 h 15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575" h="1574">
                  <a:moveTo>
                    <a:pt x="1404" y="1403"/>
                  </a:moveTo>
                  <a:lnTo>
                    <a:pt x="1404" y="1403"/>
                  </a:lnTo>
                  <a:cubicBezTo>
                    <a:pt x="170" y="1403"/>
                    <a:pt x="170" y="1403"/>
                    <a:pt x="170" y="1403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957" y="170"/>
                    <a:pt x="957" y="170"/>
                    <a:pt x="957" y="170"/>
                  </a:cubicBezTo>
                  <a:cubicBezTo>
                    <a:pt x="957" y="0"/>
                    <a:pt x="957" y="0"/>
                    <a:pt x="957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85" y="0"/>
                    <a:pt x="0" y="85"/>
                    <a:pt x="0" y="170"/>
                  </a:cubicBezTo>
                  <a:cubicBezTo>
                    <a:pt x="0" y="1403"/>
                    <a:pt x="0" y="1403"/>
                    <a:pt x="0" y="1403"/>
                  </a:cubicBezTo>
                  <a:cubicBezTo>
                    <a:pt x="0" y="1488"/>
                    <a:pt x="85" y="1573"/>
                    <a:pt x="170" y="1573"/>
                  </a:cubicBezTo>
                  <a:cubicBezTo>
                    <a:pt x="1404" y="1573"/>
                    <a:pt x="1404" y="1573"/>
                    <a:pt x="1404" y="1573"/>
                  </a:cubicBezTo>
                  <a:cubicBezTo>
                    <a:pt x="1489" y="1573"/>
                    <a:pt x="1574" y="1488"/>
                    <a:pt x="1574" y="1403"/>
                  </a:cubicBezTo>
                  <a:cubicBezTo>
                    <a:pt x="1574" y="617"/>
                    <a:pt x="1574" y="617"/>
                    <a:pt x="1574" y="617"/>
                  </a:cubicBezTo>
                  <a:cubicBezTo>
                    <a:pt x="1404" y="617"/>
                    <a:pt x="1404" y="617"/>
                    <a:pt x="1404" y="617"/>
                  </a:cubicBezTo>
                  <a:lnTo>
                    <a:pt x="1404" y="140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23" name="Freeform 2">
              <a:extLst>
                <a:ext uri="{FF2B5EF4-FFF2-40B4-BE49-F238E27FC236}">
                  <a16:creationId xmlns:a16="http://schemas.microsoft.com/office/drawing/2014/main" id="{526FB938-A887-D32A-3BCA-640CB0608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736887"/>
              <a:ext cx="63112" cy="110445"/>
            </a:xfrm>
            <a:custGeom>
              <a:avLst/>
              <a:gdLst>
                <a:gd name="T0" fmla="*/ 62785 w 193"/>
                <a:gd name="T1" fmla="*/ 0 h 341"/>
                <a:gd name="T2" fmla="*/ 0 w 193"/>
                <a:gd name="T3" fmla="*/ 0 h 341"/>
                <a:gd name="T4" fmla="*/ 0 w 193"/>
                <a:gd name="T5" fmla="*/ 110121 h 341"/>
                <a:gd name="T6" fmla="*/ 62785 w 193"/>
                <a:gd name="T7" fmla="*/ 110121 h 341"/>
                <a:gd name="T8" fmla="*/ 62785 w 193"/>
                <a:gd name="T9" fmla="*/ 0 h 3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3" h="341">
                  <a:moveTo>
                    <a:pt x="192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24" name="Freeform 3">
              <a:extLst>
                <a:ext uri="{FF2B5EF4-FFF2-40B4-BE49-F238E27FC236}">
                  <a16:creationId xmlns:a16="http://schemas.microsoft.com/office/drawing/2014/main" id="{95067531-6CC0-B5B4-67D9-A9254DAB16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793" y="653695"/>
              <a:ext cx="55940" cy="193638"/>
            </a:xfrm>
            <a:custGeom>
              <a:avLst/>
              <a:gdLst>
                <a:gd name="T0" fmla="*/ 55615 w 172"/>
                <a:gd name="T1" fmla="*/ 0 h 596"/>
                <a:gd name="T2" fmla="*/ 0 w 172"/>
                <a:gd name="T3" fmla="*/ 0 h 596"/>
                <a:gd name="T4" fmla="*/ 0 w 172"/>
                <a:gd name="T5" fmla="*/ 193313 h 596"/>
                <a:gd name="T6" fmla="*/ 55615 w 172"/>
                <a:gd name="T7" fmla="*/ 193313 h 596"/>
                <a:gd name="T8" fmla="*/ 55615 w 172"/>
                <a:gd name="T9" fmla="*/ 0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596">
                  <a:moveTo>
                    <a:pt x="171" y="0"/>
                  </a:moveTo>
                  <a:lnTo>
                    <a:pt x="0" y="0"/>
                  </a:lnTo>
                  <a:lnTo>
                    <a:pt x="0" y="595"/>
                  </a:lnTo>
                  <a:lnTo>
                    <a:pt x="171" y="595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25" name="Freeform 4">
              <a:extLst>
                <a:ext uri="{FF2B5EF4-FFF2-40B4-BE49-F238E27FC236}">
                  <a16:creationId xmlns:a16="http://schemas.microsoft.com/office/drawing/2014/main" id="{74E17FF6-DE00-85B1-4C63-D0C101405D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239" y="563330"/>
              <a:ext cx="55940" cy="284003"/>
            </a:xfrm>
            <a:custGeom>
              <a:avLst/>
              <a:gdLst>
                <a:gd name="T0" fmla="*/ 55613 w 171"/>
                <a:gd name="T1" fmla="*/ 0 h 873"/>
                <a:gd name="T2" fmla="*/ 0 w 171"/>
                <a:gd name="T3" fmla="*/ 0 h 873"/>
                <a:gd name="T4" fmla="*/ 0 w 171"/>
                <a:gd name="T5" fmla="*/ 283678 h 873"/>
                <a:gd name="T6" fmla="*/ 55613 w 171"/>
                <a:gd name="T7" fmla="*/ 283678 h 873"/>
                <a:gd name="T8" fmla="*/ 55613 w 171"/>
                <a:gd name="T9" fmla="*/ 0 h 8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1" h="873">
                  <a:moveTo>
                    <a:pt x="170" y="0"/>
                  </a:moveTo>
                  <a:lnTo>
                    <a:pt x="0" y="0"/>
                  </a:lnTo>
                  <a:lnTo>
                    <a:pt x="0" y="872"/>
                  </a:lnTo>
                  <a:lnTo>
                    <a:pt x="170" y="872"/>
                  </a:lnTo>
                  <a:lnTo>
                    <a:pt x="17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26" name="Freeform 5">
              <a:extLst>
                <a:ext uri="{FF2B5EF4-FFF2-40B4-BE49-F238E27FC236}">
                  <a16:creationId xmlns:a16="http://schemas.microsoft.com/office/drawing/2014/main" id="{A5DF34AC-52F8-48AC-FE2D-F53AAE8BF8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452884"/>
              <a:ext cx="173558" cy="173557"/>
            </a:xfrm>
            <a:custGeom>
              <a:avLst/>
              <a:gdLst>
                <a:gd name="T0" fmla="*/ 117876 w 533"/>
                <a:gd name="T1" fmla="*/ 55356 h 533"/>
                <a:gd name="T2" fmla="*/ 117876 w 533"/>
                <a:gd name="T3" fmla="*/ 0 h 533"/>
                <a:gd name="T4" fmla="*/ 62520 w 533"/>
                <a:gd name="T5" fmla="*/ 0 h 533"/>
                <a:gd name="T6" fmla="*/ 62520 w 533"/>
                <a:gd name="T7" fmla="*/ 55356 h 533"/>
                <a:gd name="T8" fmla="*/ 0 w 533"/>
                <a:gd name="T9" fmla="*/ 55356 h 533"/>
                <a:gd name="T10" fmla="*/ 0 w 533"/>
                <a:gd name="T11" fmla="*/ 110712 h 533"/>
                <a:gd name="T12" fmla="*/ 62520 w 533"/>
                <a:gd name="T13" fmla="*/ 110712 h 533"/>
                <a:gd name="T14" fmla="*/ 62520 w 533"/>
                <a:gd name="T15" fmla="*/ 173231 h 533"/>
                <a:gd name="T16" fmla="*/ 117876 w 533"/>
                <a:gd name="T17" fmla="*/ 173231 h 533"/>
                <a:gd name="T18" fmla="*/ 117876 w 533"/>
                <a:gd name="T19" fmla="*/ 110712 h 533"/>
                <a:gd name="T20" fmla="*/ 173232 w 533"/>
                <a:gd name="T21" fmla="*/ 110712 h 533"/>
                <a:gd name="T22" fmla="*/ 173232 w 533"/>
                <a:gd name="T23" fmla="*/ 55356 h 533"/>
                <a:gd name="T24" fmla="*/ 117876 w 533"/>
                <a:gd name="T25" fmla="*/ 55356 h 5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3" h="533">
                  <a:moveTo>
                    <a:pt x="362" y="170"/>
                  </a:moveTo>
                  <a:lnTo>
                    <a:pt x="362" y="0"/>
                  </a:lnTo>
                  <a:lnTo>
                    <a:pt x="192" y="0"/>
                  </a:lnTo>
                  <a:lnTo>
                    <a:pt x="192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532"/>
                  </a:lnTo>
                  <a:lnTo>
                    <a:pt x="362" y="532"/>
                  </a:lnTo>
                  <a:lnTo>
                    <a:pt x="362" y="340"/>
                  </a:lnTo>
                  <a:lnTo>
                    <a:pt x="532" y="340"/>
                  </a:lnTo>
                  <a:lnTo>
                    <a:pt x="532" y="170"/>
                  </a:lnTo>
                  <a:lnTo>
                    <a:pt x="362" y="17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27" name="Freeform 26">
            <a:extLst>
              <a:ext uri="{FF2B5EF4-FFF2-40B4-BE49-F238E27FC236}">
                <a16:creationId xmlns:a16="http://schemas.microsoft.com/office/drawing/2014/main" id="{D6E05B70-E7FF-0D11-0899-EAE8847C4E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9628" y="4479532"/>
            <a:ext cx="541358" cy="541358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8" name="Freeform 62">
            <a:extLst>
              <a:ext uri="{FF2B5EF4-FFF2-40B4-BE49-F238E27FC236}">
                <a16:creationId xmlns:a16="http://schemas.microsoft.com/office/drawing/2014/main" id="{FD0A8996-5D7C-93B1-DC75-AFE48BB8CD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2440" y="6607967"/>
            <a:ext cx="455646" cy="500064"/>
          </a:xfrm>
          <a:custGeom>
            <a:avLst/>
            <a:gdLst>
              <a:gd name="T0" fmla="*/ 2147483646 w 1576"/>
              <a:gd name="T1" fmla="*/ 2147483646 h 1724"/>
              <a:gd name="T2" fmla="*/ 2147483646 w 1576"/>
              <a:gd name="T3" fmla="*/ 2147483646 h 1724"/>
              <a:gd name="T4" fmla="*/ 2147483646 w 1576"/>
              <a:gd name="T5" fmla="*/ 2147483646 h 1724"/>
              <a:gd name="T6" fmla="*/ 2147483646 w 1576"/>
              <a:gd name="T7" fmla="*/ 2147483646 h 1724"/>
              <a:gd name="T8" fmla="*/ 2147483646 w 1576"/>
              <a:gd name="T9" fmla="*/ 2147483646 h 1724"/>
              <a:gd name="T10" fmla="*/ 2147483646 w 1576"/>
              <a:gd name="T11" fmla="*/ 2147483646 h 1724"/>
              <a:gd name="T12" fmla="*/ 2147483646 w 1576"/>
              <a:gd name="T13" fmla="*/ 2147483646 h 1724"/>
              <a:gd name="T14" fmla="*/ 2147483646 w 1576"/>
              <a:gd name="T15" fmla="*/ 2147483646 h 1724"/>
              <a:gd name="T16" fmla="*/ 2147483646 w 1576"/>
              <a:gd name="T17" fmla="*/ 2147483646 h 1724"/>
              <a:gd name="T18" fmla="*/ 2147483646 w 1576"/>
              <a:gd name="T19" fmla="*/ 2147483646 h 1724"/>
              <a:gd name="T20" fmla="*/ 2147483646 w 1576"/>
              <a:gd name="T21" fmla="*/ 2147483646 h 1724"/>
              <a:gd name="T22" fmla="*/ 2147483646 w 1576"/>
              <a:gd name="T23" fmla="*/ 0 h 1724"/>
              <a:gd name="T24" fmla="*/ 2147483646 w 1576"/>
              <a:gd name="T25" fmla="*/ 2147483646 h 1724"/>
              <a:gd name="T26" fmla="*/ 2147483646 w 1576"/>
              <a:gd name="T27" fmla="*/ 2147483646 h 1724"/>
              <a:gd name="T28" fmla="*/ 2147483646 w 1576"/>
              <a:gd name="T29" fmla="*/ 2147483646 h 1724"/>
              <a:gd name="T30" fmla="*/ 2147483646 w 1576"/>
              <a:gd name="T31" fmla="*/ 2147483646 h 1724"/>
              <a:gd name="T32" fmla="*/ 2147483646 w 1576"/>
              <a:gd name="T33" fmla="*/ 2147483646 h 1724"/>
              <a:gd name="T34" fmla="*/ 0 w 1576"/>
              <a:gd name="T35" fmla="*/ 2147483646 h 1724"/>
              <a:gd name="T36" fmla="*/ 0 w 1576"/>
              <a:gd name="T37" fmla="*/ 2147483646 h 1724"/>
              <a:gd name="T38" fmla="*/ 2147483646 w 1576"/>
              <a:gd name="T39" fmla="*/ 2147483646 h 1724"/>
              <a:gd name="T40" fmla="*/ 2147483646 w 1576"/>
              <a:gd name="T41" fmla="*/ 2147483646 h 1724"/>
              <a:gd name="T42" fmla="*/ 2147483646 w 1576"/>
              <a:gd name="T43" fmla="*/ 2147483646 h 1724"/>
              <a:gd name="T44" fmla="*/ 2147483646 w 1576"/>
              <a:gd name="T45" fmla="*/ 2147483646 h 1724"/>
              <a:gd name="T46" fmla="*/ 2147483646 w 1576"/>
              <a:gd name="T47" fmla="*/ 2147483646 h 1724"/>
              <a:gd name="T48" fmla="*/ 2147483646 w 1576"/>
              <a:gd name="T49" fmla="*/ 2147483646 h 1724"/>
              <a:gd name="T50" fmla="*/ 2147483646 w 1576"/>
              <a:gd name="T51" fmla="*/ 2147483646 h 1724"/>
              <a:gd name="T52" fmla="*/ 2147483646 w 1576"/>
              <a:gd name="T53" fmla="*/ 2147483646 h 1724"/>
              <a:gd name="T54" fmla="*/ 2147483646 w 1576"/>
              <a:gd name="T55" fmla="*/ 2147483646 h 1724"/>
              <a:gd name="T56" fmla="*/ 2147483646 w 1576"/>
              <a:gd name="T57" fmla="*/ 2147483646 h 1724"/>
              <a:gd name="T58" fmla="*/ 2147483646 w 1576"/>
              <a:gd name="T59" fmla="*/ 2147483646 h 1724"/>
              <a:gd name="T60" fmla="*/ 2147483646 w 1576"/>
              <a:gd name="T61" fmla="*/ 2147483646 h 1724"/>
              <a:gd name="T62" fmla="*/ 2147483646 w 1576"/>
              <a:gd name="T63" fmla="*/ 2147483646 h 1724"/>
              <a:gd name="T64" fmla="*/ 2147483646 w 1576"/>
              <a:gd name="T65" fmla="*/ 2147483646 h 1724"/>
              <a:gd name="T66" fmla="*/ 2147483646 w 1576"/>
              <a:gd name="T67" fmla="*/ 2147483646 h 1724"/>
              <a:gd name="T68" fmla="*/ 2147483646 w 1576"/>
              <a:gd name="T69" fmla="*/ 2147483646 h 1724"/>
              <a:gd name="T70" fmla="*/ 2147483646 w 1576"/>
              <a:gd name="T71" fmla="*/ 2147483646 h 1724"/>
              <a:gd name="T72" fmla="*/ 2147483646 w 1576"/>
              <a:gd name="T73" fmla="*/ 2147483646 h 1724"/>
              <a:gd name="T74" fmla="*/ 2147483646 w 1576"/>
              <a:gd name="T75" fmla="*/ 2147483646 h 1724"/>
              <a:gd name="T76" fmla="*/ 2147483646 w 1576"/>
              <a:gd name="T77" fmla="*/ 2147483646 h 172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76" h="1724">
                <a:moveTo>
                  <a:pt x="1299" y="702"/>
                </a:moveTo>
                <a:lnTo>
                  <a:pt x="1299" y="702"/>
                </a:lnTo>
                <a:cubicBezTo>
                  <a:pt x="1192" y="574"/>
                  <a:pt x="1192" y="574"/>
                  <a:pt x="1192" y="574"/>
                </a:cubicBezTo>
                <a:cubicBezTo>
                  <a:pt x="617" y="1149"/>
                  <a:pt x="617" y="1149"/>
                  <a:pt x="617" y="1149"/>
                </a:cubicBezTo>
                <a:cubicBezTo>
                  <a:pt x="384" y="915"/>
                  <a:pt x="384" y="915"/>
                  <a:pt x="384" y="915"/>
                </a:cubicBezTo>
                <a:cubicBezTo>
                  <a:pt x="277" y="1042"/>
                  <a:pt x="277" y="1042"/>
                  <a:pt x="277" y="1042"/>
                </a:cubicBezTo>
                <a:cubicBezTo>
                  <a:pt x="617" y="1383"/>
                  <a:pt x="617" y="1383"/>
                  <a:pt x="617" y="1383"/>
                </a:cubicBezTo>
                <a:lnTo>
                  <a:pt x="1299" y="702"/>
                </a:lnTo>
                <a:close/>
                <a:moveTo>
                  <a:pt x="1405" y="170"/>
                </a:moveTo>
                <a:lnTo>
                  <a:pt x="1405" y="170"/>
                </a:lnTo>
                <a:cubicBezTo>
                  <a:pt x="1022" y="170"/>
                  <a:pt x="1022" y="170"/>
                  <a:pt x="1022" y="170"/>
                </a:cubicBezTo>
                <a:cubicBezTo>
                  <a:pt x="1001" y="64"/>
                  <a:pt x="894" y="0"/>
                  <a:pt x="788" y="0"/>
                </a:cubicBezTo>
                <a:cubicBezTo>
                  <a:pt x="681" y="0"/>
                  <a:pt x="575" y="64"/>
                  <a:pt x="554" y="170"/>
                </a:cubicBezTo>
                <a:cubicBezTo>
                  <a:pt x="170" y="170"/>
                  <a:pt x="170" y="170"/>
                  <a:pt x="170" y="170"/>
                </a:cubicBezTo>
                <a:lnTo>
                  <a:pt x="149" y="170"/>
                </a:lnTo>
                <a:cubicBezTo>
                  <a:pt x="107" y="191"/>
                  <a:pt x="85" y="191"/>
                  <a:pt x="64" y="234"/>
                </a:cubicBezTo>
                <a:cubicBezTo>
                  <a:pt x="43" y="234"/>
                  <a:pt x="21" y="255"/>
                  <a:pt x="21" y="276"/>
                </a:cubicBezTo>
                <a:cubicBezTo>
                  <a:pt x="21" y="298"/>
                  <a:pt x="0" y="319"/>
                  <a:pt x="0" y="340"/>
                </a:cubicBezTo>
                <a:cubicBezTo>
                  <a:pt x="0" y="1553"/>
                  <a:pt x="0" y="1553"/>
                  <a:pt x="0" y="1553"/>
                </a:cubicBezTo>
                <a:cubicBezTo>
                  <a:pt x="0" y="1575"/>
                  <a:pt x="21" y="1596"/>
                  <a:pt x="21" y="1617"/>
                </a:cubicBezTo>
                <a:cubicBezTo>
                  <a:pt x="21" y="1638"/>
                  <a:pt x="43" y="1660"/>
                  <a:pt x="64" y="1681"/>
                </a:cubicBezTo>
                <a:cubicBezTo>
                  <a:pt x="85" y="1702"/>
                  <a:pt x="107" y="1723"/>
                  <a:pt x="149" y="1723"/>
                </a:cubicBezTo>
                <a:lnTo>
                  <a:pt x="170" y="1723"/>
                </a:lnTo>
                <a:cubicBezTo>
                  <a:pt x="1405" y="1723"/>
                  <a:pt x="1405" y="1723"/>
                  <a:pt x="1405" y="1723"/>
                </a:cubicBezTo>
                <a:cubicBezTo>
                  <a:pt x="1490" y="1723"/>
                  <a:pt x="1575" y="1660"/>
                  <a:pt x="1575" y="1553"/>
                </a:cubicBezTo>
                <a:cubicBezTo>
                  <a:pt x="1575" y="340"/>
                  <a:pt x="1575" y="340"/>
                  <a:pt x="1575" y="340"/>
                </a:cubicBezTo>
                <a:cubicBezTo>
                  <a:pt x="1575" y="255"/>
                  <a:pt x="1490" y="170"/>
                  <a:pt x="1405" y="170"/>
                </a:cubicBezTo>
                <a:close/>
                <a:moveTo>
                  <a:pt x="788" y="149"/>
                </a:moveTo>
                <a:lnTo>
                  <a:pt x="788" y="149"/>
                </a:lnTo>
                <a:cubicBezTo>
                  <a:pt x="830" y="149"/>
                  <a:pt x="851" y="170"/>
                  <a:pt x="851" y="213"/>
                </a:cubicBezTo>
                <a:cubicBezTo>
                  <a:pt x="851" y="255"/>
                  <a:pt x="830" y="276"/>
                  <a:pt x="788" y="276"/>
                </a:cubicBezTo>
                <a:cubicBezTo>
                  <a:pt x="745" y="276"/>
                  <a:pt x="724" y="255"/>
                  <a:pt x="724" y="213"/>
                </a:cubicBezTo>
                <a:cubicBezTo>
                  <a:pt x="724" y="170"/>
                  <a:pt x="745" y="149"/>
                  <a:pt x="788" y="149"/>
                </a:cubicBezTo>
                <a:close/>
                <a:moveTo>
                  <a:pt x="1405" y="1553"/>
                </a:moveTo>
                <a:lnTo>
                  <a:pt x="1405" y="1553"/>
                </a:lnTo>
                <a:cubicBezTo>
                  <a:pt x="170" y="1553"/>
                  <a:pt x="170" y="1553"/>
                  <a:pt x="170" y="1553"/>
                </a:cubicBezTo>
                <a:cubicBezTo>
                  <a:pt x="170" y="340"/>
                  <a:pt x="170" y="340"/>
                  <a:pt x="170" y="340"/>
                </a:cubicBezTo>
                <a:cubicBezTo>
                  <a:pt x="1405" y="340"/>
                  <a:pt x="1405" y="340"/>
                  <a:pt x="1405" y="340"/>
                </a:cubicBezTo>
                <a:lnTo>
                  <a:pt x="1405" y="155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9" name="Freeform 62">
            <a:extLst>
              <a:ext uri="{FF2B5EF4-FFF2-40B4-BE49-F238E27FC236}">
                <a16:creationId xmlns:a16="http://schemas.microsoft.com/office/drawing/2014/main" id="{5C057C32-FB95-3E56-D2D6-1819B58A12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379" y="8766012"/>
            <a:ext cx="637856" cy="502668"/>
          </a:xfrm>
          <a:custGeom>
            <a:avLst/>
            <a:gdLst>
              <a:gd name="T0" fmla="*/ 2147483646 w 1478"/>
              <a:gd name="T1" fmla="*/ 2147483646 h 1163"/>
              <a:gd name="T2" fmla="*/ 2147483646 w 1478"/>
              <a:gd name="T3" fmla="*/ 2147483646 h 1163"/>
              <a:gd name="T4" fmla="*/ 2147483646 w 1478"/>
              <a:gd name="T5" fmla="*/ 2147483646 h 1163"/>
              <a:gd name="T6" fmla="*/ 2147483646 w 1478"/>
              <a:gd name="T7" fmla="*/ 2147483646 h 1163"/>
              <a:gd name="T8" fmla="*/ 2147483646 w 1478"/>
              <a:gd name="T9" fmla="*/ 2147483646 h 1163"/>
              <a:gd name="T10" fmla="*/ 2147483646 w 1478"/>
              <a:gd name="T11" fmla="*/ 2147483646 h 1163"/>
              <a:gd name="T12" fmla="*/ 2147483646 w 1478"/>
              <a:gd name="T13" fmla="*/ 2147483646 h 1163"/>
              <a:gd name="T14" fmla="*/ 2147483646 w 1478"/>
              <a:gd name="T15" fmla="*/ 2147483646 h 1163"/>
              <a:gd name="T16" fmla="*/ 2147483646 w 1478"/>
              <a:gd name="T17" fmla="*/ 2147483646 h 1163"/>
              <a:gd name="T18" fmla="*/ 2147483646 w 1478"/>
              <a:gd name="T19" fmla="*/ 2147483646 h 1163"/>
              <a:gd name="T20" fmla="*/ 2147483646 w 1478"/>
              <a:gd name="T21" fmla="*/ 2147483646 h 1163"/>
              <a:gd name="T22" fmla="*/ 2147483646 w 1478"/>
              <a:gd name="T23" fmla="*/ 2147483646 h 1163"/>
              <a:gd name="T24" fmla="*/ 2147483646 w 1478"/>
              <a:gd name="T25" fmla="*/ 0 h 1163"/>
              <a:gd name="T26" fmla="*/ 2147483646 w 1478"/>
              <a:gd name="T27" fmla="*/ 0 h 1163"/>
              <a:gd name="T28" fmla="*/ 2147483646 w 1478"/>
              <a:gd name="T29" fmla="*/ 2147483646 h 1163"/>
              <a:gd name="T30" fmla="*/ 2147483646 w 1478"/>
              <a:gd name="T31" fmla="*/ 2147483646 h 1163"/>
              <a:gd name="T32" fmla="*/ 2147483646 w 1478"/>
              <a:gd name="T33" fmla="*/ 2147483646 h 1163"/>
              <a:gd name="T34" fmla="*/ 2147483646 w 1478"/>
              <a:gd name="T35" fmla="*/ 2147483646 h 1163"/>
              <a:gd name="T36" fmla="*/ 2147483646 w 1478"/>
              <a:gd name="T37" fmla="*/ 2147483646 h 1163"/>
              <a:gd name="T38" fmla="*/ 2147483646 w 1478"/>
              <a:gd name="T39" fmla="*/ 2147483646 h 1163"/>
              <a:gd name="T40" fmla="*/ 2147483646 w 1478"/>
              <a:gd name="T41" fmla="*/ 2147483646 h 1163"/>
              <a:gd name="T42" fmla="*/ 0 w 1478"/>
              <a:gd name="T43" fmla="*/ 2147483646 h 1163"/>
              <a:gd name="T44" fmla="*/ 0 w 1478"/>
              <a:gd name="T45" fmla="*/ 2147483646 h 1163"/>
              <a:gd name="T46" fmla="*/ 2147483646 w 1478"/>
              <a:gd name="T47" fmla="*/ 2147483646 h 1163"/>
              <a:gd name="T48" fmla="*/ 2147483646 w 1478"/>
              <a:gd name="T49" fmla="*/ 2147483646 h 1163"/>
              <a:gd name="T50" fmla="*/ 2147483646 w 1478"/>
              <a:gd name="T51" fmla="*/ 2147483646 h 1163"/>
              <a:gd name="T52" fmla="*/ 2147483646 w 1478"/>
              <a:gd name="T53" fmla="*/ 2147483646 h 1163"/>
              <a:gd name="T54" fmla="*/ 2147483646 w 1478"/>
              <a:gd name="T55" fmla="*/ 2147483646 h 1163"/>
              <a:gd name="T56" fmla="*/ 2147483646 w 1478"/>
              <a:gd name="T57" fmla="*/ 2147483646 h 116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478" h="1163">
                <a:moveTo>
                  <a:pt x="1477" y="541"/>
                </a:moveTo>
                <a:lnTo>
                  <a:pt x="1137" y="1020"/>
                </a:lnTo>
                <a:cubicBezTo>
                  <a:pt x="1109" y="1061"/>
                  <a:pt x="1061" y="1086"/>
                  <a:pt x="1010" y="1086"/>
                </a:cubicBezTo>
                <a:lnTo>
                  <a:pt x="777" y="1086"/>
                </a:lnTo>
                <a:lnTo>
                  <a:pt x="777" y="931"/>
                </a:lnTo>
                <a:lnTo>
                  <a:pt x="1010" y="931"/>
                </a:lnTo>
                <a:lnTo>
                  <a:pt x="1287" y="543"/>
                </a:lnTo>
                <a:lnTo>
                  <a:pt x="1010" y="155"/>
                </a:lnTo>
                <a:lnTo>
                  <a:pt x="234" y="155"/>
                </a:lnTo>
                <a:lnTo>
                  <a:pt x="234" y="388"/>
                </a:lnTo>
                <a:lnTo>
                  <a:pt x="79" y="388"/>
                </a:lnTo>
                <a:lnTo>
                  <a:pt x="79" y="155"/>
                </a:lnTo>
                <a:cubicBezTo>
                  <a:pt x="79" y="69"/>
                  <a:pt x="150" y="0"/>
                  <a:pt x="234" y="0"/>
                </a:cubicBezTo>
                <a:lnTo>
                  <a:pt x="1010" y="0"/>
                </a:lnTo>
                <a:cubicBezTo>
                  <a:pt x="1061" y="0"/>
                  <a:pt x="1109" y="23"/>
                  <a:pt x="1137" y="66"/>
                </a:cubicBezTo>
                <a:lnTo>
                  <a:pt x="1477" y="541"/>
                </a:lnTo>
                <a:close/>
                <a:moveTo>
                  <a:pt x="622" y="774"/>
                </a:moveTo>
                <a:lnTo>
                  <a:pt x="389" y="774"/>
                </a:lnTo>
                <a:lnTo>
                  <a:pt x="389" y="541"/>
                </a:lnTo>
                <a:lnTo>
                  <a:pt x="234" y="541"/>
                </a:lnTo>
                <a:lnTo>
                  <a:pt x="234" y="774"/>
                </a:lnTo>
                <a:lnTo>
                  <a:pt x="0" y="774"/>
                </a:lnTo>
                <a:lnTo>
                  <a:pt x="0" y="929"/>
                </a:lnTo>
                <a:lnTo>
                  <a:pt x="234" y="929"/>
                </a:lnTo>
                <a:lnTo>
                  <a:pt x="234" y="1162"/>
                </a:lnTo>
                <a:lnTo>
                  <a:pt x="389" y="1162"/>
                </a:lnTo>
                <a:lnTo>
                  <a:pt x="389" y="929"/>
                </a:lnTo>
                <a:lnTo>
                  <a:pt x="622" y="929"/>
                </a:lnTo>
                <a:lnTo>
                  <a:pt x="622" y="77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0" name="Freeform 29">
            <a:extLst>
              <a:ext uri="{FF2B5EF4-FFF2-40B4-BE49-F238E27FC236}">
                <a16:creationId xmlns:a16="http://schemas.microsoft.com/office/drawing/2014/main" id="{19B04649-9E5C-D249-DA8E-5F837C38CE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5669" y="10846393"/>
            <a:ext cx="476402" cy="476404"/>
          </a:xfrm>
          <a:custGeom>
            <a:avLst/>
            <a:gdLst>
              <a:gd name="T0" fmla="*/ 2147483646 w 1399"/>
              <a:gd name="T1" fmla="*/ 2147483646 h 1399"/>
              <a:gd name="T2" fmla="*/ 2147483646 w 1399"/>
              <a:gd name="T3" fmla="*/ 2147483646 h 1399"/>
              <a:gd name="T4" fmla="*/ 2147483646 w 1399"/>
              <a:gd name="T5" fmla="*/ 2147483646 h 1399"/>
              <a:gd name="T6" fmla="*/ 2147483646 w 1399"/>
              <a:gd name="T7" fmla="*/ 2147483646 h 1399"/>
              <a:gd name="T8" fmla="*/ 2147483646 w 1399"/>
              <a:gd name="T9" fmla="*/ 0 h 1399"/>
              <a:gd name="T10" fmla="*/ 2147483646 w 1399"/>
              <a:gd name="T11" fmla="*/ 0 h 1399"/>
              <a:gd name="T12" fmla="*/ 0 w 1399"/>
              <a:gd name="T13" fmla="*/ 2147483646 h 1399"/>
              <a:gd name="T14" fmla="*/ 0 w 1399"/>
              <a:gd name="T15" fmla="*/ 2147483646 h 1399"/>
              <a:gd name="T16" fmla="*/ 2147483646 w 1399"/>
              <a:gd name="T17" fmla="*/ 2147483646 h 1399"/>
              <a:gd name="T18" fmla="*/ 2147483646 w 1399"/>
              <a:gd name="T19" fmla="*/ 2147483646 h 1399"/>
              <a:gd name="T20" fmla="*/ 2147483646 w 1399"/>
              <a:gd name="T21" fmla="*/ 2147483646 h 1399"/>
              <a:gd name="T22" fmla="*/ 2147483646 w 1399"/>
              <a:gd name="T23" fmla="*/ 2147483646 h 1399"/>
              <a:gd name="T24" fmla="*/ 2147483646 w 1399"/>
              <a:gd name="T25" fmla="*/ 2147483646 h 1399"/>
              <a:gd name="T26" fmla="*/ 2147483646 w 1399"/>
              <a:gd name="T27" fmla="*/ 2147483646 h 1399"/>
              <a:gd name="T28" fmla="*/ 2147483646 w 1399"/>
              <a:gd name="T29" fmla="*/ 2147483646 h 1399"/>
              <a:gd name="T30" fmla="*/ 2147483646 w 1399"/>
              <a:gd name="T31" fmla="*/ 0 h 1399"/>
              <a:gd name="T32" fmla="*/ 2147483646 w 1399"/>
              <a:gd name="T33" fmla="*/ 2147483646 h 1399"/>
              <a:gd name="T34" fmla="*/ 2147483646 w 1399"/>
              <a:gd name="T35" fmla="*/ 2147483646 h 1399"/>
              <a:gd name="T36" fmla="*/ 2147483646 w 1399"/>
              <a:gd name="T37" fmla="*/ 2147483646 h 1399"/>
              <a:gd name="T38" fmla="*/ 2147483646 w 1399"/>
              <a:gd name="T39" fmla="*/ 2147483646 h 1399"/>
              <a:gd name="T40" fmla="*/ 2147483646 w 1399"/>
              <a:gd name="T41" fmla="*/ 2147483646 h 1399"/>
              <a:gd name="T42" fmla="*/ 2147483646 w 1399"/>
              <a:gd name="T43" fmla="*/ 2147483646 h 1399"/>
              <a:gd name="T44" fmla="*/ 2147483646 w 1399"/>
              <a:gd name="T45" fmla="*/ 2147483646 h 1399"/>
              <a:gd name="T46" fmla="*/ 2147483646 w 1399"/>
              <a:gd name="T47" fmla="*/ 0 h 1399"/>
              <a:gd name="T48" fmla="*/ 2147483646 w 1399"/>
              <a:gd name="T49" fmla="*/ 0 h 1399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399" h="1399">
                <a:moveTo>
                  <a:pt x="1241" y="1243"/>
                </a:moveTo>
                <a:lnTo>
                  <a:pt x="155" y="1243"/>
                </a:lnTo>
                <a:lnTo>
                  <a:pt x="155" y="155"/>
                </a:lnTo>
                <a:lnTo>
                  <a:pt x="698" y="155"/>
                </a:lnTo>
                <a:lnTo>
                  <a:pt x="698" y="0"/>
                </a:lnTo>
                <a:lnTo>
                  <a:pt x="155" y="0"/>
                </a:lnTo>
                <a:cubicBezTo>
                  <a:pt x="69" y="0"/>
                  <a:pt x="0" y="71"/>
                  <a:pt x="0" y="155"/>
                </a:cubicBezTo>
                <a:lnTo>
                  <a:pt x="0" y="1243"/>
                </a:lnTo>
                <a:cubicBezTo>
                  <a:pt x="0" y="1330"/>
                  <a:pt x="69" y="1398"/>
                  <a:pt x="155" y="1398"/>
                </a:cubicBezTo>
                <a:lnTo>
                  <a:pt x="1243" y="1398"/>
                </a:lnTo>
                <a:cubicBezTo>
                  <a:pt x="1330" y="1398"/>
                  <a:pt x="1398" y="1327"/>
                  <a:pt x="1398" y="1243"/>
                </a:cubicBezTo>
                <a:lnTo>
                  <a:pt x="1398" y="700"/>
                </a:lnTo>
                <a:lnTo>
                  <a:pt x="1243" y="700"/>
                </a:lnTo>
                <a:lnTo>
                  <a:pt x="1243" y="1243"/>
                </a:lnTo>
                <a:lnTo>
                  <a:pt x="1241" y="1243"/>
                </a:lnTo>
                <a:close/>
                <a:moveTo>
                  <a:pt x="853" y="0"/>
                </a:moveTo>
                <a:lnTo>
                  <a:pt x="853" y="155"/>
                </a:lnTo>
                <a:lnTo>
                  <a:pt x="1132" y="155"/>
                </a:lnTo>
                <a:lnTo>
                  <a:pt x="368" y="919"/>
                </a:lnTo>
                <a:lnTo>
                  <a:pt x="477" y="1028"/>
                </a:lnTo>
                <a:lnTo>
                  <a:pt x="1241" y="264"/>
                </a:lnTo>
                <a:lnTo>
                  <a:pt x="1241" y="543"/>
                </a:lnTo>
                <a:lnTo>
                  <a:pt x="1396" y="543"/>
                </a:lnTo>
                <a:lnTo>
                  <a:pt x="1396" y="0"/>
                </a:lnTo>
                <a:lnTo>
                  <a:pt x="85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1" name="!!SubTitle">
            <a:extLst>
              <a:ext uri="{FF2B5EF4-FFF2-40B4-BE49-F238E27FC236}">
                <a16:creationId xmlns:a16="http://schemas.microsoft.com/office/drawing/2014/main" id="{EFB84056-803A-D72F-94EF-D44347EB0D5B}"/>
              </a:ext>
            </a:extLst>
          </p:cNvPr>
          <p:cNvSpPr txBox="1"/>
          <p:nvPr/>
        </p:nvSpPr>
        <p:spPr>
          <a:xfrm rot="5400000">
            <a:off x="19634780" y="6627168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32" name="!!SlideOcean">
            <a:extLst>
              <a:ext uri="{FF2B5EF4-FFF2-40B4-BE49-F238E27FC236}">
                <a16:creationId xmlns:a16="http://schemas.microsoft.com/office/drawing/2014/main" id="{44BB9113-89FB-1C0F-9ECF-1D949C3D8E23}"/>
              </a:ext>
            </a:extLst>
          </p:cNvPr>
          <p:cNvSpPr txBox="1"/>
          <p:nvPr/>
        </p:nvSpPr>
        <p:spPr>
          <a:xfrm rot="5400000">
            <a:off x="-525058" y="665794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AE25A5BA-F4CE-17E8-92A0-955B22CB751B}"/>
              </a:ext>
            </a:extLst>
          </p:cNvPr>
          <p:cNvGrpSpPr/>
          <p:nvPr/>
        </p:nvGrpSpPr>
        <p:grpSpPr>
          <a:xfrm>
            <a:off x="14136427" y="10613687"/>
            <a:ext cx="6228018" cy="1242063"/>
            <a:chOff x="14136427" y="10613687"/>
            <a:chExt cx="6228018" cy="1242063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90136486-CCE9-CE70-2B12-6D482C8692FE}"/>
                </a:ext>
              </a:extLst>
            </p:cNvPr>
            <p:cNvSpPr txBox="1"/>
            <p:nvPr/>
          </p:nvSpPr>
          <p:spPr>
            <a:xfrm>
              <a:off x="14136427" y="10613687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DEVELOP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256EDEF9-B469-CD8D-69A0-DD21037E906B}"/>
                </a:ext>
              </a:extLst>
            </p:cNvPr>
            <p:cNvSpPr txBox="1"/>
            <p:nvPr/>
          </p:nvSpPr>
          <p:spPr>
            <a:xfrm>
              <a:off x="14136428" y="11122216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</a:rPr>
                <a:t>Đánh giá, rút kinh nghiệm và nâng cấp năng lực, hệ thống, con người để bền vững.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815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6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8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/>
          <p:bldP spid="74" grpId="0" animBg="1"/>
          <p:bldP spid="78" grpId="0" animBg="1"/>
          <p:bldP spid="82" grpId="0" animBg="1"/>
          <p:bldP spid="86" grpId="0" animBg="1"/>
          <p:bldP spid="90" grpId="0" animBg="1"/>
          <p:bldP spid="127" grpId="0" animBg="1"/>
          <p:bldP spid="128" grpId="0" animBg="1"/>
          <p:bldP spid="129" grpId="0" animBg="1"/>
          <p:bldP spid="130" grpId="0" animBg="1"/>
          <p:bldP spid="1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6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8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/>
          <p:bldP spid="74" grpId="0" animBg="1"/>
          <p:bldP spid="78" grpId="0" animBg="1"/>
          <p:bldP spid="82" grpId="0" animBg="1"/>
          <p:bldP spid="86" grpId="0" animBg="1"/>
          <p:bldP spid="90" grpId="0" animBg="1"/>
          <p:bldP spid="127" grpId="0" animBg="1"/>
          <p:bldP spid="128" grpId="0" animBg="1"/>
          <p:bldP spid="129" grpId="0" animBg="1"/>
          <p:bldP spid="130" grpId="0" animBg="1"/>
          <p:bldP spid="131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B8B0BB84-6E71-19EE-4520-6E9E64CE67A9}"/>
              </a:ext>
            </a:extLst>
          </p:cNvPr>
          <p:cNvSpPr/>
          <p:nvPr/>
        </p:nvSpPr>
        <p:spPr>
          <a:xfrm rot="5400000">
            <a:off x="-1686022" y="1686028"/>
            <a:ext cx="13715997" cy="10343946"/>
          </a:xfrm>
          <a:custGeom>
            <a:avLst/>
            <a:gdLst>
              <a:gd name="connsiteX0" fmla="*/ 0 w 13715997"/>
              <a:gd name="connsiteY0" fmla="*/ 10343946 h 10343946"/>
              <a:gd name="connsiteX1" fmla="*/ 0 w 13715997"/>
              <a:gd name="connsiteY1" fmla="*/ 6520825 h 10343946"/>
              <a:gd name="connsiteX2" fmla="*/ 6883605 w 13715997"/>
              <a:gd name="connsiteY2" fmla="*/ 0 h 10343946"/>
              <a:gd name="connsiteX3" fmla="*/ 13715997 w 13715997"/>
              <a:gd name="connsiteY3" fmla="*/ 6472313 h 10343946"/>
              <a:gd name="connsiteX4" fmla="*/ 13715997 w 13715997"/>
              <a:gd name="connsiteY4" fmla="*/ 10343946 h 10343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7" h="10343946">
                <a:moveTo>
                  <a:pt x="0" y="10343946"/>
                </a:moveTo>
                <a:lnTo>
                  <a:pt x="0" y="6520825"/>
                </a:lnTo>
                <a:lnTo>
                  <a:pt x="6883605" y="0"/>
                </a:lnTo>
                <a:lnTo>
                  <a:pt x="13715997" y="6472313"/>
                </a:lnTo>
                <a:lnTo>
                  <a:pt x="13715997" y="10343946"/>
                </a:lnTo>
                <a:close/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68F70296-3167-0CBE-FC04-C56F04B67C36}"/>
              </a:ext>
            </a:extLst>
          </p:cNvPr>
          <p:cNvSpPr/>
          <p:nvPr/>
        </p:nvSpPr>
        <p:spPr>
          <a:xfrm rot="5400000">
            <a:off x="-2352379" y="2352386"/>
            <a:ext cx="13715997" cy="9011231"/>
          </a:xfrm>
          <a:custGeom>
            <a:avLst/>
            <a:gdLst>
              <a:gd name="connsiteX0" fmla="*/ 0 w 13715997"/>
              <a:gd name="connsiteY0" fmla="*/ 9011231 h 9011231"/>
              <a:gd name="connsiteX1" fmla="*/ 0 w 13715997"/>
              <a:gd name="connsiteY1" fmla="*/ 6520824 h 9011231"/>
              <a:gd name="connsiteX2" fmla="*/ 6883605 w 13715997"/>
              <a:gd name="connsiteY2" fmla="*/ 0 h 9011231"/>
              <a:gd name="connsiteX3" fmla="*/ 13715997 w 13715997"/>
              <a:gd name="connsiteY3" fmla="*/ 6472312 h 9011231"/>
              <a:gd name="connsiteX4" fmla="*/ 13715997 w 13715997"/>
              <a:gd name="connsiteY4" fmla="*/ 9011231 h 9011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7" h="9011231">
                <a:moveTo>
                  <a:pt x="0" y="9011231"/>
                </a:moveTo>
                <a:lnTo>
                  <a:pt x="0" y="6520824"/>
                </a:lnTo>
                <a:lnTo>
                  <a:pt x="6883605" y="0"/>
                </a:lnTo>
                <a:lnTo>
                  <a:pt x="13715997" y="6472312"/>
                </a:lnTo>
                <a:lnTo>
                  <a:pt x="13715997" y="9011231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5CBBF0EE-5A26-6C9C-DF81-24A7F1A19573}"/>
              </a:ext>
            </a:extLst>
          </p:cNvPr>
          <p:cNvSpPr/>
          <p:nvPr/>
        </p:nvSpPr>
        <p:spPr>
          <a:xfrm rot="5400000">
            <a:off x="-3005230" y="3005236"/>
            <a:ext cx="13715998" cy="7705531"/>
          </a:xfrm>
          <a:custGeom>
            <a:avLst/>
            <a:gdLst>
              <a:gd name="connsiteX0" fmla="*/ 0 w 13715998"/>
              <a:gd name="connsiteY0" fmla="*/ 7705531 h 7705531"/>
              <a:gd name="connsiteX1" fmla="*/ 0 w 13715998"/>
              <a:gd name="connsiteY1" fmla="*/ 6520825 h 7705531"/>
              <a:gd name="connsiteX2" fmla="*/ 6883606 w 13715998"/>
              <a:gd name="connsiteY2" fmla="*/ 0 h 7705531"/>
              <a:gd name="connsiteX3" fmla="*/ 13715998 w 13715998"/>
              <a:gd name="connsiteY3" fmla="*/ 6472313 h 7705531"/>
              <a:gd name="connsiteX4" fmla="*/ 13715998 w 13715998"/>
              <a:gd name="connsiteY4" fmla="*/ 7705531 h 7705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8" h="7705531">
                <a:moveTo>
                  <a:pt x="0" y="7705531"/>
                </a:moveTo>
                <a:lnTo>
                  <a:pt x="0" y="6520825"/>
                </a:lnTo>
                <a:lnTo>
                  <a:pt x="6883606" y="0"/>
                </a:lnTo>
                <a:lnTo>
                  <a:pt x="13715998" y="6472313"/>
                </a:lnTo>
                <a:lnTo>
                  <a:pt x="13715998" y="7705531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pic>
        <p:nvPicPr>
          <p:cNvPr id="70" name="Picture Placeholder 69" descr="A magnifying glass on a graph&#10;&#10;AI-generated content may be incorrect.">
            <a:extLst>
              <a:ext uri="{FF2B5EF4-FFF2-40B4-BE49-F238E27FC236}">
                <a16:creationId xmlns:a16="http://schemas.microsoft.com/office/drawing/2014/main" id="{CF46DCFA-C3F4-D81D-344C-544CAC87836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D96ED74-6BFE-78F1-319A-57DDAEC8686E}"/>
              </a:ext>
            </a:extLst>
          </p:cNvPr>
          <p:cNvSpPr txBox="1">
            <a:spLocks/>
          </p:cNvSpPr>
          <p:nvPr/>
        </p:nvSpPr>
        <p:spPr>
          <a:xfrm rot="5400000">
            <a:off x="16060793" y="6421734"/>
            <a:ext cx="13716000" cy="872532"/>
          </a:xfrm>
          <a:prstGeom prst="rect">
            <a:avLst/>
          </a:prstGeom>
        </p:spPr>
        <p:txBody>
          <a:bodyPr vert="horz" lIns="51448" tIns="25724" rIns="51448" bIns="25724" rtlCol="0" anchor="ctr">
            <a:noAutofit/>
          </a:bodyPr>
          <a:lstStyle>
            <a:lvl1pPr algn="l" defTabSz="18283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b="1" i="0" kern="1200">
                <a:solidFill>
                  <a:schemeClr val="tx1"/>
                </a:solidFill>
                <a:latin typeface="Metropolis" panose="00000500000000000000" pitchFamily="50" charset="0"/>
                <a:ea typeface="Roboto" charset="0"/>
                <a:cs typeface="Metropolis" panose="00000500000000000000" pitchFamily="50" charset="0"/>
              </a:defRPr>
            </a:lvl1pPr>
          </a:lstStyle>
          <a:p>
            <a:pPr algn="ctr"/>
            <a:r>
              <a:rPr lang="en-US" sz="6600" dirty="0">
                <a:solidFill>
                  <a:sysClr val="windowText" lastClr="000000"/>
                </a:solidFill>
                <a:latin typeface="+mj-lt"/>
                <a:cs typeface="Nexa Bold" panose="02000000000000000000" pitchFamily="2" charset="0"/>
              </a:rPr>
              <a:t>BUSINESS</a:t>
            </a:r>
            <a:r>
              <a:rPr lang="en-US" sz="6600" b="0" dirty="0">
                <a:solidFill>
                  <a:sysClr val="windowText" lastClr="000000"/>
                </a:solidFill>
                <a:latin typeface="+mj-lt"/>
                <a:cs typeface="Nexa Bold" panose="02000000000000000000" pitchFamily="2" charset="0"/>
              </a:rPr>
              <a:t> STRATEGY</a:t>
            </a:r>
          </a:p>
        </p:txBody>
      </p:sp>
      <p:sp>
        <p:nvSpPr>
          <p:cNvPr id="7" name="Freeform: Shape 629">
            <a:extLst>
              <a:ext uri="{FF2B5EF4-FFF2-40B4-BE49-F238E27FC236}">
                <a16:creationId xmlns:a16="http://schemas.microsoft.com/office/drawing/2014/main" id="{82D51225-E482-74FE-FBA7-D7BCA8A8653E}"/>
              </a:ext>
            </a:extLst>
          </p:cNvPr>
          <p:cNvSpPr/>
          <p:nvPr/>
        </p:nvSpPr>
        <p:spPr>
          <a:xfrm>
            <a:off x="13799026" y="2386238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tx2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B653391-5BF5-7EE4-076D-BB8651412AFE}"/>
              </a:ext>
            </a:extLst>
          </p:cNvPr>
          <p:cNvGrpSpPr/>
          <p:nvPr/>
        </p:nvGrpSpPr>
        <p:grpSpPr>
          <a:xfrm>
            <a:off x="14136428" y="2190509"/>
            <a:ext cx="6228017" cy="1242063"/>
            <a:chOff x="14136428" y="2190509"/>
            <a:chExt cx="6228017" cy="124206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EC0D99D-B1DA-BF33-9117-078422665E17}"/>
                </a:ext>
              </a:extLst>
            </p:cNvPr>
            <p:cNvSpPr txBox="1"/>
            <p:nvPr/>
          </p:nvSpPr>
          <p:spPr>
            <a:xfrm>
              <a:off x="14136428" y="2190509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DIAGNOSE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6524E37-70CB-823A-33B5-4C50308DCD90}"/>
                </a:ext>
              </a:extLst>
            </p:cNvPr>
            <p:cNvSpPr txBox="1"/>
            <p:nvPr/>
          </p:nvSpPr>
          <p:spPr>
            <a:xfrm>
              <a:off x="14136428" y="2699038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  <a:ea typeface="Lato Light" charset="0"/>
                  <a:cs typeface="Lato Light" charset="0"/>
                </a:rPr>
                <a:t>Xác định vấn đề cốt lõi, cơ hội và nguyên nhân gốc từ dữ liệu và thực tiễn.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11" name="Freeform: Shape 593">
            <a:extLst>
              <a:ext uri="{FF2B5EF4-FFF2-40B4-BE49-F238E27FC236}">
                <a16:creationId xmlns:a16="http://schemas.microsoft.com/office/drawing/2014/main" id="{D4499963-40FE-5304-694E-089DB1E2A9CE}"/>
              </a:ext>
            </a:extLst>
          </p:cNvPr>
          <p:cNvSpPr/>
          <p:nvPr/>
        </p:nvSpPr>
        <p:spPr>
          <a:xfrm>
            <a:off x="13794524" y="4514727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6E273E2-8DC7-71D7-92C7-69182EF52A86}"/>
              </a:ext>
            </a:extLst>
          </p:cNvPr>
          <p:cNvGrpSpPr/>
          <p:nvPr/>
        </p:nvGrpSpPr>
        <p:grpSpPr>
          <a:xfrm>
            <a:off x="14136428" y="4299833"/>
            <a:ext cx="6228016" cy="1242063"/>
            <a:chOff x="14136428" y="4299833"/>
            <a:chExt cx="6228016" cy="124206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C999FE2-CFFF-719D-3A83-BBD6B2B7F4CC}"/>
                </a:ext>
              </a:extLst>
            </p:cNvPr>
            <p:cNvSpPr txBox="1"/>
            <p:nvPr/>
          </p:nvSpPr>
          <p:spPr>
            <a:xfrm>
              <a:off x="14136428" y="4299833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DESIGN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5E5FD6C-532E-66AD-80AF-0D0BF334A31C}"/>
                </a:ext>
              </a:extLst>
            </p:cNvPr>
            <p:cNvSpPr txBox="1"/>
            <p:nvPr/>
          </p:nvSpPr>
          <p:spPr>
            <a:xfrm>
              <a:off x="14136429" y="4808362"/>
              <a:ext cx="6228015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</a:rPr>
                <a:t>Xây dựng định hướng, mô hình và kế hoạch chiến lược phù hợp mục tiêu dài hạn.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15" name="Freeform: Shape 602">
            <a:extLst>
              <a:ext uri="{FF2B5EF4-FFF2-40B4-BE49-F238E27FC236}">
                <a16:creationId xmlns:a16="http://schemas.microsoft.com/office/drawing/2014/main" id="{F6FD2F21-D6AE-216C-787A-FECE26E7EB22}"/>
              </a:ext>
            </a:extLst>
          </p:cNvPr>
          <p:cNvSpPr/>
          <p:nvPr/>
        </p:nvSpPr>
        <p:spPr>
          <a:xfrm>
            <a:off x="13794524" y="6665645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6205040-4AA2-3B9B-42AD-E49F7AE22123}"/>
              </a:ext>
            </a:extLst>
          </p:cNvPr>
          <p:cNvGrpSpPr/>
          <p:nvPr/>
        </p:nvGrpSpPr>
        <p:grpSpPr>
          <a:xfrm>
            <a:off x="14122455" y="6469916"/>
            <a:ext cx="6228017" cy="1242063"/>
            <a:chOff x="14122455" y="6469916"/>
            <a:chExt cx="6228017" cy="124206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3141FF2-E3A3-5EF2-CCC4-9A5DD2D35D34}"/>
                </a:ext>
              </a:extLst>
            </p:cNvPr>
            <p:cNvSpPr txBox="1"/>
            <p:nvPr/>
          </p:nvSpPr>
          <p:spPr>
            <a:xfrm>
              <a:off x="14122455" y="6469916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DELIVER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72AC661-D6A9-EA3E-DEA2-822DBA5A2FB8}"/>
                </a:ext>
              </a:extLst>
            </p:cNvPr>
            <p:cNvSpPr txBox="1"/>
            <p:nvPr/>
          </p:nvSpPr>
          <p:spPr>
            <a:xfrm>
              <a:off x="14122455" y="6978445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</a:rPr>
                <a:t>Biến chiến lược thành hành động cụ thể, gắn trách nhiệm và kết quả rõ ràng.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19" name="Freeform: Shape 611">
            <a:extLst>
              <a:ext uri="{FF2B5EF4-FFF2-40B4-BE49-F238E27FC236}">
                <a16:creationId xmlns:a16="http://schemas.microsoft.com/office/drawing/2014/main" id="{13A22ED0-AF36-549F-E3CD-834370CC7772}"/>
              </a:ext>
            </a:extLst>
          </p:cNvPr>
          <p:cNvSpPr/>
          <p:nvPr/>
        </p:nvSpPr>
        <p:spPr>
          <a:xfrm>
            <a:off x="13800700" y="8745558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0143940-18D7-2ADF-1803-07608B2665E1}"/>
              </a:ext>
            </a:extLst>
          </p:cNvPr>
          <p:cNvGrpSpPr/>
          <p:nvPr/>
        </p:nvGrpSpPr>
        <p:grpSpPr>
          <a:xfrm>
            <a:off x="14122455" y="8549829"/>
            <a:ext cx="6228016" cy="1242063"/>
            <a:chOff x="14122455" y="8549829"/>
            <a:chExt cx="6228016" cy="124206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8398736-9F53-83FF-FB99-FF00FC0174E3}"/>
                </a:ext>
              </a:extLst>
            </p:cNvPr>
            <p:cNvSpPr txBox="1"/>
            <p:nvPr/>
          </p:nvSpPr>
          <p:spPr>
            <a:xfrm>
              <a:off x="14122455" y="8549829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DRIVE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3448BCD-5C8F-D2C4-5321-381DD64AF010}"/>
                </a:ext>
              </a:extLst>
            </p:cNvPr>
            <p:cNvSpPr txBox="1"/>
            <p:nvPr/>
          </p:nvSpPr>
          <p:spPr>
            <a:xfrm>
              <a:off x="14122456" y="9058358"/>
              <a:ext cx="6228015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en-US" sz="2400" dirty="0" err="1">
                  <a:solidFill>
                    <a:schemeClr val="tx2"/>
                  </a:solidFill>
                </a:rPr>
                <a:t>Tạo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động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lực</a:t>
              </a:r>
              <a:r>
                <a:rPr lang="en-US" sz="2400" dirty="0">
                  <a:solidFill>
                    <a:schemeClr val="tx2"/>
                  </a:solidFill>
                </a:rPr>
                <a:t>, </a:t>
              </a:r>
              <a:r>
                <a:rPr lang="en-US" sz="2400" dirty="0" err="1">
                  <a:solidFill>
                    <a:schemeClr val="tx2"/>
                  </a:solidFill>
                </a:rPr>
                <a:t>tinh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thần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sở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hữu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và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văn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hóa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thực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mạnh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mẽ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trong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tổ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chức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23" name="Freeform: Shape 620">
            <a:extLst>
              <a:ext uri="{FF2B5EF4-FFF2-40B4-BE49-F238E27FC236}">
                <a16:creationId xmlns:a16="http://schemas.microsoft.com/office/drawing/2014/main" id="{873580E3-4BD8-56DC-D2C3-3D2FC2529095}"/>
              </a:ext>
            </a:extLst>
          </p:cNvPr>
          <p:cNvSpPr/>
          <p:nvPr/>
        </p:nvSpPr>
        <p:spPr>
          <a:xfrm>
            <a:off x="13867089" y="10801492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4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62178A6-2546-48CA-779B-BF4AA6A7E1B3}"/>
              </a:ext>
            </a:extLst>
          </p:cNvPr>
          <p:cNvGrpSpPr/>
          <p:nvPr/>
        </p:nvGrpSpPr>
        <p:grpSpPr>
          <a:xfrm>
            <a:off x="3626267" y="2568613"/>
            <a:ext cx="9910707" cy="407300"/>
            <a:chOff x="-1034492" y="4560703"/>
            <a:chExt cx="17614447" cy="723900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5882342-D379-4B24-8C26-8C3F22C73019}"/>
                </a:ext>
              </a:extLst>
            </p:cNvPr>
            <p:cNvCxnSpPr>
              <a:cxnSpLocks/>
            </p:cNvCxnSpPr>
            <p:nvPr/>
          </p:nvCxnSpPr>
          <p:spPr>
            <a:xfrm>
              <a:off x="-1034492" y="4574472"/>
              <a:ext cx="17614447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A28E3C4-C32E-0379-BB7F-120517A75289}"/>
                </a:ext>
              </a:extLst>
            </p:cNvPr>
            <p:cNvCxnSpPr/>
            <p:nvPr/>
          </p:nvCxnSpPr>
          <p:spPr>
            <a:xfrm>
              <a:off x="16579955" y="4560703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08F207A-4F97-079C-676D-8CD565E71DC1}"/>
              </a:ext>
            </a:extLst>
          </p:cNvPr>
          <p:cNvGrpSpPr/>
          <p:nvPr/>
        </p:nvGrpSpPr>
        <p:grpSpPr>
          <a:xfrm>
            <a:off x="5822704" y="4711862"/>
            <a:ext cx="7714270" cy="407300"/>
            <a:chOff x="2869269" y="8369932"/>
            <a:chExt cx="13710686" cy="723900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F2D1486-B5E4-B5F8-2D3E-D7BA3D1488F2}"/>
                </a:ext>
              </a:extLst>
            </p:cNvPr>
            <p:cNvCxnSpPr>
              <a:cxnSpLocks/>
            </p:cNvCxnSpPr>
            <p:nvPr/>
          </p:nvCxnSpPr>
          <p:spPr>
            <a:xfrm>
              <a:off x="2869269" y="8383701"/>
              <a:ext cx="1371068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09E87ED-E550-C9F6-0FB5-A656622E9756}"/>
                </a:ext>
              </a:extLst>
            </p:cNvPr>
            <p:cNvCxnSpPr/>
            <p:nvPr/>
          </p:nvCxnSpPr>
          <p:spPr>
            <a:xfrm>
              <a:off x="16579955" y="8369932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26207FF-7171-D171-F01A-9E336BDBF8E0}"/>
              </a:ext>
            </a:extLst>
          </p:cNvPr>
          <p:cNvGrpSpPr/>
          <p:nvPr/>
        </p:nvGrpSpPr>
        <p:grpSpPr>
          <a:xfrm>
            <a:off x="7592660" y="6878407"/>
            <a:ext cx="5944314" cy="407300"/>
            <a:chOff x="6015038" y="12220565"/>
            <a:chExt cx="10564917" cy="723900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9619998-F580-2970-B4B4-1738DAC7F5CA}"/>
                </a:ext>
              </a:extLst>
            </p:cNvPr>
            <p:cNvCxnSpPr>
              <a:cxnSpLocks/>
            </p:cNvCxnSpPr>
            <p:nvPr/>
          </p:nvCxnSpPr>
          <p:spPr>
            <a:xfrm>
              <a:off x="6015038" y="12234334"/>
              <a:ext cx="10564917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F3A316B-77FF-485E-C81E-EB5174DE1DC0}"/>
                </a:ext>
              </a:extLst>
            </p:cNvPr>
            <p:cNvCxnSpPr/>
            <p:nvPr/>
          </p:nvCxnSpPr>
          <p:spPr>
            <a:xfrm>
              <a:off x="16579955" y="12220565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DB101D1-D0A2-105F-66A1-3E29593C97C9}"/>
              </a:ext>
            </a:extLst>
          </p:cNvPr>
          <p:cNvGrpSpPr/>
          <p:nvPr/>
        </p:nvGrpSpPr>
        <p:grpSpPr>
          <a:xfrm>
            <a:off x="5822704" y="8940914"/>
            <a:ext cx="7714270" cy="407300"/>
            <a:chOff x="2869269" y="15886289"/>
            <a:chExt cx="13710686" cy="723900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8711D786-FB6D-D2E2-41AF-A798A7F44DDC}"/>
                </a:ext>
              </a:extLst>
            </p:cNvPr>
            <p:cNvCxnSpPr>
              <a:cxnSpLocks/>
            </p:cNvCxnSpPr>
            <p:nvPr/>
          </p:nvCxnSpPr>
          <p:spPr>
            <a:xfrm>
              <a:off x="2869269" y="15900058"/>
              <a:ext cx="1371068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ECF16D2-0482-6B83-4ADE-E7659EB1360A}"/>
                </a:ext>
              </a:extLst>
            </p:cNvPr>
            <p:cNvCxnSpPr/>
            <p:nvPr/>
          </p:nvCxnSpPr>
          <p:spPr>
            <a:xfrm>
              <a:off x="16579955" y="15886289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9B6BC2E-9F74-6933-AAD8-943AEFC78393}"/>
              </a:ext>
            </a:extLst>
          </p:cNvPr>
          <p:cNvGrpSpPr/>
          <p:nvPr/>
        </p:nvGrpSpPr>
        <p:grpSpPr>
          <a:xfrm>
            <a:off x="3403590" y="10999726"/>
            <a:ext cx="10133384" cy="407300"/>
            <a:chOff x="-1430259" y="19545446"/>
            <a:chExt cx="18010214" cy="723900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FD4858CB-1E28-42E6-0604-842E694B0430}"/>
                </a:ext>
              </a:extLst>
            </p:cNvPr>
            <p:cNvCxnSpPr>
              <a:cxnSpLocks/>
            </p:cNvCxnSpPr>
            <p:nvPr/>
          </p:nvCxnSpPr>
          <p:spPr>
            <a:xfrm>
              <a:off x="-1430259" y="19559215"/>
              <a:ext cx="18010214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AEA5075-A3C8-2288-93F8-16F5ACD3647C}"/>
                </a:ext>
              </a:extLst>
            </p:cNvPr>
            <p:cNvCxnSpPr/>
            <p:nvPr/>
          </p:nvCxnSpPr>
          <p:spPr>
            <a:xfrm>
              <a:off x="16579955" y="19545446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E97939-38F0-4992-2F42-9F38BBC7DB1B}"/>
              </a:ext>
            </a:extLst>
          </p:cNvPr>
          <p:cNvGrpSpPr/>
          <p:nvPr/>
        </p:nvGrpSpPr>
        <p:grpSpPr>
          <a:xfrm>
            <a:off x="4097910" y="3791623"/>
            <a:ext cx="1724794" cy="1917178"/>
            <a:chOff x="4097910" y="3791623"/>
            <a:chExt cx="1724794" cy="1917178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C977F19-DBEA-9047-204A-31B30A6F914C}"/>
                </a:ext>
              </a:extLst>
            </p:cNvPr>
            <p:cNvSpPr/>
            <p:nvPr/>
          </p:nvSpPr>
          <p:spPr>
            <a:xfrm>
              <a:off x="4097910" y="3791623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5900FC4-A091-2F38-988E-CE278DB5DDD5}"/>
                </a:ext>
              </a:extLst>
            </p:cNvPr>
            <p:cNvSpPr/>
            <p:nvPr/>
          </p:nvSpPr>
          <p:spPr>
            <a:xfrm>
              <a:off x="4320587" y="4039137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schemeClr val="lt1"/>
                </a:solidFill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F760631-43FD-DA5F-B26B-CCF1BAFC8B89}"/>
              </a:ext>
            </a:extLst>
          </p:cNvPr>
          <p:cNvGrpSpPr/>
          <p:nvPr/>
        </p:nvGrpSpPr>
        <p:grpSpPr>
          <a:xfrm>
            <a:off x="5867866" y="5899411"/>
            <a:ext cx="1724794" cy="1917178"/>
            <a:chOff x="5867866" y="5899411"/>
            <a:chExt cx="1724794" cy="1917178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9C2EEE7-F8B9-FF05-82F0-A86DCFFF3D53}"/>
                </a:ext>
              </a:extLst>
            </p:cNvPr>
            <p:cNvSpPr/>
            <p:nvPr/>
          </p:nvSpPr>
          <p:spPr>
            <a:xfrm>
              <a:off x="5867866" y="5899411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414D15A-3390-1824-8733-C40C5E40A557}"/>
                </a:ext>
              </a:extLst>
            </p:cNvPr>
            <p:cNvSpPr/>
            <p:nvPr/>
          </p:nvSpPr>
          <p:spPr>
            <a:xfrm>
              <a:off x="6090543" y="6146925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900310A-EDDA-6957-5A8B-65DAF1FF730B}"/>
              </a:ext>
            </a:extLst>
          </p:cNvPr>
          <p:cNvGrpSpPr/>
          <p:nvPr/>
        </p:nvGrpSpPr>
        <p:grpSpPr>
          <a:xfrm>
            <a:off x="4097910" y="8058758"/>
            <a:ext cx="1724794" cy="1917178"/>
            <a:chOff x="4097910" y="8058758"/>
            <a:chExt cx="1724794" cy="1917178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B093A05-244F-BEB4-36E1-0C5C886B37D8}"/>
                </a:ext>
              </a:extLst>
            </p:cNvPr>
            <p:cNvSpPr/>
            <p:nvPr/>
          </p:nvSpPr>
          <p:spPr>
            <a:xfrm>
              <a:off x="4097910" y="8058758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679FBA3-2477-2DA7-4DE2-E59D3E2B9848}"/>
                </a:ext>
              </a:extLst>
            </p:cNvPr>
            <p:cNvSpPr/>
            <p:nvPr/>
          </p:nvSpPr>
          <p:spPr>
            <a:xfrm>
              <a:off x="4320587" y="8306272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91A9B38-4AE9-C1AF-5C12-23AA09A564A0}"/>
              </a:ext>
            </a:extLst>
          </p:cNvPr>
          <p:cNvGrpSpPr/>
          <p:nvPr/>
        </p:nvGrpSpPr>
        <p:grpSpPr>
          <a:xfrm>
            <a:off x="1901473" y="10126007"/>
            <a:ext cx="1724794" cy="1917178"/>
            <a:chOff x="1901473" y="10126007"/>
            <a:chExt cx="1724794" cy="1917178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EBF84EA1-1075-3C49-4193-20424C7D2A55}"/>
                </a:ext>
              </a:extLst>
            </p:cNvPr>
            <p:cNvSpPr/>
            <p:nvPr/>
          </p:nvSpPr>
          <p:spPr>
            <a:xfrm>
              <a:off x="1901473" y="10126007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704A09F-9E09-6B6C-70C0-3984B59DC4ED}"/>
                </a:ext>
              </a:extLst>
            </p:cNvPr>
            <p:cNvSpPr/>
            <p:nvPr/>
          </p:nvSpPr>
          <p:spPr>
            <a:xfrm>
              <a:off x="2124150" y="10373521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7BEA854-97B0-96D8-4D7D-413A582B62D4}"/>
              </a:ext>
            </a:extLst>
          </p:cNvPr>
          <p:cNvGrpSpPr/>
          <p:nvPr/>
        </p:nvGrpSpPr>
        <p:grpSpPr>
          <a:xfrm>
            <a:off x="1901473" y="1672814"/>
            <a:ext cx="1724794" cy="1917178"/>
            <a:chOff x="1901473" y="1672814"/>
            <a:chExt cx="1724794" cy="1917178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2452B63-8C84-4772-C2CB-D77C9DC5687E}"/>
                </a:ext>
              </a:extLst>
            </p:cNvPr>
            <p:cNvSpPr/>
            <p:nvPr/>
          </p:nvSpPr>
          <p:spPr>
            <a:xfrm>
              <a:off x="1901473" y="1672814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7C1529E-E49E-1142-F83B-9BA5E861EF35}"/>
                </a:ext>
              </a:extLst>
            </p:cNvPr>
            <p:cNvSpPr/>
            <p:nvPr/>
          </p:nvSpPr>
          <p:spPr>
            <a:xfrm>
              <a:off x="2124150" y="1920328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54" name="Group 2">
            <a:extLst>
              <a:ext uri="{FF2B5EF4-FFF2-40B4-BE49-F238E27FC236}">
                <a16:creationId xmlns:a16="http://schemas.microsoft.com/office/drawing/2014/main" id="{CDEA3897-ECA8-1B23-37A4-5217F4C6F389}"/>
              </a:ext>
            </a:extLst>
          </p:cNvPr>
          <p:cNvGrpSpPr>
            <a:grpSpLocks/>
          </p:cNvGrpSpPr>
          <p:nvPr/>
        </p:nvGrpSpPr>
        <p:grpSpPr bwMode="auto">
          <a:xfrm>
            <a:off x="2525670" y="2393203"/>
            <a:ext cx="476400" cy="476398"/>
            <a:chOff x="935175" y="452884"/>
            <a:chExt cx="512067" cy="512065"/>
          </a:xfrm>
          <a:solidFill>
            <a:schemeClr val="bg2"/>
          </a:solidFill>
        </p:grpSpPr>
        <p:sp>
          <p:nvSpPr>
            <p:cNvPr id="55" name="Freeform 1">
              <a:extLst>
                <a:ext uri="{FF2B5EF4-FFF2-40B4-BE49-F238E27FC236}">
                  <a16:creationId xmlns:a16="http://schemas.microsoft.com/office/drawing/2014/main" id="{BB1AD881-E938-89C2-483A-09FD2E6345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175" y="452884"/>
              <a:ext cx="512066" cy="512065"/>
            </a:xfrm>
            <a:custGeom>
              <a:avLst/>
              <a:gdLst>
                <a:gd name="T0" fmla="*/ 456470 w 1575"/>
                <a:gd name="T1" fmla="*/ 456434 h 1574"/>
                <a:gd name="T2" fmla="*/ 456470 w 1575"/>
                <a:gd name="T3" fmla="*/ 456434 h 1574"/>
                <a:gd name="T4" fmla="*/ 55271 w 1575"/>
                <a:gd name="T5" fmla="*/ 456434 h 1574"/>
                <a:gd name="T6" fmla="*/ 55271 w 1575"/>
                <a:gd name="T7" fmla="*/ 55306 h 1574"/>
                <a:gd name="T8" fmla="*/ 311141 w 1575"/>
                <a:gd name="T9" fmla="*/ 55306 h 1574"/>
                <a:gd name="T10" fmla="*/ 311141 w 1575"/>
                <a:gd name="T11" fmla="*/ 0 h 1574"/>
                <a:gd name="T12" fmla="*/ 55271 w 1575"/>
                <a:gd name="T13" fmla="*/ 0 h 1574"/>
                <a:gd name="T14" fmla="*/ 0 w 1575"/>
                <a:gd name="T15" fmla="*/ 55306 h 1574"/>
                <a:gd name="T16" fmla="*/ 0 w 1575"/>
                <a:gd name="T17" fmla="*/ 456434 h 1574"/>
                <a:gd name="T18" fmla="*/ 55271 w 1575"/>
                <a:gd name="T19" fmla="*/ 511740 h 1574"/>
                <a:gd name="T20" fmla="*/ 456470 w 1575"/>
                <a:gd name="T21" fmla="*/ 511740 h 1574"/>
                <a:gd name="T22" fmla="*/ 511741 w 1575"/>
                <a:gd name="T23" fmla="*/ 456434 h 1574"/>
                <a:gd name="T24" fmla="*/ 511741 w 1575"/>
                <a:gd name="T25" fmla="*/ 200727 h 1574"/>
                <a:gd name="T26" fmla="*/ 456470 w 1575"/>
                <a:gd name="T27" fmla="*/ 200727 h 1574"/>
                <a:gd name="T28" fmla="*/ 456470 w 1575"/>
                <a:gd name="T29" fmla="*/ 456434 h 15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575" h="1574">
                  <a:moveTo>
                    <a:pt x="1404" y="1403"/>
                  </a:moveTo>
                  <a:lnTo>
                    <a:pt x="1404" y="1403"/>
                  </a:lnTo>
                  <a:cubicBezTo>
                    <a:pt x="170" y="1403"/>
                    <a:pt x="170" y="1403"/>
                    <a:pt x="170" y="1403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957" y="170"/>
                    <a:pt x="957" y="170"/>
                    <a:pt x="957" y="170"/>
                  </a:cubicBezTo>
                  <a:cubicBezTo>
                    <a:pt x="957" y="0"/>
                    <a:pt x="957" y="0"/>
                    <a:pt x="957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85" y="0"/>
                    <a:pt x="0" y="85"/>
                    <a:pt x="0" y="170"/>
                  </a:cubicBezTo>
                  <a:cubicBezTo>
                    <a:pt x="0" y="1403"/>
                    <a:pt x="0" y="1403"/>
                    <a:pt x="0" y="1403"/>
                  </a:cubicBezTo>
                  <a:cubicBezTo>
                    <a:pt x="0" y="1488"/>
                    <a:pt x="85" y="1573"/>
                    <a:pt x="170" y="1573"/>
                  </a:cubicBezTo>
                  <a:cubicBezTo>
                    <a:pt x="1404" y="1573"/>
                    <a:pt x="1404" y="1573"/>
                    <a:pt x="1404" y="1573"/>
                  </a:cubicBezTo>
                  <a:cubicBezTo>
                    <a:pt x="1489" y="1573"/>
                    <a:pt x="1574" y="1488"/>
                    <a:pt x="1574" y="1403"/>
                  </a:cubicBezTo>
                  <a:cubicBezTo>
                    <a:pt x="1574" y="617"/>
                    <a:pt x="1574" y="617"/>
                    <a:pt x="1574" y="617"/>
                  </a:cubicBezTo>
                  <a:cubicBezTo>
                    <a:pt x="1404" y="617"/>
                    <a:pt x="1404" y="617"/>
                    <a:pt x="1404" y="617"/>
                  </a:cubicBezTo>
                  <a:lnTo>
                    <a:pt x="1404" y="140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6" name="Freeform 2">
              <a:extLst>
                <a:ext uri="{FF2B5EF4-FFF2-40B4-BE49-F238E27FC236}">
                  <a16:creationId xmlns:a16="http://schemas.microsoft.com/office/drawing/2014/main" id="{778676B1-F539-2901-19EF-6ACE152265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736887"/>
              <a:ext cx="63112" cy="110445"/>
            </a:xfrm>
            <a:custGeom>
              <a:avLst/>
              <a:gdLst>
                <a:gd name="T0" fmla="*/ 62785 w 193"/>
                <a:gd name="T1" fmla="*/ 0 h 341"/>
                <a:gd name="T2" fmla="*/ 0 w 193"/>
                <a:gd name="T3" fmla="*/ 0 h 341"/>
                <a:gd name="T4" fmla="*/ 0 w 193"/>
                <a:gd name="T5" fmla="*/ 110121 h 341"/>
                <a:gd name="T6" fmla="*/ 62785 w 193"/>
                <a:gd name="T7" fmla="*/ 110121 h 341"/>
                <a:gd name="T8" fmla="*/ 62785 w 193"/>
                <a:gd name="T9" fmla="*/ 0 h 3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3" h="341">
                  <a:moveTo>
                    <a:pt x="192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7" name="Freeform 3">
              <a:extLst>
                <a:ext uri="{FF2B5EF4-FFF2-40B4-BE49-F238E27FC236}">
                  <a16:creationId xmlns:a16="http://schemas.microsoft.com/office/drawing/2014/main" id="{10D168AA-339E-6225-5A21-01D09F4F2F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793" y="653695"/>
              <a:ext cx="55940" cy="193638"/>
            </a:xfrm>
            <a:custGeom>
              <a:avLst/>
              <a:gdLst>
                <a:gd name="T0" fmla="*/ 55615 w 172"/>
                <a:gd name="T1" fmla="*/ 0 h 596"/>
                <a:gd name="T2" fmla="*/ 0 w 172"/>
                <a:gd name="T3" fmla="*/ 0 h 596"/>
                <a:gd name="T4" fmla="*/ 0 w 172"/>
                <a:gd name="T5" fmla="*/ 193313 h 596"/>
                <a:gd name="T6" fmla="*/ 55615 w 172"/>
                <a:gd name="T7" fmla="*/ 193313 h 596"/>
                <a:gd name="T8" fmla="*/ 55615 w 172"/>
                <a:gd name="T9" fmla="*/ 0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596">
                  <a:moveTo>
                    <a:pt x="171" y="0"/>
                  </a:moveTo>
                  <a:lnTo>
                    <a:pt x="0" y="0"/>
                  </a:lnTo>
                  <a:lnTo>
                    <a:pt x="0" y="595"/>
                  </a:lnTo>
                  <a:lnTo>
                    <a:pt x="171" y="595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8" name="Freeform 4">
              <a:extLst>
                <a:ext uri="{FF2B5EF4-FFF2-40B4-BE49-F238E27FC236}">
                  <a16:creationId xmlns:a16="http://schemas.microsoft.com/office/drawing/2014/main" id="{B4AAFA8E-A7AE-FBE4-458C-276B46164B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239" y="563330"/>
              <a:ext cx="55940" cy="284003"/>
            </a:xfrm>
            <a:custGeom>
              <a:avLst/>
              <a:gdLst>
                <a:gd name="T0" fmla="*/ 55613 w 171"/>
                <a:gd name="T1" fmla="*/ 0 h 873"/>
                <a:gd name="T2" fmla="*/ 0 w 171"/>
                <a:gd name="T3" fmla="*/ 0 h 873"/>
                <a:gd name="T4" fmla="*/ 0 w 171"/>
                <a:gd name="T5" fmla="*/ 283678 h 873"/>
                <a:gd name="T6" fmla="*/ 55613 w 171"/>
                <a:gd name="T7" fmla="*/ 283678 h 873"/>
                <a:gd name="T8" fmla="*/ 55613 w 171"/>
                <a:gd name="T9" fmla="*/ 0 h 8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1" h="873">
                  <a:moveTo>
                    <a:pt x="170" y="0"/>
                  </a:moveTo>
                  <a:lnTo>
                    <a:pt x="0" y="0"/>
                  </a:lnTo>
                  <a:lnTo>
                    <a:pt x="0" y="872"/>
                  </a:lnTo>
                  <a:lnTo>
                    <a:pt x="170" y="872"/>
                  </a:lnTo>
                  <a:lnTo>
                    <a:pt x="17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9" name="Freeform 5">
              <a:extLst>
                <a:ext uri="{FF2B5EF4-FFF2-40B4-BE49-F238E27FC236}">
                  <a16:creationId xmlns:a16="http://schemas.microsoft.com/office/drawing/2014/main" id="{F3768267-6F87-0AE6-C258-F7DC9B2C2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452884"/>
              <a:ext cx="173558" cy="173557"/>
            </a:xfrm>
            <a:custGeom>
              <a:avLst/>
              <a:gdLst>
                <a:gd name="T0" fmla="*/ 117876 w 533"/>
                <a:gd name="T1" fmla="*/ 55356 h 533"/>
                <a:gd name="T2" fmla="*/ 117876 w 533"/>
                <a:gd name="T3" fmla="*/ 0 h 533"/>
                <a:gd name="T4" fmla="*/ 62520 w 533"/>
                <a:gd name="T5" fmla="*/ 0 h 533"/>
                <a:gd name="T6" fmla="*/ 62520 w 533"/>
                <a:gd name="T7" fmla="*/ 55356 h 533"/>
                <a:gd name="T8" fmla="*/ 0 w 533"/>
                <a:gd name="T9" fmla="*/ 55356 h 533"/>
                <a:gd name="T10" fmla="*/ 0 w 533"/>
                <a:gd name="T11" fmla="*/ 110712 h 533"/>
                <a:gd name="T12" fmla="*/ 62520 w 533"/>
                <a:gd name="T13" fmla="*/ 110712 h 533"/>
                <a:gd name="T14" fmla="*/ 62520 w 533"/>
                <a:gd name="T15" fmla="*/ 173231 h 533"/>
                <a:gd name="T16" fmla="*/ 117876 w 533"/>
                <a:gd name="T17" fmla="*/ 173231 h 533"/>
                <a:gd name="T18" fmla="*/ 117876 w 533"/>
                <a:gd name="T19" fmla="*/ 110712 h 533"/>
                <a:gd name="T20" fmla="*/ 173232 w 533"/>
                <a:gd name="T21" fmla="*/ 110712 h 533"/>
                <a:gd name="T22" fmla="*/ 173232 w 533"/>
                <a:gd name="T23" fmla="*/ 55356 h 533"/>
                <a:gd name="T24" fmla="*/ 117876 w 533"/>
                <a:gd name="T25" fmla="*/ 55356 h 5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3" h="533">
                  <a:moveTo>
                    <a:pt x="362" y="170"/>
                  </a:moveTo>
                  <a:lnTo>
                    <a:pt x="362" y="0"/>
                  </a:lnTo>
                  <a:lnTo>
                    <a:pt x="192" y="0"/>
                  </a:lnTo>
                  <a:lnTo>
                    <a:pt x="192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532"/>
                  </a:lnTo>
                  <a:lnTo>
                    <a:pt x="362" y="532"/>
                  </a:lnTo>
                  <a:lnTo>
                    <a:pt x="362" y="340"/>
                  </a:lnTo>
                  <a:lnTo>
                    <a:pt x="532" y="340"/>
                  </a:lnTo>
                  <a:lnTo>
                    <a:pt x="532" y="170"/>
                  </a:lnTo>
                  <a:lnTo>
                    <a:pt x="362" y="17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60" name="Freeform 26">
            <a:extLst>
              <a:ext uri="{FF2B5EF4-FFF2-40B4-BE49-F238E27FC236}">
                <a16:creationId xmlns:a16="http://schemas.microsoft.com/office/drawing/2014/main" id="{D1BA0C7A-805E-34D9-87BE-871F59A6A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9628" y="4479532"/>
            <a:ext cx="541358" cy="541358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1" name="Freeform 62">
            <a:extLst>
              <a:ext uri="{FF2B5EF4-FFF2-40B4-BE49-F238E27FC236}">
                <a16:creationId xmlns:a16="http://schemas.microsoft.com/office/drawing/2014/main" id="{0136E57A-067D-A6BD-83DA-B76B6415F5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2440" y="6607967"/>
            <a:ext cx="455646" cy="500064"/>
          </a:xfrm>
          <a:custGeom>
            <a:avLst/>
            <a:gdLst>
              <a:gd name="T0" fmla="*/ 2147483646 w 1576"/>
              <a:gd name="T1" fmla="*/ 2147483646 h 1724"/>
              <a:gd name="T2" fmla="*/ 2147483646 w 1576"/>
              <a:gd name="T3" fmla="*/ 2147483646 h 1724"/>
              <a:gd name="T4" fmla="*/ 2147483646 w 1576"/>
              <a:gd name="T5" fmla="*/ 2147483646 h 1724"/>
              <a:gd name="T6" fmla="*/ 2147483646 w 1576"/>
              <a:gd name="T7" fmla="*/ 2147483646 h 1724"/>
              <a:gd name="T8" fmla="*/ 2147483646 w 1576"/>
              <a:gd name="T9" fmla="*/ 2147483646 h 1724"/>
              <a:gd name="T10" fmla="*/ 2147483646 w 1576"/>
              <a:gd name="T11" fmla="*/ 2147483646 h 1724"/>
              <a:gd name="T12" fmla="*/ 2147483646 w 1576"/>
              <a:gd name="T13" fmla="*/ 2147483646 h 1724"/>
              <a:gd name="T14" fmla="*/ 2147483646 w 1576"/>
              <a:gd name="T15" fmla="*/ 2147483646 h 1724"/>
              <a:gd name="T16" fmla="*/ 2147483646 w 1576"/>
              <a:gd name="T17" fmla="*/ 2147483646 h 1724"/>
              <a:gd name="T18" fmla="*/ 2147483646 w 1576"/>
              <a:gd name="T19" fmla="*/ 2147483646 h 1724"/>
              <a:gd name="T20" fmla="*/ 2147483646 w 1576"/>
              <a:gd name="T21" fmla="*/ 2147483646 h 1724"/>
              <a:gd name="T22" fmla="*/ 2147483646 w 1576"/>
              <a:gd name="T23" fmla="*/ 0 h 1724"/>
              <a:gd name="T24" fmla="*/ 2147483646 w 1576"/>
              <a:gd name="T25" fmla="*/ 2147483646 h 1724"/>
              <a:gd name="T26" fmla="*/ 2147483646 w 1576"/>
              <a:gd name="T27" fmla="*/ 2147483646 h 1724"/>
              <a:gd name="T28" fmla="*/ 2147483646 w 1576"/>
              <a:gd name="T29" fmla="*/ 2147483646 h 1724"/>
              <a:gd name="T30" fmla="*/ 2147483646 w 1576"/>
              <a:gd name="T31" fmla="*/ 2147483646 h 1724"/>
              <a:gd name="T32" fmla="*/ 2147483646 w 1576"/>
              <a:gd name="T33" fmla="*/ 2147483646 h 1724"/>
              <a:gd name="T34" fmla="*/ 0 w 1576"/>
              <a:gd name="T35" fmla="*/ 2147483646 h 1724"/>
              <a:gd name="T36" fmla="*/ 0 w 1576"/>
              <a:gd name="T37" fmla="*/ 2147483646 h 1724"/>
              <a:gd name="T38" fmla="*/ 2147483646 w 1576"/>
              <a:gd name="T39" fmla="*/ 2147483646 h 1724"/>
              <a:gd name="T40" fmla="*/ 2147483646 w 1576"/>
              <a:gd name="T41" fmla="*/ 2147483646 h 1724"/>
              <a:gd name="T42" fmla="*/ 2147483646 w 1576"/>
              <a:gd name="T43" fmla="*/ 2147483646 h 1724"/>
              <a:gd name="T44" fmla="*/ 2147483646 w 1576"/>
              <a:gd name="T45" fmla="*/ 2147483646 h 1724"/>
              <a:gd name="T46" fmla="*/ 2147483646 w 1576"/>
              <a:gd name="T47" fmla="*/ 2147483646 h 1724"/>
              <a:gd name="T48" fmla="*/ 2147483646 w 1576"/>
              <a:gd name="T49" fmla="*/ 2147483646 h 1724"/>
              <a:gd name="T50" fmla="*/ 2147483646 w 1576"/>
              <a:gd name="T51" fmla="*/ 2147483646 h 1724"/>
              <a:gd name="T52" fmla="*/ 2147483646 w 1576"/>
              <a:gd name="T53" fmla="*/ 2147483646 h 1724"/>
              <a:gd name="T54" fmla="*/ 2147483646 w 1576"/>
              <a:gd name="T55" fmla="*/ 2147483646 h 1724"/>
              <a:gd name="T56" fmla="*/ 2147483646 w 1576"/>
              <a:gd name="T57" fmla="*/ 2147483646 h 1724"/>
              <a:gd name="T58" fmla="*/ 2147483646 w 1576"/>
              <a:gd name="T59" fmla="*/ 2147483646 h 1724"/>
              <a:gd name="T60" fmla="*/ 2147483646 w 1576"/>
              <a:gd name="T61" fmla="*/ 2147483646 h 1724"/>
              <a:gd name="T62" fmla="*/ 2147483646 w 1576"/>
              <a:gd name="T63" fmla="*/ 2147483646 h 1724"/>
              <a:gd name="T64" fmla="*/ 2147483646 w 1576"/>
              <a:gd name="T65" fmla="*/ 2147483646 h 1724"/>
              <a:gd name="T66" fmla="*/ 2147483646 w 1576"/>
              <a:gd name="T67" fmla="*/ 2147483646 h 1724"/>
              <a:gd name="T68" fmla="*/ 2147483646 w 1576"/>
              <a:gd name="T69" fmla="*/ 2147483646 h 1724"/>
              <a:gd name="T70" fmla="*/ 2147483646 w 1576"/>
              <a:gd name="T71" fmla="*/ 2147483646 h 1724"/>
              <a:gd name="T72" fmla="*/ 2147483646 w 1576"/>
              <a:gd name="T73" fmla="*/ 2147483646 h 1724"/>
              <a:gd name="T74" fmla="*/ 2147483646 w 1576"/>
              <a:gd name="T75" fmla="*/ 2147483646 h 1724"/>
              <a:gd name="T76" fmla="*/ 2147483646 w 1576"/>
              <a:gd name="T77" fmla="*/ 2147483646 h 172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76" h="1724">
                <a:moveTo>
                  <a:pt x="1299" y="702"/>
                </a:moveTo>
                <a:lnTo>
                  <a:pt x="1299" y="702"/>
                </a:lnTo>
                <a:cubicBezTo>
                  <a:pt x="1192" y="574"/>
                  <a:pt x="1192" y="574"/>
                  <a:pt x="1192" y="574"/>
                </a:cubicBezTo>
                <a:cubicBezTo>
                  <a:pt x="617" y="1149"/>
                  <a:pt x="617" y="1149"/>
                  <a:pt x="617" y="1149"/>
                </a:cubicBezTo>
                <a:cubicBezTo>
                  <a:pt x="384" y="915"/>
                  <a:pt x="384" y="915"/>
                  <a:pt x="384" y="915"/>
                </a:cubicBezTo>
                <a:cubicBezTo>
                  <a:pt x="277" y="1042"/>
                  <a:pt x="277" y="1042"/>
                  <a:pt x="277" y="1042"/>
                </a:cubicBezTo>
                <a:cubicBezTo>
                  <a:pt x="617" y="1383"/>
                  <a:pt x="617" y="1383"/>
                  <a:pt x="617" y="1383"/>
                </a:cubicBezTo>
                <a:lnTo>
                  <a:pt x="1299" y="702"/>
                </a:lnTo>
                <a:close/>
                <a:moveTo>
                  <a:pt x="1405" y="170"/>
                </a:moveTo>
                <a:lnTo>
                  <a:pt x="1405" y="170"/>
                </a:lnTo>
                <a:cubicBezTo>
                  <a:pt x="1022" y="170"/>
                  <a:pt x="1022" y="170"/>
                  <a:pt x="1022" y="170"/>
                </a:cubicBezTo>
                <a:cubicBezTo>
                  <a:pt x="1001" y="64"/>
                  <a:pt x="894" y="0"/>
                  <a:pt x="788" y="0"/>
                </a:cubicBezTo>
                <a:cubicBezTo>
                  <a:pt x="681" y="0"/>
                  <a:pt x="575" y="64"/>
                  <a:pt x="554" y="170"/>
                </a:cubicBezTo>
                <a:cubicBezTo>
                  <a:pt x="170" y="170"/>
                  <a:pt x="170" y="170"/>
                  <a:pt x="170" y="170"/>
                </a:cubicBezTo>
                <a:lnTo>
                  <a:pt x="149" y="170"/>
                </a:lnTo>
                <a:cubicBezTo>
                  <a:pt x="107" y="191"/>
                  <a:pt x="85" y="191"/>
                  <a:pt x="64" y="234"/>
                </a:cubicBezTo>
                <a:cubicBezTo>
                  <a:pt x="43" y="234"/>
                  <a:pt x="21" y="255"/>
                  <a:pt x="21" y="276"/>
                </a:cubicBezTo>
                <a:cubicBezTo>
                  <a:pt x="21" y="298"/>
                  <a:pt x="0" y="319"/>
                  <a:pt x="0" y="340"/>
                </a:cubicBezTo>
                <a:cubicBezTo>
                  <a:pt x="0" y="1553"/>
                  <a:pt x="0" y="1553"/>
                  <a:pt x="0" y="1553"/>
                </a:cubicBezTo>
                <a:cubicBezTo>
                  <a:pt x="0" y="1575"/>
                  <a:pt x="21" y="1596"/>
                  <a:pt x="21" y="1617"/>
                </a:cubicBezTo>
                <a:cubicBezTo>
                  <a:pt x="21" y="1638"/>
                  <a:pt x="43" y="1660"/>
                  <a:pt x="64" y="1681"/>
                </a:cubicBezTo>
                <a:cubicBezTo>
                  <a:pt x="85" y="1702"/>
                  <a:pt x="107" y="1723"/>
                  <a:pt x="149" y="1723"/>
                </a:cubicBezTo>
                <a:lnTo>
                  <a:pt x="170" y="1723"/>
                </a:lnTo>
                <a:cubicBezTo>
                  <a:pt x="1405" y="1723"/>
                  <a:pt x="1405" y="1723"/>
                  <a:pt x="1405" y="1723"/>
                </a:cubicBezTo>
                <a:cubicBezTo>
                  <a:pt x="1490" y="1723"/>
                  <a:pt x="1575" y="1660"/>
                  <a:pt x="1575" y="1553"/>
                </a:cubicBezTo>
                <a:cubicBezTo>
                  <a:pt x="1575" y="340"/>
                  <a:pt x="1575" y="340"/>
                  <a:pt x="1575" y="340"/>
                </a:cubicBezTo>
                <a:cubicBezTo>
                  <a:pt x="1575" y="255"/>
                  <a:pt x="1490" y="170"/>
                  <a:pt x="1405" y="170"/>
                </a:cubicBezTo>
                <a:close/>
                <a:moveTo>
                  <a:pt x="788" y="149"/>
                </a:moveTo>
                <a:lnTo>
                  <a:pt x="788" y="149"/>
                </a:lnTo>
                <a:cubicBezTo>
                  <a:pt x="830" y="149"/>
                  <a:pt x="851" y="170"/>
                  <a:pt x="851" y="213"/>
                </a:cubicBezTo>
                <a:cubicBezTo>
                  <a:pt x="851" y="255"/>
                  <a:pt x="830" y="276"/>
                  <a:pt x="788" y="276"/>
                </a:cubicBezTo>
                <a:cubicBezTo>
                  <a:pt x="745" y="276"/>
                  <a:pt x="724" y="255"/>
                  <a:pt x="724" y="213"/>
                </a:cubicBezTo>
                <a:cubicBezTo>
                  <a:pt x="724" y="170"/>
                  <a:pt x="745" y="149"/>
                  <a:pt x="788" y="149"/>
                </a:cubicBezTo>
                <a:close/>
                <a:moveTo>
                  <a:pt x="1405" y="1553"/>
                </a:moveTo>
                <a:lnTo>
                  <a:pt x="1405" y="1553"/>
                </a:lnTo>
                <a:cubicBezTo>
                  <a:pt x="170" y="1553"/>
                  <a:pt x="170" y="1553"/>
                  <a:pt x="170" y="1553"/>
                </a:cubicBezTo>
                <a:cubicBezTo>
                  <a:pt x="170" y="340"/>
                  <a:pt x="170" y="340"/>
                  <a:pt x="170" y="340"/>
                </a:cubicBezTo>
                <a:cubicBezTo>
                  <a:pt x="1405" y="340"/>
                  <a:pt x="1405" y="340"/>
                  <a:pt x="1405" y="340"/>
                </a:cubicBezTo>
                <a:lnTo>
                  <a:pt x="1405" y="155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2" name="Freeform 62">
            <a:extLst>
              <a:ext uri="{FF2B5EF4-FFF2-40B4-BE49-F238E27FC236}">
                <a16:creationId xmlns:a16="http://schemas.microsoft.com/office/drawing/2014/main" id="{56C4DA7B-8A07-7020-683B-643C46D0DF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379" y="8766012"/>
            <a:ext cx="637856" cy="502668"/>
          </a:xfrm>
          <a:custGeom>
            <a:avLst/>
            <a:gdLst>
              <a:gd name="T0" fmla="*/ 2147483646 w 1478"/>
              <a:gd name="T1" fmla="*/ 2147483646 h 1163"/>
              <a:gd name="T2" fmla="*/ 2147483646 w 1478"/>
              <a:gd name="T3" fmla="*/ 2147483646 h 1163"/>
              <a:gd name="T4" fmla="*/ 2147483646 w 1478"/>
              <a:gd name="T5" fmla="*/ 2147483646 h 1163"/>
              <a:gd name="T6" fmla="*/ 2147483646 w 1478"/>
              <a:gd name="T7" fmla="*/ 2147483646 h 1163"/>
              <a:gd name="T8" fmla="*/ 2147483646 w 1478"/>
              <a:gd name="T9" fmla="*/ 2147483646 h 1163"/>
              <a:gd name="T10" fmla="*/ 2147483646 w 1478"/>
              <a:gd name="T11" fmla="*/ 2147483646 h 1163"/>
              <a:gd name="T12" fmla="*/ 2147483646 w 1478"/>
              <a:gd name="T13" fmla="*/ 2147483646 h 1163"/>
              <a:gd name="T14" fmla="*/ 2147483646 w 1478"/>
              <a:gd name="T15" fmla="*/ 2147483646 h 1163"/>
              <a:gd name="T16" fmla="*/ 2147483646 w 1478"/>
              <a:gd name="T17" fmla="*/ 2147483646 h 1163"/>
              <a:gd name="T18" fmla="*/ 2147483646 w 1478"/>
              <a:gd name="T19" fmla="*/ 2147483646 h 1163"/>
              <a:gd name="T20" fmla="*/ 2147483646 w 1478"/>
              <a:gd name="T21" fmla="*/ 2147483646 h 1163"/>
              <a:gd name="T22" fmla="*/ 2147483646 w 1478"/>
              <a:gd name="T23" fmla="*/ 2147483646 h 1163"/>
              <a:gd name="T24" fmla="*/ 2147483646 w 1478"/>
              <a:gd name="T25" fmla="*/ 0 h 1163"/>
              <a:gd name="T26" fmla="*/ 2147483646 w 1478"/>
              <a:gd name="T27" fmla="*/ 0 h 1163"/>
              <a:gd name="T28" fmla="*/ 2147483646 w 1478"/>
              <a:gd name="T29" fmla="*/ 2147483646 h 1163"/>
              <a:gd name="T30" fmla="*/ 2147483646 w 1478"/>
              <a:gd name="T31" fmla="*/ 2147483646 h 1163"/>
              <a:gd name="T32" fmla="*/ 2147483646 w 1478"/>
              <a:gd name="T33" fmla="*/ 2147483646 h 1163"/>
              <a:gd name="T34" fmla="*/ 2147483646 w 1478"/>
              <a:gd name="T35" fmla="*/ 2147483646 h 1163"/>
              <a:gd name="T36" fmla="*/ 2147483646 w 1478"/>
              <a:gd name="T37" fmla="*/ 2147483646 h 1163"/>
              <a:gd name="T38" fmla="*/ 2147483646 w 1478"/>
              <a:gd name="T39" fmla="*/ 2147483646 h 1163"/>
              <a:gd name="T40" fmla="*/ 2147483646 w 1478"/>
              <a:gd name="T41" fmla="*/ 2147483646 h 1163"/>
              <a:gd name="T42" fmla="*/ 0 w 1478"/>
              <a:gd name="T43" fmla="*/ 2147483646 h 1163"/>
              <a:gd name="T44" fmla="*/ 0 w 1478"/>
              <a:gd name="T45" fmla="*/ 2147483646 h 1163"/>
              <a:gd name="T46" fmla="*/ 2147483646 w 1478"/>
              <a:gd name="T47" fmla="*/ 2147483646 h 1163"/>
              <a:gd name="T48" fmla="*/ 2147483646 w 1478"/>
              <a:gd name="T49" fmla="*/ 2147483646 h 1163"/>
              <a:gd name="T50" fmla="*/ 2147483646 w 1478"/>
              <a:gd name="T51" fmla="*/ 2147483646 h 1163"/>
              <a:gd name="T52" fmla="*/ 2147483646 w 1478"/>
              <a:gd name="T53" fmla="*/ 2147483646 h 1163"/>
              <a:gd name="T54" fmla="*/ 2147483646 w 1478"/>
              <a:gd name="T55" fmla="*/ 2147483646 h 1163"/>
              <a:gd name="T56" fmla="*/ 2147483646 w 1478"/>
              <a:gd name="T57" fmla="*/ 2147483646 h 116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478" h="1163">
                <a:moveTo>
                  <a:pt x="1477" y="541"/>
                </a:moveTo>
                <a:lnTo>
                  <a:pt x="1137" y="1020"/>
                </a:lnTo>
                <a:cubicBezTo>
                  <a:pt x="1109" y="1061"/>
                  <a:pt x="1061" y="1086"/>
                  <a:pt x="1010" y="1086"/>
                </a:cubicBezTo>
                <a:lnTo>
                  <a:pt x="777" y="1086"/>
                </a:lnTo>
                <a:lnTo>
                  <a:pt x="777" y="931"/>
                </a:lnTo>
                <a:lnTo>
                  <a:pt x="1010" y="931"/>
                </a:lnTo>
                <a:lnTo>
                  <a:pt x="1287" y="543"/>
                </a:lnTo>
                <a:lnTo>
                  <a:pt x="1010" y="155"/>
                </a:lnTo>
                <a:lnTo>
                  <a:pt x="234" y="155"/>
                </a:lnTo>
                <a:lnTo>
                  <a:pt x="234" y="388"/>
                </a:lnTo>
                <a:lnTo>
                  <a:pt x="79" y="388"/>
                </a:lnTo>
                <a:lnTo>
                  <a:pt x="79" y="155"/>
                </a:lnTo>
                <a:cubicBezTo>
                  <a:pt x="79" y="69"/>
                  <a:pt x="150" y="0"/>
                  <a:pt x="234" y="0"/>
                </a:cubicBezTo>
                <a:lnTo>
                  <a:pt x="1010" y="0"/>
                </a:lnTo>
                <a:cubicBezTo>
                  <a:pt x="1061" y="0"/>
                  <a:pt x="1109" y="23"/>
                  <a:pt x="1137" y="66"/>
                </a:cubicBezTo>
                <a:lnTo>
                  <a:pt x="1477" y="541"/>
                </a:lnTo>
                <a:close/>
                <a:moveTo>
                  <a:pt x="622" y="774"/>
                </a:moveTo>
                <a:lnTo>
                  <a:pt x="389" y="774"/>
                </a:lnTo>
                <a:lnTo>
                  <a:pt x="389" y="541"/>
                </a:lnTo>
                <a:lnTo>
                  <a:pt x="234" y="541"/>
                </a:lnTo>
                <a:lnTo>
                  <a:pt x="234" y="774"/>
                </a:lnTo>
                <a:lnTo>
                  <a:pt x="0" y="774"/>
                </a:lnTo>
                <a:lnTo>
                  <a:pt x="0" y="929"/>
                </a:lnTo>
                <a:lnTo>
                  <a:pt x="234" y="929"/>
                </a:lnTo>
                <a:lnTo>
                  <a:pt x="234" y="1162"/>
                </a:lnTo>
                <a:lnTo>
                  <a:pt x="389" y="1162"/>
                </a:lnTo>
                <a:lnTo>
                  <a:pt x="389" y="929"/>
                </a:lnTo>
                <a:lnTo>
                  <a:pt x="622" y="929"/>
                </a:lnTo>
                <a:lnTo>
                  <a:pt x="622" y="77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3" name="Freeform 29">
            <a:extLst>
              <a:ext uri="{FF2B5EF4-FFF2-40B4-BE49-F238E27FC236}">
                <a16:creationId xmlns:a16="http://schemas.microsoft.com/office/drawing/2014/main" id="{C0F0BB6A-87E5-4EBA-E6D3-A9BFE85D8F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5669" y="10846393"/>
            <a:ext cx="476402" cy="476404"/>
          </a:xfrm>
          <a:custGeom>
            <a:avLst/>
            <a:gdLst>
              <a:gd name="T0" fmla="*/ 2147483646 w 1399"/>
              <a:gd name="T1" fmla="*/ 2147483646 h 1399"/>
              <a:gd name="T2" fmla="*/ 2147483646 w 1399"/>
              <a:gd name="T3" fmla="*/ 2147483646 h 1399"/>
              <a:gd name="T4" fmla="*/ 2147483646 w 1399"/>
              <a:gd name="T5" fmla="*/ 2147483646 h 1399"/>
              <a:gd name="T6" fmla="*/ 2147483646 w 1399"/>
              <a:gd name="T7" fmla="*/ 2147483646 h 1399"/>
              <a:gd name="T8" fmla="*/ 2147483646 w 1399"/>
              <a:gd name="T9" fmla="*/ 0 h 1399"/>
              <a:gd name="T10" fmla="*/ 2147483646 w 1399"/>
              <a:gd name="T11" fmla="*/ 0 h 1399"/>
              <a:gd name="T12" fmla="*/ 0 w 1399"/>
              <a:gd name="T13" fmla="*/ 2147483646 h 1399"/>
              <a:gd name="T14" fmla="*/ 0 w 1399"/>
              <a:gd name="T15" fmla="*/ 2147483646 h 1399"/>
              <a:gd name="T16" fmla="*/ 2147483646 w 1399"/>
              <a:gd name="T17" fmla="*/ 2147483646 h 1399"/>
              <a:gd name="T18" fmla="*/ 2147483646 w 1399"/>
              <a:gd name="T19" fmla="*/ 2147483646 h 1399"/>
              <a:gd name="T20" fmla="*/ 2147483646 w 1399"/>
              <a:gd name="T21" fmla="*/ 2147483646 h 1399"/>
              <a:gd name="T22" fmla="*/ 2147483646 w 1399"/>
              <a:gd name="T23" fmla="*/ 2147483646 h 1399"/>
              <a:gd name="T24" fmla="*/ 2147483646 w 1399"/>
              <a:gd name="T25" fmla="*/ 2147483646 h 1399"/>
              <a:gd name="T26" fmla="*/ 2147483646 w 1399"/>
              <a:gd name="T27" fmla="*/ 2147483646 h 1399"/>
              <a:gd name="T28" fmla="*/ 2147483646 w 1399"/>
              <a:gd name="T29" fmla="*/ 2147483646 h 1399"/>
              <a:gd name="T30" fmla="*/ 2147483646 w 1399"/>
              <a:gd name="T31" fmla="*/ 0 h 1399"/>
              <a:gd name="T32" fmla="*/ 2147483646 w 1399"/>
              <a:gd name="T33" fmla="*/ 2147483646 h 1399"/>
              <a:gd name="T34" fmla="*/ 2147483646 w 1399"/>
              <a:gd name="T35" fmla="*/ 2147483646 h 1399"/>
              <a:gd name="T36" fmla="*/ 2147483646 w 1399"/>
              <a:gd name="T37" fmla="*/ 2147483646 h 1399"/>
              <a:gd name="T38" fmla="*/ 2147483646 w 1399"/>
              <a:gd name="T39" fmla="*/ 2147483646 h 1399"/>
              <a:gd name="T40" fmla="*/ 2147483646 w 1399"/>
              <a:gd name="T41" fmla="*/ 2147483646 h 1399"/>
              <a:gd name="T42" fmla="*/ 2147483646 w 1399"/>
              <a:gd name="T43" fmla="*/ 2147483646 h 1399"/>
              <a:gd name="T44" fmla="*/ 2147483646 w 1399"/>
              <a:gd name="T45" fmla="*/ 2147483646 h 1399"/>
              <a:gd name="T46" fmla="*/ 2147483646 w 1399"/>
              <a:gd name="T47" fmla="*/ 0 h 1399"/>
              <a:gd name="T48" fmla="*/ 2147483646 w 1399"/>
              <a:gd name="T49" fmla="*/ 0 h 1399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399" h="1399">
                <a:moveTo>
                  <a:pt x="1241" y="1243"/>
                </a:moveTo>
                <a:lnTo>
                  <a:pt x="155" y="1243"/>
                </a:lnTo>
                <a:lnTo>
                  <a:pt x="155" y="155"/>
                </a:lnTo>
                <a:lnTo>
                  <a:pt x="698" y="155"/>
                </a:lnTo>
                <a:lnTo>
                  <a:pt x="698" y="0"/>
                </a:lnTo>
                <a:lnTo>
                  <a:pt x="155" y="0"/>
                </a:lnTo>
                <a:cubicBezTo>
                  <a:pt x="69" y="0"/>
                  <a:pt x="0" y="71"/>
                  <a:pt x="0" y="155"/>
                </a:cubicBezTo>
                <a:lnTo>
                  <a:pt x="0" y="1243"/>
                </a:lnTo>
                <a:cubicBezTo>
                  <a:pt x="0" y="1330"/>
                  <a:pt x="69" y="1398"/>
                  <a:pt x="155" y="1398"/>
                </a:cubicBezTo>
                <a:lnTo>
                  <a:pt x="1243" y="1398"/>
                </a:lnTo>
                <a:cubicBezTo>
                  <a:pt x="1330" y="1398"/>
                  <a:pt x="1398" y="1327"/>
                  <a:pt x="1398" y="1243"/>
                </a:cubicBezTo>
                <a:lnTo>
                  <a:pt x="1398" y="700"/>
                </a:lnTo>
                <a:lnTo>
                  <a:pt x="1243" y="700"/>
                </a:lnTo>
                <a:lnTo>
                  <a:pt x="1243" y="1243"/>
                </a:lnTo>
                <a:lnTo>
                  <a:pt x="1241" y="1243"/>
                </a:lnTo>
                <a:close/>
                <a:moveTo>
                  <a:pt x="853" y="0"/>
                </a:moveTo>
                <a:lnTo>
                  <a:pt x="853" y="155"/>
                </a:lnTo>
                <a:lnTo>
                  <a:pt x="1132" y="155"/>
                </a:lnTo>
                <a:lnTo>
                  <a:pt x="368" y="919"/>
                </a:lnTo>
                <a:lnTo>
                  <a:pt x="477" y="1028"/>
                </a:lnTo>
                <a:lnTo>
                  <a:pt x="1241" y="264"/>
                </a:lnTo>
                <a:lnTo>
                  <a:pt x="1241" y="543"/>
                </a:lnTo>
                <a:lnTo>
                  <a:pt x="1396" y="543"/>
                </a:lnTo>
                <a:lnTo>
                  <a:pt x="1396" y="0"/>
                </a:lnTo>
                <a:lnTo>
                  <a:pt x="85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4" name="!!SubTitle">
            <a:extLst>
              <a:ext uri="{FF2B5EF4-FFF2-40B4-BE49-F238E27FC236}">
                <a16:creationId xmlns:a16="http://schemas.microsoft.com/office/drawing/2014/main" id="{37982718-DD60-476D-E055-5953B3B3A480}"/>
              </a:ext>
            </a:extLst>
          </p:cNvPr>
          <p:cNvSpPr txBox="1"/>
          <p:nvPr/>
        </p:nvSpPr>
        <p:spPr>
          <a:xfrm rot="5400000">
            <a:off x="19634780" y="6627168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65" name="!!SlideOcean">
            <a:extLst>
              <a:ext uri="{FF2B5EF4-FFF2-40B4-BE49-F238E27FC236}">
                <a16:creationId xmlns:a16="http://schemas.microsoft.com/office/drawing/2014/main" id="{8790C46D-150B-1160-A84E-8C5EB3BC71EB}"/>
              </a:ext>
            </a:extLst>
          </p:cNvPr>
          <p:cNvSpPr txBox="1"/>
          <p:nvPr/>
        </p:nvSpPr>
        <p:spPr>
          <a:xfrm rot="5400000">
            <a:off x="-525058" y="665794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EF4ECAC-53C0-10C8-4FD1-8DAEBA5DF1B9}"/>
              </a:ext>
            </a:extLst>
          </p:cNvPr>
          <p:cNvGrpSpPr/>
          <p:nvPr/>
        </p:nvGrpSpPr>
        <p:grpSpPr>
          <a:xfrm>
            <a:off x="14136427" y="10613687"/>
            <a:ext cx="6228018" cy="1242063"/>
            <a:chOff x="14136427" y="10613687"/>
            <a:chExt cx="6228018" cy="1242063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58B17C47-480D-6518-B0D6-26FA606DB1CD}"/>
                </a:ext>
              </a:extLst>
            </p:cNvPr>
            <p:cNvSpPr txBox="1"/>
            <p:nvPr/>
          </p:nvSpPr>
          <p:spPr>
            <a:xfrm>
              <a:off x="14136427" y="10613687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DEVELOP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58F1F7D6-D61C-AB0B-C868-DE9303379995}"/>
                </a:ext>
              </a:extLst>
            </p:cNvPr>
            <p:cNvSpPr txBox="1"/>
            <p:nvPr/>
          </p:nvSpPr>
          <p:spPr>
            <a:xfrm>
              <a:off x="14136428" y="11122216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</a:rPr>
                <a:t>Đánh giá, rút kinh nghiệm và nâng cấp năng lực, hệ thống, con người để bền vững.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6648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8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/>
          <p:bldP spid="7" grpId="0" animBg="1"/>
          <p:bldP spid="11" grpId="0" animBg="1"/>
          <p:bldP spid="15" grpId="0" animBg="1"/>
          <p:bldP spid="19" grpId="0" animBg="1"/>
          <p:bldP spid="23" grpId="0" animBg="1"/>
          <p:bldP spid="60" grpId="0" animBg="1"/>
          <p:bldP spid="61" grpId="0" animBg="1"/>
          <p:bldP spid="62" grpId="0" animBg="1"/>
          <p:bldP spid="63" grpId="0" animBg="1"/>
          <p:bldP spid="6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8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/>
          <p:bldP spid="7" grpId="0" animBg="1"/>
          <p:bldP spid="11" grpId="0" animBg="1"/>
          <p:bldP spid="15" grpId="0" animBg="1"/>
          <p:bldP spid="19" grpId="0" animBg="1"/>
          <p:bldP spid="23" grpId="0" animBg="1"/>
          <p:bldP spid="60" grpId="0" animBg="1"/>
          <p:bldP spid="61" grpId="0" animBg="1"/>
          <p:bldP spid="62" grpId="0" animBg="1"/>
          <p:bldP spid="63" grpId="0" animBg="1"/>
          <p:bldP spid="64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E8D2A1E-803C-405C-7BB7-C9376F926EA9}"/>
              </a:ext>
            </a:extLst>
          </p:cNvPr>
          <p:cNvSpPr/>
          <p:nvPr/>
        </p:nvSpPr>
        <p:spPr>
          <a:xfrm rot="5400000">
            <a:off x="-1686022" y="1686028"/>
            <a:ext cx="13715997" cy="10343946"/>
          </a:xfrm>
          <a:custGeom>
            <a:avLst/>
            <a:gdLst>
              <a:gd name="connsiteX0" fmla="*/ 0 w 13715997"/>
              <a:gd name="connsiteY0" fmla="*/ 10343946 h 10343946"/>
              <a:gd name="connsiteX1" fmla="*/ 0 w 13715997"/>
              <a:gd name="connsiteY1" fmla="*/ 6520825 h 10343946"/>
              <a:gd name="connsiteX2" fmla="*/ 6883605 w 13715997"/>
              <a:gd name="connsiteY2" fmla="*/ 0 h 10343946"/>
              <a:gd name="connsiteX3" fmla="*/ 13715997 w 13715997"/>
              <a:gd name="connsiteY3" fmla="*/ 6472313 h 10343946"/>
              <a:gd name="connsiteX4" fmla="*/ 13715997 w 13715997"/>
              <a:gd name="connsiteY4" fmla="*/ 10343946 h 10343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7" h="10343946">
                <a:moveTo>
                  <a:pt x="0" y="10343946"/>
                </a:moveTo>
                <a:lnTo>
                  <a:pt x="0" y="6520825"/>
                </a:lnTo>
                <a:lnTo>
                  <a:pt x="6883605" y="0"/>
                </a:lnTo>
                <a:lnTo>
                  <a:pt x="13715997" y="6472313"/>
                </a:lnTo>
                <a:lnTo>
                  <a:pt x="13715997" y="10343946"/>
                </a:ln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D8DA1A7-BDBF-2467-C8F5-DDC21D754DB5}"/>
              </a:ext>
            </a:extLst>
          </p:cNvPr>
          <p:cNvSpPr/>
          <p:nvPr/>
        </p:nvSpPr>
        <p:spPr>
          <a:xfrm rot="5400000">
            <a:off x="-2352379" y="2352386"/>
            <a:ext cx="13715997" cy="9011231"/>
          </a:xfrm>
          <a:custGeom>
            <a:avLst/>
            <a:gdLst>
              <a:gd name="connsiteX0" fmla="*/ 0 w 13715997"/>
              <a:gd name="connsiteY0" fmla="*/ 9011231 h 9011231"/>
              <a:gd name="connsiteX1" fmla="*/ 0 w 13715997"/>
              <a:gd name="connsiteY1" fmla="*/ 6520824 h 9011231"/>
              <a:gd name="connsiteX2" fmla="*/ 6883605 w 13715997"/>
              <a:gd name="connsiteY2" fmla="*/ 0 h 9011231"/>
              <a:gd name="connsiteX3" fmla="*/ 13715997 w 13715997"/>
              <a:gd name="connsiteY3" fmla="*/ 6472312 h 9011231"/>
              <a:gd name="connsiteX4" fmla="*/ 13715997 w 13715997"/>
              <a:gd name="connsiteY4" fmla="*/ 9011231 h 9011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7" h="9011231">
                <a:moveTo>
                  <a:pt x="0" y="9011231"/>
                </a:moveTo>
                <a:lnTo>
                  <a:pt x="0" y="6520824"/>
                </a:lnTo>
                <a:lnTo>
                  <a:pt x="6883605" y="0"/>
                </a:lnTo>
                <a:lnTo>
                  <a:pt x="13715997" y="6472312"/>
                </a:lnTo>
                <a:lnTo>
                  <a:pt x="13715997" y="9011231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3BABD5F-3976-47E5-5D27-26D5604C0AAF}"/>
              </a:ext>
            </a:extLst>
          </p:cNvPr>
          <p:cNvSpPr/>
          <p:nvPr/>
        </p:nvSpPr>
        <p:spPr>
          <a:xfrm rot="5400000">
            <a:off x="-3005230" y="3005236"/>
            <a:ext cx="13715998" cy="7705531"/>
          </a:xfrm>
          <a:custGeom>
            <a:avLst/>
            <a:gdLst>
              <a:gd name="connsiteX0" fmla="*/ 0 w 13715998"/>
              <a:gd name="connsiteY0" fmla="*/ 7705531 h 7705531"/>
              <a:gd name="connsiteX1" fmla="*/ 0 w 13715998"/>
              <a:gd name="connsiteY1" fmla="*/ 6520825 h 7705531"/>
              <a:gd name="connsiteX2" fmla="*/ 6883606 w 13715998"/>
              <a:gd name="connsiteY2" fmla="*/ 0 h 7705531"/>
              <a:gd name="connsiteX3" fmla="*/ 13715998 w 13715998"/>
              <a:gd name="connsiteY3" fmla="*/ 6472313 h 7705531"/>
              <a:gd name="connsiteX4" fmla="*/ 13715998 w 13715998"/>
              <a:gd name="connsiteY4" fmla="*/ 7705531 h 7705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8" h="7705531">
                <a:moveTo>
                  <a:pt x="0" y="7705531"/>
                </a:moveTo>
                <a:lnTo>
                  <a:pt x="0" y="6520825"/>
                </a:lnTo>
                <a:lnTo>
                  <a:pt x="6883606" y="0"/>
                </a:lnTo>
                <a:lnTo>
                  <a:pt x="13715998" y="6472313"/>
                </a:lnTo>
                <a:lnTo>
                  <a:pt x="13715998" y="7705531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pic>
        <p:nvPicPr>
          <p:cNvPr id="70" name="Picture Placeholder 69" descr="A person using a computer&#10;&#10;AI-generated content may be incorrect.">
            <a:extLst>
              <a:ext uri="{FF2B5EF4-FFF2-40B4-BE49-F238E27FC236}">
                <a16:creationId xmlns:a16="http://schemas.microsoft.com/office/drawing/2014/main" id="{EAE13C64-51DF-A5A4-BA8C-B0C31318621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8E35624-7504-2498-72BC-7781DB5168E8}"/>
              </a:ext>
            </a:extLst>
          </p:cNvPr>
          <p:cNvSpPr txBox="1">
            <a:spLocks/>
          </p:cNvSpPr>
          <p:nvPr/>
        </p:nvSpPr>
        <p:spPr>
          <a:xfrm rot="5400000">
            <a:off x="16060793" y="6421734"/>
            <a:ext cx="13716000" cy="872532"/>
          </a:xfrm>
          <a:prstGeom prst="rect">
            <a:avLst/>
          </a:prstGeom>
        </p:spPr>
        <p:txBody>
          <a:bodyPr vert="horz" lIns="51448" tIns="25724" rIns="51448" bIns="25724" rtlCol="0" anchor="ctr">
            <a:noAutofit/>
          </a:bodyPr>
          <a:lstStyle>
            <a:lvl1pPr algn="l" defTabSz="18283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b="1" i="0" kern="1200">
                <a:solidFill>
                  <a:schemeClr val="tx1"/>
                </a:solidFill>
                <a:latin typeface="Metropolis" panose="00000500000000000000" pitchFamily="50" charset="0"/>
                <a:ea typeface="Roboto" charset="0"/>
                <a:cs typeface="Metropolis" panose="00000500000000000000" pitchFamily="50" charset="0"/>
              </a:defRPr>
            </a:lvl1pPr>
          </a:lstStyle>
          <a:p>
            <a:pPr algn="ctr"/>
            <a:r>
              <a:rPr lang="en-US" sz="6600" dirty="0">
                <a:solidFill>
                  <a:sysClr val="windowText" lastClr="000000"/>
                </a:solidFill>
                <a:latin typeface="+mj-lt"/>
                <a:cs typeface="Nexa Bold" panose="02000000000000000000" pitchFamily="2" charset="0"/>
              </a:rPr>
              <a:t>BUSINESS</a:t>
            </a:r>
            <a:r>
              <a:rPr lang="en-US" sz="6600" b="0" dirty="0">
                <a:solidFill>
                  <a:sysClr val="windowText" lastClr="000000"/>
                </a:solidFill>
                <a:latin typeface="+mj-lt"/>
                <a:cs typeface="Nexa Bold" panose="02000000000000000000" pitchFamily="2" charset="0"/>
              </a:rPr>
              <a:t> STRATEGY</a:t>
            </a:r>
          </a:p>
        </p:txBody>
      </p:sp>
      <p:sp>
        <p:nvSpPr>
          <p:cNvPr id="7" name="Freeform: Shape 629">
            <a:extLst>
              <a:ext uri="{FF2B5EF4-FFF2-40B4-BE49-F238E27FC236}">
                <a16:creationId xmlns:a16="http://schemas.microsoft.com/office/drawing/2014/main" id="{B1AE9770-62A3-A95F-D235-9454E9373BD5}"/>
              </a:ext>
            </a:extLst>
          </p:cNvPr>
          <p:cNvSpPr/>
          <p:nvPr/>
        </p:nvSpPr>
        <p:spPr>
          <a:xfrm>
            <a:off x="13799026" y="2386238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tx2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7BC3766-0735-3728-4AAB-96ACE7976B5E}"/>
              </a:ext>
            </a:extLst>
          </p:cNvPr>
          <p:cNvGrpSpPr/>
          <p:nvPr/>
        </p:nvGrpSpPr>
        <p:grpSpPr>
          <a:xfrm>
            <a:off x="14136428" y="2190509"/>
            <a:ext cx="6228017" cy="1242063"/>
            <a:chOff x="14136428" y="2190509"/>
            <a:chExt cx="6228017" cy="124206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7BB7339-7865-0983-83CD-911E97737AE6}"/>
                </a:ext>
              </a:extLst>
            </p:cNvPr>
            <p:cNvSpPr txBox="1"/>
            <p:nvPr/>
          </p:nvSpPr>
          <p:spPr>
            <a:xfrm>
              <a:off x="14136428" y="2190509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DIAGNOSE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1205988-F896-794C-DBF6-66E06648823A}"/>
                </a:ext>
              </a:extLst>
            </p:cNvPr>
            <p:cNvSpPr txBox="1"/>
            <p:nvPr/>
          </p:nvSpPr>
          <p:spPr>
            <a:xfrm>
              <a:off x="14136428" y="2699038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  <a:ea typeface="Lato Light" charset="0"/>
                  <a:cs typeface="Lato Light" charset="0"/>
                </a:rPr>
                <a:t>Xác định vấn đề cốt lõi, cơ hội và nguyên nhân gốc từ dữ liệu và thực tiễn.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11" name="Freeform: Shape 593">
            <a:extLst>
              <a:ext uri="{FF2B5EF4-FFF2-40B4-BE49-F238E27FC236}">
                <a16:creationId xmlns:a16="http://schemas.microsoft.com/office/drawing/2014/main" id="{D04EC9AE-F645-E0D4-7E1E-1133EB6F64F5}"/>
              </a:ext>
            </a:extLst>
          </p:cNvPr>
          <p:cNvSpPr/>
          <p:nvPr/>
        </p:nvSpPr>
        <p:spPr>
          <a:xfrm>
            <a:off x="13794524" y="4514727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BA58E67-B9A7-D005-C949-5D0E74A19F03}"/>
              </a:ext>
            </a:extLst>
          </p:cNvPr>
          <p:cNvGrpSpPr/>
          <p:nvPr/>
        </p:nvGrpSpPr>
        <p:grpSpPr>
          <a:xfrm>
            <a:off x="14136428" y="4299833"/>
            <a:ext cx="6228016" cy="1242063"/>
            <a:chOff x="14136428" y="4299833"/>
            <a:chExt cx="6228016" cy="124206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9A62FD-2923-56E9-DDCF-E50EE8E53DE0}"/>
                </a:ext>
              </a:extLst>
            </p:cNvPr>
            <p:cNvSpPr txBox="1"/>
            <p:nvPr/>
          </p:nvSpPr>
          <p:spPr>
            <a:xfrm>
              <a:off x="14136428" y="4299833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DESIGN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4A5F5E8-DB66-CA00-337D-703193FDD8F0}"/>
                </a:ext>
              </a:extLst>
            </p:cNvPr>
            <p:cNvSpPr txBox="1"/>
            <p:nvPr/>
          </p:nvSpPr>
          <p:spPr>
            <a:xfrm>
              <a:off x="14136429" y="4808362"/>
              <a:ext cx="6228015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</a:rPr>
                <a:t>Xây dựng định hướng, mô hình và kế hoạch chiến lược phù hợp mục tiêu dài hạn.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15" name="Freeform: Shape 602">
            <a:extLst>
              <a:ext uri="{FF2B5EF4-FFF2-40B4-BE49-F238E27FC236}">
                <a16:creationId xmlns:a16="http://schemas.microsoft.com/office/drawing/2014/main" id="{F88A5D23-D9E7-A22D-6F2A-60EE86EB0670}"/>
              </a:ext>
            </a:extLst>
          </p:cNvPr>
          <p:cNvSpPr/>
          <p:nvPr/>
        </p:nvSpPr>
        <p:spPr>
          <a:xfrm>
            <a:off x="13794524" y="6665645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45936E1-38D0-522C-7B1D-C8270A7E103C}"/>
              </a:ext>
            </a:extLst>
          </p:cNvPr>
          <p:cNvGrpSpPr/>
          <p:nvPr/>
        </p:nvGrpSpPr>
        <p:grpSpPr>
          <a:xfrm>
            <a:off x="14122455" y="6469916"/>
            <a:ext cx="6228017" cy="1242063"/>
            <a:chOff x="14122455" y="6469916"/>
            <a:chExt cx="6228017" cy="124206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8C06F79-BA60-D8C3-702F-CE069A21C4AB}"/>
                </a:ext>
              </a:extLst>
            </p:cNvPr>
            <p:cNvSpPr txBox="1"/>
            <p:nvPr/>
          </p:nvSpPr>
          <p:spPr>
            <a:xfrm>
              <a:off x="14122455" y="6469916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DELIVER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BCDE27B-416B-5073-D333-87E25608D1E2}"/>
                </a:ext>
              </a:extLst>
            </p:cNvPr>
            <p:cNvSpPr txBox="1"/>
            <p:nvPr/>
          </p:nvSpPr>
          <p:spPr>
            <a:xfrm>
              <a:off x="14122455" y="6978445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</a:rPr>
                <a:t>Biến chiến lược thành hành động cụ thể, gắn trách nhiệm và kết quả rõ ràng.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19" name="Freeform: Shape 611">
            <a:extLst>
              <a:ext uri="{FF2B5EF4-FFF2-40B4-BE49-F238E27FC236}">
                <a16:creationId xmlns:a16="http://schemas.microsoft.com/office/drawing/2014/main" id="{1D870834-FFE6-3E46-8950-E3CBCAF2EFF8}"/>
              </a:ext>
            </a:extLst>
          </p:cNvPr>
          <p:cNvSpPr/>
          <p:nvPr/>
        </p:nvSpPr>
        <p:spPr>
          <a:xfrm>
            <a:off x="13800700" y="8745558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FBC2310-D9B6-ABD2-D54A-27EB2F373ED0}"/>
              </a:ext>
            </a:extLst>
          </p:cNvPr>
          <p:cNvGrpSpPr/>
          <p:nvPr/>
        </p:nvGrpSpPr>
        <p:grpSpPr>
          <a:xfrm>
            <a:off x="14122455" y="8549829"/>
            <a:ext cx="6228016" cy="1242063"/>
            <a:chOff x="14122455" y="8549829"/>
            <a:chExt cx="6228016" cy="124206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8B5A616-BAF6-8C04-9ECD-426890CCA016}"/>
                </a:ext>
              </a:extLst>
            </p:cNvPr>
            <p:cNvSpPr txBox="1"/>
            <p:nvPr/>
          </p:nvSpPr>
          <p:spPr>
            <a:xfrm>
              <a:off x="14122455" y="8549829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DRIVE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F91B651-3C2E-6E2B-2B29-C939AE6CB07E}"/>
                </a:ext>
              </a:extLst>
            </p:cNvPr>
            <p:cNvSpPr txBox="1"/>
            <p:nvPr/>
          </p:nvSpPr>
          <p:spPr>
            <a:xfrm>
              <a:off x="14122456" y="9058358"/>
              <a:ext cx="6228015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en-US" sz="2400" dirty="0" err="1">
                  <a:solidFill>
                    <a:schemeClr val="tx2"/>
                  </a:solidFill>
                </a:rPr>
                <a:t>Tạo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động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lực</a:t>
              </a:r>
              <a:r>
                <a:rPr lang="en-US" sz="2400" dirty="0">
                  <a:solidFill>
                    <a:schemeClr val="tx2"/>
                  </a:solidFill>
                </a:rPr>
                <a:t>, </a:t>
              </a:r>
              <a:r>
                <a:rPr lang="en-US" sz="2400" dirty="0" err="1">
                  <a:solidFill>
                    <a:schemeClr val="tx2"/>
                  </a:solidFill>
                </a:rPr>
                <a:t>tinh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thần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sở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hữu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và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văn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hóa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thực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mạnh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mẽ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trong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tổ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chức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23" name="Freeform: Shape 620">
            <a:extLst>
              <a:ext uri="{FF2B5EF4-FFF2-40B4-BE49-F238E27FC236}">
                <a16:creationId xmlns:a16="http://schemas.microsoft.com/office/drawing/2014/main" id="{22ACC50B-7843-C4AE-CF39-DA2FA02F46DB}"/>
              </a:ext>
            </a:extLst>
          </p:cNvPr>
          <p:cNvSpPr/>
          <p:nvPr/>
        </p:nvSpPr>
        <p:spPr>
          <a:xfrm>
            <a:off x="13867089" y="10801492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4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C2CD3F7-4FEE-B170-1C9C-27CA993549BC}"/>
              </a:ext>
            </a:extLst>
          </p:cNvPr>
          <p:cNvGrpSpPr/>
          <p:nvPr/>
        </p:nvGrpSpPr>
        <p:grpSpPr>
          <a:xfrm>
            <a:off x="3626267" y="2568613"/>
            <a:ext cx="9910707" cy="407300"/>
            <a:chOff x="-1034492" y="4560703"/>
            <a:chExt cx="17614447" cy="723900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4A61142E-1600-0633-26BC-92D708C13F3E}"/>
                </a:ext>
              </a:extLst>
            </p:cNvPr>
            <p:cNvCxnSpPr>
              <a:cxnSpLocks/>
            </p:cNvCxnSpPr>
            <p:nvPr/>
          </p:nvCxnSpPr>
          <p:spPr>
            <a:xfrm>
              <a:off x="-1034492" y="4574472"/>
              <a:ext cx="17614447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237117E-9EC4-6A90-4442-B1C28E4CDDAC}"/>
                </a:ext>
              </a:extLst>
            </p:cNvPr>
            <p:cNvCxnSpPr/>
            <p:nvPr/>
          </p:nvCxnSpPr>
          <p:spPr>
            <a:xfrm>
              <a:off x="16579955" y="4560703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0C52174-F11A-4DA3-C2A3-E4E5B1BBD5A5}"/>
              </a:ext>
            </a:extLst>
          </p:cNvPr>
          <p:cNvGrpSpPr/>
          <p:nvPr/>
        </p:nvGrpSpPr>
        <p:grpSpPr>
          <a:xfrm>
            <a:off x="5822704" y="4711862"/>
            <a:ext cx="7714270" cy="407300"/>
            <a:chOff x="2869269" y="8369932"/>
            <a:chExt cx="13710686" cy="723900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CF6CB62-6915-548E-FC19-94831FC98B52}"/>
                </a:ext>
              </a:extLst>
            </p:cNvPr>
            <p:cNvCxnSpPr>
              <a:cxnSpLocks/>
            </p:cNvCxnSpPr>
            <p:nvPr/>
          </p:nvCxnSpPr>
          <p:spPr>
            <a:xfrm>
              <a:off x="2869269" y="8383701"/>
              <a:ext cx="1371068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A332087-E0CA-B521-B5A5-96AC9D1D04D4}"/>
                </a:ext>
              </a:extLst>
            </p:cNvPr>
            <p:cNvCxnSpPr/>
            <p:nvPr/>
          </p:nvCxnSpPr>
          <p:spPr>
            <a:xfrm>
              <a:off x="16579955" y="8369932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4AFA67D-04EF-6516-2FCC-71BEDA1DE2DA}"/>
              </a:ext>
            </a:extLst>
          </p:cNvPr>
          <p:cNvGrpSpPr/>
          <p:nvPr/>
        </p:nvGrpSpPr>
        <p:grpSpPr>
          <a:xfrm>
            <a:off x="7592660" y="6878407"/>
            <a:ext cx="5944314" cy="407300"/>
            <a:chOff x="6015038" y="12220565"/>
            <a:chExt cx="10564917" cy="723900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0EFA3CF-2256-44F5-C878-B717450DAEC9}"/>
                </a:ext>
              </a:extLst>
            </p:cNvPr>
            <p:cNvCxnSpPr>
              <a:cxnSpLocks/>
            </p:cNvCxnSpPr>
            <p:nvPr/>
          </p:nvCxnSpPr>
          <p:spPr>
            <a:xfrm>
              <a:off x="6015038" y="12234334"/>
              <a:ext cx="10564917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262D3F0-432A-37B9-8A73-DFA9F2E2C13A}"/>
                </a:ext>
              </a:extLst>
            </p:cNvPr>
            <p:cNvCxnSpPr/>
            <p:nvPr/>
          </p:nvCxnSpPr>
          <p:spPr>
            <a:xfrm>
              <a:off x="16579955" y="12220565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CE97BAF-6442-0569-8865-D2E4A17DF4B1}"/>
              </a:ext>
            </a:extLst>
          </p:cNvPr>
          <p:cNvGrpSpPr/>
          <p:nvPr/>
        </p:nvGrpSpPr>
        <p:grpSpPr>
          <a:xfrm>
            <a:off x="5822704" y="8940914"/>
            <a:ext cx="7714270" cy="407300"/>
            <a:chOff x="2869269" y="15886289"/>
            <a:chExt cx="13710686" cy="723900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3479D1DF-0086-8A85-DD36-8E899D9241E5}"/>
                </a:ext>
              </a:extLst>
            </p:cNvPr>
            <p:cNvCxnSpPr>
              <a:cxnSpLocks/>
            </p:cNvCxnSpPr>
            <p:nvPr/>
          </p:nvCxnSpPr>
          <p:spPr>
            <a:xfrm>
              <a:off x="2869269" y="15900058"/>
              <a:ext cx="1371068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2FC9E41A-9823-2A6C-A3BE-BA16878C5D28}"/>
                </a:ext>
              </a:extLst>
            </p:cNvPr>
            <p:cNvCxnSpPr/>
            <p:nvPr/>
          </p:nvCxnSpPr>
          <p:spPr>
            <a:xfrm>
              <a:off x="16579955" y="15886289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14D4242-BB46-42B8-BF82-C1EB72ED4743}"/>
              </a:ext>
            </a:extLst>
          </p:cNvPr>
          <p:cNvGrpSpPr/>
          <p:nvPr/>
        </p:nvGrpSpPr>
        <p:grpSpPr>
          <a:xfrm>
            <a:off x="3403590" y="10999726"/>
            <a:ext cx="10133384" cy="407300"/>
            <a:chOff x="-1430259" y="19545446"/>
            <a:chExt cx="18010214" cy="723900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3296E8A3-38CF-0537-D1A8-1FF0F47326AE}"/>
                </a:ext>
              </a:extLst>
            </p:cNvPr>
            <p:cNvCxnSpPr>
              <a:cxnSpLocks/>
            </p:cNvCxnSpPr>
            <p:nvPr/>
          </p:nvCxnSpPr>
          <p:spPr>
            <a:xfrm>
              <a:off x="-1430259" y="19559215"/>
              <a:ext cx="18010214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54F3DE22-DC61-7990-7EE0-98F22ACD6FD0}"/>
                </a:ext>
              </a:extLst>
            </p:cNvPr>
            <p:cNvCxnSpPr/>
            <p:nvPr/>
          </p:nvCxnSpPr>
          <p:spPr>
            <a:xfrm>
              <a:off x="16579955" y="19545446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C832C94-708B-24CD-A21A-2F9655B01BA7}"/>
              </a:ext>
            </a:extLst>
          </p:cNvPr>
          <p:cNvGrpSpPr/>
          <p:nvPr/>
        </p:nvGrpSpPr>
        <p:grpSpPr>
          <a:xfrm>
            <a:off x="4097910" y="3791623"/>
            <a:ext cx="1724794" cy="1917178"/>
            <a:chOff x="4097910" y="3791623"/>
            <a:chExt cx="1724794" cy="1917178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B36079-6571-062C-0D83-8DA5C05BACA9}"/>
                </a:ext>
              </a:extLst>
            </p:cNvPr>
            <p:cNvSpPr/>
            <p:nvPr/>
          </p:nvSpPr>
          <p:spPr>
            <a:xfrm>
              <a:off x="4097910" y="3791623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27FB1F54-5F43-B1CC-D9BE-62B6B946B0A6}"/>
                </a:ext>
              </a:extLst>
            </p:cNvPr>
            <p:cNvSpPr/>
            <p:nvPr/>
          </p:nvSpPr>
          <p:spPr>
            <a:xfrm>
              <a:off x="4320587" y="4039137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schemeClr val="lt1"/>
                </a:solidFill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248D020-6908-E3AF-995F-DD9A6C01E5C4}"/>
              </a:ext>
            </a:extLst>
          </p:cNvPr>
          <p:cNvGrpSpPr/>
          <p:nvPr/>
        </p:nvGrpSpPr>
        <p:grpSpPr>
          <a:xfrm>
            <a:off x="5867866" y="5899411"/>
            <a:ext cx="1724794" cy="1917178"/>
            <a:chOff x="5867866" y="5899411"/>
            <a:chExt cx="1724794" cy="1917178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8992164-9C88-4E5B-F812-0B1209599734}"/>
                </a:ext>
              </a:extLst>
            </p:cNvPr>
            <p:cNvSpPr/>
            <p:nvPr/>
          </p:nvSpPr>
          <p:spPr>
            <a:xfrm>
              <a:off x="5867866" y="5899411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F2122A1-8DD1-12EB-FF6B-C21812456509}"/>
                </a:ext>
              </a:extLst>
            </p:cNvPr>
            <p:cNvSpPr/>
            <p:nvPr/>
          </p:nvSpPr>
          <p:spPr>
            <a:xfrm>
              <a:off x="6090543" y="6146925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1DC0F6B-ADD1-8FAF-E549-9704E96ED009}"/>
              </a:ext>
            </a:extLst>
          </p:cNvPr>
          <p:cNvGrpSpPr/>
          <p:nvPr/>
        </p:nvGrpSpPr>
        <p:grpSpPr>
          <a:xfrm>
            <a:off x="4097910" y="8058758"/>
            <a:ext cx="1724794" cy="1917178"/>
            <a:chOff x="4097910" y="8058758"/>
            <a:chExt cx="1724794" cy="1917178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75137EF-5080-D08E-54A1-102DBCA886A4}"/>
                </a:ext>
              </a:extLst>
            </p:cNvPr>
            <p:cNvSpPr/>
            <p:nvPr/>
          </p:nvSpPr>
          <p:spPr>
            <a:xfrm>
              <a:off x="4097910" y="8058758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4865D1E-0C53-5C67-4C66-08CE639F0CD0}"/>
                </a:ext>
              </a:extLst>
            </p:cNvPr>
            <p:cNvSpPr/>
            <p:nvPr/>
          </p:nvSpPr>
          <p:spPr>
            <a:xfrm>
              <a:off x="4320587" y="8306272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74D8B99-9EB8-5EEE-A743-976691DCAA36}"/>
              </a:ext>
            </a:extLst>
          </p:cNvPr>
          <p:cNvGrpSpPr/>
          <p:nvPr/>
        </p:nvGrpSpPr>
        <p:grpSpPr>
          <a:xfrm>
            <a:off x="1901473" y="10126007"/>
            <a:ext cx="1724794" cy="1917178"/>
            <a:chOff x="1901473" y="10126007"/>
            <a:chExt cx="1724794" cy="1917178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4C68A4A-7545-9B0B-EF20-B9F4067E6A5A}"/>
                </a:ext>
              </a:extLst>
            </p:cNvPr>
            <p:cNvSpPr/>
            <p:nvPr/>
          </p:nvSpPr>
          <p:spPr>
            <a:xfrm>
              <a:off x="1901473" y="10126007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E69E357-EDBA-1A2B-7869-60EAEDE715B6}"/>
                </a:ext>
              </a:extLst>
            </p:cNvPr>
            <p:cNvSpPr/>
            <p:nvPr/>
          </p:nvSpPr>
          <p:spPr>
            <a:xfrm>
              <a:off x="2124150" y="10373521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550EC86-080A-F577-C655-2D4D7E0E271E}"/>
              </a:ext>
            </a:extLst>
          </p:cNvPr>
          <p:cNvGrpSpPr/>
          <p:nvPr/>
        </p:nvGrpSpPr>
        <p:grpSpPr>
          <a:xfrm>
            <a:off x="1901473" y="1672814"/>
            <a:ext cx="1724794" cy="1917178"/>
            <a:chOff x="1901473" y="1672814"/>
            <a:chExt cx="1724794" cy="1917178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72B69DD-B815-B5F5-1ECB-AA4536B00716}"/>
                </a:ext>
              </a:extLst>
            </p:cNvPr>
            <p:cNvSpPr/>
            <p:nvPr/>
          </p:nvSpPr>
          <p:spPr>
            <a:xfrm>
              <a:off x="1901473" y="1672814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7E2AD30-A051-E2B0-23CA-0250FC57550E}"/>
                </a:ext>
              </a:extLst>
            </p:cNvPr>
            <p:cNvSpPr/>
            <p:nvPr/>
          </p:nvSpPr>
          <p:spPr>
            <a:xfrm>
              <a:off x="2124150" y="1920328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54" name="Group 2">
            <a:extLst>
              <a:ext uri="{FF2B5EF4-FFF2-40B4-BE49-F238E27FC236}">
                <a16:creationId xmlns:a16="http://schemas.microsoft.com/office/drawing/2014/main" id="{F848D496-D445-0A56-3E32-22A8F7CD2A58}"/>
              </a:ext>
            </a:extLst>
          </p:cNvPr>
          <p:cNvGrpSpPr>
            <a:grpSpLocks/>
          </p:cNvGrpSpPr>
          <p:nvPr/>
        </p:nvGrpSpPr>
        <p:grpSpPr bwMode="auto">
          <a:xfrm>
            <a:off x="2525670" y="2393203"/>
            <a:ext cx="476400" cy="476398"/>
            <a:chOff x="935175" y="452884"/>
            <a:chExt cx="512067" cy="512065"/>
          </a:xfrm>
          <a:solidFill>
            <a:schemeClr val="bg2"/>
          </a:solidFill>
        </p:grpSpPr>
        <p:sp>
          <p:nvSpPr>
            <p:cNvPr id="55" name="Freeform 1">
              <a:extLst>
                <a:ext uri="{FF2B5EF4-FFF2-40B4-BE49-F238E27FC236}">
                  <a16:creationId xmlns:a16="http://schemas.microsoft.com/office/drawing/2014/main" id="{A89122D4-669E-D375-9B68-DCE9A85CB1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175" y="452884"/>
              <a:ext cx="512066" cy="512065"/>
            </a:xfrm>
            <a:custGeom>
              <a:avLst/>
              <a:gdLst>
                <a:gd name="T0" fmla="*/ 456470 w 1575"/>
                <a:gd name="T1" fmla="*/ 456434 h 1574"/>
                <a:gd name="T2" fmla="*/ 456470 w 1575"/>
                <a:gd name="T3" fmla="*/ 456434 h 1574"/>
                <a:gd name="T4" fmla="*/ 55271 w 1575"/>
                <a:gd name="T5" fmla="*/ 456434 h 1574"/>
                <a:gd name="T6" fmla="*/ 55271 w 1575"/>
                <a:gd name="T7" fmla="*/ 55306 h 1574"/>
                <a:gd name="T8" fmla="*/ 311141 w 1575"/>
                <a:gd name="T9" fmla="*/ 55306 h 1574"/>
                <a:gd name="T10" fmla="*/ 311141 w 1575"/>
                <a:gd name="T11" fmla="*/ 0 h 1574"/>
                <a:gd name="T12" fmla="*/ 55271 w 1575"/>
                <a:gd name="T13" fmla="*/ 0 h 1574"/>
                <a:gd name="T14" fmla="*/ 0 w 1575"/>
                <a:gd name="T15" fmla="*/ 55306 h 1574"/>
                <a:gd name="T16" fmla="*/ 0 w 1575"/>
                <a:gd name="T17" fmla="*/ 456434 h 1574"/>
                <a:gd name="T18" fmla="*/ 55271 w 1575"/>
                <a:gd name="T19" fmla="*/ 511740 h 1574"/>
                <a:gd name="T20" fmla="*/ 456470 w 1575"/>
                <a:gd name="T21" fmla="*/ 511740 h 1574"/>
                <a:gd name="T22" fmla="*/ 511741 w 1575"/>
                <a:gd name="T23" fmla="*/ 456434 h 1574"/>
                <a:gd name="T24" fmla="*/ 511741 w 1575"/>
                <a:gd name="T25" fmla="*/ 200727 h 1574"/>
                <a:gd name="T26" fmla="*/ 456470 w 1575"/>
                <a:gd name="T27" fmla="*/ 200727 h 1574"/>
                <a:gd name="T28" fmla="*/ 456470 w 1575"/>
                <a:gd name="T29" fmla="*/ 456434 h 15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575" h="1574">
                  <a:moveTo>
                    <a:pt x="1404" y="1403"/>
                  </a:moveTo>
                  <a:lnTo>
                    <a:pt x="1404" y="1403"/>
                  </a:lnTo>
                  <a:cubicBezTo>
                    <a:pt x="170" y="1403"/>
                    <a:pt x="170" y="1403"/>
                    <a:pt x="170" y="1403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957" y="170"/>
                    <a:pt x="957" y="170"/>
                    <a:pt x="957" y="170"/>
                  </a:cubicBezTo>
                  <a:cubicBezTo>
                    <a:pt x="957" y="0"/>
                    <a:pt x="957" y="0"/>
                    <a:pt x="957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85" y="0"/>
                    <a:pt x="0" y="85"/>
                    <a:pt x="0" y="170"/>
                  </a:cubicBezTo>
                  <a:cubicBezTo>
                    <a:pt x="0" y="1403"/>
                    <a:pt x="0" y="1403"/>
                    <a:pt x="0" y="1403"/>
                  </a:cubicBezTo>
                  <a:cubicBezTo>
                    <a:pt x="0" y="1488"/>
                    <a:pt x="85" y="1573"/>
                    <a:pt x="170" y="1573"/>
                  </a:cubicBezTo>
                  <a:cubicBezTo>
                    <a:pt x="1404" y="1573"/>
                    <a:pt x="1404" y="1573"/>
                    <a:pt x="1404" y="1573"/>
                  </a:cubicBezTo>
                  <a:cubicBezTo>
                    <a:pt x="1489" y="1573"/>
                    <a:pt x="1574" y="1488"/>
                    <a:pt x="1574" y="1403"/>
                  </a:cubicBezTo>
                  <a:cubicBezTo>
                    <a:pt x="1574" y="617"/>
                    <a:pt x="1574" y="617"/>
                    <a:pt x="1574" y="617"/>
                  </a:cubicBezTo>
                  <a:cubicBezTo>
                    <a:pt x="1404" y="617"/>
                    <a:pt x="1404" y="617"/>
                    <a:pt x="1404" y="617"/>
                  </a:cubicBezTo>
                  <a:lnTo>
                    <a:pt x="1404" y="140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6" name="Freeform 2">
              <a:extLst>
                <a:ext uri="{FF2B5EF4-FFF2-40B4-BE49-F238E27FC236}">
                  <a16:creationId xmlns:a16="http://schemas.microsoft.com/office/drawing/2014/main" id="{0A43F007-1EF6-3FB6-1807-70A2F04DF1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736887"/>
              <a:ext cx="63112" cy="110445"/>
            </a:xfrm>
            <a:custGeom>
              <a:avLst/>
              <a:gdLst>
                <a:gd name="T0" fmla="*/ 62785 w 193"/>
                <a:gd name="T1" fmla="*/ 0 h 341"/>
                <a:gd name="T2" fmla="*/ 0 w 193"/>
                <a:gd name="T3" fmla="*/ 0 h 341"/>
                <a:gd name="T4" fmla="*/ 0 w 193"/>
                <a:gd name="T5" fmla="*/ 110121 h 341"/>
                <a:gd name="T6" fmla="*/ 62785 w 193"/>
                <a:gd name="T7" fmla="*/ 110121 h 341"/>
                <a:gd name="T8" fmla="*/ 62785 w 193"/>
                <a:gd name="T9" fmla="*/ 0 h 3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3" h="341">
                  <a:moveTo>
                    <a:pt x="192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7" name="Freeform 3">
              <a:extLst>
                <a:ext uri="{FF2B5EF4-FFF2-40B4-BE49-F238E27FC236}">
                  <a16:creationId xmlns:a16="http://schemas.microsoft.com/office/drawing/2014/main" id="{D3D4FAF4-1FA2-7CB1-7236-0F4A106789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793" y="653695"/>
              <a:ext cx="55940" cy="193638"/>
            </a:xfrm>
            <a:custGeom>
              <a:avLst/>
              <a:gdLst>
                <a:gd name="T0" fmla="*/ 55615 w 172"/>
                <a:gd name="T1" fmla="*/ 0 h 596"/>
                <a:gd name="T2" fmla="*/ 0 w 172"/>
                <a:gd name="T3" fmla="*/ 0 h 596"/>
                <a:gd name="T4" fmla="*/ 0 w 172"/>
                <a:gd name="T5" fmla="*/ 193313 h 596"/>
                <a:gd name="T6" fmla="*/ 55615 w 172"/>
                <a:gd name="T7" fmla="*/ 193313 h 596"/>
                <a:gd name="T8" fmla="*/ 55615 w 172"/>
                <a:gd name="T9" fmla="*/ 0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596">
                  <a:moveTo>
                    <a:pt x="171" y="0"/>
                  </a:moveTo>
                  <a:lnTo>
                    <a:pt x="0" y="0"/>
                  </a:lnTo>
                  <a:lnTo>
                    <a:pt x="0" y="595"/>
                  </a:lnTo>
                  <a:lnTo>
                    <a:pt x="171" y="595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8" name="Freeform 4">
              <a:extLst>
                <a:ext uri="{FF2B5EF4-FFF2-40B4-BE49-F238E27FC236}">
                  <a16:creationId xmlns:a16="http://schemas.microsoft.com/office/drawing/2014/main" id="{D5BC801A-11E3-E50F-A718-F513E69F5A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239" y="563330"/>
              <a:ext cx="55940" cy="284003"/>
            </a:xfrm>
            <a:custGeom>
              <a:avLst/>
              <a:gdLst>
                <a:gd name="T0" fmla="*/ 55613 w 171"/>
                <a:gd name="T1" fmla="*/ 0 h 873"/>
                <a:gd name="T2" fmla="*/ 0 w 171"/>
                <a:gd name="T3" fmla="*/ 0 h 873"/>
                <a:gd name="T4" fmla="*/ 0 w 171"/>
                <a:gd name="T5" fmla="*/ 283678 h 873"/>
                <a:gd name="T6" fmla="*/ 55613 w 171"/>
                <a:gd name="T7" fmla="*/ 283678 h 873"/>
                <a:gd name="T8" fmla="*/ 55613 w 171"/>
                <a:gd name="T9" fmla="*/ 0 h 8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1" h="873">
                  <a:moveTo>
                    <a:pt x="170" y="0"/>
                  </a:moveTo>
                  <a:lnTo>
                    <a:pt x="0" y="0"/>
                  </a:lnTo>
                  <a:lnTo>
                    <a:pt x="0" y="872"/>
                  </a:lnTo>
                  <a:lnTo>
                    <a:pt x="170" y="872"/>
                  </a:lnTo>
                  <a:lnTo>
                    <a:pt x="17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9" name="Freeform 5">
              <a:extLst>
                <a:ext uri="{FF2B5EF4-FFF2-40B4-BE49-F238E27FC236}">
                  <a16:creationId xmlns:a16="http://schemas.microsoft.com/office/drawing/2014/main" id="{CA5269C2-41F1-5E8B-A610-23ED96F714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452884"/>
              <a:ext cx="173558" cy="173557"/>
            </a:xfrm>
            <a:custGeom>
              <a:avLst/>
              <a:gdLst>
                <a:gd name="T0" fmla="*/ 117876 w 533"/>
                <a:gd name="T1" fmla="*/ 55356 h 533"/>
                <a:gd name="T2" fmla="*/ 117876 w 533"/>
                <a:gd name="T3" fmla="*/ 0 h 533"/>
                <a:gd name="T4" fmla="*/ 62520 w 533"/>
                <a:gd name="T5" fmla="*/ 0 h 533"/>
                <a:gd name="T6" fmla="*/ 62520 w 533"/>
                <a:gd name="T7" fmla="*/ 55356 h 533"/>
                <a:gd name="T8" fmla="*/ 0 w 533"/>
                <a:gd name="T9" fmla="*/ 55356 h 533"/>
                <a:gd name="T10" fmla="*/ 0 w 533"/>
                <a:gd name="T11" fmla="*/ 110712 h 533"/>
                <a:gd name="T12" fmla="*/ 62520 w 533"/>
                <a:gd name="T13" fmla="*/ 110712 h 533"/>
                <a:gd name="T14" fmla="*/ 62520 w 533"/>
                <a:gd name="T15" fmla="*/ 173231 h 533"/>
                <a:gd name="T16" fmla="*/ 117876 w 533"/>
                <a:gd name="T17" fmla="*/ 173231 h 533"/>
                <a:gd name="T18" fmla="*/ 117876 w 533"/>
                <a:gd name="T19" fmla="*/ 110712 h 533"/>
                <a:gd name="T20" fmla="*/ 173232 w 533"/>
                <a:gd name="T21" fmla="*/ 110712 h 533"/>
                <a:gd name="T22" fmla="*/ 173232 w 533"/>
                <a:gd name="T23" fmla="*/ 55356 h 533"/>
                <a:gd name="T24" fmla="*/ 117876 w 533"/>
                <a:gd name="T25" fmla="*/ 55356 h 5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3" h="533">
                  <a:moveTo>
                    <a:pt x="362" y="170"/>
                  </a:moveTo>
                  <a:lnTo>
                    <a:pt x="362" y="0"/>
                  </a:lnTo>
                  <a:lnTo>
                    <a:pt x="192" y="0"/>
                  </a:lnTo>
                  <a:lnTo>
                    <a:pt x="192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532"/>
                  </a:lnTo>
                  <a:lnTo>
                    <a:pt x="362" y="532"/>
                  </a:lnTo>
                  <a:lnTo>
                    <a:pt x="362" y="340"/>
                  </a:lnTo>
                  <a:lnTo>
                    <a:pt x="532" y="340"/>
                  </a:lnTo>
                  <a:lnTo>
                    <a:pt x="532" y="170"/>
                  </a:lnTo>
                  <a:lnTo>
                    <a:pt x="362" y="17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60" name="Freeform 26">
            <a:extLst>
              <a:ext uri="{FF2B5EF4-FFF2-40B4-BE49-F238E27FC236}">
                <a16:creationId xmlns:a16="http://schemas.microsoft.com/office/drawing/2014/main" id="{434C4C9B-BAB2-9546-D4B5-351AA4DD22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9628" y="4479532"/>
            <a:ext cx="541358" cy="541358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1" name="Freeform 62">
            <a:extLst>
              <a:ext uri="{FF2B5EF4-FFF2-40B4-BE49-F238E27FC236}">
                <a16:creationId xmlns:a16="http://schemas.microsoft.com/office/drawing/2014/main" id="{75B4D393-4BFC-827D-E317-14B9DFD03D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2440" y="6607967"/>
            <a:ext cx="455646" cy="500064"/>
          </a:xfrm>
          <a:custGeom>
            <a:avLst/>
            <a:gdLst>
              <a:gd name="T0" fmla="*/ 2147483646 w 1576"/>
              <a:gd name="T1" fmla="*/ 2147483646 h 1724"/>
              <a:gd name="T2" fmla="*/ 2147483646 w 1576"/>
              <a:gd name="T3" fmla="*/ 2147483646 h 1724"/>
              <a:gd name="T4" fmla="*/ 2147483646 w 1576"/>
              <a:gd name="T5" fmla="*/ 2147483646 h 1724"/>
              <a:gd name="T6" fmla="*/ 2147483646 w 1576"/>
              <a:gd name="T7" fmla="*/ 2147483646 h 1724"/>
              <a:gd name="T8" fmla="*/ 2147483646 w 1576"/>
              <a:gd name="T9" fmla="*/ 2147483646 h 1724"/>
              <a:gd name="T10" fmla="*/ 2147483646 w 1576"/>
              <a:gd name="T11" fmla="*/ 2147483646 h 1724"/>
              <a:gd name="T12" fmla="*/ 2147483646 w 1576"/>
              <a:gd name="T13" fmla="*/ 2147483646 h 1724"/>
              <a:gd name="T14" fmla="*/ 2147483646 w 1576"/>
              <a:gd name="T15" fmla="*/ 2147483646 h 1724"/>
              <a:gd name="T16" fmla="*/ 2147483646 w 1576"/>
              <a:gd name="T17" fmla="*/ 2147483646 h 1724"/>
              <a:gd name="T18" fmla="*/ 2147483646 w 1576"/>
              <a:gd name="T19" fmla="*/ 2147483646 h 1724"/>
              <a:gd name="T20" fmla="*/ 2147483646 w 1576"/>
              <a:gd name="T21" fmla="*/ 2147483646 h 1724"/>
              <a:gd name="T22" fmla="*/ 2147483646 w 1576"/>
              <a:gd name="T23" fmla="*/ 0 h 1724"/>
              <a:gd name="T24" fmla="*/ 2147483646 w 1576"/>
              <a:gd name="T25" fmla="*/ 2147483646 h 1724"/>
              <a:gd name="T26" fmla="*/ 2147483646 w 1576"/>
              <a:gd name="T27" fmla="*/ 2147483646 h 1724"/>
              <a:gd name="T28" fmla="*/ 2147483646 w 1576"/>
              <a:gd name="T29" fmla="*/ 2147483646 h 1724"/>
              <a:gd name="T30" fmla="*/ 2147483646 w 1576"/>
              <a:gd name="T31" fmla="*/ 2147483646 h 1724"/>
              <a:gd name="T32" fmla="*/ 2147483646 w 1576"/>
              <a:gd name="T33" fmla="*/ 2147483646 h 1724"/>
              <a:gd name="T34" fmla="*/ 0 w 1576"/>
              <a:gd name="T35" fmla="*/ 2147483646 h 1724"/>
              <a:gd name="T36" fmla="*/ 0 w 1576"/>
              <a:gd name="T37" fmla="*/ 2147483646 h 1724"/>
              <a:gd name="T38" fmla="*/ 2147483646 w 1576"/>
              <a:gd name="T39" fmla="*/ 2147483646 h 1724"/>
              <a:gd name="T40" fmla="*/ 2147483646 w 1576"/>
              <a:gd name="T41" fmla="*/ 2147483646 h 1724"/>
              <a:gd name="T42" fmla="*/ 2147483646 w 1576"/>
              <a:gd name="T43" fmla="*/ 2147483646 h 1724"/>
              <a:gd name="T44" fmla="*/ 2147483646 w 1576"/>
              <a:gd name="T45" fmla="*/ 2147483646 h 1724"/>
              <a:gd name="T46" fmla="*/ 2147483646 w 1576"/>
              <a:gd name="T47" fmla="*/ 2147483646 h 1724"/>
              <a:gd name="T48" fmla="*/ 2147483646 w 1576"/>
              <a:gd name="T49" fmla="*/ 2147483646 h 1724"/>
              <a:gd name="T50" fmla="*/ 2147483646 w 1576"/>
              <a:gd name="T51" fmla="*/ 2147483646 h 1724"/>
              <a:gd name="T52" fmla="*/ 2147483646 w 1576"/>
              <a:gd name="T53" fmla="*/ 2147483646 h 1724"/>
              <a:gd name="T54" fmla="*/ 2147483646 w 1576"/>
              <a:gd name="T55" fmla="*/ 2147483646 h 1724"/>
              <a:gd name="T56" fmla="*/ 2147483646 w 1576"/>
              <a:gd name="T57" fmla="*/ 2147483646 h 1724"/>
              <a:gd name="T58" fmla="*/ 2147483646 w 1576"/>
              <a:gd name="T59" fmla="*/ 2147483646 h 1724"/>
              <a:gd name="T60" fmla="*/ 2147483646 w 1576"/>
              <a:gd name="T61" fmla="*/ 2147483646 h 1724"/>
              <a:gd name="T62" fmla="*/ 2147483646 w 1576"/>
              <a:gd name="T63" fmla="*/ 2147483646 h 1724"/>
              <a:gd name="T64" fmla="*/ 2147483646 w 1576"/>
              <a:gd name="T65" fmla="*/ 2147483646 h 1724"/>
              <a:gd name="T66" fmla="*/ 2147483646 w 1576"/>
              <a:gd name="T67" fmla="*/ 2147483646 h 1724"/>
              <a:gd name="T68" fmla="*/ 2147483646 w 1576"/>
              <a:gd name="T69" fmla="*/ 2147483646 h 1724"/>
              <a:gd name="T70" fmla="*/ 2147483646 w 1576"/>
              <a:gd name="T71" fmla="*/ 2147483646 h 1724"/>
              <a:gd name="T72" fmla="*/ 2147483646 w 1576"/>
              <a:gd name="T73" fmla="*/ 2147483646 h 1724"/>
              <a:gd name="T74" fmla="*/ 2147483646 w 1576"/>
              <a:gd name="T75" fmla="*/ 2147483646 h 1724"/>
              <a:gd name="T76" fmla="*/ 2147483646 w 1576"/>
              <a:gd name="T77" fmla="*/ 2147483646 h 172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76" h="1724">
                <a:moveTo>
                  <a:pt x="1299" y="702"/>
                </a:moveTo>
                <a:lnTo>
                  <a:pt x="1299" y="702"/>
                </a:lnTo>
                <a:cubicBezTo>
                  <a:pt x="1192" y="574"/>
                  <a:pt x="1192" y="574"/>
                  <a:pt x="1192" y="574"/>
                </a:cubicBezTo>
                <a:cubicBezTo>
                  <a:pt x="617" y="1149"/>
                  <a:pt x="617" y="1149"/>
                  <a:pt x="617" y="1149"/>
                </a:cubicBezTo>
                <a:cubicBezTo>
                  <a:pt x="384" y="915"/>
                  <a:pt x="384" y="915"/>
                  <a:pt x="384" y="915"/>
                </a:cubicBezTo>
                <a:cubicBezTo>
                  <a:pt x="277" y="1042"/>
                  <a:pt x="277" y="1042"/>
                  <a:pt x="277" y="1042"/>
                </a:cubicBezTo>
                <a:cubicBezTo>
                  <a:pt x="617" y="1383"/>
                  <a:pt x="617" y="1383"/>
                  <a:pt x="617" y="1383"/>
                </a:cubicBezTo>
                <a:lnTo>
                  <a:pt x="1299" y="702"/>
                </a:lnTo>
                <a:close/>
                <a:moveTo>
                  <a:pt x="1405" y="170"/>
                </a:moveTo>
                <a:lnTo>
                  <a:pt x="1405" y="170"/>
                </a:lnTo>
                <a:cubicBezTo>
                  <a:pt x="1022" y="170"/>
                  <a:pt x="1022" y="170"/>
                  <a:pt x="1022" y="170"/>
                </a:cubicBezTo>
                <a:cubicBezTo>
                  <a:pt x="1001" y="64"/>
                  <a:pt x="894" y="0"/>
                  <a:pt x="788" y="0"/>
                </a:cubicBezTo>
                <a:cubicBezTo>
                  <a:pt x="681" y="0"/>
                  <a:pt x="575" y="64"/>
                  <a:pt x="554" y="170"/>
                </a:cubicBezTo>
                <a:cubicBezTo>
                  <a:pt x="170" y="170"/>
                  <a:pt x="170" y="170"/>
                  <a:pt x="170" y="170"/>
                </a:cubicBezTo>
                <a:lnTo>
                  <a:pt x="149" y="170"/>
                </a:lnTo>
                <a:cubicBezTo>
                  <a:pt x="107" y="191"/>
                  <a:pt x="85" y="191"/>
                  <a:pt x="64" y="234"/>
                </a:cubicBezTo>
                <a:cubicBezTo>
                  <a:pt x="43" y="234"/>
                  <a:pt x="21" y="255"/>
                  <a:pt x="21" y="276"/>
                </a:cubicBezTo>
                <a:cubicBezTo>
                  <a:pt x="21" y="298"/>
                  <a:pt x="0" y="319"/>
                  <a:pt x="0" y="340"/>
                </a:cubicBezTo>
                <a:cubicBezTo>
                  <a:pt x="0" y="1553"/>
                  <a:pt x="0" y="1553"/>
                  <a:pt x="0" y="1553"/>
                </a:cubicBezTo>
                <a:cubicBezTo>
                  <a:pt x="0" y="1575"/>
                  <a:pt x="21" y="1596"/>
                  <a:pt x="21" y="1617"/>
                </a:cubicBezTo>
                <a:cubicBezTo>
                  <a:pt x="21" y="1638"/>
                  <a:pt x="43" y="1660"/>
                  <a:pt x="64" y="1681"/>
                </a:cubicBezTo>
                <a:cubicBezTo>
                  <a:pt x="85" y="1702"/>
                  <a:pt x="107" y="1723"/>
                  <a:pt x="149" y="1723"/>
                </a:cubicBezTo>
                <a:lnTo>
                  <a:pt x="170" y="1723"/>
                </a:lnTo>
                <a:cubicBezTo>
                  <a:pt x="1405" y="1723"/>
                  <a:pt x="1405" y="1723"/>
                  <a:pt x="1405" y="1723"/>
                </a:cubicBezTo>
                <a:cubicBezTo>
                  <a:pt x="1490" y="1723"/>
                  <a:pt x="1575" y="1660"/>
                  <a:pt x="1575" y="1553"/>
                </a:cubicBezTo>
                <a:cubicBezTo>
                  <a:pt x="1575" y="340"/>
                  <a:pt x="1575" y="340"/>
                  <a:pt x="1575" y="340"/>
                </a:cubicBezTo>
                <a:cubicBezTo>
                  <a:pt x="1575" y="255"/>
                  <a:pt x="1490" y="170"/>
                  <a:pt x="1405" y="170"/>
                </a:cubicBezTo>
                <a:close/>
                <a:moveTo>
                  <a:pt x="788" y="149"/>
                </a:moveTo>
                <a:lnTo>
                  <a:pt x="788" y="149"/>
                </a:lnTo>
                <a:cubicBezTo>
                  <a:pt x="830" y="149"/>
                  <a:pt x="851" y="170"/>
                  <a:pt x="851" y="213"/>
                </a:cubicBezTo>
                <a:cubicBezTo>
                  <a:pt x="851" y="255"/>
                  <a:pt x="830" y="276"/>
                  <a:pt x="788" y="276"/>
                </a:cubicBezTo>
                <a:cubicBezTo>
                  <a:pt x="745" y="276"/>
                  <a:pt x="724" y="255"/>
                  <a:pt x="724" y="213"/>
                </a:cubicBezTo>
                <a:cubicBezTo>
                  <a:pt x="724" y="170"/>
                  <a:pt x="745" y="149"/>
                  <a:pt x="788" y="149"/>
                </a:cubicBezTo>
                <a:close/>
                <a:moveTo>
                  <a:pt x="1405" y="1553"/>
                </a:moveTo>
                <a:lnTo>
                  <a:pt x="1405" y="1553"/>
                </a:lnTo>
                <a:cubicBezTo>
                  <a:pt x="170" y="1553"/>
                  <a:pt x="170" y="1553"/>
                  <a:pt x="170" y="1553"/>
                </a:cubicBezTo>
                <a:cubicBezTo>
                  <a:pt x="170" y="340"/>
                  <a:pt x="170" y="340"/>
                  <a:pt x="170" y="340"/>
                </a:cubicBezTo>
                <a:cubicBezTo>
                  <a:pt x="1405" y="340"/>
                  <a:pt x="1405" y="340"/>
                  <a:pt x="1405" y="340"/>
                </a:cubicBezTo>
                <a:lnTo>
                  <a:pt x="1405" y="15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2" name="Freeform 62">
            <a:extLst>
              <a:ext uri="{FF2B5EF4-FFF2-40B4-BE49-F238E27FC236}">
                <a16:creationId xmlns:a16="http://schemas.microsoft.com/office/drawing/2014/main" id="{962F035D-366E-8362-8710-5EF8FA5567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379" y="8766012"/>
            <a:ext cx="637856" cy="502668"/>
          </a:xfrm>
          <a:custGeom>
            <a:avLst/>
            <a:gdLst>
              <a:gd name="T0" fmla="*/ 2147483646 w 1478"/>
              <a:gd name="T1" fmla="*/ 2147483646 h 1163"/>
              <a:gd name="T2" fmla="*/ 2147483646 w 1478"/>
              <a:gd name="T3" fmla="*/ 2147483646 h 1163"/>
              <a:gd name="T4" fmla="*/ 2147483646 w 1478"/>
              <a:gd name="T5" fmla="*/ 2147483646 h 1163"/>
              <a:gd name="T6" fmla="*/ 2147483646 w 1478"/>
              <a:gd name="T7" fmla="*/ 2147483646 h 1163"/>
              <a:gd name="T8" fmla="*/ 2147483646 w 1478"/>
              <a:gd name="T9" fmla="*/ 2147483646 h 1163"/>
              <a:gd name="T10" fmla="*/ 2147483646 w 1478"/>
              <a:gd name="T11" fmla="*/ 2147483646 h 1163"/>
              <a:gd name="T12" fmla="*/ 2147483646 w 1478"/>
              <a:gd name="T13" fmla="*/ 2147483646 h 1163"/>
              <a:gd name="T14" fmla="*/ 2147483646 w 1478"/>
              <a:gd name="T15" fmla="*/ 2147483646 h 1163"/>
              <a:gd name="T16" fmla="*/ 2147483646 w 1478"/>
              <a:gd name="T17" fmla="*/ 2147483646 h 1163"/>
              <a:gd name="T18" fmla="*/ 2147483646 w 1478"/>
              <a:gd name="T19" fmla="*/ 2147483646 h 1163"/>
              <a:gd name="T20" fmla="*/ 2147483646 w 1478"/>
              <a:gd name="T21" fmla="*/ 2147483646 h 1163"/>
              <a:gd name="T22" fmla="*/ 2147483646 w 1478"/>
              <a:gd name="T23" fmla="*/ 2147483646 h 1163"/>
              <a:gd name="T24" fmla="*/ 2147483646 w 1478"/>
              <a:gd name="T25" fmla="*/ 0 h 1163"/>
              <a:gd name="T26" fmla="*/ 2147483646 w 1478"/>
              <a:gd name="T27" fmla="*/ 0 h 1163"/>
              <a:gd name="T28" fmla="*/ 2147483646 w 1478"/>
              <a:gd name="T29" fmla="*/ 2147483646 h 1163"/>
              <a:gd name="T30" fmla="*/ 2147483646 w 1478"/>
              <a:gd name="T31" fmla="*/ 2147483646 h 1163"/>
              <a:gd name="T32" fmla="*/ 2147483646 w 1478"/>
              <a:gd name="T33" fmla="*/ 2147483646 h 1163"/>
              <a:gd name="T34" fmla="*/ 2147483646 w 1478"/>
              <a:gd name="T35" fmla="*/ 2147483646 h 1163"/>
              <a:gd name="T36" fmla="*/ 2147483646 w 1478"/>
              <a:gd name="T37" fmla="*/ 2147483646 h 1163"/>
              <a:gd name="T38" fmla="*/ 2147483646 w 1478"/>
              <a:gd name="T39" fmla="*/ 2147483646 h 1163"/>
              <a:gd name="T40" fmla="*/ 2147483646 w 1478"/>
              <a:gd name="T41" fmla="*/ 2147483646 h 1163"/>
              <a:gd name="T42" fmla="*/ 0 w 1478"/>
              <a:gd name="T43" fmla="*/ 2147483646 h 1163"/>
              <a:gd name="T44" fmla="*/ 0 w 1478"/>
              <a:gd name="T45" fmla="*/ 2147483646 h 1163"/>
              <a:gd name="T46" fmla="*/ 2147483646 w 1478"/>
              <a:gd name="T47" fmla="*/ 2147483646 h 1163"/>
              <a:gd name="T48" fmla="*/ 2147483646 w 1478"/>
              <a:gd name="T49" fmla="*/ 2147483646 h 1163"/>
              <a:gd name="T50" fmla="*/ 2147483646 w 1478"/>
              <a:gd name="T51" fmla="*/ 2147483646 h 1163"/>
              <a:gd name="T52" fmla="*/ 2147483646 w 1478"/>
              <a:gd name="T53" fmla="*/ 2147483646 h 1163"/>
              <a:gd name="T54" fmla="*/ 2147483646 w 1478"/>
              <a:gd name="T55" fmla="*/ 2147483646 h 1163"/>
              <a:gd name="T56" fmla="*/ 2147483646 w 1478"/>
              <a:gd name="T57" fmla="*/ 2147483646 h 116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478" h="1163">
                <a:moveTo>
                  <a:pt x="1477" y="541"/>
                </a:moveTo>
                <a:lnTo>
                  <a:pt x="1137" y="1020"/>
                </a:lnTo>
                <a:cubicBezTo>
                  <a:pt x="1109" y="1061"/>
                  <a:pt x="1061" y="1086"/>
                  <a:pt x="1010" y="1086"/>
                </a:cubicBezTo>
                <a:lnTo>
                  <a:pt x="777" y="1086"/>
                </a:lnTo>
                <a:lnTo>
                  <a:pt x="777" y="931"/>
                </a:lnTo>
                <a:lnTo>
                  <a:pt x="1010" y="931"/>
                </a:lnTo>
                <a:lnTo>
                  <a:pt x="1287" y="543"/>
                </a:lnTo>
                <a:lnTo>
                  <a:pt x="1010" y="155"/>
                </a:lnTo>
                <a:lnTo>
                  <a:pt x="234" y="155"/>
                </a:lnTo>
                <a:lnTo>
                  <a:pt x="234" y="388"/>
                </a:lnTo>
                <a:lnTo>
                  <a:pt x="79" y="388"/>
                </a:lnTo>
                <a:lnTo>
                  <a:pt x="79" y="155"/>
                </a:lnTo>
                <a:cubicBezTo>
                  <a:pt x="79" y="69"/>
                  <a:pt x="150" y="0"/>
                  <a:pt x="234" y="0"/>
                </a:cubicBezTo>
                <a:lnTo>
                  <a:pt x="1010" y="0"/>
                </a:lnTo>
                <a:cubicBezTo>
                  <a:pt x="1061" y="0"/>
                  <a:pt x="1109" y="23"/>
                  <a:pt x="1137" y="66"/>
                </a:cubicBezTo>
                <a:lnTo>
                  <a:pt x="1477" y="541"/>
                </a:lnTo>
                <a:close/>
                <a:moveTo>
                  <a:pt x="622" y="774"/>
                </a:moveTo>
                <a:lnTo>
                  <a:pt x="389" y="774"/>
                </a:lnTo>
                <a:lnTo>
                  <a:pt x="389" y="541"/>
                </a:lnTo>
                <a:lnTo>
                  <a:pt x="234" y="541"/>
                </a:lnTo>
                <a:lnTo>
                  <a:pt x="234" y="774"/>
                </a:lnTo>
                <a:lnTo>
                  <a:pt x="0" y="774"/>
                </a:lnTo>
                <a:lnTo>
                  <a:pt x="0" y="929"/>
                </a:lnTo>
                <a:lnTo>
                  <a:pt x="234" y="929"/>
                </a:lnTo>
                <a:lnTo>
                  <a:pt x="234" y="1162"/>
                </a:lnTo>
                <a:lnTo>
                  <a:pt x="389" y="1162"/>
                </a:lnTo>
                <a:lnTo>
                  <a:pt x="389" y="929"/>
                </a:lnTo>
                <a:lnTo>
                  <a:pt x="622" y="929"/>
                </a:lnTo>
                <a:lnTo>
                  <a:pt x="622" y="77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3" name="Freeform 29">
            <a:extLst>
              <a:ext uri="{FF2B5EF4-FFF2-40B4-BE49-F238E27FC236}">
                <a16:creationId xmlns:a16="http://schemas.microsoft.com/office/drawing/2014/main" id="{706CEAD5-DF84-A68F-D0D3-8913F4BE02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5669" y="10846393"/>
            <a:ext cx="476402" cy="476404"/>
          </a:xfrm>
          <a:custGeom>
            <a:avLst/>
            <a:gdLst>
              <a:gd name="T0" fmla="*/ 2147483646 w 1399"/>
              <a:gd name="T1" fmla="*/ 2147483646 h 1399"/>
              <a:gd name="T2" fmla="*/ 2147483646 w 1399"/>
              <a:gd name="T3" fmla="*/ 2147483646 h 1399"/>
              <a:gd name="T4" fmla="*/ 2147483646 w 1399"/>
              <a:gd name="T5" fmla="*/ 2147483646 h 1399"/>
              <a:gd name="T6" fmla="*/ 2147483646 w 1399"/>
              <a:gd name="T7" fmla="*/ 2147483646 h 1399"/>
              <a:gd name="T8" fmla="*/ 2147483646 w 1399"/>
              <a:gd name="T9" fmla="*/ 0 h 1399"/>
              <a:gd name="T10" fmla="*/ 2147483646 w 1399"/>
              <a:gd name="T11" fmla="*/ 0 h 1399"/>
              <a:gd name="T12" fmla="*/ 0 w 1399"/>
              <a:gd name="T13" fmla="*/ 2147483646 h 1399"/>
              <a:gd name="T14" fmla="*/ 0 w 1399"/>
              <a:gd name="T15" fmla="*/ 2147483646 h 1399"/>
              <a:gd name="T16" fmla="*/ 2147483646 w 1399"/>
              <a:gd name="T17" fmla="*/ 2147483646 h 1399"/>
              <a:gd name="T18" fmla="*/ 2147483646 w 1399"/>
              <a:gd name="T19" fmla="*/ 2147483646 h 1399"/>
              <a:gd name="T20" fmla="*/ 2147483646 w 1399"/>
              <a:gd name="T21" fmla="*/ 2147483646 h 1399"/>
              <a:gd name="T22" fmla="*/ 2147483646 w 1399"/>
              <a:gd name="T23" fmla="*/ 2147483646 h 1399"/>
              <a:gd name="T24" fmla="*/ 2147483646 w 1399"/>
              <a:gd name="T25" fmla="*/ 2147483646 h 1399"/>
              <a:gd name="T26" fmla="*/ 2147483646 w 1399"/>
              <a:gd name="T27" fmla="*/ 2147483646 h 1399"/>
              <a:gd name="T28" fmla="*/ 2147483646 w 1399"/>
              <a:gd name="T29" fmla="*/ 2147483646 h 1399"/>
              <a:gd name="T30" fmla="*/ 2147483646 w 1399"/>
              <a:gd name="T31" fmla="*/ 0 h 1399"/>
              <a:gd name="T32" fmla="*/ 2147483646 w 1399"/>
              <a:gd name="T33" fmla="*/ 2147483646 h 1399"/>
              <a:gd name="T34" fmla="*/ 2147483646 w 1399"/>
              <a:gd name="T35" fmla="*/ 2147483646 h 1399"/>
              <a:gd name="T36" fmla="*/ 2147483646 w 1399"/>
              <a:gd name="T37" fmla="*/ 2147483646 h 1399"/>
              <a:gd name="T38" fmla="*/ 2147483646 w 1399"/>
              <a:gd name="T39" fmla="*/ 2147483646 h 1399"/>
              <a:gd name="T40" fmla="*/ 2147483646 w 1399"/>
              <a:gd name="T41" fmla="*/ 2147483646 h 1399"/>
              <a:gd name="T42" fmla="*/ 2147483646 w 1399"/>
              <a:gd name="T43" fmla="*/ 2147483646 h 1399"/>
              <a:gd name="T44" fmla="*/ 2147483646 w 1399"/>
              <a:gd name="T45" fmla="*/ 2147483646 h 1399"/>
              <a:gd name="T46" fmla="*/ 2147483646 w 1399"/>
              <a:gd name="T47" fmla="*/ 0 h 1399"/>
              <a:gd name="T48" fmla="*/ 2147483646 w 1399"/>
              <a:gd name="T49" fmla="*/ 0 h 1399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399" h="1399">
                <a:moveTo>
                  <a:pt x="1241" y="1243"/>
                </a:moveTo>
                <a:lnTo>
                  <a:pt x="155" y="1243"/>
                </a:lnTo>
                <a:lnTo>
                  <a:pt x="155" y="155"/>
                </a:lnTo>
                <a:lnTo>
                  <a:pt x="698" y="155"/>
                </a:lnTo>
                <a:lnTo>
                  <a:pt x="698" y="0"/>
                </a:lnTo>
                <a:lnTo>
                  <a:pt x="155" y="0"/>
                </a:lnTo>
                <a:cubicBezTo>
                  <a:pt x="69" y="0"/>
                  <a:pt x="0" y="71"/>
                  <a:pt x="0" y="155"/>
                </a:cubicBezTo>
                <a:lnTo>
                  <a:pt x="0" y="1243"/>
                </a:lnTo>
                <a:cubicBezTo>
                  <a:pt x="0" y="1330"/>
                  <a:pt x="69" y="1398"/>
                  <a:pt x="155" y="1398"/>
                </a:cubicBezTo>
                <a:lnTo>
                  <a:pt x="1243" y="1398"/>
                </a:lnTo>
                <a:cubicBezTo>
                  <a:pt x="1330" y="1398"/>
                  <a:pt x="1398" y="1327"/>
                  <a:pt x="1398" y="1243"/>
                </a:cubicBezTo>
                <a:lnTo>
                  <a:pt x="1398" y="700"/>
                </a:lnTo>
                <a:lnTo>
                  <a:pt x="1243" y="700"/>
                </a:lnTo>
                <a:lnTo>
                  <a:pt x="1243" y="1243"/>
                </a:lnTo>
                <a:lnTo>
                  <a:pt x="1241" y="1243"/>
                </a:lnTo>
                <a:close/>
                <a:moveTo>
                  <a:pt x="853" y="0"/>
                </a:moveTo>
                <a:lnTo>
                  <a:pt x="853" y="155"/>
                </a:lnTo>
                <a:lnTo>
                  <a:pt x="1132" y="155"/>
                </a:lnTo>
                <a:lnTo>
                  <a:pt x="368" y="919"/>
                </a:lnTo>
                <a:lnTo>
                  <a:pt x="477" y="1028"/>
                </a:lnTo>
                <a:lnTo>
                  <a:pt x="1241" y="264"/>
                </a:lnTo>
                <a:lnTo>
                  <a:pt x="1241" y="543"/>
                </a:lnTo>
                <a:lnTo>
                  <a:pt x="1396" y="543"/>
                </a:lnTo>
                <a:lnTo>
                  <a:pt x="1396" y="0"/>
                </a:lnTo>
                <a:lnTo>
                  <a:pt x="853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4" name="!!SubTitle">
            <a:extLst>
              <a:ext uri="{FF2B5EF4-FFF2-40B4-BE49-F238E27FC236}">
                <a16:creationId xmlns:a16="http://schemas.microsoft.com/office/drawing/2014/main" id="{34137437-E9C3-F510-9A6A-52442CC3BD8A}"/>
              </a:ext>
            </a:extLst>
          </p:cNvPr>
          <p:cNvSpPr txBox="1"/>
          <p:nvPr/>
        </p:nvSpPr>
        <p:spPr>
          <a:xfrm rot="5400000">
            <a:off x="19634780" y="6627168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65" name="!!SlideOcean">
            <a:extLst>
              <a:ext uri="{FF2B5EF4-FFF2-40B4-BE49-F238E27FC236}">
                <a16:creationId xmlns:a16="http://schemas.microsoft.com/office/drawing/2014/main" id="{786D369E-981B-A336-1312-9DBDDF20A2E6}"/>
              </a:ext>
            </a:extLst>
          </p:cNvPr>
          <p:cNvSpPr txBox="1"/>
          <p:nvPr/>
        </p:nvSpPr>
        <p:spPr>
          <a:xfrm rot="5400000">
            <a:off x="-525058" y="665794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14057DF-749C-B131-6FFF-A457DD6A1F75}"/>
              </a:ext>
            </a:extLst>
          </p:cNvPr>
          <p:cNvGrpSpPr/>
          <p:nvPr/>
        </p:nvGrpSpPr>
        <p:grpSpPr>
          <a:xfrm>
            <a:off x="14136427" y="10613687"/>
            <a:ext cx="6228018" cy="1242063"/>
            <a:chOff x="14136427" y="10613687"/>
            <a:chExt cx="6228018" cy="1242063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046DB2E-03B2-7371-EF08-FA497EBBB128}"/>
                </a:ext>
              </a:extLst>
            </p:cNvPr>
            <p:cNvSpPr txBox="1"/>
            <p:nvPr/>
          </p:nvSpPr>
          <p:spPr>
            <a:xfrm>
              <a:off x="14136427" y="10613687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DEVELOP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1136DC5B-FE63-D6F5-7B2F-2F9371F18505}"/>
                </a:ext>
              </a:extLst>
            </p:cNvPr>
            <p:cNvSpPr txBox="1"/>
            <p:nvPr/>
          </p:nvSpPr>
          <p:spPr>
            <a:xfrm>
              <a:off x="14136428" y="11122216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</a:rPr>
                <a:t>Đánh giá, rút kinh nghiệm và nâng cấp năng lực, hệ thống, con người để bền vững.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189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8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/>
          <p:bldP spid="7" grpId="0" animBg="1"/>
          <p:bldP spid="11" grpId="0" animBg="1"/>
          <p:bldP spid="15" grpId="0" animBg="1"/>
          <p:bldP spid="19" grpId="0" animBg="1"/>
          <p:bldP spid="23" grpId="0" animBg="1"/>
          <p:bldP spid="60" grpId="0" animBg="1"/>
          <p:bldP spid="61" grpId="0" animBg="1"/>
          <p:bldP spid="62" grpId="0" animBg="1"/>
          <p:bldP spid="63" grpId="0" animBg="1"/>
          <p:bldP spid="6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8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/>
          <p:bldP spid="7" grpId="0" animBg="1"/>
          <p:bldP spid="11" grpId="0" animBg="1"/>
          <p:bldP spid="15" grpId="0" animBg="1"/>
          <p:bldP spid="19" grpId="0" animBg="1"/>
          <p:bldP spid="23" grpId="0" animBg="1"/>
          <p:bldP spid="60" grpId="0" animBg="1"/>
          <p:bldP spid="61" grpId="0" animBg="1"/>
          <p:bldP spid="62" grpId="0" animBg="1"/>
          <p:bldP spid="63" grpId="0" animBg="1"/>
          <p:bldP spid="64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EDA29B29-8A4C-4D07-BEF4-E74E78235632}"/>
              </a:ext>
            </a:extLst>
          </p:cNvPr>
          <p:cNvSpPr/>
          <p:nvPr/>
        </p:nvSpPr>
        <p:spPr>
          <a:xfrm rot="5400000">
            <a:off x="-1686022" y="1686028"/>
            <a:ext cx="13715997" cy="10343946"/>
          </a:xfrm>
          <a:custGeom>
            <a:avLst/>
            <a:gdLst>
              <a:gd name="connsiteX0" fmla="*/ 0 w 13715997"/>
              <a:gd name="connsiteY0" fmla="*/ 10343946 h 10343946"/>
              <a:gd name="connsiteX1" fmla="*/ 0 w 13715997"/>
              <a:gd name="connsiteY1" fmla="*/ 6520825 h 10343946"/>
              <a:gd name="connsiteX2" fmla="*/ 6883605 w 13715997"/>
              <a:gd name="connsiteY2" fmla="*/ 0 h 10343946"/>
              <a:gd name="connsiteX3" fmla="*/ 13715997 w 13715997"/>
              <a:gd name="connsiteY3" fmla="*/ 6472313 h 10343946"/>
              <a:gd name="connsiteX4" fmla="*/ 13715997 w 13715997"/>
              <a:gd name="connsiteY4" fmla="*/ 10343946 h 10343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7" h="10343946">
                <a:moveTo>
                  <a:pt x="0" y="10343946"/>
                </a:moveTo>
                <a:lnTo>
                  <a:pt x="0" y="6520825"/>
                </a:lnTo>
                <a:lnTo>
                  <a:pt x="6883605" y="0"/>
                </a:lnTo>
                <a:lnTo>
                  <a:pt x="13715997" y="6472313"/>
                </a:lnTo>
                <a:lnTo>
                  <a:pt x="13715997" y="10343946"/>
                </a:lnTo>
                <a:close/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D152345-124D-9FB5-933B-5F3319B915D9}"/>
              </a:ext>
            </a:extLst>
          </p:cNvPr>
          <p:cNvSpPr/>
          <p:nvPr/>
        </p:nvSpPr>
        <p:spPr>
          <a:xfrm rot="5400000">
            <a:off x="-2352379" y="2352386"/>
            <a:ext cx="13715997" cy="9011231"/>
          </a:xfrm>
          <a:custGeom>
            <a:avLst/>
            <a:gdLst>
              <a:gd name="connsiteX0" fmla="*/ 0 w 13715997"/>
              <a:gd name="connsiteY0" fmla="*/ 9011231 h 9011231"/>
              <a:gd name="connsiteX1" fmla="*/ 0 w 13715997"/>
              <a:gd name="connsiteY1" fmla="*/ 6520824 h 9011231"/>
              <a:gd name="connsiteX2" fmla="*/ 6883605 w 13715997"/>
              <a:gd name="connsiteY2" fmla="*/ 0 h 9011231"/>
              <a:gd name="connsiteX3" fmla="*/ 13715997 w 13715997"/>
              <a:gd name="connsiteY3" fmla="*/ 6472312 h 9011231"/>
              <a:gd name="connsiteX4" fmla="*/ 13715997 w 13715997"/>
              <a:gd name="connsiteY4" fmla="*/ 9011231 h 9011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7" h="9011231">
                <a:moveTo>
                  <a:pt x="0" y="9011231"/>
                </a:moveTo>
                <a:lnTo>
                  <a:pt x="0" y="6520824"/>
                </a:lnTo>
                <a:lnTo>
                  <a:pt x="6883605" y="0"/>
                </a:lnTo>
                <a:lnTo>
                  <a:pt x="13715997" y="6472312"/>
                </a:lnTo>
                <a:lnTo>
                  <a:pt x="13715997" y="9011231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B4224EB-52FC-5756-7095-C13B169D72F4}"/>
              </a:ext>
            </a:extLst>
          </p:cNvPr>
          <p:cNvSpPr/>
          <p:nvPr/>
        </p:nvSpPr>
        <p:spPr>
          <a:xfrm rot="5400000">
            <a:off x="-3005230" y="3005236"/>
            <a:ext cx="13715998" cy="7705531"/>
          </a:xfrm>
          <a:custGeom>
            <a:avLst/>
            <a:gdLst>
              <a:gd name="connsiteX0" fmla="*/ 0 w 13715998"/>
              <a:gd name="connsiteY0" fmla="*/ 7705531 h 7705531"/>
              <a:gd name="connsiteX1" fmla="*/ 0 w 13715998"/>
              <a:gd name="connsiteY1" fmla="*/ 6520825 h 7705531"/>
              <a:gd name="connsiteX2" fmla="*/ 6883606 w 13715998"/>
              <a:gd name="connsiteY2" fmla="*/ 0 h 7705531"/>
              <a:gd name="connsiteX3" fmla="*/ 13715998 w 13715998"/>
              <a:gd name="connsiteY3" fmla="*/ 6472313 h 7705531"/>
              <a:gd name="connsiteX4" fmla="*/ 13715998 w 13715998"/>
              <a:gd name="connsiteY4" fmla="*/ 7705531 h 7705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5998" h="7705531">
                <a:moveTo>
                  <a:pt x="0" y="7705531"/>
                </a:moveTo>
                <a:lnTo>
                  <a:pt x="0" y="6520825"/>
                </a:lnTo>
                <a:lnTo>
                  <a:pt x="6883606" y="0"/>
                </a:lnTo>
                <a:lnTo>
                  <a:pt x="13715998" y="6472313"/>
                </a:lnTo>
                <a:lnTo>
                  <a:pt x="13715998" y="7705531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 dirty="0"/>
          </a:p>
        </p:txBody>
      </p:sp>
      <p:pic>
        <p:nvPicPr>
          <p:cNvPr id="78" name="Picture Placeholder 77" descr="A computer with a graph on it&#10;&#10;AI-generated content may be incorrect.">
            <a:extLst>
              <a:ext uri="{FF2B5EF4-FFF2-40B4-BE49-F238E27FC236}">
                <a16:creationId xmlns:a16="http://schemas.microsoft.com/office/drawing/2014/main" id="{8F69FC6F-E71B-7E1E-D12E-818CDC4EAC6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" y="993"/>
            <a:ext cx="6519887" cy="13715009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BB4102E5-D0DC-565F-7581-C8D59FEC8641}"/>
              </a:ext>
            </a:extLst>
          </p:cNvPr>
          <p:cNvSpPr txBox="1">
            <a:spLocks/>
          </p:cNvSpPr>
          <p:nvPr/>
        </p:nvSpPr>
        <p:spPr>
          <a:xfrm rot="5400000">
            <a:off x="16060793" y="6421734"/>
            <a:ext cx="13716000" cy="872532"/>
          </a:xfrm>
          <a:prstGeom prst="rect">
            <a:avLst/>
          </a:prstGeom>
        </p:spPr>
        <p:txBody>
          <a:bodyPr vert="horz" lIns="51448" tIns="25724" rIns="51448" bIns="25724" rtlCol="0" anchor="ctr">
            <a:noAutofit/>
          </a:bodyPr>
          <a:lstStyle>
            <a:lvl1pPr algn="l" defTabSz="18283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b="1" i="0" kern="1200">
                <a:solidFill>
                  <a:schemeClr val="tx1"/>
                </a:solidFill>
                <a:latin typeface="Metropolis" panose="00000500000000000000" pitchFamily="50" charset="0"/>
                <a:ea typeface="Roboto" charset="0"/>
                <a:cs typeface="Metropolis" panose="00000500000000000000" pitchFamily="50" charset="0"/>
              </a:defRPr>
            </a:lvl1pPr>
          </a:lstStyle>
          <a:p>
            <a:pPr algn="ctr"/>
            <a:r>
              <a:rPr lang="en-US" sz="6600" dirty="0">
                <a:solidFill>
                  <a:schemeClr val="accent3"/>
                </a:solidFill>
                <a:latin typeface="+mj-lt"/>
                <a:cs typeface="Nexa Bold" panose="02000000000000000000" pitchFamily="2" charset="0"/>
              </a:rPr>
              <a:t>BUSINESS</a:t>
            </a:r>
            <a:r>
              <a:rPr lang="en-US" sz="6600" b="0" dirty="0">
                <a:solidFill>
                  <a:sysClr val="windowText" lastClr="000000"/>
                </a:solidFill>
                <a:latin typeface="+mj-lt"/>
                <a:cs typeface="Nexa Bold" panose="02000000000000000000" pitchFamily="2" charset="0"/>
              </a:rPr>
              <a:t> STRATEGY</a:t>
            </a:r>
          </a:p>
        </p:txBody>
      </p:sp>
      <p:sp>
        <p:nvSpPr>
          <p:cNvPr id="7" name="Freeform: Shape 629">
            <a:extLst>
              <a:ext uri="{FF2B5EF4-FFF2-40B4-BE49-F238E27FC236}">
                <a16:creationId xmlns:a16="http://schemas.microsoft.com/office/drawing/2014/main" id="{3E59B93F-3388-8161-071B-F2FF1C7A32C6}"/>
              </a:ext>
            </a:extLst>
          </p:cNvPr>
          <p:cNvSpPr/>
          <p:nvPr/>
        </p:nvSpPr>
        <p:spPr>
          <a:xfrm>
            <a:off x="13799026" y="2386238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tx2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2822312-7ABE-6BF4-08AB-4BDFC9C9A2CB}"/>
              </a:ext>
            </a:extLst>
          </p:cNvPr>
          <p:cNvGrpSpPr/>
          <p:nvPr/>
        </p:nvGrpSpPr>
        <p:grpSpPr>
          <a:xfrm>
            <a:off x="14136428" y="2190509"/>
            <a:ext cx="6228017" cy="1242063"/>
            <a:chOff x="14136428" y="2190509"/>
            <a:chExt cx="6228017" cy="124206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95C8587-4F8E-6DB6-2ACD-12FAE428839D}"/>
                </a:ext>
              </a:extLst>
            </p:cNvPr>
            <p:cNvSpPr txBox="1"/>
            <p:nvPr/>
          </p:nvSpPr>
          <p:spPr>
            <a:xfrm>
              <a:off x="14136428" y="2190509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DIAGNOSE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09B0F43-4BD6-B9DF-44BC-82D238C3C3F6}"/>
                </a:ext>
              </a:extLst>
            </p:cNvPr>
            <p:cNvSpPr txBox="1"/>
            <p:nvPr/>
          </p:nvSpPr>
          <p:spPr>
            <a:xfrm>
              <a:off x="14136428" y="2699038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  <a:ea typeface="Lato Light" charset="0"/>
                  <a:cs typeface="Lato Light" charset="0"/>
                </a:rPr>
                <a:t>Xác định vấn đề cốt lõi, cơ hội và nguyên nhân gốc từ dữ liệu và thực tiễn.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11" name="Freeform: Shape 593">
            <a:extLst>
              <a:ext uri="{FF2B5EF4-FFF2-40B4-BE49-F238E27FC236}">
                <a16:creationId xmlns:a16="http://schemas.microsoft.com/office/drawing/2014/main" id="{CBD17BBD-FB6D-B3D6-20B8-2E99FDD18E37}"/>
              </a:ext>
            </a:extLst>
          </p:cNvPr>
          <p:cNvSpPr/>
          <p:nvPr/>
        </p:nvSpPr>
        <p:spPr>
          <a:xfrm>
            <a:off x="13794524" y="4514727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7A069C6-5CB0-32EA-B89A-5FA465814CE7}"/>
              </a:ext>
            </a:extLst>
          </p:cNvPr>
          <p:cNvGrpSpPr/>
          <p:nvPr/>
        </p:nvGrpSpPr>
        <p:grpSpPr>
          <a:xfrm>
            <a:off x="14136428" y="4299833"/>
            <a:ext cx="6228016" cy="1242063"/>
            <a:chOff x="14136428" y="4299833"/>
            <a:chExt cx="6228016" cy="124206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838C944-D248-6A25-0888-2B1913DEFB29}"/>
                </a:ext>
              </a:extLst>
            </p:cNvPr>
            <p:cNvSpPr txBox="1"/>
            <p:nvPr/>
          </p:nvSpPr>
          <p:spPr>
            <a:xfrm>
              <a:off x="14136428" y="4299833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DESIGN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3B7EBC5-CB3A-CA59-073F-C01D156D854B}"/>
                </a:ext>
              </a:extLst>
            </p:cNvPr>
            <p:cNvSpPr txBox="1"/>
            <p:nvPr/>
          </p:nvSpPr>
          <p:spPr>
            <a:xfrm>
              <a:off x="14136429" y="4808362"/>
              <a:ext cx="6228015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</a:rPr>
                <a:t>Xây dựng định hướng, mô hình và kế hoạch chiến lược phù hợp mục tiêu dài hạn.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15" name="Freeform: Shape 602">
            <a:extLst>
              <a:ext uri="{FF2B5EF4-FFF2-40B4-BE49-F238E27FC236}">
                <a16:creationId xmlns:a16="http://schemas.microsoft.com/office/drawing/2014/main" id="{517B2FA2-5A56-47E7-BD63-E26CBDF53103}"/>
              </a:ext>
            </a:extLst>
          </p:cNvPr>
          <p:cNvSpPr/>
          <p:nvPr/>
        </p:nvSpPr>
        <p:spPr>
          <a:xfrm>
            <a:off x="13794524" y="6665645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F998A3B-28C8-2755-F2AB-68E030A7F063}"/>
              </a:ext>
            </a:extLst>
          </p:cNvPr>
          <p:cNvGrpSpPr/>
          <p:nvPr/>
        </p:nvGrpSpPr>
        <p:grpSpPr>
          <a:xfrm>
            <a:off x="14122455" y="6469916"/>
            <a:ext cx="6228017" cy="1242063"/>
            <a:chOff x="14122455" y="6469916"/>
            <a:chExt cx="6228017" cy="124206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C71D15F-7F76-7228-68C4-9BBF7AC93EB0}"/>
                </a:ext>
              </a:extLst>
            </p:cNvPr>
            <p:cNvSpPr txBox="1"/>
            <p:nvPr/>
          </p:nvSpPr>
          <p:spPr>
            <a:xfrm>
              <a:off x="14122455" y="6469916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DELIVER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9CDDA43-151F-6BA0-F85D-928A9197431D}"/>
                </a:ext>
              </a:extLst>
            </p:cNvPr>
            <p:cNvSpPr txBox="1"/>
            <p:nvPr/>
          </p:nvSpPr>
          <p:spPr>
            <a:xfrm>
              <a:off x="14122455" y="6978445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</a:rPr>
                <a:t>Biến chiến lược thành hành động cụ thể, gắn trách nhiệm và kết quả rõ ràng.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19" name="Freeform: Shape 611">
            <a:extLst>
              <a:ext uri="{FF2B5EF4-FFF2-40B4-BE49-F238E27FC236}">
                <a16:creationId xmlns:a16="http://schemas.microsoft.com/office/drawing/2014/main" id="{0470B4CF-7C51-5958-0A36-BA543FBDFC3C}"/>
              </a:ext>
            </a:extLst>
          </p:cNvPr>
          <p:cNvSpPr/>
          <p:nvPr/>
        </p:nvSpPr>
        <p:spPr>
          <a:xfrm>
            <a:off x="13800700" y="8745558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04DB854-B923-4B3A-0484-1E8FB54C16B5}"/>
              </a:ext>
            </a:extLst>
          </p:cNvPr>
          <p:cNvGrpSpPr/>
          <p:nvPr/>
        </p:nvGrpSpPr>
        <p:grpSpPr>
          <a:xfrm>
            <a:off x="14122455" y="8549829"/>
            <a:ext cx="6228016" cy="1242063"/>
            <a:chOff x="14122455" y="8549829"/>
            <a:chExt cx="6228016" cy="124206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6AAE0A7-1421-BE79-185A-81FADF042534}"/>
                </a:ext>
              </a:extLst>
            </p:cNvPr>
            <p:cNvSpPr txBox="1"/>
            <p:nvPr/>
          </p:nvSpPr>
          <p:spPr>
            <a:xfrm>
              <a:off x="14122455" y="8549829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DRIVE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7285CC2-0EAF-4921-BA19-801B08B9F07B}"/>
                </a:ext>
              </a:extLst>
            </p:cNvPr>
            <p:cNvSpPr txBox="1"/>
            <p:nvPr/>
          </p:nvSpPr>
          <p:spPr>
            <a:xfrm>
              <a:off x="14122456" y="9058358"/>
              <a:ext cx="6228015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en-US" sz="2400" dirty="0" err="1">
                  <a:solidFill>
                    <a:schemeClr val="tx2"/>
                  </a:solidFill>
                </a:rPr>
                <a:t>Tạo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động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lực</a:t>
              </a:r>
              <a:r>
                <a:rPr lang="en-US" sz="2400" dirty="0">
                  <a:solidFill>
                    <a:schemeClr val="tx2"/>
                  </a:solidFill>
                </a:rPr>
                <a:t>, </a:t>
              </a:r>
              <a:r>
                <a:rPr lang="en-US" sz="2400" dirty="0" err="1">
                  <a:solidFill>
                    <a:schemeClr val="tx2"/>
                  </a:solidFill>
                </a:rPr>
                <a:t>tinh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thần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sở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hữu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và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văn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hóa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thực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thi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mạnh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mẽ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trong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tổ</a:t>
              </a:r>
              <a:r>
                <a:rPr lang="en-US" sz="2400" dirty="0">
                  <a:solidFill>
                    <a:schemeClr val="tx2"/>
                  </a:solidFill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</a:rPr>
                <a:t>chức</a:t>
              </a:r>
              <a:r>
                <a:rPr lang="en-US" sz="2400" dirty="0">
                  <a:solidFill>
                    <a:schemeClr val="tx2"/>
                  </a:solidFill>
                </a:rPr>
                <a:t>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  <p:sp>
        <p:nvSpPr>
          <p:cNvPr id="23" name="Freeform: Shape 620">
            <a:extLst>
              <a:ext uri="{FF2B5EF4-FFF2-40B4-BE49-F238E27FC236}">
                <a16:creationId xmlns:a16="http://schemas.microsoft.com/office/drawing/2014/main" id="{1CCAD50D-295E-005E-29CA-89C72373E8F2}"/>
              </a:ext>
            </a:extLst>
          </p:cNvPr>
          <p:cNvSpPr/>
          <p:nvPr/>
        </p:nvSpPr>
        <p:spPr>
          <a:xfrm>
            <a:off x="13867089" y="10801492"/>
            <a:ext cx="193319" cy="1933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" h="72">
                <a:moveTo>
                  <a:pt x="72" y="72"/>
                </a:moveTo>
                <a:lnTo>
                  <a:pt x="0" y="72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4"/>
          </a:solidFill>
          <a:ln cap="flat">
            <a:noFill/>
            <a:prstDash val="solid"/>
          </a:ln>
        </p:spPr>
        <p:txBody>
          <a:bodyPr vert="horz" wrap="none" lIns="50638" tIns="25319" rIns="50638" bIns="25319" anchor="ctr" anchorCtr="1" compatLnSpc="0"/>
          <a:lstStyle/>
          <a:p>
            <a:pPr hangingPunct="0"/>
            <a:endParaRPr lang="en-US" sz="1600">
              <a:solidFill>
                <a:sysClr val="windowText" lastClr="000000"/>
              </a:solidFill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A569636-64CC-4C3D-0A63-B1790FDF64C5}"/>
              </a:ext>
            </a:extLst>
          </p:cNvPr>
          <p:cNvGrpSpPr/>
          <p:nvPr/>
        </p:nvGrpSpPr>
        <p:grpSpPr>
          <a:xfrm>
            <a:off x="3626267" y="2568613"/>
            <a:ext cx="9910707" cy="407300"/>
            <a:chOff x="-1034492" y="4560703"/>
            <a:chExt cx="17614447" cy="723900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F84CB14-B08E-F2B3-AE22-833546E15B75}"/>
                </a:ext>
              </a:extLst>
            </p:cNvPr>
            <p:cNvCxnSpPr>
              <a:cxnSpLocks/>
            </p:cNvCxnSpPr>
            <p:nvPr/>
          </p:nvCxnSpPr>
          <p:spPr>
            <a:xfrm>
              <a:off x="-1034492" y="4574472"/>
              <a:ext cx="17614447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1F9D40D-C71C-4F34-32F1-EFCE2E1F26FF}"/>
                </a:ext>
              </a:extLst>
            </p:cNvPr>
            <p:cNvCxnSpPr/>
            <p:nvPr/>
          </p:nvCxnSpPr>
          <p:spPr>
            <a:xfrm>
              <a:off x="16579955" y="4560703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0D2532C-8E8B-583C-44A5-8FC9DB966FAA}"/>
              </a:ext>
            </a:extLst>
          </p:cNvPr>
          <p:cNvGrpSpPr/>
          <p:nvPr/>
        </p:nvGrpSpPr>
        <p:grpSpPr>
          <a:xfrm>
            <a:off x="5822704" y="4711862"/>
            <a:ext cx="7714270" cy="407300"/>
            <a:chOff x="2869269" y="8369932"/>
            <a:chExt cx="13710686" cy="723900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7267631-12FB-6FDD-7639-1617A214287C}"/>
                </a:ext>
              </a:extLst>
            </p:cNvPr>
            <p:cNvCxnSpPr>
              <a:cxnSpLocks/>
            </p:cNvCxnSpPr>
            <p:nvPr/>
          </p:nvCxnSpPr>
          <p:spPr>
            <a:xfrm>
              <a:off x="2869269" y="8383701"/>
              <a:ext cx="1371068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AF31678-084B-9777-4B84-BE30923BA80F}"/>
                </a:ext>
              </a:extLst>
            </p:cNvPr>
            <p:cNvCxnSpPr/>
            <p:nvPr/>
          </p:nvCxnSpPr>
          <p:spPr>
            <a:xfrm>
              <a:off x="16579955" y="8369932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0710014-B4A4-F8A2-AB89-811B64EF6383}"/>
              </a:ext>
            </a:extLst>
          </p:cNvPr>
          <p:cNvGrpSpPr/>
          <p:nvPr/>
        </p:nvGrpSpPr>
        <p:grpSpPr>
          <a:xfrm>
            <a:off x="7592660" y="6878407"/>
            <a:ext cx="5944314" cy="407300"/>
            <a:chOff x="6015038" y="12220565"/>
            <a:chExt cx="10564917" cy="723900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ED3B6E6-907D-9E0A-4D54-CB46C20128ED}"/>
                </a:ext>
              </a:extLst>
            </p:cNvPr>
            <p:cNvCxnSpPr>
              <a:cxnSpLocks/>
            </p:cNvCxnSpPr>
            <p:nvPr/>
          </p:nvCxnSpPr>
          <p:spPr>
            <a:xfrm>
              <a:off x="6015038" y="12234334"/>
              <a:ext cx="10564917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0202F11-1F89-FCE1-20C4-341392072334}"/>
                </a:ext>
              </a:extLst>
            </p:cNvPr>
            <p:cNvCxnSpPr/>
            <p:nvPr/>
          </p:nvCxnSpPr>
          <p:spPr>
            <a:xfrm>
              <a:off x="16579955" y="12220565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C1B077B-A92A-813A-4D79-95799571B9DB}"/>
              </a:ext>
            </a:extLst>
          </p:cNvPr>
          <p:cNvGrpSpPr/>
          <p:nvPr/>
        </p:nvGrpSpPr>
        <p:grpSpPr>
          <a:xfrm>
            <a:off x="5822704" y="8940914"/>
            <a:ext cx="7714270" cy="407300"/>
            <a:chOff x="2869269" y="15886289"/>
            <a:chExt cx="13710686" cy="723900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971FDBF6-325C-A2C9-BF2C-EF7DB0E79DFA}"/>
                </a:ext>
              </a:extLst>
            </p:cNvPr>
            <p:cNvCxnSpPr>
              <a:cxnSpLocks/>
            </p:cNvCxnSpPr>
            <p:nvPr/>
          </p:nvCxnSpPr>
          <p:spPr>
            <a:xfrm>
              <a:off x="2869269" y="15900058"/>
              <a:ext cx="1371068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0DA3E0E-BD7C-7041-93C0-C823487544CD}"/>
                </a:ext>
              </a:extLst>
            </p:cNvPr>
            <p:cNvCxnSpPr/>
            <p:nvPr/>
          </p:nvCxnSpPr>
          <p:spPr>
            <a:xfrm>
              <a:off x="16579955" y="15886289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70415D0-8CCC-B83F-F49C-9C6E7326DF92}"/>
              </a:ext>
            </a:extLst>
          </p:cNvPr>
          <p:cNvGrpSpPr/>
          <p:nvPr/>
        </p:nvGrpSpPr>
        <p:grpSpPr>
          <a:xfrm>
            <a:off x="3403590" y="10999726"/>
            <a:ext cx="10133384" cy="407300"/>
            <a:chOff x="-1430259" y="19545446"/>
            <a:chExt cx="18010214" cy="723900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422293B-FC85-FE92-8854-C5171E7D077E}"/>
                </a:ext>
              </a:extLst>
            </p:cNvPr>
            <p:cNvCxnSpPr>
              <a:cxnSpLocks/>
            </p:cNvCxnSpPr>
            <p:nvPr/>
          </p:nvCxnSpPr>
          <p:spPr>
            <a:xfrm>
              <a:off x="-1430259" y="19559215"/>
              <a:ext cx="18010214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E139E43-0637-85FF-3FD3-651F8B877CB7}"/>
                </a:ext>
              </a:extLst>
            </p:cNvPr>
            <p:cNvCxnSpPr/>
            <p:nvPr/>
          </p:nvCxnSpPr>
          <p:spPr>
            <a:xfrm>
              <a:off x="16579955" y="19545446"/>
              <a:ext cx="0" cy="7239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436F1D4-13B0-8752-8DF3-3608EA5DF8E2}"/>
              </a:ext>
            </a:extLst>
          </p:cNvPr>
          <p:cNvGrpSpPr/>
          <p:nvPr/>
        </p:nvGrpSpPr>
        <p:grpSpPr>
          <a:xfrm>
            <a:off x="4097910" y="3791623"/>
            <a:ext cx="1724794" cy="1917178"/>
            <a:chOff x="4097910" y="3791623"/>
            <a:chExt cx="1724794" cy="1917178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127287C-6719-53A2-DC23-5D91E6205331}"/>
                </a:ext>
              </a:extLst>
            </p:cNvPr>
            <p:cNvSpPr/>
            <p:nvPr/>
          </p:nvSpPr>
          <p:spPr>
            <a:xfrm>
              <a:off x="4097910" y="3791623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B995E60-ACB7-334E-E01C-85A47F739019}"/>
                </a:ext>
              </a:extLst>
            </p:cNvPr>
            <p:cNvSpPr/>
            <p:nvPr/>
          </p:nvSpPr>
          <p:spPr>
            <a:xfrm>
              <a:off x="4320587" y="4039137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schemeClr val="lt1"/>
                </a:solidFill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01650AE-58E3-D3BB-4FB4-6C741B7F78E7}"/>
              </a:ext>
            </a:extLst>
          </p:cNvPr>
          <p:cNvGrpSpPr/>
          <p:nvPr/>
        </p:nvGrpSpPr>
        <p:grpSpPr>
          <a:xfrm>
            <a:off x="5867866" y="5899411"/>
            <a:ext cx="1724794" cy="1917178"/>
            <a:chOff x="5867866" y="5899411"/>
            <a:chExt cx="1724794" cy="1917178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F88041E-765C-F88D-B54C-AC822D99288E}"/>
                </a:ext>
              </a:extLst>
            </p:cNvPr>
            <p:cNvSpPr/>
            <p:nvPr/>
          </p:nvSpPr>
          <p:spPr>
            <a:xfrm>
              <a:off x="5867866" y="5899411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EFE8A89-544E-9FB2-052A-2B6AA6FD8B1A}"/>
                </a:ext>
              </a:extLst>
            </p:cNvPr>
            <p:cNvSpPr/>
            <p:nvPr/>
          </p:nvSpPr>
          <p:spPr>
            <a:xfrm>
              <a:off x="6090543" y="6146925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B25DDD0-F4D2-42BA-6677-877F12775B72}"/>
              </a:ext>
            </a:extLst>
          </p:cNvPr>
          <p:cNvGrpSpPr/>
          <p:nvPr/>
        </p:nvGrpSpPr>
        <p:grpSpPr>
          <a:xfrm>
            <a:off x="4097910" y="8058758"/>
            <a:ext cx="1724794" cy="1917178"/>
            <a:chOff x="4097910" y="8058758"/>
            <a:chExt cx="1724794" cy="1917178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2E02554-70DD-89E5-CC8A-4ECBC5DAA0E8}"/>
                </a:ext>
              </a:extLst>
            </p:cNvPr>
            <p:cNvSpPr/>
            <p:nvPr/>
          </p:nvSpPr>
          <p:spPr>
            <a:xfrm>
              <a:off x="4097910" y="8058758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4B8437F-4CA8-B3ED-53D0-CDD26CE34086}"/>
                </a:ext>
              </a:extLst>
            </p:cNvPr>
            <p:cNvSpPr/>
            <p:nvPr/>
          </p:nvSpPr>
          <p:spPr>
            <a:xfrm>
              <a:off x="4320587" y="8306272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02F1094-DF5C-D303-EA4F-6AF6BEABB36D}"/>
              </a:ext>
            </a:extLst>
          </p:cNvPr>
          <p:cNvGrpSpPr/>
          <p:nvPr/>
        </p:nvGrpSpPr>
        <p:grpSpPr>
          <a:xfrm>
            <a:off x="1901473" y="10126007"/>
            <a:ext cx="1724794" cy="1917178"/>
            <a:chOff x="1901473" y="10126007"/>
            <a:chExt cx="1724794" cy="1917178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E853A907-928A-7796-DD2B-F33319B193F0}"/>
                </a:ext>
              </a:extLst>
            </p:cNvPr>
            <p:cNvSpPr/>
            <p:nvPr/>
          </p:nvSpPr>
          <p:spPr>
            <a:xfrm>
              <a:off x="1901473" y="10126007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7C5FEC2-57C9-D66D-D86F-E7C1063A78C2}"/>
                </a:ext>
              </a:extLst>
            </p:cNvPr>
            <p:cNvSpPr/>
            <p:nvPr/>
          </p:nvSpPr>
          <p:spPr>
            <a:xfrm>
              <a:off x="2124150" y="10373521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AD63C6F-03AD-77DB-DE93-017AB658AFB9}"/>
              </a:ext>
            </a:extLst>
          </p:cNvPr>
          <p:cNvGrpSpPr/>
          <p:nvPr/>
        </p:nvGrpSpPr>
        <p:grpSpPr>
          <a:xfrm>
            <a:off x="1901473" y="1672814"/>
            <a:ext cx="1724794" cy="1917178"/>
            <a:chOff x="1901473" y="1672814"/>
            <a:chExt cx="1724794" cy="1917178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9506A678-0BD4-4174-CF18-F0EC289A4AEE}"/>
                </a:ext>
              </a:extLst>
            </p:cNvPr>
            <p:cNvSpPr/>
            <p:nvPr/>
          </p:nvSpPr>
          <p:spPr>
            <a:xfrm>
              <a:off x="1901473" y="1672814"/>
              <a:ext cx="1724794" cy="1917178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bg2"/>
            </a:solidFill>
            <a:ln w="16745" cap="flat">
              <a:noFill/>
              <a:prstDash val="solid"/>
              <a:miter/>
            </a:ln>
            <a:effectLst>
              <a:outerShdw blurRad="76200" dist="317500" dir="8100000" algn="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defTabSz="1828434"/>
              <a:endParaRPr lang="en-US" sz="3600">
                <a:solidFill>
                  <a:srgbClr val="7E7E7E"/>
                </a:solidFill>
                <a:latin typeface="Ubuntu Light" panose="020B0304030602030204" pitchFamily="34" charset="0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5376511-C9F2-1725-95B2-932056BF663F}"/>
                </a:ext>
              </a:extLst>
            </p:cNvPr>
            <p:cNvSpPr/>
            <p:nvPr/>
          </p:nvSpPr>
          <p:spPr>
            <a:xfrm>
              <a:off x="2124150" y="1920328"/>
              <a:ext cx="1279440" cy="1422149"/>
            </a:xfrm>
            <a:custGeom>
              <a:avLst/>
              <a:gdLst>
                <a:gd name="connsiteX0" fmla="*/ 2166242 w 4332511"/>
                <a:gd name="connsiteY0" fmla="*/ 0 h 4815764"/>
                <a:gd name="connsiteX1" fmla="*/ 2441815 w 4332511"/>
                <a:gd name="connsiteY1" fmla="*/ 65627 h 4815764"/>
                <a:gd name="connsiteX2" fmla="*/ 4056933 w 4332511"/>
                <a:gd name="connsiteY2" fmla="*/ 998116 h 4815764"/>
                <a:gd name="connsiteX3" fmla="*/ 4332506 w 4332511"/>
                <a:gd name="connsiteY3" fmla="*/ 1475409 h 4815764"/>
                <a:gd name="connsiteX4" fmla="*/ 4332511 w 4332511"/>
                <a:gd name="connsiteY4" fmla="*/ 3340379 h 4815764"/>
                <a:gd name="connsiteX5" fmla="*/ 4056949 w 4332511"/>
                <a:gd name="connsiteY5" fmla="*/ 3817665 h 4815764"/>
                <a:gd name="connsiteX6" fmla="*/ 2441838 w 4332511"/>
                <a:gd name="connsiteY6" fmla="*/ 4750142 h 4815764"/>
                <a:gd name="connsiteX7" fmla="*/ 1890701 w 4332511"/>
                <a:gd name="connsiteY7" fmla="*/ 4750140 h 4815764"/>
                <a:gd name="connsiteX8" fmla="*/ 275583 w 4332511"/>
                <a:gd name="connsiteY8" fmla="*/ 3817651 h 4815764"/>
                <a:gd name="connsiteX9" fmla="*/ 8 w 4332511"/>
                <a:gd name="connsiteY9" fmla="*/ 3340352 h 4815764"/>
                <a:gd name="connsiteX10" fmla="*/ 1 w 4332511"/>
                <a:gd name="connsiteY10" fmla="*/ 1475386 h 4815764"/>
                <a:gd name="connsiteX11" fmla="*/ 275563 w 4332511"/>
                <a:gd name="connsiteY11" fmla="*/ 998099 h 4815764"/>
                <a:gd name="connsiteX12" fmla="*/ 1890677 w 4332511"/>
                <a:gd name="connsiteY12" fmla="*/ 65618 h 4815764"/>
                <a:gd name="connsiteX13" fmla="*/ 2166242 w 4332511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1" h="4815764">
                  <a:moveTo>
                    <a:pt x="2166242" y="0"/>
                  </a:moveTo>
                  <a:cubicBezTo>
                    <a:pt x="2266137" y="0"/>
                    <a:pt x="2366033" y="21874"/>
                    <a:pt x="2441815" y="65627"/>
                  </a:cubicBezTo>
                  <a:lnTo>
                    <a:pt x="4056933" y="998116"/>
                  </a:lnTo>
                  <a:cubicBezTo>
                    <a:pt x="4208493" y="1085619"/>
                    <a:pt x="4332495" y="1300416"/>
                    <a:pt x="4332506" y="1475409"/>
                  </a:cubicBezTo>
                  <a:lnTo>
                    <a:pt x="4332511" y="3340379"/>
                  </a:lnTo>
                  <a:cubicBezTo>
                    <a:pt x="4332521" y="3515371"/>
                    <a:pt x="4208502" y="3730178"/>
                    <a:pt x="4056949" y="3817665"/>
                  </a:cubicBezTo>
                  <a:lnTo>
                    <a:pt x="2441838" y="4750142"/>
                  </a:lnTo>
                  <a:cubicBezTo>
                    <a:pt x="2290282" y="4837634"/>
                    <a:pt x="2042261" y="4837643"/>
                    <a:pt x="1890701" y="4750140"/>
                  </a:cubicBezTo>
                  <a:lnTo>
                    <a:pt x="275583" y="3817651"/>
                  </a:lnTo>
                  <a:cubicBezTo>
                    <a:pt x="124018" y="3730145"/>
                    <a:pt x="17" y="3515348"/>
                    <a:pt x="8" y="3340352"/>
                  </a:cubicBezTo>
                  <a:lnTo>
                    <a:pt x="1" y="1475386"/>
                  </a:lnTo>
                  <a:cubicBezTo>
                    <a:pt x="-9" y="1300393"/>
                    <a:pt x="124010" y="1085586"/>
                    <a:pt x="275563" y="998099"/>
                  </a:cubicBezTo>
                  <a:lnTo>
                    <a:pt x="1890677" y="65618"/>
                  </a:lnTo>
                  <a:cubicBezTo>
                    <a:pt x="1966453" y="21874"/>
                    <a:pt x="2066347" y="0"/>
                    <a:pt x="21662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innerShdw blurRad="63500" dist="1270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54" name="Group 2">
            <a:extLst>
              <a:ext uri="{FF2B5EF4-FFF2-40B4-BE49-F238E27FC236}">
                <a16:creationId xmlns:a16="http://schemas.microsoft.com/office/drawing/2014/main" id="{F047CA20-3B5D-71BD-7385-12EE6B1F03C0}"/>
              </a:ext>
            </a:extLst>
          </p:cNvPr>
          <p:cNvGrpSpPr>
            <a:grpSpLocks/>
          </p:cNvGrpSpPr>
          <p:nvPr/>
        </p:nvGrpSpPr>
        <p:grpSpPr bwMode="auto">
          <a:xfrm>
            <a:off x="2525670" y="2393203"/>
            <a:ext cx="476400" cy="476398"/>
            <a:chOff x="935175" y="452884"/>
            <a:chExt cx="512067" cy="512065"/>
          </a:xfrm>
          <a:solidFill>
            <a:schemeClr val="bg2"/>
          </a:solidFill>
        </p:grpSpPr>
        <p:sp>
          <p:nvSpPr>
            <p:cNvPr id="55" name="Freeform 1">
              <a:extLst>
                <a:ext uri="{FF2B5EF4-FFF2-40B4-BE49-F238E27FC236}">
                  <a16:creationId xmlns:a16="http://schemas.microsoft.com/office/drawing/2014/main" id="{FFA23C47-18CD-804F-07BA-DE3F228AB3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175" y="452884"/>
              <a:ext cx="512066" cy="512065"/>
            </a:xfrm>
            <a:custGeom>
              <a:avLst/>
              <a:gdLst>
                <a:gd name="T0" fmla="*/ 456470 w 1575"/>
                <a:gd name="T1" fmla="*/ 456434 h 1574"/>
                <a:gd name="T2" fmla="*/ 456470 w 1575"/>
                <a:gd name="T3" fmla="*/ 456434 h 1574"/>
                <a:gd name="T4" fmla="*/ 55271 w 1575"/>
                <a:gd name="T5" fmla="*/ 456434 h 1574"/>
                <a:gd name="T6" fmla="*/ 55271 w 1575"/>
                <a:gd name="T7" fmla="*/ 55306 h 1574"/>
                <a:gd name="T8" fmla="*/ 311141 w 1575"/>
                <a:gd name="T9" fmla="*/ 55306 h 1574"/>
                <a:gd name="T10" fmla="*/ 311141 w 1575"/>
                <a:gd name="T11" fmla="*/ 0 h 1574"/>
                <a:gd name="T12" fmla="*/ 55271 w 1575"/>
                <a:gd name="T13" fmla="*/ 0 h 1574"/>
                <a:gd name="T14" fmla="*/ 0 w 1575"/>
                <a:gd name="T15" fmla="*/ 55306 h 1574"/>
                <a:gd name="T16" fmla="*/ 0 w 1575"/>
                <a:gd name="T17" fmla="*/ 456434 h 1574"/>
                <a:gd name="T18" fmla="*/ 55271 w 1575"/>
                <a:gd name="T19" fmla="*/ 511740 h 1574"/>
                <a:gd name="T20" fmla="*/ 456470 w 1575"/>
                <a:gd name="T21" fmla="*/ 511740 h 1574"/>
                <a:gd name="T22" fmla="*/ 511741 w 1575"/>
                <a:gd name="T23" fmla="*/ 456434 h 1574"/>
                <a:gd name="T24" fmla="*/ 511741 w 1575"/>
                <a:gd name="T25" fmla="*/ 200727 h 1574"/>
                <a:gd name="T26" fmla="*/ 456470 w 1575"/>
                <a:gd name="T27" fmla="*/ 200727 h 1574"/>
                <a:gd name="T28" fmla="*/ 456470 w 1575"/>
                <a:gd name="T29" fmla="*/ 456434 h 15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575" h="1574">
                  <a:moveTo>
                    <a:pt x="1404" y="1403"/>
                  </a:moveTo>
                  <a:lnTo>
                    <a:pt x="1404" y="1403"/>
                  </a:lnTo>
                  <a:cubicBezTo>
                    <a:pt x="170" y="1403"/>
                    <a:pt x="170" y="1403"/>
                    <a:pt x="170" y="1403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957" y="170"/>
                    <a:pt x="957" y="170"/>
                    <a:pt x="957" y="170"/>
                  </a:cubicBezTo>
                  <a:cubicBezTo>
                    <a:pt x="957" y="0"/>
                    <a:pt x="957" y="0"/>
                    <a:pt x="957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85" y="0"/>
                    <a:pt x="0" y="85"/>
                    <a:pt x="0" y="170"/>
                  </a:cubicBezTo>
                  <a:cubicBezTo>
                    <a:pt x="0" y="1403"/>
                    <a:pt x="0" y="1403"/>
                    <a:pt x="0" y="1403"/>
                  </a:cubicBezTo>
                  <a:cubicBezTo>
                    <a:pt x="0" y="1488"/>
                    <a:pt x="85" y="1573"/>
                    <a:pt x="170" y="1573"/>
                  </a:cubicBezTo>
                  <a:cubicBezTo>
                    <a:pt x="1404" y="1573"/>
                    <a:pt x="1404" y="1573"/>
                    <a:pt x="1404" y="1573"/>
                  </a:cubicBezTo>
                  <a:cubicBezTo>
                    <a:pt x="1489" y="1573"/>
                    <a:pt x="1574" y="1488"/>
                    <a:pt x="1574" y="1403"/>
                  </a:cubicBezTo>
                  <a:cubicBezTo>
                    <a:pt x="1574" y="617"/>
                    <a:pt x="1574" y="617"/>
                    <a:pt x="1574" y="617"/>
                  </a:cubicBezTo>
                  <a:cubicBezTo>
                    <a:pt x="1404" y="617"/>
                    <a:pt x="1404" y="617"/>
                    <a:pt x="1404" y="617"/>
                  </a:cubicBezTo>
                  <a:lnTo>
                    <a:pt x="1404" y="140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6" name="Freeform 2">
              <a:extLst>
                <a:ext uri="{FF2B5EF4-FFF2-40B4-BE49-F238E27FC236}">
                  <a16:creationId xmlns:a16="http://schemas.microsoft.com/office/drawing/2014/main" id="{8945E664-8265-9EE1-C143-DD68D00CF9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736887"/>
              <a:ext cx="63112" cy="110445"/>
            </a:xfrm>
            <a:custGeom>
              <a:avLst/>
              <a:gdLst>
                <a:gd name="T0" fmla="*/ 62785 w 193"/>
                <a:gd name="T1" fmla="*/ 0 h 341"/>
                <a:gd name="T2" fmla="*/ 0 w 193"/>
                <a:gd name="T3" fmla="*/ 0 h 341"/>
                <a:gd name="T4" fmla="*/ 0 w 193"/>
                <a:gd name="T5" fmla="*/ 110121 h 341"/>
                <a:gd name="T6" fmla="*/ 62785 w 193"/>
                <a:gd name="T7" fmla="*/ 110121 h 341"/>
                <a:gd name="T8" fmla="*/ 62785 w 193"/>
                <a:gd name="T9" fmla="*/ 0 h 3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3" h="341">
                  <a:moveTo>
                    <a:pt x="192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7" name="Freeform 3">
              <a:extLst>
                <a:ext uri="{FF2B5EF4-FFF2-40B4-BE49-F238E27FC236}">
                  <a16:creationId xmlns:a16="http://schemas.microsoft.com/office/drawing/2014/main" id="{7E423011-BF3F-9EAD-D10C-1245DDA4D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793" y="653695"/>
              <a:ext cx="55940" cy="193638"/>
            </a:xfrm>
            <a:custGeom>
              <a:avLst/>
              <a:gdLst>
                <a:gd name="T0" fmla="*/ 55615 w 172"/>
                <a:gd name="T1" fmla="*/ 0 h 596"/>
                <a:gd name="T2" fmla="*/ 0 w 172"/>
                <a:gd name="T3" fmla="*/ 0 h 596"/>
                <a:gd name="T4" fmla="*/ 0 w 172"/>
                <a:gd name="T5" fmla="*/ 193313 h 596"/>
                <a:gd name="T6" fmla="*/ 55615 w 172"/>
                <a:gd name="T7" fmla="*/ 193313 h 596"/>
                <a:gd name="T8" fmla="*/ 55615 w 172"/>
                <a:gd name="T9" fmla="*/ 0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596">
                  <a:moveTo>
                    <a:pt x="171" y="0"/>
                  </a:moveTo>
                  <a:lnTo>
                    <a:pt x="0" y="0"/>
                  </a:lnTo>
                  <a:lnTo>
                    <a:pt x="0" y="595"/>
                  </a:lnTo>
                  <a:lnTo>
                    <a:pt x="171" y="595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8" name="Freeform 4">
              <a:extLst>
                <a:ext uri="{FF2B5EF4-FFF2-40B4-BE49-F238E27FC236}">
                  <a16:creationId xmlns:a16="http://schemas.microsoft.com/office/drawing/2014/main" id="{FC4CEC3B-4456-650F-7D8E-AD92611EFE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239" y="563330"/>
              <a:ext cx="55940" cy="284003"/>
            </a:xfrm>
            <a:custGeom>
              <a:avLst/>
              <a:gdLst>
                <a:gd name="T0" fmla="*/ 55613 w 171"/>
                <a:gd name="T1" fmla="*/ 0 h 873"/>
                <a:gd name="T2" fmla="*/ 0 w 171"/>
                <a:gd name="T3" fmla="*/ 0 h 873"/>
                <a:gd name="T4" fmla="*/ 0 w 171"/>
                <a:gd name="T5" fmla="*/ 283678 h 873"/>
                <a:gd name="T6" fmla="*/ 55613 w 171"/>
                <a:gd name="T7" fmla="*/ 283678 h 873"/>
                <a:gd name="T8" fmla="*/ 55613 w 171"/>
                <a:gd name="T9" fmla="*/ 0 h 8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1" h="873">
                  <a:moveTo>
                    <a:pt x="170" y="0"/>
                  </a:moveTo>
                  <a:lnTo>
                    <a:pt x="0" y="0"/>
                  </a:lnTo>
                  <a:lnTo>
                    <a:pt x="0" y="872"/>
                  </a:lnTo>
                  <a:lnTo>
                    <a:pt x="170" y="872"/>
                  </a:lnTo>
                  <a:lnTo>
                    <a:pt x="17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9" name="Freeform 5">
              <a:extLst>
                <a:ext uri="{FF2B5EF4-FFF2-40B4-BE49-F238E27FC236}">
                  <a16:creationId xmlns:a16="http://schemas.microsoft.com/office/drawing/2014/main" id="{FCDB3820-5106-4BB6-44AD-F71132A7C0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452884"/>
              <a:ext cx="173558" cy="173557"/>
            </a:xfrm>
            <a:custGeom>
              <a:avLst/>
              <a:gdLst>
                <a:gd name="T0" fmla="*/ 117876 w 533"/>
                <a:gd name="T1" fmla="*/ 55356 h 533"/>
                <a:gd name="T2" fmla="*/ 117876 w 533"/>
                <a:gd name="T3" fmla="*/ 0 h 533"/>
                <a:gd name="T4" fmla="*/ 62520 w 533"/>
                <a:gd name="T5" fmla="*/ 0 h 533"/>
                <a:gd name="T6" fmla="*/ 62520 w 533"/>
                <a:gd name="T7" fmla="*/ 55356 h 533"/>
                <a:gd name="T8" fmla="*/ 0 w 533"/>
                <a:gd name="T9" fmla="*/ 55356 h 533"/>
                <a:gd name="T10" fmla="*/ 0 w 533"/>
                <a:gd name="T11" fmla="*/ 110712 h 533"/>
                <a:gd name="T12" fmla="*/ 62520 w 533"/>
                <a:gd name="T13" fmla="*/ 110712 h 533"/>
                <a:gd name="T14" fmla="*/ 62520 w 533"/>
                <a:gd name="T15" fmla="*/ 173231 h 533"/>
                <a:gd name="T16" fmla="*/ 117876 w 533"/>
                <a:gd name="T17" fmla="*/ 173231 h 533"/>
                <a:gd name="T18" fmla="*/ 117876 w 533"/>
                <a:gd name="T19" fmla="*/ 110712 h 533"/>
                <a:gd name="T20" fmla="*/ 173232 w 533"/>
                <a:gd name="T21" fmla="*/ 110712 h 533"/>
                <a:gd name="T22" fmla="*/ 173232 w 533"/>
                <a:gd name="T23" fmla="*/ 55356 h 533"/>
                <a:gd name="T24" fmla="*/ 117876 w 533"/>
                <a:gd name="T25" fmla="*/ 55356 h 5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3" h="533">
                  <a:moveTo>
                    <a:pt x="362" y="170"/>
                  </a:moveTo>
                  <a:lnTo>
                    <a:pt x="362" y="0"/>
                  </a:lnTo>
                  <a:lnTo>
                    <a:pt x="192" y="0"/>
                  </a:lnTo>
                  <a:lnTo>
                    <a:pt x="192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532"/>
                  </a:lnTo>
                  <a:lnTo>
                    <a:pt x="362" y="532"/>
                  </a:lnTo>
                  <a:lnTo>
                    <a:pt x="362" y="340"/>
                  </a:lnTo>
                  <a:lnTo>
                    <a:pt x="532" y="340"/>
                  </a:lnTo>
                  <a:lnTo>
                    <a:pt x="532" y="170"/>
                  </a:lnTo>
                  <a:lnTo>
                    <a:pt x="362" y="17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60" name="Freeform 26">
            <a:extLst>
              <a:ext uri="{FF2B5EF4-FFF2-40B4-BE49-F238E27FC236}">
                <a16:creationId xmlns:a16="http://schemas.microsoft.com/office/drawing/2014/main" id="{4614789A-59B9-39B8-AB1D-C40D24CAE5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9628" y="4479532"/>
            <a:ext cx="541358" cy="541358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1" name="Freeform 62">
            <a:extLst>
              <a:ext uri="{FF2B5EF4-FFF2-40B4-BE49-F238E27FC236}">
                <a16:creationId xmlns:a16="http://schemas.microsoft.com/office/drawing/2014/main" id="{5A6E0A2E-3921-7A06-3F0E-42BFCAB7EC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2440" y="6607967"/>
            <a:ext cx="455646" cy="500064"/>
          </a:xfrm>
          <a:custGeom>
            <a:avLst/>
            <a:gdLst>
              <a:gd name="T0" fmla="*/ 2147483646 w 1576"/>
              <a:gd name="T1" fmla="*/ 2147483646 h 1724"/>
              <a:gd name="T2" fmla="*/ 2147483646 w 1576"/>
              <a:gd name="T3" fmla="*/ 2147483646 h 1724"/>
              <a:gd name="T4" fmla="*/ 2147483646 w 1576"/>
              <a:gd name="T5" fmla="*/ 2147483646 h 1724"/>
              <a:gd name="T6" fmla="*/ 2147483646 w 1576"/>
              <a:gd name="T7" fmla="*/ 2147483646 h 1724"/>
              <a:gd name="T8" fmla="*/ 2147483646 w 1576"/>
              <a:gd name="T9" fmla="*/ 2147483646 h 1724"/>
              <a:gd name="T10" fmla="*/ 2147483646 w 1576"/>
              <a:gd name="T11" fmla="*/ 2147483646 h 1724"/>
              <a:gd name="T12" fmla="*/ 2147483646 w 1576"/>
              <a:gd name="T13" fmla="*/ 2147483646 h 1724"/>
              <a:gd name="T14" fmla="*/ 2147483646 w 1576"/>
              <a:gd name="T15" fmla="*/ 2147483646 h 1724"/>
              <a:gd name="T16" fmla="*/ 2147483646 w 1576"/>
              <a:gd name="T17" fmla="*/ 2147483646 h 1724"/>
              <a:gd name="T18" fmla="*/ 2147483646 w 1576"/>
              <a:gd name="T19" fmla="*/ 2147483646 h 1724"/>
              <a:gd name="T20" fmla="*/ 2147483646 w 1576"/>
              <a:gd name="T21" fmla="*/ 2147483646 h 1724"/>
              <a:gd name="T22" fmla="*/ 2147483646 w 1576"/>
              <a:gd name="T23" fmla="*/ 0 h 1724"/>
              <a:gd name="T24" fmla="*/ 2147483646 w 1576"/>
              <a:gd name="T25" fmla="*/ 2147483646 h 1724"/>
              <a:gd name="T26" fmla="*/ 2147483646 w 1576"/>
              <a:gd name="T27" fmla="*/ 2147483646 h 1724"/>
              <a:gd name="T28" fmla="*/ 2147483646 w 1576"/>
              <a:gd name="T29" fmla="*/ 2147483646 h 1724"/>
              <a:gd name="T30" fmla="*/ 2147483646 w 1576"/>
              <a:gd name="T31" fmla="*/ 2147483646 h 1724"/>
              <a:gd name="T32" fmla="*/ 2147483646 w 1576"/>
              <a:gd name="T33" fmla="*/ 2147483646 h 1724"/>
              <a:gd name="T34" fmla="*/ 0 w 1576"/>
              <a:gd name="T35" fmla="*/ 2147483646 h 1724"/>
              <a:gd name="T36" fmla="*/ 0 w 1576"/>
              <a:gd name="T37" fmla="*/ 2147483646 h 1724"/>
              <a:gd name="T38" fmla="*/ 2147483646 w 1576"/>
              <a:gd name="T39" fmla="*/ 2147483646 h 1724"/>
              <a:gd name="T40" fmla="*/ 2147483646 w 1576"/>
              <a:gd name="T41" fmla="*/ 2147483646 h 1724"/>
              <a:gd name="T42" fmla="*/ 2147483646 w 1576"/>
              <a:gd name="T43" fmla="*/ 2147483646 h 1724"/>
              <a:gd name="T44" fmla="*/ 2147483646 w 1576"/>
              <a:gd name="T45" fmla="*/ 2147483646 h 1724"/>
              <a:gd name="T46" fmla="*/ 2147483646 w 1576"/>
              <a:gd name="T47" fmla="*/ 2147483646 h 1724"/>
              <a:gd name="T48" fmla="*/ 2147483646 w 1576"/>
              <a:gd name="T49" fmla="*/ 2147483646 h 1724"/>
              <a:gd name="T50" fmla="*/ 2147483646 w 1576"/>
              <a:gd name="T51" fmla="*/ 2147483646 h 1724"/>
              <a:gd name="T52" fmla="*/ 2147483646 w 1576"/>
              <a:gd name="T53" fmla="*/ 2147483646 h 1724"/>
              <a:gd name="T54" fmla="*/ 2147483646 w 1576"/>
              <a:gd name="T55" fmla="*/ 2147483646 h 1724"/>
              <a:gd name="T56" fmla="*/ 2147483646 w 1576"/>
              <a:gd name="T57" fmla="*/ 2147483646 h 1724"/>
              <a:gd name="T58" fmla="*/ 2147483646 w 1576"/>
              <a:gd name="T59" fmla="*/ 2147483646 h 1724"/>
              <a:gd name="T60" fmla="*/ 2147483646 w 1576"/>
              <a:gd name="T61" fmla="*/ 2147483646 h 1724"/>
              <a:gd name="T62" fmla="*/ 2147483646 w 1576"/>
              <a:gd name="T63" fmla="*/ 2147483646 h 1724"/>
              <a:gd name="T64" fmla="*/ 2147483646 w 1576"/>
              <a:gd name="T65" fmla="*/ 2147483646 h 1724"/>
              <a:gd name="T66" fmla="*/ 2147483646 w 1576"/>
              <a:gd name="T67" fmla="*/ 2147483646 h 1724"/>
              <a:gd name="T68" fmla="*/ 2147483646 w 1576"/>
              <a:gd name="T69" fmla="*/ 2147483646 h 1724"/>
              <a:gd name="T70" fmla="*/ 2147483646 w 1576"/>
              <a:gd name="T71" fmla="*/ 2147483646 h 1724"/>
              <a:gd name="T72" fmla="*/ 2147483646 w 1576"/>
              <a:gd name="T73" fmla="*/ 2147483646 h 1724"/>
              <a:gd name="T74" fmla="*/ 2147483646 w 1576"/>
              <a:gd name="T75" fmla="*/ 2147483646 h 1724"/>
              <a:gd name="T76" fmla="*/ 2147483646 w 1576"/>
              <a:gd name="T77" fmla="*/ 2147483646 h 172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76" h="1724">
                <a:moveTo>
                  <a:pt x="1299" y="702"/>
                </a:moveTo>
                <a:lnTo>
                  <a:pt x="1299" y="702"/>
                </a:lnTo>
                <a:cubicBezTo>
                  <a:pt x="1192" y="574"/>
                  <a:pt x="1192" y="574"/>
                  <a:pt x="1192" y="574"/>
                </a:cubicBezTo>
                <a:cubicBezTo>
                  <a:pt x="617" y="1149"/>
                  <a:pt x="617" y="1149"/>
                  <a:pt x="617" y="1149"/>
                </a:cubicBezTo>
                <a:cubicBezTo>
                  <a:pt x="384" y="915"/>
                  <a:pt x="384" y="915"/>
                  <a:pt x="384" y="915"/>
                </a:cubicBezTo>
                <a:cubicBezTo>
                  <a:pt x="277" y="1042"/>
                  <a:pt x="277" y="1042"/>
                  <a:pt x="277" y="1042"/>
                </a:cubicBezTo>
                <a:cubicBezTo>
                  <a:pt x="617" y="1383"/>
                  <a:pt x="617" y="1383"/>
                  <a:pt x="617" y="1383"/>
                </a:cubicBezTo>
                <a:lnTo>
                  <a:pt x="1299" y="702"/>
                </a:lnTo>
                <a:close/>
                <a:moveTo>
                  <a:pt x="1405" y="170"/>
                </a:moveTo>
                <a:lnTo>
                  <a:pt x="1405" y="170"/>
                </a:lnTo>
                <a:cubicBezTo>
                  <a:pt x="1022" y="170"/>
                  <a:pt x="1022" y="170"/>
                  <a:pt x="1022" y="170"/>
                </a:cubicBezTo>
                <a:cubicBezTo>
                  <a:pt x="1001" y="64"/>
                  <a:pt x="894" y="0"/>
                  <a:pt x="788" y="0"/>
                </a:cubicBezTo>
                <a:cubicBezTo>
                  <a:pt x="681" y="0"/>
                  <a:pt x="575" y="64"/>
                  <a:pt x="554" y="170"/>
                </a:cubicBezTo>
                <a:cubicBezTo>
                  <a:pt x="170" y="170"/>
                  <a:pt x="170" y="170"/>
                  <a:pt x="170" y="170"/>
                </a:cubicBezTo>
                <a:lnTo>
                  <a:pt x="149" y="170"/>
                </a:lnTo>
                <a:cubicBezTo>
                  <a:pt x="107" y="191"/>
                  <a:pt x="85" y="191"/>
                  <a:pt x="64" y="234"/>
                </a:cubicBezTo>
                <a:cubicBezTo>
                  <a:pt x="43" y="234"/>
                  <a:pt x="21" y="255"/>
                  <a:pt x="21" y="276"/>
                </a:cubicBezTo>
                <a:cubicBezTo>
                  <a:pt x="21" y="298"/>
                  <a:pt x="0" y="319"/>
                  <a:pt x="0" y="340"/>
                </a:cubicBezTo>
                <a:cubicBezTo>
                  <a:pt x="0" y="1553"/>
                  <a:pt x="0" y="1553"/>
                  <a:pt x="0" y="1553"/>
                </a:cubicBezTo>
                <a:cubicBezTo>
                  <a:pt x="0" y="1575"/>
                  <a:pt x="21" y="1596"/>
                  <a:pt x="21" y="1617"/>
                </a:cubicBezTo>
                <a:cubicBezTo>
                  <a:pt x="21" y="1638"/>
                  <a:pt x="43" y="1660"/>
                  <a:pt x="64" y="1681"/>
                </a:cubicBezTo>
                <a:cubicBezTo>
                  <a:pt x="85" y="1702"/>
                  <a:pt x="107" y="1723"/>
                  <a:pt x="149" y="1723"/>
                </a:cubicBezTo>
                <a:lnTo>
                  <a:pt x="170" y="1723"/>
                </a:lnTo>
                <a:cubicBezTo>
                  <a:pt x="1405" y="1723"/>
                  <a:pt x="1405" y="1723"/>
                  <a:pt x="1405" y="1723"/>
                </a:cubicBezTo>
                <a:cubicBezTo>
                  <a:pt x="1490" y="1723"/>
                  <a:pt x="1575" y="1660"/>
                  <a:pt x="1575" y="1553"/>
                </a:cubicBezTo>
                <a:cubicBezTo>
                  <a:pt x="1575" y="340"/>
                  <a:pt x="1575" y="340"/>
                  <a:pt x="1575" y="340"/>
                </a:cubicBezTo>
                <a:cubicBezTo>
                  <a:pt x="1575" y="255"/>
                  <a:pt x="1490" y="170"/>
                  <a:pt x="1405" y="170"/>
                </a:cubicBezTo>
                <a:close/>
                <a:moveTo>
                  <a:pt x="788" y="149"/>
                </a:moveTo>
                <a:lnTo>
                  <a:pt x="788" y="149"/>
                </a:lnTo>
                <a:cubicBezTo>
                  <a:pt x="830" y="149"/>
                  <a:pt x="851" y="170"/>
                  <a:pt x="851" y="213"/>
                </a:cubicBezTo>
                <a:cubicBezTo>
                  <a:pt x="851" y="255"/>
                  <a:pt x="830" y="276"/>
                  <a:pt x="788" y="276"/>
                </a:cubicBezTo>
                <a:cubicBezTo>
                  <a:pt x="745" y="276"/>
                  <a:pt x="724" y="255"/>
                  <a:pt x="724" y="213"/>
                </a:cubicBezTo>
                <a:cubicBezTo>
                  <a:pt x="724" y="170"/>
                  <a:pt x="745" y="149"/>
                  <a:pt x="788" y="149"/>
                </a:cubicBezTo>
                <a:close/>
                <a:moveTo>
                  <a:pt x="1405" y="1553"/>
                </a:moveTo>
                <a:lnTo>
                  <a:pt x="1405" y="1553"/>
                </a:lnTo>
                <a:cubicBezTo>
                  <a:pt x="170" y="1553"/>
                  <a:pt x="170" y="1553"/>
                  <a:pt x="170" y="1553"/>
                </a:cubicBezTo>
                <a:cubicBezTo>
                  <a:pt x="170" y="340"/>
                  <a:pt x="170" y="340"/>
                  <a:pt x="170" y="340"/>
                </a:cubicBezTo>
                <a:cubicBezTo>
                  <a:pt x="1405" y="340"/>
                  <a:pt x="1405" y="340"/>
                  <a:pt x="1405" y="340"/>
                </a:cubicBezTo>
                <a:lnTo>
                  <a:pt x="1405" y="15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2" name="Freeform 62">
            <a:extLst>
              <a:ext uri="{FF2B5EF4-FFF2-40B4-BE49-F238E27FC236}">
                <a16:creationId xmlns:a16="http://schemas.microsoft.com/office/drawing/2014/main" id="{F1F74D98-6D1F-150E-2789-7A85CAB4EE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379" y="8766012"/>
            <a:ext cx="637856" cy="502668"/>
          </a:xfrm>
          <a:custGeom>
            <a:avLst/>
            <a:gdLst>
              <a:gd name="T0" fmla="*/ 2147483646 w 1478"/>
              <a:gd name="T1" fmla="*/ 2147483646 h 1163"/>
              <a:gd name="T2" fmla="*/ 2147483646 w 1478"/>
              <a:gd name="T3" fmla="*/ 2147483646 h 1163"/>
              <a:gd name="T4" fmla="*/ 2147483646 w 1478"/>
              <a:gd name="T5" fmla="*/ 2147483646 h 1163"/>
              <a:gd name="T6" fmla="*/ 2147483646 w 1478"/>
              <a:gd name="T7" fmla="*/ 2147483646 h 1163"/>
              <a:gd name="T8" fmla="*/ 2147483646 w 1478"/>
              <a:gd name="T9" fmla="*/ 2147483646 h 1163"/>
              <a:gd name="T10" fmla="*/ 2147483646 w 1478"/>
              <a:gd name="T11" fmla="*/ 2147483646 h 1163"/>
              <a:gd name="T12" fmla="*/ 2147483646 w 1478"/>
              <a:gd name="T13" fmla="*/ 2147483646 h 1163"/>
              <a:gd name="T14" fmla="*/ 2147483646 w 1478"/>
              <a:gd name="T15" fmla="*/ 2147483646 h 1163"/>
              <a:gd name="T16" fmla="*/ 2147483646 w 1478"/>
              <a:gd name="T17" fmla="*/ 2147483646 h 1163"/>
              <a:gd name="T18" fmla="*/ 2147483646 w 1478"/>
              <a:gd name="T19" fmla="*/ 2147483646 h 1163"/>
              <a:gd name="T20" fmla="*/ 2147483646 w 1478"/>
              <a:gd name="T21" fmla="*/ 2147483646 h 1163"/>
              <a:gd name="T22" fmla="*/ 2147483646 w 1478"/>
              <a:gd name="T23" fmla="*/ 2147483646 h 1163"/>
              <a:gd name="T24" fmla="*/ 2147483646 w 1478"/>
              <a:gd name="T25" fmla="*/ 0 h 1163"/>
              <a:gd name="T26" fmla="*/ 2147483646 w 1478"/>
              <a:gd name="T27" fmla="*/ 0 h 1163"/>
              <a:gd name="T28" fmla="*/ 2147483646 w 1478"/>
              <a:gd name="T29" fmla="*/ 2147483646 h 1163"/>
              <a:gd name="T30" fmla="*/ 2147483646 w 1478"/>
              <a:gd name="T31" fmla="*/ 2147483646 h 1163"/>
              <a:gd name="T32" fmla="*/ 2147483646 w 1478"/>
              <a:gd name="T33" fmla="*/ 2147483646 h 1163"/>
              <a:gd name="T34" fmla="*/ 2147483646 w 1478"/>
              <a:gd name="T35" fmla="*/ 2147483646 h 1163"/>
              <a:gd name="T36" fmla="*/ 2147483646 w 1478"/>
              <a:gd name="T37" fmla="*/ 2147483646 h 1163"/>
              <a:gd name="T38" fmla="*/ 2147483646 w 1478"/>
              <a:gd name="T39" fmla="*/ 2147483646 h 1163"/>
              <a:gd name="T40" fmla="*/ 2147483646 w 1478"/>
              <a:gd name="T41" fmla="*/ 2147483646 h 1163"/>
              <a:gd name="T42" fmla="*/ 0 w 1478"/>
              <a:gd name="T43" fmla="*/ 2147483646 h 1163"/>
              <a:gd name="T44" fmla="*/ 0 w 1478"/>
              <a:gd name="T45" fmla="*/ 2147483646 h 1163"/>
              <a:gd name="T46" fmla="*/ 2147483646 w 1478"/>
              <a:gd name="T47" fmla="*/ 2147483646 h 1163"/>
              <a:gd name="T48" fmla="*/ 2147483646 w 1478"/>
              <a:gd name="T49" fmla="*/ 2147483646 h 1163"/>
              <a:gd name="T50" fmla="*/ 2147483646 w 1478"/>
              <a:gd name="T51" fmla="*/ 2147483646 h 1163"/>
              <a:gd name="T52" fmla="*/ 2147483646 w 1478"/>
              <a:gd name="T53" fmla="*/ 2147483646 h 1163"/>
              <a:gd name="T54" fmla="*/ 2147483646 w 1478"/>
              <a:gd name="T55" fmla="*/ 2147483646 h 1163"/>
              <a:gd name="T56" fmla="*/ 2147483646 w 1478"/>
              <a:gd name="T57" fmla="*/ 2147483646 h 116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478" h="1163">
                <a:moveTo>
                  <a:pt x="1477" y="541"/>
                </a:moveTo>
                <a:lnTo>
                  <a:pt x="1137" y="1020"/>
                </a:lnTo>
                <a:cubicBezTo>
                  <a:pt x="1109" y="1061"/>
                  <a:pt x="1061" y="1086"/>
                  <a:pt x="1010" y="1086"/>
                </a:cubicBezTo>
                <a:lnTo>
                  <a:pt x="777" y="1086"/>
                </a:lnTo>
                <a:lnTo>
                  <a:pt x="777" y="931"/>
                </a:lnTo>
                <a:lnTo>
                  <a:pt x="1010" y="931"/>
                </a:lnTo>
                <a:lnTo>
                  <a:pt x="1287" y="543"/>
                </a:lnTo>
                <a:lnTo>
                  <a:pt x="1010" y="155"/>
                </a:lnTo>
                <a:lnTo>
                  <a:pt x="234" y="155"/>
                </a:lnTo>
                <a:lnTo>
                  <a:pt x="234" y="388"/>
                </a:lnTo>
                <a:lnTo>
                  <a:pt x="79" y="388"/>
                </a:lnTo>
                <a:lnTo>
                  <a:pt x="79" y="155"/>
                </a:lnTo>
                <a:cubicBezTo>
                  <a:pt x="79" y="69"/>
                  <a:pt x="150" y="0"/>
                  <a:pt x="234" y="0"/>
                </a:cubicBezTo>
                <a:lnTo>
                  <a:pt x="1010" y="0"/>
                </a:lnTo>
                <a:cubicBezTo>
                  <a:pt x="1061" y="0"/>
                  <a:pt x="1109" y="23"/>
                  <a:pt x="1137" y="66"/>
                </a:cubicBezTo>
                <a:lnTo>
                  <a:pt x="1477" y="541"/>
                </a:lnTo>
                <a:close/>
                <a:moveTo>
                  <a:pt x="622" y="774"/>
                </a:moveTo>
                <a:lnTo>
                  <a:pt x="389" y="774"/>
                </a:lnTo>
                <a:lnTo>
                  <a:pt x="389" y="541"/>
                </a:lnTo>
                <a:lnTo>
                  <a:pt x="234" y="541"/>
                </a:lnTo>
                <a:lnTo>
                  <a:pt x="234" y="774"/>
                </a:lnTo>
                <a:lnTo>
                  <a:pt x="0" y="774"/>
                </a:lnTo>
                <a:lnTo>
                  <a:pt x="0" y="929"/>
                </a:lnTo>
                <a:lnTo>
                  <a:pt x="234" y="929"/>
                </a:lnTo>
                <a:lnTo>
                  <a:pt x="234" y="1162"/>
                </a:lnTo>
                <a:lnTo>
                  <a:pt x="389" y="1162"/>
                </a:lnTo>
                <a:lnTo>
                  <a:pt x="389" y="929"/>
                </a:lnTo>
                <a:lnTo>
                  <a:pt x="622" y="929"/>
                </a:lnTo>
                <a:lnTo>
                  <a:pt x="622" y="77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3" name="Freeform 29">
            <a:extLst>
              <a:ext uri="{FF2B5EF4-FFF2-40B4-BE49-F238E27FC236}">
                <a16:creationId xmlns:a16="http://schemas.microsoft.com/office/drawing/2014/main" id="{92BFD5DF-AD6F-DA7E-5BCB-42E42A6EB0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5669" y="10846393"/>
            <a:ext cx="476402" cy="476404"/>
          </a:xfrm>
          <a:custGeom>
            <a:avLst/>
            <a:gdLst>
              <a:gd name="T0" fmla="*/ 2147483646 w 1399"/>
              <a:gd name="T1" fmla="*/ 2147483646 h 1399"/>
              <a:gd name="T2" fmla="*/ 2147483646 w 1399"/>
              <a:gd name="T3" fmla="*/ 2147483646 h 1399"/>
              <a:gd name="T4" fmla="*/ 2147483646 w 1399"/>
              <a:gd name="T5" fmla="*/ 2147483646 h 1399"/>
              <a:gd name="T6" fmla="*/ 2147483646 w 1399"/>
              <a:gd name="T7" fmla="*/ 2147483646 h 1399"/>
              <a:gd name="T8" fmla="*/ 2147483646 w 1399"/>
              <a:gd name="T9" fmla="*/ 0 h 1399"/>
              <a:gd name="T10" fmla="*/ 2147483646 w 1399"/>
              <a:gd name="T11" fmla="*/ 0 h 1399"/>
              <a:gd name="T12" fmla="*/ 0 w 1399"/>
              <a:gd name="T13" fmla="*/ 2147483646 h 1399"/>
              <a:gd name="T14" fmla="*/ 0 w 1399"/>
              <a:gd name="T15" fmla="*/ 2147483646 h 1399"/>
              <a:gd name="T16" fmla="*/ 2147483646 w 1399"/>
              <a:gd name="T17" fmla="*/ 2147483646 h 1399"/>
              <a:gd name="T18" fmla="*/ 2147483646 w 1399"/>
              <a:gd name="T19" fmla="*/ 2147483646 h 1399"/>
              <a:gd name="T20" fmla="*/ 2147483646 w 1399"/>
              <a:gd name="T21" fmla="*/ 2147483646 h 1399"/>
              <a:gd name="T22" fmla="*/ 2147483646 w 1399"/>
              <a:gd name="T23" fmla="*/ 2147483646 h 1399"/>
              <a:gd name="T24" fmla="*/ 2147483646 w 1399"/>
              <a:gd name="T25" fmla="*/ 2147483646 h 1399"/>
              <a:gd name="T26" fmla="*/ 2147483646 w 1399"/>
              <a:gd name="T27" fmla="*/ 2147483646 h 1399"/>
              <a:gd name="T28" fmla="*/ 2147483646 w 1399"/>
              <a:gd name="T29" fmla="*/ 2147483646 h 1399"/>
              <a:gd name="T30" fmla="*/ 2147483646 w 1399"/>
              <a:gd name="T31" fmla="*/ 0 h 1399"/>
              <a:gd name="T32" fmla="*/ 2147483646 w 1399"/>
              <a:gd name="T33" fmla="*/ 2147483646 h 1399"/>
              <a:gd name="T34" fmla="*/ 2147483646 w 1399"/>
              <a:gd name="T35" fmla="*/ 2147483646 h 1399"/>
              <a:gd name="T36" fmla="*/ 2147483646 w 1399"/>
              <a:gd name="T37" fmla="*/ 2147483646 h 1399"/>
              <a:gd name="T38" fmla="*/ 2147483646 w 1399"/>
              <a:gd name="T39" fmla="*/ 2147483646 h 1399"/>
              <a:gd name="T40" fmla="*/ 2147483646 w 1399"/>
              <a:gd name="T41" fmla="*/ 2147483646 h 1399"/>
              <a:gd name="T42" fmla="*/ 2147483646 w 1399"/>
              <a:gd name="T43" fmla="*/ 2147483646 h 1399"/>
              <a:gd name="T44" fmla="*/ 2147483646 w 1399"/>
              <a:gd name="T45" fmla="*/ 2147483646 h 1399"/>
              <a:gd name="T46" fmla="*/ 2147483646 w 1399"/>
              <a:gd name="T47" fmla="*/ 0 h 1399"/>
              <a:gd name="T48" fmla="*/ 2147483646 w 1399"/>
              <a:gd name="T49" fmla="*/ 0 h 1399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399" h="1399">
                <a:moveTo>
                  <a:pt x="1241" y="1243"/>
                </a:moveTo>
                <a:lnTo>
                  <a:pt x="155" y="1243"/>
                </a:lnTo>
                <a:lnTo>
                  <a:pt x="155" y="155"/>
                </a:lnTo>
                <a:lnTo>
                  <a:pt x="698" y="155"/>
                </a:lnTo>
                <a:lnTo>
                  <a:pt x="698" y="0"/>
                </a:lnTo>
                <a:lnTo>
                  <a:pt x="155" y="0"/>
                </a:lnTo>
                <a:cubicBezTo>
                  <a:pt x="69" y="0"/>
                  <a:pt x="0" y="71"/>
                  <a:pt x="0" y="155"/>
                </a:cubicBezTo>
                <a:lnTo>
                  <a:pt x="0" y="1243"/>
                </a:lnTo>
                <a:cubicBezTo>
                  <a:pt x="0" y="1330"/>
                  <a:pt x="69" y="1398"/>
                  <a:pt x="155" y="1398"/>
                </a:cubicBezTo>
                <a:lnTo>
                  <a:pt x="1243" y="1398"/>
                </a:lnTo>
                <a:cubicBezTo>
                  <a:pt x="1330" y="1398"/>
                  <a:pt x="1398" y="1327"/>
                  <a:pt x="1398" y="1243"/>
                </a:cubicBezTo>
                <a:lnTo>
                  <a:pt x="1398" y="700"/>
                </a:lnTo>
                <a:lnTo>
                  <a:pt x="1243" y="700"/>
                </a:lnTo>
                <a:lnTo>
                  <a:pt x="1243" y="1243"/>
                </a:lnTo>
                <a:lnTo>
                  <a:pt x="1241" y="1243"/>
                </a:lnTo>
                <a:close/>
                <a:moveTo>
                  <a:pt x="853" y="0"/>
                </a:moveTo>
                <a:lnTo>
                  <a:pt x="853" y="155"/>
                </a:lnTo>
                <a:lnTo>
                  <a:pt x="1132" y="155"/>
                </a:lnTo>
                <a:lnTo>
                  <a:pt x="368" y="919"/>
                </a:lnTo>
                <a:lnTo>
                  <a:pt x="477" y="1028"/>
                </a:lnTo>
                <a:lnTo>
                  <a:pt x="1241" y="264"/>
                </a:lnTo>
                <a:lnTo>
                  <a:pt x="1241" y="543"/>
                </a:lnTo>
                <a:lnTo>
                  <a:pt x="1396" y="543"/>
                </a:lnTo>
                <a:lnTo>
                  <a:pt x="1396" y="0"/>
                </a:lnTo>
                <a:lnTo>
                  <a:pt x="853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4" name="!!SubTitle">
            <a:extLst>
              <a:ext uri="{FF2B5EF4-FFF2-40B4-BE49-F238E27FC236}">
                <a16:creationId xmlns:a16="http://schemas.microsoft.com/office/drawing/2014/main" id="{9F48A583-21FC-B2A1-F2ED-C2DEF85D0D5B}"/>
              </a:ext>
            </a:extLst>
          </p:cNvPr>
          <p:cNvSpPr txBox="1"/>
          <p:nvPr/>
        </p:nvSpPr>
        <p:spPr>
          <a:xfrm rot="5400000">
            <a:off x="19634780" y="6627168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65" name="!!SlideOcean">
            <a:extLst>
              <a:ext uri="{FF2B5EF4-FFF2-40B4-BE49-F238E27FC236}">
                <a16:creationId xmlns:a16="http://schemas.microsoft.com/office/drawing/2014/main" id="{1DE72825-1EE4-D265-BECB-68EE14AE4522}"/>
              </a:ext>
            </a:extLst>
          </p:cNvPr>
          <p:cNvSpPr txBox="1"/>
          <p:nvPr/>
        </p:nvSpPr>
        <p:spPr>
          <a:xfrm rot="5400000">
            <a:off x="-525058" y="665794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7FA6494B-D0AA-2F80-F744-0A94C8C49360}"/>
              </a:ext>
            </a:extLst>
          </p:cNvPr>
          <p:cNvGrpSpPr/>
          <p:nvPr/>
        </p:nvGrpSpPr>
        <p:grpSpPr>
          <a:xfrm>
            <a:off x="14136427" y="10613687"/>
            <a:ext cx="6228018" cy="1242063"/>
            <a:chOff x="14136427" y="10613687"/>
            <a:chExt cx="6228018" cy="1242063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48435F30-F006-8EDA-CDD8-F1738D76AE53}"/>
                </a:ext>
              </a:extLst>
            </p:cNvPr>
            <p:cNvSpPr txBox="1"/>
            <p:nvPr/>
          </p:nvSpPr>
          <p:spPr>
            <a:xfrm>
              <a:off x="14136427" y="10613687"/>
              <a:ext cx="3205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  <a:ea typeface="Roboto" charset="0"/>
                  <a:cs typeface="Roboto" charset="0"/>
                </a:rPr>
                <a:t>DEVELOP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0EC15F1A-376D-6823-0353-8A8E97F3EEC6}"/>
                </a:ext>
              </a:extLst>
            </p:cNvPr>
            <p:cNvSpPr txBox="1"/>
            <p:nvPr/>
          </p:nvSpPr>
          <p:spPr>
            <a:xfrm>
              <a:off x="14136428" y="11122216"/>
              <a:ext cx="622801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98"/>
                </a:lnSpc>
              </a:pPr>
              <a:r>
                <a:rPr lang="vi-VN" sz="2400" dirty="0">
                  <a:solidFill>
                    <a:schemeClr val="tx2"/>
                  </a:solidFill>
                </a:rPr>
                <a:t>Đánh giá, rút kinh nghiệm và nâng cấp năng lực, hệ thống, con người để bền vững.</a:t>
              </a:r>
              <a:endParaRPr lang="en-US" sz="2400" dirty="0">
                <a:solidFill>
                  <a:schemeClr val="tx2"/>
                </a:solidFill>
                <a:ea typeface="Lato Light" charset="0"/>
                <a:cs typeface="Lat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0208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8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/>
          <p:bldP spid="7" grpId="0" animBg="1"/>
          <p:bldP spid="11" grpId="0" animBg="1"/>
          <p:bldP spid="15" grpId="0" animBg="1"/>
          <p:bldP spid="19" grpId="0" animBg="1"/>
          <p:bldP spid="23" grpId="0" animBg="1"/>
          <p:bldP spid="60" grpId="0" animBg="1"/>
          <p:bldP spid="61" grpId="0" animBg="1"/>
          <p:bldP spid="62" grpId="0" animBg="1"/>
          <p:bldP spid="63" grpId="0" animBg="1"/>
          <p:bldP spid="6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8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/>
          <p:bldP spid="7" grpId="0" animBg="1"/>
          <p:bldP spid="11" grpId="0" animBg="1"/>
          <p:bldP spid="15" grpId="0" animBg="1"/>
          <p:bldP spid="19" grpId="0" animBg="1"/>
          <p:bldP spid="23" grpId="0" animBg="1"/>
          <p:bldP spid="60" grpId="0" animBg="1"/>
          <p:bldP spid="61" grpId="0" animBg="1"/>
          <p:bldP spid="62" grpId="0" animBg="1"/>
          <p:bldP spid="63" grpId="0" animBg="1"/>
          <p:bldP spid="64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D_89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SlideOcean - Dark 25">
      <a:dk1>
        <a:srgbClr val="FFFFFF"/>
      </a:dk1>
      <a:lt1>
        <a:sysClr val="window" lastClr="FFFFFF"/>
      </a:lt1>
      <a:dk2>
        <a:srgbClr val="FFFFFF"/>
      </a:dk2>
      <a:lt2>
        <a:srgbClr val="252422"/>
      </a:lt2>
      <a:accent1>
        <a:srgbClr val="007F5F"/>
      </a:accent1>
      <a:accent2>
        <a:srgbClr val="2B9348"/>
      </a:accent2>
      <a:accent3>
        <a:srgbClr val="80B918"/>
      </a:accent3>
      <a:accent4>
        <a:srgbClr val="BFD200"/>
      </a:accent4>
      <a:accent5>
        <a:srgbClr val="DDDF00"/>
      </a:accent5>
      <a:accent6>
        <a:srgbClr val="FFFF3F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D_96">
      <a:dk1>
        <a:srgbClr val="E5E8EC"/>
      </a:dk1>
      <a:lt1>
        <a:srgbClr val="000000"/>
      </a:lt1>
      <a:dk2>
        <a:srgbClr val="D1E1F6"/>
      </a:dk2>
      <a:lt2>
        <a:srgbClr val="2E2DA1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79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51E1C"/>
      </a:accent1>
      <a:accent2>
        <a:srgbClr val="733635"/>
      </a:accent2>
      <a:accent3>
        <a:srgbClr val="FF6037"/>
      </a:accent3>
      <a:accent4>
        <a:srgbClr val="A0C9CB"/>
      </a:accent4>
      <a:accent5>
        <a:srgbClr val="ECECDC"/>
      </a:accent5>
      <a:accent6>
        <a:srgbClr val="F5F4ED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4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3B0855"/>
      </a:accent1>
      <a:accent2>
        <a:srgbClr val="852467"/>
      </a:accent2>
      <a:accent3>
        <a:srgbClr val="FD8083"/>
      </a:accent3>
      <a:accent4>
        <a:srgbClr val="EE227D"/>
      </a:accent4>
      <a:accent5>
        <a:srgbClr val="498099"/>
      </a:accent5>
      <a:accent6>
        <a:srgbClr val="30C087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SlideOcean - Light 93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4E7DDE"/>
      </a:accent1>
      <a:accent2>
        <a:srgbClr val="2CCCCF"/>
      </a:accent2>
      <a:accent3>
        <a:srgbClr val="CECED0"/>
      </a:accent3>
      <a:accent4>
        <a:srgbClr val="F35748"/>
      </a:accent4>
      <a:accent5>
        <a:srgbClr val="42456C"/>
      </a:accent5>
      <a:accent6>
        <a:srgbClr val="445469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11229</TotalTime>
  <Words>1120</Words>
  <Application>Microsoft Office PowerPoint</Application>
  <PresentationFormat>Custom</PresentationFormat>
  <Paragraphs>130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10</vt:i4>
      </vt:variant>
    </vt:vector>
  </HeadingPairs>
  <TitlesOfParts>
    <vt:vector size="36" baseType="lpstr">
      <vt:lpstr>Aptos</vt:lpstr>
      <vt:lpstr>Arial</vt:lpstr>
      <vt:lpstr>Calibri</vt:lpstr>
      <vt:lpstr>Lato Light</vt:lpstr>
      <vt:lpstr>Open Sans Light</vt:lpstr>
      <vt:lpstr>Ubuntu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84 - Business Strategy Flow</dc:title>
  <dc:creator>Slide Ocean</dc:creator>
  <cp:lastModifiedBy>SO</cp:lastModifiedBy>
  <cp:revision>2584</cp:revision>
  <dcterms:created xsi:type="dcterms:W3CDTF">2024-04-24T08:43:56Z</dcterms:created>
  <dcterms:modified xsi:type="dcterms:W3CDTF">2025-10-17T02:39:13Z</dcterms:modified>
</cp:coreProperties>
</file>