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30"/>
  </p:notesMasterIdLst>
  <p:handoutMasterIdLst>
    <p:handoutMasterId r:id="rId31"/>
  </p:handoutMasterIdLst>
  <p:sldIdLst>
    <p:sldId id="2147378227" r:id="rId20"/>
    <p:sldId id="2147378224" r:id="rId21"/>
    <p:sldId id="2147378182" r:id="rId22"/>
    <p:sldId id="2147378233" r:id="rId23"/>
    <p:sldId id="2147378229" r:id="rId24"/>
    <p:sldId id="2147378183" r:id="rId25"/>
    <p:sldId id="2147378225" r:id="rId26"/>
    <p:sldId id="2147378234" r:id="rId27"/>
    <p:sldId id="2147378218" r:id="rId28"/>
    <p:sldId id="536" r:id="rId29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D054F"/>
    <a:srgbClr val="ECBA9C"/>
    <a:srgbClr val="EFC6AC"/>
    <a:srgbClr val="F5CDBB"/>
    <a:srgbClr val="000000"/>
    <a:srgbClr val="A152FD"/>
    <a:srgbClr val="0B0A0E"/>
    <a:srgbClr val="003366"/>
    <a:srgbClr val="4457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122" y="36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5656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40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895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23">
            <a:extLst>
              <a:ext uri="{FF2B5EF4-FFF2-40B4-BE49-F238E27FC236}">
                <a16:creationId xmlns:a16="http://schemas.microsoft.com/office/drawing/2014/main" id="{5C080727-FAD6-186C-C925-775B9B033BD2}"/>
              </a:ext>
            </a:extLst>
          </p:cNvPr>
          <p:cNvSpPr/>
          <p:nvPr/>
        </p:nvSpPr>
        <p:spPr>
          <a:xfrm>
            <a:off x="5175461" y="5432659"/>
            <a:ext cx="14109278" cy="14109278"/>
          </a:xfrm>
          <a:prstGeom prst="ellipse">
            <a:avLst/>
          </a:prstGeom>
          <a:gradFill flip="none" rotWithShape="1">
            <a:gsLst>
              <a:gs pos="40000">
                <a:schemeClr val="accent6">
                  <a:alpha val="6000"/>
                </a:schemeClr>
              </a:gs>
              <a:gs pos="100000">
                <a:schemeClr val="tx2">
                  <a:lumMod val="5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Block Arc 24">
            <a:extLst>
              <a:ext uri="{FF2B5EF4-FFF2-40B4-BE49-F238E27FC236}">
                <a16:creationId xmlns:a16="http://schemas.microsoft.com/office/drawing/2014/main" id="{7F26E9E9-2B82-8F97-A867-C6425154223B}"/>
              </a:ext>
            </a:extLst>
          </p:cNvPr>
          <p:cNvSpPr/>
          <p:nvPr/>
        </p:nvSpPr>
        <p:spPr>
          <a:xfrm>
            <a:off x="5041557" y="5361121"/>
            <a:ext cx="14372958" cy="14372958"/>
          </a:xfrm>
          <a:prstGeom prst="blockArc">
            <a:avLst>
              <a:gd name="adj1" fmla="val 10800000"/>
              <a:gd name="adj2" fmla="val 14489"/>
              <a:gd name="adj3" fmla="val 7511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6" name="Block Arc 25">
            <a:extLst>
              <a:ext uri="{FF2B5EF4-FFF2-40B4-BE49-F238E27FC236}">
                <a16:creationId xmlns:a16="http://schemas.microsoft.com/office/drawing/2014/main" id="{9ABEDC36-4EC6-17DC-86F1-9A7B0D1C3055}"/>
              </a:ext>
            </a:extLst>
          </p:cNvPr>
          <p:cNvSpPr/>
          <p:nvPr/>
        </p:nvSpPr>
        <p:spPr>
          <a:xfrm>
            <a:off x="6274888" y="6594454"/>
            <a:ext cx="11906296" cy="11906292"/>
          </a:xfrm>
          <a:prstGeom prst="blockArc">
            <a:avLst>
              <a:gd name="adj1" fmla="val 10800000"/>
              <a:gd name="adj2" fmla="val 14904"/>
              <a:gd name="adj3" fmla="val 8693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7" name="Block Arc 26">
            <a:extLst>
              <a:ext uri="{FF2B5EF4-FFF2-40B4-BE49-F238E27FC236}">
                <a16:creationId xmlns:a16="http://schemas.microsoft.com/office/drawing/2014/main" id="{03AD192B-03F9-8A4F-5C90-8BF13662AB15}"/>
              </a:ext>
            </a:extLst>
          </p:cNvPr>
          <p:cNvSpPr/>
          <p:nvPr/>
        </p:nvSpPr>
        <p:spPr>
          <a:xfrm>
            <a:off x="7478154" y="7785100"/>
            <a:ext cx="9499764" cy="9499760"/>
          </a:xfrm>
          <a:prstGeom prst="blockArc">
            <a:avLst>
              <a:gd name="adj1" fmla="val 10800000"/>
              <a:gd name="adj2" fmla="val 15921"/>
              <a:gd name="adj3" fmla="val 11332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EB0134-2159-9D4D-A277-C164BB74670F}"/>
              </a:ext>
            </a:extLst>
          </p:cNvPr>
          <p:cNvSpPr txBox="1"/>
          <p:nvPr/>
        </p:nvSpPr>
        <p:spPr>
          <a:xfrm>
            <a:off x="19597080" y="4563826"/>
            <a:ext cx="351032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spcBef>
                <a:spcPts val="2000"/>
              </a:spcBef>
            </a:pPr>
            <a:r>
              <a:rPr lang="en-US" sz="28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Growth Achievement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E8B22A1-6923-7AB2-A275-6C13AA140A85}"/>
              </a:ext>
            </a:extLst>
          </p:cNvPr>
          <p:cNvSpPr txBox="1"/>
          <p:nvPr/>
        </p:nvSpPr>
        <p:spPr>
          <a:xfrm>
            <a:off x="18891347" y="5469031"/>
            <a:ext cx="3510330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4"/>
                </a:solidFill>
                <a:latin typeface="+mj-lt"/>
              </a:rPr>
              <a:t>53%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C262224-539F-F897-5FB3-7561C0B22A85}"/>
              </a:ext>
            </a:extLst>
          </p:cNvPr>
          <p:cNvGrpSpPr/>
          <p:nvPr/>
        </p:nvGrpSpPr>
        <p:grpSpPr>
          <a:xfrm>
            <a:off x="15565903" y="4869444"/>
            <a:ext cx="3373902" cy="1316948"/>
            <a:chOff x="7782951" y="2434722"/>
            <a:chExt cx="1686951" cy="658474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7BD5F7D-EEC4-8E8D-24C0-5EF396B5BE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2951" y="2438400"/>
              <a:ext cx="706008" cy="654796"/>
            </a:xfrm>
            <a:prstGeom prst="line">
              <a:avLst/>
            </a:prstGeom>
            <a:ln>
              <a:solidFill>
                <a:schemeClr val="accent4"/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D0C2894-C0CC-EAAF-E3ED-C0DFF36F06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88959" y="2434722"/>
              <a:ext cx="980943" cy="3678"/>
            </a:xfrm>
            <a:prstGeom prst="line">
              <a:avLst/>
            </a:prstGeom>
            <a:ln>
              <a:solidFill>
                <a:schemeClr val="accent4"/>
              </a:solidFill>
              <a:headEnd type="oval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60E8CD6-E2B8-3A13-3A92-EBD5B37F018F}"/>
              </a:ext>
            </a:extLst>
          </p:cNvPr>
          <p:cNvSpPr txBox="1"/>
          <p:nvPr/>
        </p:nvSpPr>
        <p:spPr>
          <a:xfrm>
            <a:off x="2187388" y="3109492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Customer Satisfaction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1349EF2-8E84-2B7D-7979-F27B321C565F}"/>
              </a:ext>
            </a:extLst>
          </p:cNvPr>
          <p:cNvSpPr txBox="1"/>
          <p:nvPr/>
        </p:nvSpPr>
        <p:spPr>
          <a:xfrm>
            <a:off x="2645831" y="3969407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3"/>
                </a:solidFill>
                <a:latin typeface="+mj-lt"/>
              </a:rPr>
              <a:t>70%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3"/>
              </a:solidFill>
              <a:latin typeface="+mj-lt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E899E94-C4A9-C339-A504-1BB01ACA0DAB}"/>
              </a:ext>
            </a:extLst>
          </p:cNvPr>
          <p:cNvGrpSpPr/>
          <p:nvPr/>
        </p:nvGrpSpPr>
        <p:grpSpPr>
          <a:xfrm>
            <a:off x="5767676" y="3409333"/>
            <a:ext cx="4671724" cy="3467598"/>
            <a:chOff x="2883838" y="1704666"/>
            <a:chExt cx="2335862" cy="1733799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2AEB8A4-632E-7AB4-40E7-57A6C06DAD12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80" y="1707555"/>
              <a:ext cx="1354920" cy="1730910"/>
            </a:xfrm>
            <a:prstGeom prst="line">
              <a:avLst/>
            </a:prstGeom>
            <a:ln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2650AD9-BF2A-7304-6FD1-82091C910D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1704666"/>
              <a:ext cx="980942" cy="0"/>
            </a:xfrm>
            <a:prstGeom prst="line">
              <a:avLst/>
            </a:prstGeom>
            <a:ln>
              <a:solidFill>
                <a:schemeClr val="accent3"/>
              </a:solidFill>
              <a:headEnd type="none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6DF824F6-27CD-EFEF-E7E3-6B71EDD2C067}"/>
              </a:ext>
            </a:extLst>
          </p:cNvPr>
          <p:cNvSpPr txBox="1"/>
          <p:nvPr/>
        </p:nvSpPr>
        <p:spPr>
          <a:xfrm>
            <a:off x="1520128" y="8146554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Performance Efficiency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A74022-4154-9FFF-4BFB-F606CC36BD2D}"/>
              </a:ext>
            </a:extLst>
          </p:cNvPr>
          <p:cNvSpPr txBox="1"/>
          <p:nvPr/>
        </p:nvSpPr>
        <p:spPr>
          <a:xfrm>
            <a:off x="1978571" y="9052273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2"/>
                </a:solidFill>
                <a:latin typeface="+mj-lt"/>
              </a:rPr>
              <a:t>91%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72E6222-8CA3-8315-2B20-1079C1867CC9}"/>
              </a:ext>
            </a:extLst>
          </p:cNvPr>
          <p:cNvGrpSpPr/>
          <p:nvPr/>
        </p:nvGrpSpPr>
        <p:grpSpPr>
          <a:xfrm>
            <a:off x="5137361" y="8432823"/>
            <a:ext cx="3257262" cy="1639962"/>
            <a:chOff x="2883838" y="3687725"/>
            <a:chExt cx="1628631" cy="81998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0F658C1-56EB-684F-456C-59791D30EF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3687725"/>
              <a:ext cx="980942" cy="0"/>
            </a:xfrm>
            <a:prstGeom prst="line">
              <a:avLst/>
            </a:prstGeom>
            <a:ln>
              <a:solidFill>
                <a:schemeClr val="accent2"/>
              </a:solidFill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9FD0A2D-0DCF-BDCE-E001-A67ECFFE815A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79" y="3687725"/>
              <a:ext cx="647690" cy="819981"/>
            </a:xfrm>
            <a:prstGeom prst="line">
              <a:avLst/>
            </a:prstGeom>
            <a:ln>
              <a:solidFill>
                <a:schemeClr val="accent2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0C561CC3-A9AD-9E25-C4A8-030484A6069E}"/>
              </a:ext>
            </a:extLst>
          </p:cNvPr>
          <p:cNvSpPr/>
          <p:nvPr/>
        </p:nvSpPr>
        <p:spPr>
          <a:xfrm>
            <a:off x="0" y="12541250"/>
            <a:ext cx="24384000" cy="1174749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Block Arc 43">
            <a:extLst>
              <a:ext uri="{FF2B5EF4-FFF2-40B4-BE49-F238E27FC236}">
                <a16:creationId xmlns:a16="http://schemas.microsoft.com/office/drawing/2014/main" id="{100598A7-6C17-AA1E-F4AC-2770368DD4D9}"/>
              </a:ext>
            </a:extLst>
          </p:cNvPr>
          <p:cNvSpPr/>
          <p:nvPr/>
        </p:nvSpPr>
        <p:spPr>
          <a:xfrm>
            <a:off x="7478154" y="7804030"/>
            <a:ext cx="9499764" cy="9499760"/>
          </a:xfrm>
          <a:prstGeom prst="blockArc">
            <a:avLst>
              <a:gd name="adj1" fmla="val 11639036"/>
              <a:gd name="adj2" fmla="val 15921"/>
              <a:gd name="adj3" fmla="val 11332"/>
            </a:avLst>
          </a:prstGeom>
          <a:solidFill>
            <a:schemeClr val="accent2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5" name="Block Arc 44">
            <a:extLst>
              <a:ext uri="{FF2B5EF4-FFF2-40B4-BE49-F238E27FC236}">
                <a16:creationId xmlns:a16="http://schemas.microsoft.com/office/drawing/2014/main" id="{C2DDAE28-C769-7EE6-2815-732E08974D21}"/>
              </a:ext>
            </a:extLst>
          </p:cNvPr>
          <p:cNvSpPr/>
          <p:nvPr/>
        </p:nvSpPr>
        <p:spPr>
          <a:xfrm>
            <a:off x="6274888" y="6600764"/>
            <a:ext cx="11906296" cy="11906292"/>
          </a:xfrm>
          <a:prstGeom prst="blockArc">
            <a:avLst>
              <a:gd name="adj1" fmla="val 13915028"/>
              <a:gd name="adj2" fmla="val 14904"/>
              <a:gd name="adj3" fmla="val 8693"/>
            </a:avLst>
          </a:prstGeom>
          <a:solidFill>
            <a:schemeClr val="accent3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6" name="Block Arc 45">
            <a:extLst>
              <a:ext uri="{FF2B5EF4-FFF2-40B4-BE49-F238E27FC236}">
                <a16:creationId xmlns:a16="http://schemas.microsoft.com/office/drawing/2014/main" id="{C6BFB1B8-1C99-1375-2685-AB94DD76EFB0}"/>
              </a:ext>
            </a:extLst>
          </p:cNvPr>
          <p:cNvSpPr/>
          <p:nvPr/>
        </p:nvSpPr>
        <p:spPr>
          <a:xfrm>
            <a:off x="5042213" y="5348503"/>
            <a:ext cx="14372958" cy="14372958"/>
          </a:xfrm>
          <a:prstGeom prst="blockArc">
            <a:avLst>
              <a:gd name="adj1" fmla="val 15567587"/>
              <a:gd name="adj2" fmla="val 14489"/>
              <a:gd name="adj3" fmla="val 7511"/>
            </a:avLst>
          </a:prstGeom>
          <a:solidFill>
            <a:schemeClr val="accent4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5B484342-3FC5-5413-E845-DE36998EB2A2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E06616FE-5814-7562-D21F-86FAC534C673}"/>
              </a:ext>
            </a:extLst>
          </p:cNvPr>
          <p:cNvSpPr txBox="1"/>
          <p:nvPr/>
        </p:nvSpPr>
        <p:spPr>
          <a:xfrm>
            <a:off x="6170770" y="1190307"/>
            <a:ext cx="1204252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Operations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</a:p>
        </p:txBody>
      </p:sp>
      <p:sp>
        <p:nvSpPr>
          <p:cNvPr id="49" name="!!SlideOcean">
            <a:extLst>
              <a:ext uri="{FF2B5EF4-FFF2-40B4-BE49-F238E27FC236}">
                <a16:creationId xmlns:a16="http://schemas.microsoft.com/office/drawing/2014/main" id="{824838B5-33F4-35D9-FB20-E204C1AB380A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28" grpId="0"/>
          <p:bldP spid="29" grpId="0"/>
          <p:bldP spid="33" grpId="0"/>
          <p:bldP spid="34" grpId="0"/>
          <p:bldP spid="38" grpId="0"/>
          <p:bldP spid="39" grpId="0"/>
          <p:bldP spid="44" grpId="0" animBg="1"/>
          <p:bldP spid="45" grpId="0" animBg="1"/>
          <p:bldP spid="46" grpId="0" animBg="1"/>
          <p:bldP spid="47" grpId="0"/>
          <p:bldP spid="4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28" grpId="0"/>
          <p:bldP spid="29" grpId="0"/>
          <p:bldP spid="33" grpId="0"/>
          <p:bldP spid="34" grpId="0"/>
          <p:bldP spid="38" grpId="0"/>
          <p:bldP spid="39" grpId="0"/>
          <p:bldP spid="44" grpId="0" animBg="1"/>
          <p:bldP spid="45" grpId="0" animBg="1"/>
          <p:bldP spid="46" grpId="0" animBg="1"/>
          <p:bldP spid="47" grpId="0"/>
          <p:bldP spid="4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FB1D061C-2BA0-7C1D-4B05-2FFB6D1B9C2E}"/>
              </a:ext>
            </a:extLst>
          </p:cNvPr>
          <p:cNvSpPr/>
          <p:nvPr/>
        </p:nvSpPr>
        <p:spPr>
          <a:xfrm>
            <a:off x="5175461" y="5432659"/>
            <a:ext cx="14109278" cy="14109278"/>
          </a:xfrm>
          <a:prstGeom prst="ellipse">
            <a:avLst/>
          </a:prstGeom>
          <a:gradFill flip="none" rotWithShape="1">
            <a:gsLst>
              <a:gs pos="40000">
                <a:schemeClr val="accent1">
                  <a:alpha val="6000"/>
                </a:schemeClr>
              </a:gs>
              <a:gs pos="100000">
                <a:schemeClr val="bg1">
                  <a:lumMod val="9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Block Arc 3">
            <a:extLst>
              <a:ext uri="{FF2B5EF4-FFF2-40B4-BE49-F238E27FC236}">
                <a16:creationId xmlns:a16="http://schemas.microsoft.com/office/drawing/2014/main" id="{475DB941-987B-2915-E396-DCA74022547C}"/>
              </a:ext>
            </a:extLst>
          </p:cNvPr>
          <p:cNvSpPr/>
          <p:nvPr/>
        </p:nvSpPr>
        <p:spPr>
          <a:xfrm>
            <a:off x="5041557" y="5361121"/>
            <a:ext cx="14372958" cy="14372958"/>
          </a:xfrm>
          <a:prstGeom prst="blockArc">
            <a:avLst>
              <a:gd name="adj1" fmla="val 10800000"/>
              <a:gd name="adj2" fmla="val 14489"/>
              <a:gd name="adj3" fmla="val 7511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5" name="Block Arc 4">
            <a:extLst>
              <a:ext uri="{FF2B5EF4-FFF2-40B4-BE49-F238E27FC236}">
                <a16:creationId xmlns:a16="http://schemas.microsoft.com/office/drawing/2014/main" id="{BAE63ABF-C725-7A25-944D-3FB00DF74B26}"/>
              </a:ext>
            </a:extLst>
          </p:cNvPr>
          <p:cNvSpPr/>
          <p:nvPr/>
        </p:nvSpPr>
        <p:spPr>
          <a:xfrm>
            <a:off x="6274888" y="6594454"/>
            <a:ext cx="11906296" cy="11906292"/>
          </a:xfrm>
          <a:prstGeom prst="blockArc">
            <a:avLst>
              <a:gd name="adj1" fmla="val 10800000"/>
              <a:gd name="adj2" fmla="val 14904"/>
              <a:gd name="adj3" fmla="val 8693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6" name="Block Arc 5">
            <a:extLst>
              <a:ext uri="{FF2B5EF4-FFF2-40B4-BE49-F238E27FC236}">
                <a16:creationId xmlns:a16="http://schemas.microsoft.com/office/drawing/2014/main" id="{4867AC94-ACC5-DA31-6DC8-C54A7E9DD929}"/>
              </a:ext>
            </a:extLst>
          </p:cNvPr>
          <p:cNvSpPr/>
          <p:nvPr/>
        </p:nvSpPr>
        <p:spPr>
          <a:xfrm>
            <a:off x="7478154" y="7785100"/>
            <a:ext cx="9499764" cy="9499760"/>
          </a:xfrm>
          <a:prstGeom prst="blockArc">
            <a:avLst>
              <a:gd name="adj1" fmla="val 10800000"/>
              <a:gd name="adj2" fmla="val 15921"/>
              <a:gd name="adj3" fmla="val 11332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841071-2068-24BD-34D3-FDD42DB11B6F}"/>
              </a:ext>
            </a:extLst>
          </p:cNvPr>
          <p:cNvSpPr txBox="1"/>
          <p:nvPr/>
        </p:nvSpPr>
        <p:spPr>
          <a:xfrm>
            <a:off x="19597080" y="4563826"/>
            <a:ext cx="351032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Growth Achievement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650C72-BC8D-B5E6-FFCF-CB9CCA4CFB00}"/>
              </a:ext>
            </a:extLst>
          </p:cNvPr>
          <p:cNvSpPr txBox="1"/>
          <p:nvPr/>
        </p:nvSpPr>
        <p:spPr>
          <a:xfrm>
            <a:off x="18891347" y="5469031"/>
            <a:ext cx="3510330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53%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  <a:latin typeface="+mj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CC8693-138E-2465-43D8-A43C15F3AB3F}"/>
              </a:ext>
            </a:extLst>
          </p:cNvPr>
          <p:cNvGrpSpPr/>
          <p:nvPr/>
        </p:nvGrpSpPr>
        <p:grpSpPr>
          <a:xfrm>
            <a:off x="15565903" y="4869444"/>
            <a:ext cx="3373902" cy="1316948"/>
            <a:chOff x="7782951" y="2434722"/>
            <a:chExt cx="1686951" cy="658474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CC1EA6C-153D-29E1-E9C6-82AA964BC1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2951" y="2438400"/>
              <a:ext cx="706008" cy="654796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08A2829-2BAE-728A-17DD-DAFBE492A1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88959" y="2434722"/>
              <a:ext cx="980943" cy="3678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headEnd type="oval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9359F6A6-079F-ECA9-AAB8-1340364CE953}"/>
              </a:ext>
            </a:extLst>
          </p:cNvPr>
          <p:cNvSpPr txBox="1"/>
          <p:nvPr/>
        </p:nvSpPr>
        <p:spPr>
          <a:xfrm>
            <a:off x="2187388" y="3109492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Customer Satisfaction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B66242-FC16-0C2E-3A01-DE61347F36B5}"/>
              </a:ext>
            </a:extLst>
          </p:cNvPr>
          <p:cNvSpPr txBox="1"/>
          <p:nvPr/>
        </p:nvSpPr>
        <p:spPr>
          <a:xfrm>
            <a:off x="2645831" y="3969407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4"/>
                </a:solidFill>
                <a:latin typeface="+mj-lt"/>
              </a:rPr>
              <a:t>70%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209B60-CEE1-9C4F-064A-73AB87A5FD5A}"/>
              </a:ext>
            </a:extLst>
          </p:cNvPr>
          <p:cNvGrpSpPr/>
          <p:nvPr/>
        </p:nvGrpSpPr>
        <p:grpSpPr>
          <a:xfrm>
            <a:off x="5767676" y="3409333"/>
            <a:ext cx="4671724" cy="3467598"/>
            <a:chOff x="2883838" y="1704666"/>
            <a:chExt cx="2335862" cy="1733799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F7A58EE-93B5-413B-29BF-6B2AA6C53637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80" y="1707555"/>
              <a:ext cx="1354920" cy="1730910"/>
            </a:xfrm>
            <a:prstGeom prst="line">
              <a:avLst/>
            </a:prstGeom>
            <a:ln>
              <a:solidFill>
                <a:schemeClr val="accent4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BC6EC8D-2A90-6EA6-705F-296579D92B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1704666"/>
              <a:ext cx="980942" cy="0"/>
            </a:xfrm>
            <a:prstGeom prst="line">
              <a:avLst/>
            </a:prstGeom>
            <a:ln>
              <a:solidFill>
                <a:schemeClr val="accent4"/>
              </a:solidFill>
              <a:headEnd type="none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959D2CF7-912E-A8BE-F203-A21FFD4909AD}"/>
              </a:ext>
            </a:extLst>
          </p:cNvPr>
          <p:cNvSpPr txBox="1"/>
          <p:nvPr/>
        </p:nvSpPr>
        <p:spPr>
          <a:xfrm>
            <a:off x="1520128" y="8146554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Performance Efficiency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E33708-C774-E720-4708-C2840E7EF5A6}"/>
              </a:ext>
            </a:extLst>
          </p:cNvPr>
          <p:cNvSpPr txBox="1"/>
          <p:nvPr/>
        </p:nvSpPr>
        <p:spPr>
          <a:xfrm>
            <a:off x="1978571" y="9052273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1"/>
                </a:solidFill>
                <a:latin typeface="+mj-lt"/>
              </a:rPr>
              <a:t>91%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6B7C052-8B4A-DE3A-54C5-B1D517FEFAD7}"/>
              </a:ext>
            </a:extLst>
          </p:cNvPr>
          <p:cNvGrpSpPr/>
          <p:nvPr/>
        </p:nvGrpSpPr>
        <p:grpSpPr>
          <a:xfrm>
            <a:off x="5137361" y="8432823"/>
            <a:ext cx="3257262" cy="1639962"/>
            <a:chOff x="2883838" y="3687725"/>
            <a:chExt cx="1628631" cy="81998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00D2CA3-96EE-ABE9-1B8B-D3D964B6E0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3687725"/>
              <a:ext cx="980942" cy="0"/>
            </a:xfrm>
            <a:prstGeom prst="line">
              <a:avLst/>
            </a:prstGeom>
            <a:ln>
              <a:solidFill>
                <a:schemeClr val="accent1"/>
              </a:solidFill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5AF2336-0B53-C1EE-29BF-ADF3DDE00F73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79" y="3687725"/>
              <a:ext cx="647690" cy="819981"/>
            </a:xfrm>
            <a:prstGeom prst="line">
              <a:avLst/>
            </a:prstGeom>
            <a:ln>
              <a:solidFill>
                <a:schemeClr val="accent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17DDF7E3-6525-0C20-1B6C-89470A62E0B5}"/>
              </a:ext>
            </a:extLst>
          </p:cNvPr>
          <p:cNvSpPr/>
          <p:nvPr/>
        </p:nvSpPr>
        <p:spPr>
          <a:xfrm>
            <a:off x="0" y="12541250"/>
            <a:ext cx="24384000" cy="1174749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Block Arc 28">
            <a:extLst>
              <a:ext uri="{FF2B5EF4-FFF2-40B4-BE49-F238E27FC236}">
                <a16:creationId xmlns:a16="http://schemas.microsoft.com/office/drawing/2014/main" id="{2D81B163-2B4A-AECC-CBD1-D88923AF0827}"/>
              </a:ext>
            </a:extLst>
          </p:cNvPr>
          <p:cNvSpPr/>
          <p:nvPr/>
        </p:nvSpPr>
        <p:spPr>
          <a:xfrm>
            <a:off x="7478154" y="7804030"/>
            <a:ext cx="9499764" cy="9499760"/>
          </a:xfrm>
          <a:prstGeom prst="blockArc">
            <a:avLst>
              <a:gd name="adj1" fmla="val 11639036"/>
              <a:gd name="adj2" fmla="val 15921"/>
              <a:gd name="adj3" fmla="val 11332"/>
            </a:avLst>
          </a:prstGeom>
          <a:solidFill>
            <a:schemeClr val="accent1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0" name="Block Arc 29">
            <a:extLst>
              <a:ext uri="{FF2B5EF4-FFF2-40B4-BE49-F238E27FC236}">
                <a16:creationId xmlns:a16="http://schemas.microsoft.com/office/drawing/2014/main" id="{4C4341D2-4D24-61C7-BEC7-0DDC52A9F416}"/>
              </a:ext>
            </a:extLst>
          </p:cNvPr>
          <p:cNvSpPr/>
          <p:nvPr/>
        </p:nvSpPr>
        <p:spPr>
          <a:xfrm>
            <a:off x="6274888" y="6600764"/>
            <a:ext cx="11906296" cy="11906292"/>
          </a:xfrm>
          <a:prstGeom prst="blockArc">
            <a:avLst>
              <a:gd name="adj1" fmla="val 13915028"/>
              <a:gd name="adj2" fmla="val 14904"/>
              <a:gd name="adj3" fmla="val 8693"/>
            </a:avLst>
          </a:prstGeom>
          <a:solidFill>
            <a:schemeClr val="accent4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894AA473-3F3E-C616-4305-EB915CC274BF}"/>
              </a:ext>
            </a:extLst>
          </p:cNvPr>
          <p:cNvSpPr/>
          <p:nvPr/>
        </p:nvSpPr>
        <p:spPr>
          <a:xfrm>
            <a:off x="5042213" y="5348503"/>
            <a:ext cx="14372958" cy="14372958"/>
          </a:xfrm>
          <a:prstGeom prst="blockArc">
            <a:avLst>
              <a:gd name="adj1" fmla="val 15567587"/>
              <a:gd name="adj2" fmla="val 14489"/>
              <a:gd name="adj3" fmla="val 7511"/>
            </a:avLst>
          </a:prstGeom>
          <a:solidFill>
            <a:schemeClr val="accent6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2" name="!!SubTitle">
            <a:extLst>
              <a:ext uri="{FF2B5EF4-FFF2-40B4-BE49-F238E27FC236}">
                <a16:creationId xmlns:a16="http://schemas.microsoft.com/office/drawing/2014/main" id="{DF6774EF-A30B-FC9C-6AD4-8F7C5652927A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3" name="!!MainTitle1">
            <a:extLst>
              <a:ext uri="{FF2B5EF4-FFF2-40B4-BE49-F238E27FC236}">
                <a16:creationId xmlns:a16="http://schemas.microsoft.com/office/drawing/2014/main" id="{45C3B84C-78FA-D39E-3BE1-C927C6B83002}"/>
              </a:ext>
            </a:extLst>
          </p:cNvPr>
          <p:cNvSpPr txBox="1"/>
          <p:nvPr/>
        </p:nvSpPr>
        <p:spPr>
          <a:xfrm>
            <a:off x="6170770" y="1190307"/>
            <a:ext cx="1204252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Operations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</a:p>
        </p:txBody>
      </p:sp>
      <p:sp>
        <p:nvSpPr>
          <p:cNvPr id="35" name="!!SlideOcean">
            <a:extLst>
              <a:ext uri="{FF2B5EF4-FFF2-40B4-BE49-F238E27FC236}">
                <a16:creationId xmlns:a16="http://schemas.microsoft.com/office/drawing/2014/main" id="{1CE4B639-1E10-56B4-E3EC-E5962194A115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986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 animBg="1"/>
          <p:bldP spid="6" grpId="0" animBg="1"/>
          <p:bldP spid="7" grpId="0"/>
          <p:bldP spid="9" grpId="0"/>
          <p:bldP spid="14" grpId="0"/>
          <p:bldP spid="15" grpId="0"/>
          <p:bldP spid="19" grpId="0"/>
          <p:bldP spid="20" grpId="0"/>
          <p:bldP spid="29" grpId="0" animBg="1"/>
          <p:bldP spid="30" grpId="0" animBg="1"/>
          <p:bldP spid="31" grpId="0" animBg="1"/>
          <p:bldP spid="32" grpId="0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 animBg="1"/>
          <p:bldP spid="5" grpId="0" animBg="1"/>
          <p:bldP spid="6" grpId="0" animBg="1"/>
          <p:bldP spid="7" grpId="0"/>
          <p:bldP spid="9" grpId="0"/>
          <p:bldP spid="14" grpId="0"/>
          <p:bldP spid="15" grpId="0"/>
          <p:bldP spid="19" grpId="0"/>
          <p:bldP spid="20" grpId="0"/>
          <p:bldP spid="29" grpId="0" animBg="1"/>
          <p:bldP spid="30" grpId="0" animBg="1"/>
          <p:bldP spid="31" grpId="0" animBg="1"/>
          <p:bldP spid="32" grpId="0"/>
          <p:bldP spid="3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Oval 43">
            <a:extLst>
              <a:ext uri="{FF2B5EF4-FFF2-40B4-BE49-F238E27FC236}">
                <a16:creationId xmlns:a16="http://schemas.microsoft.com/office/drawing/2014/main" id="{7C49395D-D19F-39A5-3A34-B9DBBE0E241C}"/>
              </a:ext>
            </a:extLst>
          </p:cNvPr>
          <p:cNvSpPr/>
          <p:nvPr/>
        </p:nvSpPr>
        <p:spPr>
          <a:xfrm>
            <a:off x="5175461" y="5432659"/>
            <a:ext cx="14109278" cy="14109278"/>
          </a:xfrm>
          <a:prstGeom prst="ellipse">
            <a:avLst/>
          </a:prstGeom>
          <a:gradFill flip="none" rotWithShape="1">
            <a:gsLst>
              <a:gs pos="40000">
                <a:schemeClr val="accent6">
                  <a:alpha val="25000"/>
                </a:schemeClr>
              </a:gs>
              <a:gs pos="100000">
                <a:schemeClr val="bg1">
                  <a:lumMod val="9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Block Arc 44">
            <a:extLst>
              <a:ext uri="{FF2B5EF4-FFF2-40B4-BE49-F238E27FC236}">
                <a16:creationId xmlns:a16="http://schemas.microsoft.com/office/drawing/2014/main" id="{0827A917-F5B6-6982-80A5-2A8514CB2FDD}"/>
              </a:ext>
            </a:extLst>
          </p:cNvPr>
          <p:cNvSpPr/>
          <p:nvPr/>
        </p:nvSpPr>
        <p:spPr>
          <a:xfrm>
            <a:off x="5041557" y="5361121"/>
            <a:ext cx="14372958" cy="14372958"/>
          </a:xfrm>
          <a:prstGeom prst="blockArc">
            <a:avLst>
              <a:gd name="adj1" fmla="val 10800000"/>
              <a:gd name="adj2" fmla="val 14489"/>
              <a:gd name="adj3" fmla="val 7511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6" name="Block Arc 45">
            <a:extLst>
              <a:ext uri="{FF2B5EF4-FFF2-40B4-BE49-F238E27FC236}">
                <a16:creationId xmlns:a16="http://schemas.microsoft.com/office/drawing/2014/main" id="{A9C5D97C-60F6-2584-BC3A-6197A8EB70BF}"/>
              </a:ext>
            </a:extLst>
          </p:cNvPr>
          <p:cNvSpPr/>
          <p:nvPr/>
        </p:nvSpPr>
        <p:spPr>
          <a:xfrm>
            <a:off x="6274888" y="6594454"/>
            <a:ext cx="11906296" cy="11906292"/>
          </a:xfrm>
          <a:prstGeom prst="blockArc">
            <a:avLst>
              <a:gd name="adj1" fmla="val 10800000"/>
              <a:gd name="adj2" fmla="val 14904"/>
              <a:gd name="adj3" fmla="val 8693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7" name="Block Arc 46">
            <a:extLst>
              <a:ext uri="{FF2B5EF4-FFF2-40B4-BE49-F238E27FC236}">
                <a16:creationId xmlns:a16="http://schemas.microsoft.com/office/drawing/2014/main" id="{A310205A-057F-C4A3-CC82-40FA7C03E8B7}"/>
              </a:ext>
            </a:extLst>
          </p:cNvPr>
          <p:cNvSpPr/>
          <p:nvPr/>
        </p:nvSpPr>
        <p:spPr>
          <a:xfrm>
            <a:off x="7478154" y="7785100"/>
            <a:ext cx="9499764" cy="9499760"/>
          </a:xfrm>
          <a:prstGeom prst="blockArc">
            <a:avLst>
              <a:gd name="adj1" fmla="val 10800000"/>
              <a:gd name="adj2" fmla="val 15921"/>
              <a:gd name="adj3" fmla="val 11332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8536B84-8B19-0180-8484-AC370285E7D6}"/>
              </a:ext>
            </a:extLst>
          </p:cNvPr>
          <p:cNvSpPr txBox="1"/>
          <p:nvPr/>
        </p:nvSpPr>
        <p:spPr>
          <a:xfrm>
            <a:off x="19597080" y="4563826"/>
            <a:ext cx="351032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Growth Achievement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5CA004D-7FF9-CE7B-D94F-534B88FBB0D8}"/>
              </a:ext>
            </a:extLst>
          </p:cNvPr>
          <p:cNvSpPr txBox="1"/>
          <p:nvPr/>
        </p:nvSpPr>
        <p:spPr>
          <a:xfrm>
            <a:off x="18891347" y="5469031"/>
            <a:ext cx="3510330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+mj-lt"/>
              </a:rPr>
              <a:t>53%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4B141B7-AB79-AA21-580B-6C9588F68F43}"/>
              </a:ext>
            </a:extLst>
          </p:cNvPr>
          <p:cNvGrpSpPr/>
          <p:nvPr/>
        </p:nvGrpSpPr>
        <p:grpSpPr>
          <a:xfrm>
            <a:off x="15565903" y="4869444"/>
            <a:ext cx="3373902" cy="1316948"/>
            <a:chOff x="7782951" y="2434722"/>
            <a:chExt cx="1686951" cy="658474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D783EBC3-C31A-CCC4-A928-00FDD86BAA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2951" y="2438400"/>
              <a:ext cx="706008" cy="654796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F982A371-573F-18F1-103F-E4428569E6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88959" y="2434722"/>
              <a:ext cx="980943" cy="3678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  <a:headEnd type="oval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842CFE95-942B-8EB4-FE84-07AA35C9E640}"/>
              </a:ext>
            </a:extLst>
          </p:cNvPr>
          <p:cNvSpPr txBox="1"/>
          <p:nvPr/>
        </p:nvSpPr>
        <p:spPr>
          <a:xfrm>
            <a:off x="2187388" y="3109492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Customer Satisfaction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4257BE3-05D9-35E5-B38C-B7844155434F}"/>
              </a:ext>
            </a:extLst>
          </p:cNvPr>
          <p:cNvSpPr txBox="1"/>
          <p:nvPr/>
        </p:nvSpPr>
        <p:spPr>
          <a:xfrm>
            <a:off x="2645831" y="3969407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3"/>
                </a:solidFill>
                <a:latin typeface="+mj-lt"/>
              </a:rPr>
              <a:t>70%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3"/>
              </a:solidFill>
              <a:latin typeface="+mj-lt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80B391E7-66E4-102E-A63F-B01B7400ABB7}"/>
              </a:ext>
            </a:extLst>
          </p:cNvPr>
          <p:cNvGrpSpPr/>
          <p:nvPr/>
        </p:nvGrpSpPr>
        <p:grpSpPr>
          <a:xfrm>
            <a:off x="5767676" y="3409333"/>
            <a:ext cx="4671724" cy="3467598"/>
            <a:chOff x="2883838" y="1704666"/>
            <a:chExt cx="2335862" cy="1733799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2E82249-0834-E0DB-C389-638A21C4DC58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80" y="1707555"/>
              <a:ext cx="1354920" cy="1730910"/>
            </a:xfrm>
            <a:prstGeom prst="line">
              <a:avLst/>
            </a:prstGeom>
            <a:ln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FD937F0-720D-7114-4D31-BE10965F5E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1704666"/>
              <a:ext cx="980942" cy="0"/>
            </a:xfrm>
            <a:prstGeom prst="line">
              <a:avLst/>
            </a:prstGeom>
            <a:ln>
              <a:solidFill>
                <a:schemeClr val="accent3"/>
              </a:solidFill>
              <a:headEnd type="none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6037F3F5-BA60-7D78-2B17-E609BB6FF336}"/>
              </a:ext>
            </a:extLst>
          </p:cNvPr>
          <p:cNvSpPr txBox="1"/>
          <p:nvPr/>
        </p:nvSpPr>
        <p:spPr>
          <a:xfrm>
            <a:off x="1520128" y="8146554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Performance Efficiency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8FDC698-E098-F6F1-D629-F9F83469354B}"/>
              </a:ext>
            </a:extLst>
          </p:cNvPr>
          <p:cNvSpPr txBox="1"/>
          <p:nvPr/>
        </p:nvSpPr>
        <p:spPr>
          <a:xfrm>
            <a:off x="1978571" y="9052273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1"/>
                </a:solidFill>
                <a:latin typeface="+mj-lt"/>
              </a:rPr>
              <a:t>91%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7BD8175-DF58-B41B-F60E-0B169DF6774E}"/>
              </a:ext>
            </a:extLst>
          </p:cNvPr>
          <p:cNvGrpSpPr/>
          <p:nvPr/>
        </p:nvGrpSpPr>
        <p:grpSpPr>
          <a:xfrm>
            <a:off x="5137361" y="8432823"/>
            <a:ext cx="3257262" cy="1639962"/>
            <a:chOff x="2883838" y="3687725"/>
            <a:chExt cx="1628631" cy="819981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2DFA523E-B0F4-0948-444B-D3305E9DDE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3687725"/>
              <a:ext cx="980942" cy="0"/>
            </a:xfrm>
            <a:prstGeom prst="line">
              <a:avLst/>
            </a:prstGeom>
            <a:ln>
              <a:solidFill>
                <a:schemeClr val="accent1"/>
              </a:solidFill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607472A-2461-B543-8816-0642A234D8C1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79" y="3687725"/>
              <a:ext cx="647690" cy="819981"/>
            </a:xfrm>
            <a:prstGeom prst="line">
              <a:avLst/>
            </a:prstGeom>
            <a:ln>
              <a:solidFill>
                <a:schemeClr val="accent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D579D3EA-B85E-B12C-923D-20B1837845C0}"/>
              </a:ext>
            </a:extLst>
          </p:cNvPr>
          <p:cNvSpPr/>
          <p:nvPr/>
        </p:nvSpPr>
        <p:spPr>
          <a:xfrm>
            <a:off x="0" y="12541250"/>
            <a:ext cx="24384000" cy="1174749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Block Arc 63">
            <a:extLst>
              <a:ext uri="{FF2B5EF4-FFF2-40B4-BE49-F238E27FC236}">
                <a16:creationId xmlns:a16="http://schemas.microsoft.com/office/drawing/2014/main" id="{ECBAEEF5-EE47-763C-A875-8D46EC2216CF}"/>
              </a:ext>
            </a:extLst>
          </p:cNvPr>
          <p:cNvSpPr/>
          <p:nvPr/>
        </p:nvSpPr>
        <p:spPr>
          <a:xfrm>
            <a:off x="7478154" y="7804030"/>
            <a:ext cx="9499764" cy="9499760"/>
          </a:xfrm>
          <a:prstGeom prst="blockArc">
            <a:avLst>
              <a:gd name="adj1" fmla="val 11639036"/>
              <a:gd name="adj2" fmla="val 15921"/>
              <a:gd name="adj3" fmla="val 11332"/>
            </a:avLst>
          </a:prstGeom>
          <a:solidFill>
            <a:schemeClr val="accent1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65" name="Block Arc 64">
            <a:extLst>
              <a:ext uri="{FF2B5EF4-FFF2-40B4-BE49-F238E27FC236}">
                <a16:creationId xmlns:a16="http://schemas.microsoft.com/office/drawing/2014/main" id="{0E3BC1F7-25FB-4C84-D7C2-3F644D64CA0C}"/>
              </a:ext>
            </a:extLst>
          </p:cNvPr>
          <p:cNvSpPr/>
          <p:nvPr/>
        </p:nvSpPr>
        <p:spPr>
          <a:xfrm>
            <a:off x="6274888" y="6600764"/>
            <a:ext cx="11906296" cy="11906292"/>
          </a:xfrm>
          <a:prstGeom prst="blockArc">
            <a:avLst>
              <a:gd name="adj1" fmla="val 13915028"/>
              <a:gd name="adj2" fmla="val 14904"/>
              <a:gd name="adj3" fmla="val 8693"/>
            </a:avLst>
          </a:prstGeom>
          <a:solidFill>
            <a:schemeClr val="accent3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66" name="Block Arc 65">
            <a:extLst>
              <a:ext uri="{FF2B5EF4-FFF2-40B4-BE49-F238E27FC236}">
                <a16:creationId xmlns:a16="http://schemas.microsoft.com/office/drawing/2014/main" id="{1A4EB4FF-BDF7-0857-EAF3-1EABE6211E7C}"/>
              </a:ext>
            </a:extLst>
          </p:cNvPr>
          <p:cNvSpPr/>
          <p:nvPr/>
        </p:nvSpPr>
        <p:spPr>
          <a:xfrm>
            <a:off x="5042213" y="5348503"/>
            <a:ext cx="14372958" cy="14372958"/>
          </a:xfrm>
          <a:prstGeom prst="blockArc">
            <a:avLst>
              <a:gd name="adj1" fmla="val 15567587"/>
              <a:gd name="adj2" fmla="val 14489"/>
              <a:gd name="adj3" fmla="val 7511"/>
            </a:avLst>
          </a:prstGeom>
          <a:solidFill>
            <a:schemeClr val="accent6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67" name="!!SubTitle">
            <a:extLst>
              <a:ext uri="{FF2B5EF4-FFF2-40B4-BE49-F238E27FC236}">
                <a16:creationId xmlns:a16="http://schemas.microsoft.com/office/drawing/2014/main" id="{4CA48F8A-F91B-9EDC-25CF-24BBD988F47D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8" name="!!MainTitle1">
            <a:extLst>
              <a:ext uri="{FF2B5EF4-FFF2-40B4-BE49-F238E27FC236}">
                <a16:creationId xmlns:a16="http://schemas.microsoft.com/office/drawing/2014/main" id="{015A28BB-DEE5-F679-2AB4-7CAFB1DACEB5}"/>
              </a:ext>
            </a:extLst>
          </p:cNvPr>
          <p:cNvSpPr txBox="1"/>
          <p:nvPr/>
        </p:nvSpPr>
        <p:spPr>
          <a:xfrm>
            <a:off x="6170770" y="1190307"/>
            <a:ext cx="1204252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Operations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</a:p>
        </p:txBody>
      </p:sp>
      <p:sp>
        <p:nvSpPr>
          <p:cNvPr id="69" name="!!SlideOcean">
            <a:extLst>
              <a:ext uri="{FF2B5EF4-FFF2-40B4-BE49-F238E27FC236}">
                <a16:creationId xmlns:a16="http://schemas.microsoft.com/office/drawing/2014/main" id="{CBC15A37-7AAC-4634-1355-A130973B2C42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/>
          <p:bldP spid="49" grpId="0"/>
          <p:bldP spid="53" grpId="0"/>
          <p:bldP spid="54" grpId="0"/>
          <p:bldP spid="58" grpId="0"/>
          <p:bldP spid="59" grpId="0"/>
          <p:bldP spid="64" grpId="0" animBg="1"/>
          <p:bldP spid="65" grpId="0" animBg="1"/>
          <p:bldP spid="66" grpId="0" animBg="1"/>
          <p:bldP spid="67" grpId="0"/>
          <p:bldP spid="6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/>
          <p:bldP spid="49" grpId="0"/>
          <p:bldP spid="53" grpId="0"/>
          <p:bldP spid="54" grpId="0"/>
          <p:bldP spid="58" grpId="0"/>
          <p:bldP spid="59" grpId="0"/>
          <p:bldP spid="64" grpId="0" animBg="1"/>
          <p:bldP spid="65" grpId="0" animBg="1"/>
          <p:bldP spid="66" grpId="0" animBg="1"/>
          <p:bldP spid="67" grpId="0"/>
          <p:bldP spid="68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Oval 53">
            <a:extLst>
              <a:ext uri="{FF2B5EF4-FFF2-40B4-BE49-F238E27FC236}">
                <a16:creationId xmlns:a16="http://schemas.microsoft.com/office/drawing/2014/main" id="{86EC5D13-D907-6735-9088-1913FF73FDB6}"/>
              </a:ext>
            </a:extLst>
          </p:cNvPr>
          <p:cNvSpPr/>
          <p:nvPr/>
        </p:nvSpPr>
        <p:spPr>
          <a:xfrm>
            <a:off x="5175461" y="5432659"/>
            <a:ext cx="14109278" cy="14109278"/>
          </a:xfrm>
          <a:prstGeom prst="ellipse">
            <a:avLst/>
          </a:prstGeom>
          <a:gradFill flip="none" rotWithShape="1">
            <a:gsLst>
              <a:gs pos="40000">
                <a:schemeClr val="accent1">
                  <a:alpha val="25000"/>
                </a:schemeClr>
              </a:gs>
              <a:gs pos="100000">
                <a:schemeClr val="tx2">
                  <a:lumMod val="1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Block Arc 54">
            <a:extLst>
              <a:ext uri="{FF2B5EF4-FFF2-40B4-BE49-F238E27FC236}">
                <a16:creationId xmlns:a16="http://schemas.microsoft.com/office/drawing/2014/main" id="{57456DF2-4A7B-6C48-C7C8-97E60EAFA91B}"/>
              </a:ext>
            </a:extLst>
          </p:cNvPr>
          <p:cNvSpPr/>
          <p:nvPr/>
        </p:nvSpPr>
        <p:spPr>
          <a:xfrm>
            <a:off x="5041557" y="5361121"/>
            <a:ext cx="14372958" cy="14372958"/>
          </a:xfrm>
          <a:prstGeom prst="blockArc">
            <a:avLst>
              <a:gd name="adj1" fmla="val 10800000"/>
              <a:gd name="adj2" fmla="val 14489"/>
              <a:gd name="adj3" fmla="val 7511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56" name="Block Arc 55">
            <a:extLst>
              <a:ext uri="{FF2B5EF4-FFF2-40B4-BE49-F238E27FC236}">
                <a16:creationId xmlns:a16="http://schemas.microsoft.com/office/drawing/2014/main" id="{CBB52E61-1D40-7516-03E9-D791D4F26838}"/>
              </a:ext>
            </a:extLst>
          </p:cNvPr>
          <p:cNvSpPr/>
          <p:nvPr/>
        </p:nvSpPr>
        <p:spPr>
          <a:xfrm>
            <a:off x="6274888" y="6594454"/>
            <a:ext cx="11906296" cy="11906292"/>
          </a:xfrm>
          <a:prstGeom prst="blockArc">
            <a:avLst>
              <a:gd name="adj1" fmla="val 10800000"/>
              <a:gd name="adj2" fmla="val 14904"/>
              <a:gd name="adj3" fmla="val 8693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57" name="Block Arc 56">
            <a:extLst>
              <a:ext uri="{FF2B5EF4-FFF2-40B4-BE49-F238E27FC236}">
                <a16:creationId xmlns:a16="http://schemas.microsoft.com/office/drawing/2014/main" id="{1A66067A-4538-3781-C704-1B3E621284D2}"/>
              </a:ext>
            </a:extLst>
          </p:cNvPr>
          <p:cNvSpPr/>
          <p:nvPr/>
        </p:nvSpPr>
        <p:spPr>
          <a:xfrm>
            <a:off x="7478154" y="7785100"/>
            <a:ext cx="9499764" cy="9499760"/>
          </a:xfrm>
          <a:prstGeom prst="blockArc">
            <a:avLst>
              <a:gd name="adj1" fmla="val 10800000"/>
              <a:gd name="adj2" fmla="val 15921"/>
              <a:gd name="adj3" fmla="val 11332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07ABA7F-3852-C630-82D1-0D5FE4B84CA6}"/>
              </a:ext>
            </a:extLst>
          </p:cNvPr>
          <p:cNvSpPr txBox="1"/>
          <p:nvPr/>
        </p:nvSpPr>
        <p:spPr>
          <a:xfrm>
            <a:off x="19597080" y="4563826"/>
            <a:ext cx="351032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spcBef>
                <a:spcPts val="2000"/>
              </a:spcBef>
            </a:pPr>
            <a:r>
              <a:rPr lang="en-US" sz="28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Growth Achievement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F2BF6C9-A3E1-E07E-8363-ED64B23BE63C}"/>
              </a:ext>
            </a:extLst>
          </p:cNvPr>
          <p:cNvSpPr txBox="1"/>
          <p:nvPr/>
        </p:nvSpPr>
        <p:spPr>
          <a:xfrm>
            <a:off x="18891347" y="5469031"/>
            <a:ext cx="3510330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4"/>
                </a:solidFill>
                <a:latin typeface="+mj-lt"/>
              </a:rPr>
              <a:t>53%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93A9926-F2BA-9262-BD76-3C39EA023178}"/>
              </a:ext>
            </a:extLst>
          </p:cNvPr>
          <p:cNvGrpSpPr/>
          <p:nvPr/>
        </p:nvGrpSpPr>
        <p:grpSpPr>
          <a:xfrm>
            <a:off x="15565903" y="4869444"/>
            <a:ext cx="3373902" cy="1316948"/>
            <a:chOff x="7782951" y="2434722"/>
            <a:chExt cx="1686951" cy="658474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728C6E3-6764-4BB7-22D2-3AA1200E70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2951" y="2438400"/>
              <a:ext cx="706008" cy="654796"/>
            </a:xfrm>
            <a:prstGeom prst="line">
              <a:avLst/>
            </a:prstGeom>
            <a:ln>
              <a:solidFill>
                <a:schemeClr val="accent4"/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D7EFF4DB-E860-AECD-9C78-F94EA9BD91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88959" y="2434722"/>
              <a:ext cx="980943" cy="3678"/>
            </a:xfrm>
            <a:prstGeom prst="line">
              <a:avLst/>
            </a:prstGeom>
            <a:ln>
              <a:solidFill>
                <a:schemeClr val="accent4"/>
              </a:solidFill>
              <a:headEnd type="oval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ECD24D23-FC19-2039-2448-75D4DD14047B}"/>
              </a:ext>
            </a:extLst>
          </p:cNvPr>
          <p:cNvSpPr txBox="1"/>
          <p:nvPr/>
        </p:nvSpPr>
        <p:spPr>
          <a:xfrm>
            <a:off x="2187388" y="3109492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Customer Satisfaction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AC9D22E-2DF9-AA39-D576-8F259431C2A4}"/>
              </a:ext>
            </a:extLst>
          </p:cNvPr>
          <p:cNvSpPr txBox="1"/>
          <p:nvPr/>
        </p:nvSpPr>
        <p:spPr>
          <a:xfrm>
            <a:off x="2645831" y="3969407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3"/>
                </a:solidFill>
                <a:latin typeface="+mj-lt"/>
              </a:rPr>
              <a:t>70%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3"/>
              </a:solidFill>
              <a:latin typeface="+mj-lt"/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D7B9E9C-A3CA-11FA-5306-C28B0BC979DA}"/>
              </a:ext>
            </a:extLst>
          </p:cNvPr>
          <p:cNvGrpSpPr/>
          <p:nvPr/>
        </p:nvGrpSpPr>
        <p:grpSpPr>
          <a:xfrm>
            <a:off x="5767676" y="3409333"/>
            <a:ext cx="4671724" cy="3467598"/>
            <a:chOff x="2883838" y="1704666"/>
            <a:chExt cx="2335862" cy="1733799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E106CA28-A7DD-86AF-58C2-47C7AD15D85B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80" y="1707555"/>
              <a:ext cx="1354920" cy="1730910"/>
            </a:xfrm>
            <a:prstGeom prst="line">
              <a:avLst/>
            </a:prstGeom>
            <a:ln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BA606E84-BDAE-5852-D4FE-8C13D57158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1704666"/>
              <a:ext cx="980942" cy="0"/>
            </a:xfrm>
            <a:prstGeom prst="line">
              <a:avLst/>
            </a:prstGeom>
            <a:ln>
              <a:solidFill>
                <a:schemeClr val="accent3"/>
              </a:solidFill>
              <a:headEnd type="none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0F67E578-5F8C-B0FD-E445-027DF37719A3}"/>
              </a:ext>
            </a:extLst>
          </p:cNvPr>
          <p:cNvSpPr txBox="1"/>
          <p:nvPr/>
        </p:nvSpPr>
        <p:spPr>
          <a:xfrm>
            <a:off x="1520128" y="8146554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Performance Efficiency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4D1A271-8568-4614-7667-2C0CCC2185A4}"/>
              </a:ext>
            </a:extLst>
          </p:cNvPr>
          <p:cNvSpPr txBox="1"/>
          <p:nvPr/>
        </p:nvSpPr>
        <p:spPr>
          <a:xfrm>
            <a:off x="1978571" y="9052273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1"/>
                </a:solidFill>
                <a:latin typeface="+mj-lt"/>
              </a:rPr>
              <a:t>91%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0EDCB85-B1E6-E63B-8B66-FC95D14E9E40}"/>
              </a:ext>
            </a:extLst>
          </p:cNvPr>
          <p:cNvGrpSpPr/>
          <p:nvPr/>
        </p:nvGrpSpPr>
        <p:grpSpPr>
          <a:xfrm>
            <a:off x="5137361" y="8432823"/>
            <a:ext cx="3257262" cy="1639962"/>
            <a:chOff x="2883838" y="3687725"/>
            <a:chExt cx="1628631" cy="819981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6A254D0-BB21-904F-13F2-06E1B19E367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3687725"/>
              <a:ext cx="980942" cy="0"/>
            </a:xfrm>
            <a:prstGeom prst="line">
              <a:avLst/>
            </a:prstGeom>
            <a:ln>
              <a:solidFill>
                <a:schemeClr val="accent1"/>
              </a:solidFill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2B159C6-BBEE-7BF1-2082-216040576E4B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79" y="3687725"/>
              <a:ext cx="647690" cy="819981"/>
            </a:xfrm>
            <a:prstGeom prst="line">
              <a:avLst/>
            </a:prstGeom>
            <a:ln>
              <a:solidFill>
                <a:schemeClr val="accent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A1E948B7-9541-D7F6-643E-7A560E4E0493}"/>
              </a:ext>
            </a:extLst>
          </p:cNvPr>
          <p:cNvSpPr/>
          <p:nvPr/>
        </p:nvSpPr>
        <p:spPr>
          <a:xfrm>
            <a:off x="0" y="12541250"/>
            <a:ext cx="24384000" cy="1174749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Block Arc 73">
            <a:extLst>
              <a:ext uri="{FF2B5EF4-FFF2-40B4-BE49-F238E27FC236}">
                <a16:creationId xmlns:a16="http://schemas.microsoft.com/office/drawing/2014/main" id="{FF8C9D1D-42E7-9EAE-A29D-8B93B415F4AF}"/>
              </a:ext>
            </a:extLst>
          </p:cNvPr>
          <p:cNvSpPr/>
          <p:nvPr/>
        </p:nvSpPr>
        <p:spPr>
          <a:xfrm>
            <a:off x="7478154" y="7804030"/>
            <a:ext cx="9499764" cy="9499760"/>
          </a:xfrm>
          <a:prstGeom prst="blockArc">
            <a:avLst>
              <a:gd name="adj1" fmla="val 11639036"/>
              <a:gd name="adj2" fmla="val 15921"/>
              <a:gd name="adj3" fmla="val 11332"/>
            </a:avLst>
          </a:prstGeom>
          <a:solidFill>
            <a:schemeClr val="accent1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75" name="Block Arc 74">
            <a:extLst>
              <a:ext uri="{FF2B5EF4-FFF2-40B4-BE49-F238E27FC236}">
                <a16:creationId xmlns:a16="http://schemas.microsoft.com/office/drawing/2014/main" id="{60708809-9719-9D0E-D663-B0F3FEEA747C}"/>
              </a:ext>
            </a:extLst>
          </p:cNvPr>
          <p:cNvSpPr/>
          <p:nvPr/>
        </p:nvSpPr>
        <p:spPr>
          <a:xfrm>
            <a:off x="6274888" y="6600764"/>
            <a:ext cx="11906296" cy="11906292"/>
          </a:xfrm>
          <a:prstGeom prst="blockArc">
            <a:avLst>
              <a:gd name="adj1" fmla="val 13915028"/>
              <a:gd name="adj2" fmla="val 14904"/>
              <a:gd name="adj3" fmla="val 8693"/>
            </a:avLst>
          </a:prstGeom>
          <a:solidFill>
            <a:schemeClr val="accent3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76" name="Block Arc 75">
            <a:extLst>
              <a:ext uri="{FF2B5EF4-FFF2-40B4-BE49-F238E27FC236}">
                <a16:creationId xmlns:a16="http://schemas.microsoft.com/office/drawing/2014/main" id="{5761883D-F3A2-6EDD-8227-A2322549AD21}"/>
              </a:ext>
            </a:extLst>
          </p:cNvPr>
          <p:cNvSpPr/>
          <p:nvPr/>
        </p:nvSpPr>
        <p:spPr>
          <a:xfrm>
            <a:off x="5042213" y="5348503"/>
            <a:ext cx="14372958" cy="14372958"/>
          </a:xfrm>
          <a:prstGeom prst="blockArc">
            <a:avLst>
              <a:gd name="adj1" fmla="val 15567587"/>
              <a:gd name="adj2" fmla="val 14489"/>
              <a:gd name="adj3" fmla="val 7511"/>
            </a:avLst>
          </a:prstGeom>
          <a:solidFill>
            <a:schemeClr val="accent4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77" name="!!SubTitle">
            <a:extLst>
              <a:ext uri="{FF2B5EF4-FFF2-40B4-BE49-F238E27FC236}">
                <a16:creationId xmlns:a16="http://schemas.microsoft.com/office/drawing/2014/main" id="{ABD5A9B3-6183-18C5-EAE5-9CB3C488BD11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78" name="!!MainTitle1">
            <a:extLst>
              <a:ext uri="{FF2B5EF4-FFF2-40B4-BE49-F238E27FC236}">
                <a16:creationId xmlns:a16="http://schemas.microsoft.com/office/drawing/2014/main" id="{723D8945-0532-A069-A3E3-424FF29BE4E9}"/>
              </a:ext>
            </a:extLst>
          </p:cNvPr>
          <p:cNvSpPr txBox="1"/>
          <p:nvPr/>
        </p:nvSpPr>
        <p:spPr>
          <a:xfrm>
            <a:off x="6170770" y="1190307"/>
            <a:ext cx="1204252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Operations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</a:p>
        </p:txBody>
      </p:sp>
      <p:sp>
        <p:nvSpPr>
          <p:cNvPr id="79" name="!!SlideOcean">
            <a:extLst>
              <a:ext uri="{FF2B5EF4-FFF2-40B4-BE49-F238E27FC236}">
                <a16:creationId xmlns:a16="http://schemas.microsoft.com/office/drawing/2014/main" id="{26180940-0876-4750-6A8E-29E5FF8E2247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 animBg="1"/>
          <p:bldP spid="55" grpId="0" animBg="1"/>
          <p:bldP spid="56" grpId="0" animBg="1"/>
          <p:bldP spid="57" grpId="0" animBg="1"/>
          <p:bldP spid="58" grpId="0"/>
          <p:bldP spid="59" grpId="0"/>
          <p:bldP spid="63" grpId="0"/>
          <p:bldP spid="64" grpId="0"/>
          <p:bldP spid="68" grpId="0"/>
          <p:bldP spid="69" grpId="0"/>
          <p:bldP spid="74" grpId="0" animBg="1"/>
          <p:bldP spid="75" grpId="0" animBg="1"/>
          <p:bldP spid="76" grpId="0" animBg="1"/>
          <p:bldP spid="77" grpId="0"/>
          <p:bldP spid="7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 animBg="1"/>
          <p:bldP spid="55" grpId="0" animBg="1"/>
          <p:bldP spid="56" grpId="0" animBg="1"/>
          <p:bldP spid="57" grpId="0" animBg="1"/>
          <p:bldP spid="58" grpId="0"/>
          <p:bldP spid="59" grpId="0"/>
          <p:bldP spid="63" grpId="0"/>
          <p:bldP spid="64" grpId="0"/>
          <p:bldP spid="68" grpId="0"/>
          <p:bldP spid="69" grpId="0"/>
          <p:bldP spid="74" grpId="0" animBg="1"/>
          <p:bldP spid="75" grpId="0" animBg="1"/>
          <p:bldP spid="76" grpId="0" animBg="1"/>
          <p:bldP spid="77" grpId="0"/>
          <p:bldP spid="78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val 49">
            <a:extLst>
              <a:ext uri="{FF2B5EF4-FFF2-40B4-BE49-F238E27FC236}">
                <a16:creationId xmlns:a16="http://schemas.microsoft.com/office/drawing/2014/main" id="{C5BC0B95-677D-C083-94D4-394FBD18ED98}"/>
              </a:ext>
            </a:extLst>
          </p:cNvPr>
          <p:cNvSpPr/>
          <p:nvPr/>
        </p:nvSpPr>
        <p:spPr>
          <a:xfrm>
            <a:off x="5175461" y="5432659"/>
            <a:ext cx="14109278" cy="14109278"/>
          </a:xfrm>
          <a:prstGeom prst="ellipse">
            <a:avLst/>
          </a:prstGeom>
          <a:gradFill flip="none" rotWithShape="1">
            <a:gsLst>
              <a:gs pos="40000">
                <a:schemeClr val="accent1">
                  <a:alpha val="6000"/>
                </a:schemeClr>
              </a:gs>
              <a:gs pos="100000">
                <a:schemeClr val="bg1">
                  <a:lumMod val="9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Block Arc 23">
            <a:extLst>
              <a:ext uri="{FF2B5EF4-FFF2-40B4-BE49-F238E27FC236}">
                <a16:creationId xmlns:a16="http://schemas.microsoft.com/office/drawing/2014/main" id="{B51C67DC-B2B0-EF9A-C56A-5F44A731BDCD}"/>
              </a:ext>
            </a:extLst>
          </p:cNvPr>
          <p:cNvSpPr/>
          <p:nvPr/>
        </p:nvSpPr>
        <p:spPr>
          <a:xfrm>
            <a:off x="5041557" y="5361121"/>
            <a:ext cx="14372958" cy="14372958"/>
          </a:xfrm>
          <a:prstGeom prst="blockArc">
            <a:avLst>
              <a:gd name="adj1" fmla="val 10800000"/>
              <a:gd name="adj2" fmla="val 14489"/>
              <a:gd name="adj3" fmla="val 7511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7" name="Block Arc 26">
            <a:extLst>
              <a:ext uri="{FF2B5EF4-FFF2-40B4-BE49-F238E27FC236}">
                <a16:creationId xmlns:a16="http://schemas.microsoft.com/office/drawing/2014/main" id="{61D21385-128C-3572-EE30-E7B30BBBD8F2}"/>
              </a:ext>
            </a:extLst>
          </p:cNvPr>
          <p:cNvSpPr/>
          <p:nvPr/>
        </p:nvSpPr>
        <p:spPr>
          <a:xfrm>
            <a:off x="6274888" y="6594454"/>
            <a:ext cx="11906296" cy="11906292"/>
          </a:xfrm>
          <a:prstGeom prst="blockArc">
            <a:avLst>
              <a:gd name="adj1" fmla="val 10800000"/>
              <a:gd name="adj2" fmla="val 14904"/>
              <a:gd name="adj3" fmla="val 8693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8" name="Block Arc 27">
            <a:extLst>
              <a:ext uri="{FF2B5EF4-FFF2-40B4-BE49-F238E27FC236}">
                <a16:creationId xmlns:a16="http://schemas.microsoft.com/office/drawing/2014/main" id="{4FCD2C26-C7D8-2FA7-0E8C-8824D89EB6A3}"/>
              </a:ext>
            </a:extLst>
          </p:cNvPr>
          <p:cNvSpPr/>
          <p:nvPr/>
        </p:nvSpPr>
        <p:spPr>
          <a:xfrm>
            <a:off x="7478154" y="7785100"/>
            <a:ext cx="9499764" cy="9499760"/>
          </a:xfrm>
          <a:prstGeom prst="blockArc">
            <a:avLst>
              <a:gd name="adj1" fmla="val 10800000"/>
              <a:gd name="adj2" fmla="val 15921"/>
              <a:gd name="adj3" fmla="val 11332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34AB29A-4219-958F-6D6B-58AFC7033C53}"/>
              </a:ext>
            </a:extLst>
          </p:cNvPr>
          <p:cNvSpPr txBox="1"/>
          <p:nvPr/>
        </p:nvSpPr>
        <p:spPr>
          <a:xfrm>
            <a:off x="19597080" y="4563826"/>
            <a:ext cx="351032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Growth Achievement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CDB9AA-0F35-7B20-17BF-964E5EEF9378}"/>
              </a:ext>
            </a:extLst>
          </p:cNvPr>
          <p:cNvSpPr txBox="1"/>
          <p:nvPr/>
        </p:nvSpPr>
        <p:spPr>
          <a:xfrm>
            <a:off x="18891347" y="5469031"/>
            <a:ext cx="3510330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53%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  <a:latin typeface="+mj-lt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A321885-9862-8735-EB18-BA2266FDC1A4}"/>
              </a:ext>
            </a:extLst>
          </p:cNvPr>
          <p:cNvGrpSpPr/>
          <p:nvPr/>
        </p:nvGrpSpPr>
        <p:grpSpPr>
          <a:xfrm>
            <a:off x="15565903" y="4869444"/>
            <a:ext cx="3373902" cy="1316948"/>
            <a:chOff x="7782951" y="2434722"/>
            <a:chExt cx="1686951" cy="658474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752CDF4-A14A-3559-1B5F-6A94C9EC87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2951" y="2438400"/>
              <a:ext cx="706008" cy="654796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4820C66-080E-3A68-8A3C-1CB74195D1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88959" y="2434722"/>
              <a:ext cx="980943" cy="3678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headEnd type="oval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36D8AAD4-9ED7-5591-772B-56C212C882D1}"/>
              </a:ext>
            </a:extLst>
          </p:cNvPr>
          <p:cNvSpPr txBox="1"/>
          <p:nvPr/>
        </p:nvSpPr>
        <p:spPr>
          <a:xfrm>
            <a:off x="2187388" y="3109492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Customer Satisfaction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014A9C8-060F-75BC-1B9A-11B2037B1A20}"/>
              </a:ext>
            </a:extLst>
          </p:cNvPr>
          <p:cNvSpPr txBox="1"/>
          <p:nvPr/>
        </p:nvSpPr>
        <p:spPr>
          <a:xfrm>
            <a:off x="2645831" y="3969407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4"/>
                </a:solidFill>
                <a:latin typeface="+mj-lt"/>
              </a:rPr>
              <a:t>70%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5824EEB-2CA0-8E54-3445-AA7BD12D80DA}"/>
              </a:ext>
            </a:extLst>
          </p:cNvPr>
          <p:cNvGrpSpPr/>
          <p:nvPr/>
        </p:nvGrpSpPr>
        <p:grpSpPr>
          <a:xfrm>
            <a:off x="5767676" y="3409333"/>
            <a:ext cx="4671724" cy="3467598"/>
            <a:chOff x="2883838" y="1704666"/>
            <a:chExt cx="2335862" cy="1733799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E6BAA7A-1D60-B78A-B028-66CDEECAE2C6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80" y="1707555"/>
              <a:ext cx="1354920" cy="1730910"/>
            </a:xfrm>
            <a:prstGeom prst="line">
              <a:avLst/>
            </a:prstGeom>
            <a:ln>
              <a:solidFill>
                <a:schemeClr val="accent4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650C371-C44C-FF78-1424-73AE19001E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1704666"/>
              <a:ext cx="980942" cy="0"/>
            </a:xfrm>
            <a:prstGeom prst="line">
              <a:avLst/>
            </a:prstGeom>
            <a:ln>
              <a:solidFill>
                <a:schemeClr val="accent4"/>
              </a:solidFill>
              <a:headEnd type="none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A94C9482-2BFD-DE2D-20B8-6F777BF73ECA}"/>
              </a:ext>
            </a:extLst>
          </p:cNvPr>
          <p:cNvSpPr txBox="1"/>
          <p:nvPr/>
        </p:nvSpPr>
        <p:spPr>
          <a:xfrm>
            <a:off x="1520128" y="8146554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Performance Efficiency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6338FDD-FAAF-5B77-84C5-5A498F811432}"/>
              </a:ext>
            </a:extLst>
          </p:cNvPr>
          <p:cNvSpPr txBox="1"/>
          <p:nvPr/>
        </p:nvSpPr>
        <p:spPr>
          <a:xfrm>
            <a:off x="1978571" y="9052273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1"/>
                </a:solidFill>
                <a:latin typeface="+mj-lt"/>
              </a:rPr>
              <a:t>91%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AD5D51F-95CB-FDF5-0F4F-11CD6B584619}"/>
              </a:ext>
            </a:extLst>
          </p:cNvPr>
          <p:cNvGrpSpPr/>
          <p:nvPr/>
        </p:nvGrpSpPr>
        <p:grpSpPr>
          <a:xfrm>
            <a:off x="5137361" y="8432823"/>
            <a:ext cx="3257262" cy="1639962"/>
            <a:chOff x="2883838" y="3687725"/>
            <a:chExt cx="1628631" cy="819981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99813A44-505F-BD7F-EFE2-E82C06301F2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3687725"/>
              <a:ext cx="980942" cy="0"/>
            </a:xfrm>
            <a:prstGeom prst="line">
              <a:avLst/>
            </a:prstGeom>
            <a:ln>
              <a:solidFill>
                <a:schemeClr val="accent1"/>
              </a:solidFill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FF107BDE-ABC4-AA9C-BF81-3542958BDAEA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79" y="3687725"/>
              <a:ext cx="647690" cy="819981"/>
            </a:xfrm>
            <a:prstGeom prst="line">
              <a:avLst/>
            </a:prstGeom>
            <a:ln>
              <a:solidFill>
                <a:schemeClr val="accent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6DD220EA-CFD4-0D80-C4F0-7B64572BD58E}"/>
              </a:ext>
            </a:extLst>
          </p:cNvPr>
          <p:cNvSpPr/>
          <p:nvPr/>
        </p:nvSpPr>
        <p:spPr>
          <a:xfrm>
            <a:off x="0" y="12541250"/>
            <a:ext cx="24384000" cy="1174749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Block Arc 29">
            <a:extLst>
              <a:ext uri="{FF2B5EF4-FFF2-40B4-BE49-F238E27FC236}">
                <a16:creationId xmlns:a16="http://schemas.microsoft.com/office/drawing/2014/main" id="{8B22DF17-6F6D-D0EC-00F9-AABE0FDE99F9}"/>
              </a:ext>
            </a:extLst>
          </p:cNvPr>
          <p:cNvSpPr/>
          <p:nvPr/>
        </p:nvSpPr>
        <p:spPr>
          <a:xfrm>
            <a:off x="7478154" y="7804030"/>
            <a:ext cx="9499764" cy="9499760"/>
          </a:xfrm>
          <a:prstGeom prst="blockArc">
            <a:avLst>
              <a:gd name="adj1" fmla="val 11639036"/>
              <a:gd name="adj2" fmla="val 15921"/>
              <a:gd name="adj3" fmla="val 11332"/>
            </a:avLst>
          </a:prstGeom>
          <a:solidFill>
            <a:schemeClr val="accent1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9" name="Block Arc 28">
            <a:extLst>
              <a:ext uri="{FF2B5EF4-FFF2-40B4-BE49-F238E27FC236}">
                <a16:creationId xmlns:a16="http://schemas.microsoft.com/office/drawing/2014/main" id="{3CB81549-E98B-AEFD-8B5C-675CB5A5CF78}"/>
              </a:ext>
            </a:extLst>
          </p:cNvPr>
          <p:cNvSpPr/>
          <p:nvPr/>
        </p:nvSpPr>
        <p:spPr>
          <a:xfrm>
            <a:off x="6274888" y="6600764"/>
            <a:ext cx="11906296" cy="11906292"/>
          </a:xfrm>
          <a:prstGeom prst="blockArc">
            <a:avLst>
              <a:gd name="adj1" fmla="val 13915028"/>
              <a:gd name="adj2" fmla="val 14904"/>
              <a:gd name="adj3" fmla="val 8693"/>
            </a:avLst>
          </a:prstGeom>
          <a:solidFill>
            <a:schemeClr val="accent4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6" name="Block Arc 25">
            <a:extLst>
              <a:ext uri="{FF2B5EF4-FFF2-40B4-BE49-F238E27FC236}">
                <a16:creationId xmlns:a16="http://schemas.microsoft.com/office/drawing/2014/main" id="{24B351C6-F0AA-2FDF-F6F8-70217C770185}"/>
              </a:ext>
            </a:extLst>
          </p:cNvPr>
          <p:cNvSpPr/>
          <p:nvPr/>
        </p:nvSpPr>
        <p:spPr>
          <a:xfrm>
            <a:off x="5042213" y="5348503"/>
            <a:ext cx="14372958" cy="14372958"/>
          </a:xfrm>
          <a:prstGeom prst="blockArc">
            <a:avLst>
              <a:gd name="adj1" fmla="val 15567587"/>
              <a:gd name="adj2" fmla="val 14489"/>
              <a:gd name="adj3" fmla="val 7511"/>
            </a:avLst>
          </a:prstGeom>
          <a:solidFill>
            <a:schemeClr val="accent6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0A88C5E0-CADA-C3FA-8F37-E6D877C37C6F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D5CF9619-4770-CA77-AA8E-857B25F422BC}"/>
              </a:ext>
            </a:extLst>
          </p:cNvPr>
          <p:cNvSpPr txBox="1"/>
          <p:nvPr/>
        </p:nvSpPr>
        <p:spPr>
          <a:xfrm>
            <a:off x="6170770" y="1190307"/>
            <a:ext cx="1204252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Operations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</a:p>
        </p:txBody>
      </p:sp>
      <p:sp>
        <p:nvSpPr>
          <p:cNvPr id="49" name="!!SlideOcean">
            <a:extLst>
              <a:ext uri="{FF2B5EF4-FFF2-40B4-BE49-F238E27FC236}">
                <a16:creationId xmlns:a16="http://schemas.microsoft.com/office/drawing/2014/main" id="{8BDE4FE1-2431-4AA0-B346-EC56D53BFD36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253856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24" grpId="0" animBg="1"/>
          <p:bldP spid="27" grpId="0" animBg="1"/>
          <p:bldP spid="28" grpId="0" animBg="1"/>
          <p:bldP spid="31" grpId="0"/>
          <p:bldP spid="32" grpId="0"/>
          <p:bldP spid="36" grpId="0"/>
          <p:bldP spid="37" grpId="0"/>
          <p:bldP spid="41" grpId="0"/>
          <p:bldP spid="42" grpId="0"/>
          <p:bldP spid="30" grpId="0" animBg="1"/>
          <p:bldP spid="29" grpId="0" animBg="1"/>
          <p:bldP spid="26" grpId="0" animBg="1"/>
          <p:bldP spid="47" grpId="0"/>
          <p:bldP spid="4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24" grpId="0" animBg="1"/>
          <p:bldP spid="27" grpId="0" animBg="1"/>
          <p:bldP spid="28" grpId="0" animBg="1"/>
          <p:bldP spid="31" grpId="0"/>
          <p:bldP spid="32" grpId="0"/>
          <p:bldP spid="36" grpId="0"/>
          <p:bldP spid="37" grpId="0"/>
          <p:bldP spid="41" grpId="0"/>
          <p:bldP spid="42" grpId="0"/>
          <p:bldP spid="30" grpId="0" animBg="1"/>
          <p:bldP spid="29" grpId="0" animBg="1"/>
          <p:bldP spid="26" grpId="0" animBg="1"/>
          <p:bldP spid="47" grpId="0"/>
          <p:bldP spid="48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>
            <a:extLst>
              <a:ext uri="{FF2B5EF4-FFF2-40B4-BE49-F238E27FC236}">
                <a16:creationId xmlns:a16="http://schemas.microsoft.com/office/drawing/2014/main" id="{4F90C630-59E3-DDC2-1B35-8C16231CEE99}"/>
              </a:ext>
            </a:extLst>
          </p:cNvPr>
          <p:cNvSpPr/>
          <p:nvPr/>
        </p:nvSpPr>
        <p:spPr>
          <a:xfrm>
            <a:off x="5175461" y="5432659"/>
            <a:ext cx="14109278" cy="14109278"/>
          </a:xfrm>
          <a:prstGeom prst="ellipse">
            <a:avLst/>
          </a:prstGeom>
          <a:gradFill flip="none" rotWithShape="1">
            <a:gsLst>
              <a:gs pos="40000">
                <a:schemeClr val="accent1">
                  <a:alpha val="6000"/>
                </a:schemeClr>
              </a:gs>
              <a:gs pos="100000">
                <a:schemeClr val="bg1">
                  <a:lumMod val="9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Block Arc 28">
            <a:extLst>
              <a:ext uri="{FF2B5EF4-FFF2-40B4-BE49-F238E27FC236}">
                <a16:creationId xmlns:a16="http://schemas.microsoft.com/office/drawing/2014/main" id="{66C7F443-A563-3188-A212-5773923CB9AA}"/>
              </a:ext>
            </a:extLst>
          </p:cNvPr>
          <p:cNvSpPr/>
          <p:nvPr/>
        </p:nvSpPr>
        <p:spPr>
          <a:xfrm>
            <a:off x="5041557" y="5361121"/>
            <a:ext cx="14372958" cy="14372958"/>
          </a:xfrm>
          <a:prstGeom prst="blockArc">
            <a:avLst>
              <a:gd name="adj1" fmla="val 10800000"/>
              <a:gd name="adj2" fmla="val 14489"/>
              <a:gd name="adj3" fmla="val 7511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0" name="Block Arc 29">
            <a:extLst>
              <a:ext uri="{FF2B5EF4-FFF2-40B4-BE49-F238E27FC236}">
                <a16:creationId xmlns:a16="http://schemas.microsoft.com/office/drawing/2014/main" id="{94D5E50B-52D8-2CB5-5445-396B115F2D30}"/>
              </a:ext>
            </a:extLst>
          </p:cNvPr>
          <p:cNvSpPr/>
          <p:nvPr/>
        </p:nvSpPr>
        <p:spPr>
          <a:xfrm>
            <a:off x="6274888" y="6594454"/>
            <a:ext cx="11906296" cy="11906292"/>
          </a:xfrm>
          <a:prstGeom prst="blockArc">
            <a:avLst>
              <a:gd name="adj1" fmla="val 10800000"/>
              <a:gd name="adj2" fmla="val 14904"/>
              <a:gd name="adj3" fmla="val 8693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20D3C827-801E-8B75-2C6F-1E21775CC83A}"/>
              </a:ext>
            </a:extLst>
          </p:cNvPr>
          <p:cNvSpPr/>
          <p:nvPr/>
        </p:nvSpPr>
        <p:spPr>
          <a:xfrm>
            <a:off x="7478154" y="7785100"/>
            <a:ext cx="9499764" cy="9499760"/>
          </a:xfrm>
          <a:prstGeom prst="blockArc">
            <a:avLst>
              <a:gd name="adj1" fmla="val 10800000"/>
              <a:gd name="adj2" fmla="val 15921"/>
              <a:gd name="adj3" fmla="val 11332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1A602EA-5E9B-8722-27E0-7AAA50EC1001}"/>
              </a:ext>
            </a:extLst>
          </p:cNvPr>
          <p:cNvSpPr txBox="1"/>
          <p:nvPr/>
        </p:nvSpPr>
        <p:spPr>
          <a:xfrm>
            <a:off x="19597080" y="4563826"/>
            <a:ext cx="351032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Growth Achievement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F3FB00A-7DB9-2CC2-EEDA-ED31E619D0D0}"/>
              </a:ext>
            </a:extLst>
          </p:cNvPr>
          <p:cNvSpPr txBox="1"/>
          <p:nvPr/>
        </p:nvSpPr>
        <p:spPr>
          <a:xfrm>
            <a:off x="18891347" y="5469031"/>
            <a:ext cx="3510330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53%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A86F4D1-742A-73DE-CF41-E6315407979E}"/>
              </a:ext>
            </a:extLst>
          </p:cNvPr>
          <p:cNvGrpSpPr/>
          <p:nvPr/>
        </p:nvGrpSpPr>
        <p:grpSpPr>
          <a:xfrm>
            <a:off x="15565903" y="4869444"/>
            <a:ext cx="3373902" cy="1316948"/>
            <a:chOff x="7782951" y="2434722"/>
            <a:chExt cx="1686951" cy="658474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6EA1E28-CE7F-1EE3-6E21-7BA8F99E78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2951" y="2438400"/>
              <a:ext cx="706008" cy="654796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71EACAC1-E848-8CAE-7831-B2003C86EF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88959" y="2434722"/>
              <a:ext cx="980943" cy="3678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headEnd type="oval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1DE8560-9F51-AA55-42A4-D2C1EF559E13}"/>
              </a:ext>
            </a:extLst>
          </p:cNvPr>
          <p:cNvSpPr txBox="1"/>
          <p:nvPr/>
        </p:nvSpPr>
        <p:spPr>
          <a:xfrm>
            <a:off x="2187388" y="3109492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Customer Satisfaction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F98AF0-9AB3-BEFB-2851-1EE69C6AEDB2}"/>
              </a:ext>
            </a:extLst>
          </p:cNvPr>
          <p:cNvSpPr txBox="1"/>
          <p:nvPr/>
        </p:nvSpPr>
        <p:spPr>
          <a:xfrm>
            <a:off x="2645831" y="3969407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4"/>
                </a:solidFill>
                <a:latin typeface="+mj-lt"/>
              </a:rPr>
              <a:t>70%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C7A8765-96B9-769C-AA7A-5B0C4BC85A79}"/>
              </a:ext>
            </a:extLst>
          </p:cNvPr>
          <p:cNvGrpSpPr/>
          <p:nvPr/>
        </p:nvGrpSpPr>
        <p:grpSpPr>
          <a:xfrm>
            <a:off x="5767676" y="3409333"/>
            <a:ext cx="4671724" cy="3467598"/>
            <a:chOff x="2883838" y="1704666"/>
            <a:chExt cx="2335862" cy="1733799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346CED6-CE76-800A-A48C-66C90DE3E124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80" y="1707555"/>
              <a:ext cx="1354920" cy="1730910"/>
            </a:xfrm>
            <a:prstGeom prst="line">
              <a:avLst/>
            </a:prstGeom>
            <a:ln>
              <a:solidFill>
                <a:schemeClr val="accent4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4523BFA-240A-6CD6-9ABB-CC098F1D01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1704666"/>
              <a:ext cx="980942" cy="0"/>
            </a:xfrm>
            <a:prstGeom prst="line">
              <a:avLst/>
            </a:prstGeom>
            <a:ln>
              <a:solidFill>
                <a:schemeClr val="accent4"/>
              </a:solidFill>
              <a:headEnd type="none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D0AEF102-2263-DD1C-48D9-B91B01B5DA98}"/>
              </a:ext>
            </a:extLst>
          </p:cNvPr>
          <p:cNvSpPr txBox="1"/>
          <p:nvPr/>
        </p:nvSpPr>
        <p:spPr>
          <a:xfrm>
            <a:off x="1520128" y="8146554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Performance Efficiency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E667722-A90D-0C5C-8F2A-A9CC9632D3DC}"/>
              </a:ext>
            </a:extLst>
          </p:cNvPr>
          <p:cNvSpPr txBox="1"/>
          <p:nvPr/>
        </p:nvSpPr>
        <p:spPr>
          <a:xfrm>
            <a:off x="1978571" y="9052273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1"/>
                </a:solidFill>
                <a:latin typeface="+mj-lt"/>
              </a:rPr>
              <a:t>91%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5CD5844-5D08-87C1-6ED9-6C9B4792B590}"/>
              </a:ext>
            </a:extLst>
          </p:cNvPr>
          <p:cNvGrpSpPr/>
          <p:nvPr/>
        </p:nvGrpSpPr>
        <p:grpSpPr>
          <a:xfrm>
            <a:off x="5137361" y="8432823"/>
            <a:ext cx="3257262" cy="1639962"/>
            <a:chOff x="2883838" y="3687725"/>
            <a:chExt cx="1628631" cy="819981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589EDC2-9699-8DC1-097D-4D1A17B6E72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3687725"/>
              <a:ext cx="980942" cy="0"/>
            </a:xfrm>
            <a:prstGeom prst="line">
              <a:avLst/>
            </a:prstGeom>
            <a:ln>
              <a:solidFill>
                <a:schemeClr val="accent1"/>
              </a:solidFill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F62A0E55-106A-8AEA-2A20-8011AEF16535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79" y="3687725"/>
              <a:ext cx="647690" cy="819981"/>
            </a:xfrm>
            <a:prstGeom prst="line">
              <a:avLst/>
            </a:prstGeom>
            <a:ln>
              <a:solidFill>
                <a:schemeClr val="accent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B758B55C-5FA2-A6AA-102A-33127320680A}"/>
              </a:ext>
            </a:extLst>
          </p:cNvPr>
          <p:cNvSpPr/>
          <p:nvPr/>
        </p:nvSpPr>
        <p:spPr>
          <a:xfrm>
            <a:off x="0" y="12541250"/>
            <a:ext cx="24384000" cy="1174749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Block Arc 47">
            <a:extLst>
              <a:ext uri="{FF2B5EF4-FFF2-40B4-BE49-F238E27FC236}">
                <a16:creationId xmlns:a16="http://schemas.microsoft.com/office/drawing/2014/main" id="{C5D9780A-BF11-B70C-C492-B85EA7BD6245}"/>
              </a:ext>
            </a:extLst>
          </p:cNvPr>
          <p:cNvSpPr/>
          <p:nvPr/>
        </p:nvSpPr>
        <p:spPr>
          <a:xfrm>
            <a:off x="7478154" y="7804030"/>
            <a:ext cx="9499764" cy="9499760"/>
          </a:xfrm>
          <a:prstGeom prst="blockArc">
            <a:avLst>
              <a:gd name="adj1" fmla="val 11639036"/>
              <a:gd name="adj2" fmla="val 15921"/>
              <a:gd name="adj3" fmla="val 11332"/>
            </a:avLst>
          </a:prstGeom>
          <a:solidFill>
            <a:schemeClr val="accent1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9" name="Block Arc 48">
            <a:extLst>
              <a:ext uri="{FF2B5EF4-FFF2-40B4-BE49-F238E27FC236}">
                <a16:creationId xmlns:a16="http://schemas.microsoft.com/office/drawing/2014/main" id="{CABA194C-978C-A10A-FDCE-647671C311CD}"/>
              </a:ext>
            </a:extLst>
          </p:cNvPr>
          <p:cNvSpPr/>
          <p:nvPr/>
        </p:nvSpPr>
        <p:spPr>
          <a:xfrm>
            <a:off x="6274888" y="6600764"/>
            <a:ext cx="11906296" cy="11906292"/>
          </a:xfrm>
          <a:prstGeom prst="blockArc">
            <a:avLst>
              <a:gd name="adj1" fmla="val 13915028"/>
              <a:gd name="adj2" fmla="val 14904"/>
              <a:gd name="adj3" fmla="val 8693"/>
            </a:avLst>
          </a:prstGeom>
          <a:solidFill>
            <a:schemeClr val="accent4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50" name="Block Arc 49">
            <a:extLst>
              <a:ext uri="{FF2B5EF4-FFF2-40B4-BE49-F238E27FC236}">
                <a16:creationId xmlns:a16="http://schemas.microsoft.com/office/drawing/2014/main" id="{66634778-8877-E6E5-0292-DA0A22749392}"/>
              </a:ext>
            </a:extLst>
          </p:cNvPr>
          <p:cNvSpPr/>
          <p:nvPr/>
        </p:nvSpPr>
        <p:spPr>
          <a:xfrm>
            <a:off x="5042213" y="5348503"/>
            <a:ext cx="14372958" cy="14372958"/>
          </a:xfrm>
          <a:prstGeom prst="blockArc">
            <a:avLst>
              <a:gd name="adj1" fmla="val 15567587"/>
              <a:gd name="adj2" fmla="val 14489"/>
              <a:gd name="adj3" fmla="val 7511"/>
            </a:avLst>
          </a:prstGeom>
          <a:solidFill>
            <a:schemeClr val="accent6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51" name="!!SubTitle">
            <a:extLst>
              <a:ext uri="{FF2B5EF4-FFF2-40B4-BE49-F238E27FC236}">
                <a16:creationId xmlns:a16="http://schemas.microsoft.com/office/drawing/2014/main" id="{9EA0A7B0-D0E0-7EA0-2CE1-93CEDB316FF8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2" name="!!MainTitle1">
            <a:extLst>
              <a:ext uri="{FF2B5EF4-FFF2-40B4-BE49-F238E27FC236}">
                <a16:creationId xmlns:a16="http://schemas.microsoft.com/office/drawing/2014/main" id="{47A126EB-74CA-D93F-C312-2173928C5EEB}"/>
              </a:ext>
            </a:extLst>
          </p:cNvPr>
          <p:cNvSpPr txBox="1"/>
          <p:nvPr/>
        </p:nvSpPr>
        <p:spPr>
          <a:xfrm>
            <a:off x="6170770" y="1190307"/>
            <a:ext cx="1204252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Operations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</a:p>
        </p:txBody>
      </p:sp>
      <p:sp>
        <p:nvSpPr>
          <p:cNvPr id="53" name="!!SlideOcean">
            <a:extLst>
              <a:ext uri="{FF2B5EF4-FFF2-40B4-BE49-F238E27FC236}">
                <a16:creationId xmlns:a16="http://schemas.microsoft.com/office/drawing/2014/main" id="{2B487A75-D1D3-E123-7974-EE516DDBAC2D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1" grpId="0" animBg="1"/>
          <p:bldP spid="32" grpId="0"/>
          <p:bldP spid="33" grpId="0"/>
          <p:bldP spid="37" grpId="0"/>
          <p:bldP spid="38" grpId="0"/>
          <p:bldP spid="42" grpId="0"/>
          <p:bldP spid="43" grpId="0"/>
          <p:bldP spid="48" grpId="0" animBg="1"/>
          <p:bldP spid="49" grpId="0" animBg="1"/>
          <p:bldP spid="50" grpId="0" animBg="1"/>
          <p:bldP spid="51" grpId="0"/>
          <p:bldP spid="5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1" grpId="0" animBg="1"/>
          <p:bldP spid="32" grpId="0"/>
          <p:bldP spid="33" grpId="0"/>
          <p:bldP spid="37" grpId="0"/>
          <p:bldP spid="38" grpId="0"/>
          <p:bldP spid="42" grpId="0"/>
          <p:bldP spid="43" grpId="0"/>
          <p:bldP spid="48" grpId="0" animBg="1"/>
          <p:bldP spid="49" grpId="0" animBg="1"/>
          <p:bldP spid="50" grpId="0" animBg="1"/>
          <p:bldP spid="51" grpId="0"/>
          <p:bldP spid="52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2D3559C5-DB89-9638-53E7-42BB5D916AC7}"/>
              </a:ext>
            </a:extLst>
          </p:cNvPr>
          <p:cNvSpPr/>
          <p:nvPr/>
        </p:nvSpPr>
        <p:spPr>
          <a:xfrm>
            <a:off x="5175461" y="5432659"/>
            <a:ext cx="14109278" cy="14109278"/>
          </a:xfrm>
          <a:prstGeom prst="ellipse">
            <a:avLst/>
          </a:prstGeom>
          <a:gradFill flip="none" rotWithShape="1">
            <a:gsLst>
              <a:gs pos="40000">
                <a:schemeClr val="accent1">
                  <a:alpha val="6000"/>
                </a:schemeClr>
              </a:gs>
              <a:gs pos="100000">
                <a:schemeClr val="bg1">
                  <a:lumMod val="9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Block Arc 2">
            <a:extLst>
              <a:ext uri="{FF2B5EF4-FFF2-40B4-BE49-F238E27FC236}">
                <a16:creationId xmlns:a16="http://schemas.microsoft.com/office/drawing/2014/main" id="{9C86CB44-BACA-7970-1261-D0A994937966}"/>
              </a:ext>
            </a:extLst>
          </p:cNvPr>
          <p:cNvSpPr/>
          <p:nvPr/>
        </p:nvSpPr>
        <p:spPr>
          <a:xfrm>
            <a:off x="5041557" y="5361121"/>
            <a:ext cx="14372958" cy="14372958"/>
          </a:xfrm>
          <a:prstGeom prst="blockArc">
            <a:avLst>
              <a:gd name="adj1" fmla="val 10800000"/>
              <a:gd name="adj2" fmla="val 14489"/>
              <a:gd name="adj3" fmla="val 7511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" name="Block Arc 3">
            <a:extLst>
              <a:ext uri="{FF2B5EF4-FFF2-40B4-BE49-F238E27FC236}">
                <a16:creationId xmlns:a16="http://schemas.microsoft.com/office/drawing/2014/main" id="{FC51D91B-DCB8-B51E-3068-61460015E956}"/>
              </a:ext>
            </a:extLst>
          </p:cNvPr>
          <p:cNvSpPr/>
          <p:nvPr/>
        </p:nvSpPr>
        <p:spPr>
          <a:xfrm>
            <a:off x="6274888" y="6594454"/>
            <a:ext cx="11906296" cy="11906292"/>
          </a:xfrm>
          <a:prstGeom prst="blockArc">
            <a:avLst>
              <a:gd name="adj1" fmla="val 10800000"/>
              <a:gd name="adj2" fmla="val 14904"/>
              <a:gd name="adj3" fmla="val 8693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5" name="Block Arc 4">
            <a:extLst>
              <a:ext uri="{FF2B5EF4-FFF2-40B4-BE49-F238E27FC236}">
                <a16:creationId xmlns:a16="http://schemas.microsoft.com/office/drawing/2014/main" id="{124B29E6-3F8F-C8EF-2DE0-F9C05D6DFC30}"/>
              </a:ext>
            </a:extLst>
          </p:cNvPr>
          <p:cNvSpPr/>
          <p:nvPr/>
        </p:nvSpPr>
        <p:spPr>
          <a:xfrm>
            <a:off x="7478154" y="7785100"/>
            <a:ext cx="9499764" cy="9499760"/>
          </a:xfrm>
          <a:prstGeom prst="blockArc">
            <a:avLst>
              <a:gd name="adj1" fmla="val 10800000"/>
              <a:gd name="adj2" fmla="val 15921"/>
              <a:gd name="adj3" fmla="val 11332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128229-3532-8A2A-B66F-712788CE5D8B}"/>
              </a:ext>
            </a:extLst>
          </p:cNvPr>
          <p:cNvSpPr txBox="1"/>
          <p:nvPr/>
        </p:nvSpPr>
        <p:spPr>
          <a:xfrm>
            <a:off x="19597080" y="4563826"/>
            <a:ext cx="351032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Growth Achievement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6F0059-2DA0-BF8B-99C4-9F7BF31218F1}"/>
              </a:ext>
            </a:extLst>
          </p:cNvPr>
          <p:cNvSpPr txBox="1"/>
          <p:nvPr/>
        </p:nvSpPr>
        <p:spPr>
          <a:xfrm>
            <a:off x="18891347" y="5469031"/>
            <a:ext cx="3510330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2"/>
                </a:solidFill>
                <a:latin typeface="+mj-lt"/>
              </a:rPr>
              <a:t>53%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2FD8E63-4B55-067C-2BE8-785E1BE0F2A8}"/>
              </a:ext>
            </a:extLst>
          </p:cNvPr>
          <p:cNvGrpSpPr/>
          <p:nvPr/>
        </p:nvGrpSpPr>
        <p:grpSpPr>
          <a:xfrm>
            <a:off x="15565903" y="4869444"/>
            <a:ext cx="3373902" cy="1316948"/>
            <a:chOff x="7782951" y="2434722"/>
            <a:chExt cx="1686951" cy="658474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BA8ECA4-FBF7-9193-B632-80A23DE802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2951" y="2438400"/>
              <a:ext cx="706008" cy="654796"/>
            </a:xfrm>
            <a:prstGeom prst="line">
              <a:avLst/>
            </a:prstGeom>
            <a:ln>
              <a:solidFill>
                <a:schemeClr val="accent2"/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533EE89-A502-B71C-5F96-229A3E11B36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88959" y="2434722"/>
              <a:ext cx="980943" cy="3678"/>
            </a:xfrm>
            <a:prstGeom prst="line">
              <a:avLst/>
            </a:prstGeom>
            <a:ln>
              <a:solidFill>
                <a:schemeClr val="accent2"/>
              </a:solidFill>
              <a:headEnd type="oval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D479DD9-9E75-A59B-E5CB-02BA45C6CF26}"/>
              </a:ext>
            </a:extLst>
          </p:cNvPr>
          <p:cNvSpPr txBox="1"/>
          <p:nvPr/>
        </p:nvSpPr>
        <p:spPr>
          <a:xfrm>
            <a:off x="2187388" y="3109492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Customer Satisfaction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5C3A2F-929C-42B9-7E2D-1F6CEC2FD244}"/>
              </a:ext>
            </a:extLst>
          </p:cNvPr>
          <p:cNvSpPr txBox="1"/>
          <p:nvPr/>
        </p:nvSpPr>
        <p:spPr>
          <a:xfrm>
            <a:off x="2645831" y="3969407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4"/>
                </a:solidFill>
                <a:latin typeface="+mj-lt"/>
              </a:rPr>
              <a:t>70%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55631F2-8816-79B1-3A40-4685917289DB}"/>
              </a:ext>
            </a:extLst>
          </p:cNvPr>
          <p:cNvGrpSpPr/>
          <p:nvPr/>
        </p:nvGrpSpPr>
        <p:grpSpPr>
          <a:xfrm>
            <a:off x="5767676" y="3409333"/>
            <a:ext cx="4671724" cy="3467598"/>
            <a:chOff x="2883838" y="1704666"/>
            <a:chExt cx="2335862" cy="1733799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6889E4D-94F0-5CBC-08E7-CC4A3AED7D58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80" y="1707555"/>
              <a:ext cx="1354920" cy="1730910"/>
            </a:xfrm>
            <a:prstGeom prst="line">
              <a:avLst/>
            </a:prstGeom>
            <a:ln>
              <a:solidFill>
                <a:schemeClr val="accent4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BCDFA4D-4105-2CE5-8CE0-151CB9D90B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1704666"/>
              <a:ext cx="980942" cy="0"/>
            </a:xfrm>
            <a:prstGeom prst="line">
              <a:avLst/>
            </a:prstGeom>
            <a:ln>
              <a:solidFill>
                <a:schemeClr val="accent4"/>
              </a:solidFill>
              <a:headEnd type="none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ECFC6A08-F5A6-28EE-A863-5DF27917D41E}"/>
              </a:ext>
            </a:extLst>
          </p:cNvPr>
          <p:cNvSpPr txBox="1"/>
          <p:nvPr/>
        </p:nvSpPr>
        <p:spPr>
          <a:xfrm>
            <a:off x="1520128" y="8146554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Performance Efficiency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A170E9-F80A-06B1-F44C-FACEEA6F558E}"/>
              </a:ext>
            </a:extLst>
          </p:cNvPr>
          <p:cNvSpPr txBox="1"/>
          <p:nvPr/>
        </p:nvSpPr>
        <p:spPr>
          <a:xfrm>
            <a:off x="1978571" y="9052273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1"/>
                </a:solidFill>
                <a:latin typeface="+mj-lt"/>
              </a:rPr>
              <a:t>91%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917D079-9D31-F166-E31A-D588E86B84DB}"/>
              </a:ext>
            </a:extLst>
          </p:cNvPr>
          <p:cNvGrpSpPr/>
          <p:nvPr/>
        </p:nvGrpSpPr>
        <p:grpSpPr>
          <a:xfrm>
            <a:off x="5137361" y="8432823"/>
            <a:ext cx="3257262" cy="1639962"/>
            <a:chOff x="2883838" y="3687725"/>
            <a:chExt cx="1628631" cy="81998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C0A9E0F-21E0-CFB5-892E-AADE66C5DC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3687725"/>
              <a:ext cx="980942" cy="0"/>
            </a:xfrm>
            <a:prstGeom prst="line">
              <a:avLst/>
            </a:prstGeom>
            <a:ln>
              <a:solidFill>
                <a:schemeClr val="accent1"/>
              </a:solidFill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17A2218-6FA2-3FA7-684D-FFF38CD17CA3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79" y="3687725"/>
              <a:ext cx="647690" cy="819981"/>
            </a:xfrm>
            <a:prstGeom prst="line">
              <a:avLst/>
            </a:prstGeom>
            <a:ln>
              <a:solidFill>
                <a:schemeClr val="accent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2768A6B-3176-0F85-6137-82366361BF57}"/>
              </a:ext>
            </a:extLst>
          </p:cNvPr>
          <p:cNvSpPr/>
          <p:nvPr/>
        </p:nvSpPr>
        <p:spPr>
          <a:xfrm>
            <a:off x="0" y="12541250"/>
            <a:ext cx="24384000" cy="1174749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Block Arc 21">
            <a:extLst>
              <a:ext uri="{FF2B5EF4-FFF2-40B4-BE49-F238E27FC236}">
                <a16:creationId xmlns:a16="http://schemas.microsoft.com/office/drawing/2014/main" id="{A1FA12B3-1758-0D47-6D5F-C9B80B588C2C}"/>
              </a:ext>
            </a:extLst>
          </p:cNvPr>
          <p:cNvSpPr/>
          <p:nvPr/>
        </p:nvSpPr>
        <p:spPr>
          <a:xfrm>
            <a:off x="7478154" y="7804030"/>
            <a:ext cx="9499764" cy="9499760"/>
          </a:xfrm>
          <a:prstGeom prst="blockArc">
            <a:avLst>
              <a:gd name="adj1" fmla="val 11639036"/>
              <a:gd name="adj2" fmla="val 15921"/>
              <a:gd name="adj3" fmla="val 11332"/>
            </a:avLst>
          </a:prstGeom>
          <a:solidFill>
            <a:schemeClr val="accent1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3" name="Block Arc 22">
            <a:extLst>
              <a:ext uri="{FF2B5EF4-FFF2-40B4-BE49-F238E27FC236}">
                <a16:creationId xmlns:a16="http://schemas.microsoft.com/office/drawing/2014/main" id="{95EEFA03-197B-764B-99A0-42499BF4BD40}"/>
              </a:ext>
            </a:extLst>
          </p:cNvPr>
          <p:cNvSpPr/>
          <p:nvPr/>
        </p:nvSpPr>
        <p:spPr>
          <a:xfrm>
            <a:off x="6274888" y="6600764"/>
            <a:ext cx="11906296" cy="11906292"/>
          </a:xfrm>
          <a:prstGeom prst="blockArc">
            <a:avLst>
              <a:gd name="adj1" fmla="val 13915028"/>
              <a:gd name="adj2" fmla="val 14904"/>
              <a:gd name="adj3" fmla="val 8693"/>
            </a:avLst>
          </a:prstGeom>
          <a:solidFill>
            <a:schemeClr val="accent4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4" name="Block Arc 23">
            <a:extLst>
              <a:ext uri="{FF2B5EF4-FFF2-40B4-BE49-F238E27FC236}">
                <a16:creationId xmlns:a16="http://schemas.microsoft.com/office/drawing/2014/main" id="{6BAF7255-5031-589C-F199-8A4131E1FEA1}"/>
              </a:ext>
            </a:extLst>
          </p:cNvPr>
          <p:cNvSpPr/>
          <p:nvPr/>
        </p:nvSpPr>
        <p:spPr>
          <a:xfrm>
            <a:off x="5042213" y="5348503"/>
            <a:ext cx="14372958" cy="14372958"/>
          </a:xfrm>
          <a:prstGeom prst="blockArc">
            <a:avLst>
              <a:gd name="adj1" fmla="val 15567587"/>
              <a:gd name="adj2" fmla="val 14489"/>
              <a:gd name="adj3" fmla="val 7511"/>
            </a:avLst>
          </a:prstGeom>
          <a:solidFill>
            <a:schemeClr val="accent2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5" name="!!SubTitle">
            <a:extLst>
              <a:ext uri="{FF2B5EF4-FFF2-40B4-BE49-F238E27FC236}">
                <a16:creationId xmlns:a16="http://schemas.microsoft.com/office/drawing/2014/main" id="{11EA1320-223C-184A-E4B7-F747C5F4A9A4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6" name="!!MainTitle1">
            <a:extLst>
              <a:ext uri="{FF2B5EF4-FFF2-40B4-BE49-F238E27FC236}">
                <a16:creationId xmlns:a16="http://schemas.microsoft.com/office/drawing/2014/main" id="{5CDCAE88-07D6-5A52-5D9A-BC58A038688B}"/>
              </a:ext>
            </a:extLst>
          </p:cNvPr>
          <p:cNvSpPr txBox="1"/>
          <p:nvPr/>
        </p:nvSpPr>
        <p:spPr>
          <a:xfrm>
            <a:off x="6170770" y="1190307"/>
            <a:ext cx="1204252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Operations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</a:p>
        </p:txBody>
      </p:sp>
      <p:sp>
        <p:nvSpPr>
          <p:cNvPr id="27" name="!!SlideOcean">
            <a:extLst>
              <a:ext uri="{FF2B5EF4-FFF2-40B4-BE49-F238E27FC236}">
                <a16:creationId xmlns:a16="http://schemas.microsoft.com/office/drawing/2014/main" id="{C632D176-7871-7EFA-E6E6-C9CEE0BFA63A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11" grpId="0"/>
          <p:bldP spid="12" grpId="0"/>
          <p:bldP spid="16" grpId="0"/>
          <p:bldP spid="17" grpId="0"/>
          <p:bldP spid="22" grpId="0" animBg="1"/>
          <p:bldP spid="23" grpId="0" animBg="1"/>
          <p:bldP spid="24" grpId="0" animBg="1"/>
          <p:bldP spid="25" grpId="0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11" grpId="0"/>
          <p:bldP spid="12" grpId="0"/>
          <p:bldP spid="16" grpId="0"/>
          <p:bldP spid="17" grpId="0"/>
          <p:bldP spid="22" grpId="0" animBg="1"/>
          <p:bldP spid="23" grpId="0" animBg="1"/>
          <p:bldP spid="24" grpId="0" animBg="1"/>
          <p:bldP spid="25" grpId="0"/>
          <p:bldP spid="26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FB9AE074-590F-AAA1-E0C3-1D75E84931BF}"/>
              </a:ext>
            </a:extLst>
          </p:cNvPr>
          <p:cNvSpPr/>
          <p:nvPr/>
        </p:nvSpPr>
        <p:spPr>
          <a:xfrm>
            <a:off x="5175461" y="5432659"/>
            <a:ext cx="14109278" cy="14109278"/>
          </a:xfrm>
          <a:prstGeom prst="ellipse">
            <a:avLst/>
          </a:prstGeom>
          <a:gradFill flip="none" rotWithShape="1">
            <a:gsLst>
              <a:gs pos="40000">
                <a:schemeClr val="accent6">
                  <a:alpha val="6000"/>
                </a:schemeClr>
              </a:gs>
              <a:gs pos="100000">
                <a:schemeClr val="tx2">
                  <a:lumMod val="5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Block Arc 2">
            <a:extLst>
              <a:ext uri="{FF2B5EF4-FFF2-40B4-BE49-F238E27FC236}">
                <a16:creationId xmlns:a16="http://schemas.microsoft.com/office/drawing/2014/main" id="{2BEBBA6A-43C7-AA0C-D992-0A184E8EC9DA}"/>
              </a:ext>
            </a:extLst>
          </p:cNvPr>
          <p:cNvSpPr/>
          <p:nvPr/>
        </p:nvSpPr>
        <p:spPr>
          <a:xfrm>
            <a:off x="5041557" y="5361121"/>
            <a:ext cx="14372958" cy="14372958"/>
          </a:xfrm>
          <a:prstGeom prst="blockArc">
            <a:avLst>
              <a:gd name="adj1" fmla="val 10800000"/>
              <a:gd name="adj2" fmla="val 14489"/>
              <a:gd name="adj3" fmla="val 7511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" name="Block Arc 3">
            <a:extLst>
              <a:ext uri="{FF2B5EF4-FFF2-40B4-BE49-F238E27FC236}">
                <a16:creationId xmlns:a16="http://schemas.microsoft.com/office/drawing/2014/main" id="{8469B052-68BB-34CE-B4F9-AE4D0D5162D5}"/>
              </a:ext>
            </a:extLst>
          </p:cNvPr>
          <p:cNvSpPr/>
          <p:nvPr/>
        </p:nvSpPr>
        <p:spPr>
          <a:xfrm>
            <a:off x="6274888" y="6594454"/>
            <a:ext cx="11906296" cy="11906292"/>
          </a:xfrm>
          <a:prstGeom prst="blockArc">
            <a:avLst>
              <a:gd name="adj1" fmla="val 10800000"/>
              <a:gd name="adj2" fmla="val 14904"/>
              <a:gd name="adj3" fmla="val 8693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5" name="Block Arc 4">
            <a:extLst>
              <a:ext uri="{FF2B5EF4-FFF2-40B4-BE49-F238E27FC236}">
                <a16:creationId xmlns:a16="http://schemas.microsoft.com/office/drawing/2014/main" id="{0C39BFEE-E0A0-4995-A7FD-4849BC10C92F}"/>
              </a:ext>
            </a:extLst>
          </p:cNvPr>
          <p:cNvSpPr/>
          <p:nvPr/>
        </p:nvSpPr>
        <p:spPr>
          <a:xfrm>
            <a:off x="7478154" y="7785100"/>
            <a:ext cx="9499764" cy="9499760"/>
          </a:xfrm>
          <a:prstGeom prst="blockArc">
            <a:avLst>
              <a:gd name="adj1" fmla="val 10800000"/>
              <a:gd name="adj2" fmla="val 15921"/>
              <a:gd name="adj3" fmla="val 11332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850BCE-5DD6-ADF2-37B7-60BC93ED6562}"/>
              </a:ext>
            </a:extLst>
          </p:cNvPr>
          <p:cNvSpPr txBox="1"/>
          <p:nvPr/>
        </p:nvSpPr>
        <p:spPr>
          <a:xfrm>
            <a:off x="19597080" y="4563826"/>
            <a:ext cx="351032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spcBef>
                <a:spcPts val="2000"/>
              </a:spcBef>
            </a:pPr>
            <a:r>
              <a:rPr lang="en-US" sz="28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Growth Achievement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CCA86D-94ED-713E-6D8E-F393EE816A56}"/>
              </a:ext>
            </a:extLst>
          </p:cNvPr>
          <p:cNvSpPr txBox="1"/>
          <p:nvPr/>
        </p:nvSpPr>
        <p:spPr>
          <a:xfrm>
            <a:off x="18891347" y="5469031"/>
            <a:ext cx="3510330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4"/>
                </a:solidFill>
                <a:latin typeface="+mj-lt"/>
              </a:rPr>
              <a:t>53%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B793572-BD7D-C5C5-B87C-3F97E0FB9F0E}"/>
              </a:ext>
            </a:extLst>
          </p:cNvPr>
          <p:cNvGrpSpPr/>
          <p:nvPr/>
        </p:nvGrpSpPr>
        <p:grpSpPr>
          <a:xfrm>
            <a:off x="15565903" y="4869444"/>
            <a:ext cx="3373902" cy="1316948"/>
            <a:chOff x="7782951" y="2434722"/>
            <a:chExt cx="1686951" cy="658474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A6A46A6-4340-6636-4F42-21D18BBFA2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2951" y="2438400"/>
              <a:ext cx="706008" cy="654796"/>
            </a:xfrm>
            <a:prstGeom prst="line">
              <a:avLst/>
            </a:prstGeom>
            <a:ln>
              <a:solidFill>
                <a:schemeClr val="accent4"/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A152B84-82F2-A6BF-B1C6-A3DB5869F1C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88959" y="2434722"/>
              <a:ext cx="980943" cy="3678"/>
            </a:xfrm>
            <a:prstGeom prst="line">
              <a:avLst/>
            </a:prstGeom>
            <a:ln>
              <a:solidFill>
                <a:schemeClr val="accent4"/>
              </a:solidFill>
              <a:headEnd type="oval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0D668C8-6D28-682B-2F0B-5699DFBB77BB}"/>
              </a:ext>
            </a:extLst>
          </p:cNvPr>
          <p:cNvSpPr txBox="1"/>
          <p:nvPr/>
        </p:nvSpPr>
        <p:spPr>
          <a:xfrm>
            <a:off x="2187388" y="3109492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Customer Satisfaction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AF58BA-68DE-2089-E4F6-C92EDC37FAE5}"/>
              </a:ext>
            </a:extLst>
          </p:cNvPr>
          <p:cNvSpPr txBox="1"/>
          <p:nvPr/>
        </p:nvSpPr>
        <p:spPr>
          <a:xfrm>
            <a:off x="2645831" y="3969407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3"/>
                </a:solidFill>
                <a:latin typeface="+mj-lt"/>
              </a:rPr>
              <a:t>70%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3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C721897-FD42-1FFA-DA2E-A1761F128AC5}"/>
              </a:ext>
            </a:extLst>
          </p:cNvPr>
          <p:cNvGrpSpPr/>
          <p:nvPr/>
        </p:nvGrpSpPr>
        <p:grpSpPr>
          <a:xfrm>
            <a:off x="5767676" y="3409333"/>
            <a:ext cx="4671724" cy="3467598"/>
            <a:chOff x="2883838" y="1704666"/>
            <a:chExt cx="2335862" cy="1733799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29AB287B-F83F-ACF0-8148-B8A98DA6C0FF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80" y="1707555"/>
              <a:ext cx="1354920" cy="1730910"/>
            </a:xfrm>
            <a:prstGeom prst="line">
              <a:avLst/>
            </a:prstGeom>
            <a:ln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071A3DA-7AAE-3C2B-1C37-D0B64FA185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1704666"/>
              <a:ext cx="980942" cy="0"/>
            </a:xfrm>
            <a:prstGeom prst="line">
              <a:avLst/>
            </a:prstGeom>
            <a:ln>
              <a:solidFill>
                <a:schemeClr val="accent3"/>
              </a:solidFill>
              <a:headEnd type="none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70933B00-2926-4298-3424-B6967FF944D4}"/>
              </a:ext>
            </a:extLst>
          </p:cNvPr>
          <p:cNvSpPr txBox="1"/>
          <p:nvPr/>
        </p:nvSpPr>
        <p:spPr>
          <a:xfrm>
            <a:off x="1520128" y="8146554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Performance Efficiency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6C304D-7AB9-245A-0DB2-7152AEF7A45B}"/>
              </a:ext>
            </a:extLst>
          </p:cNvPr>
          <p:cNvSpPr txBox="1"/>
          <p:nvPr/>
        </p:nvSpPr>
        <p:spPr>
          <a:xfrm>
            <a:off x="1978571" y="9052273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2"/>
                </a:solidFill>
                <a:latin typeface="+mj-lt"/>
              </a:rPr>
              <a:t>91%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89578C1-297D-85A3-B166-2B044E299307}"/>
              </a:ext>
            </a:extLst>
          </p:cNvPr>
          <p:cNvGrpSpPr/>
          <p:nvPr/>
        </p:nvGrpSpPr>
        <p:grpSpPr>
          <a:xfrm>
            <a:off x="5137361" y="8432823"/>
            <a:ext cx="3257262" cy="1639962"/>
            <a:chOff x="2883838" y="3687725"/>
            <a:chExt cx="1628631" cy="81998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9764D6F-2876-59B0-5C23-EE316C8671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3687725"/>
              <a:ext cx="980942" cy="0"/>
            </a:xfrm>
            <a:prstGeom prst="line">
              <a:avLst/>
            </a:prstGeom>
            <a:ln>
              <a:solidFill>
                <a:schemeClr val="accent2"/>
              </a:solidFill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46D33A2-3FE4-F8D0-7466-B4A23F210225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79" y="3687725"/>
              <a:ext cx="647690" cy="819981"/>
            </a:xfrm>
            <a:prstGeom prst="line">
              <a:avLst/>
            </a:prstGeom>
            <a:ln>
              <a:solidFill>
                <a:schemeClr val="accent2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67C31793-A6E7-5102-3EF6-57FB958CE4D6}"/>
              </a:ext>
            </a:extLst>
          </p:cNvPr>
          <p:cNvSpPr/>
          <p:nvPr/>
        </p:nvSpPr>
        <p:spPr>
          <a:xfrm>
            <a:off x="0" y="12541250"/>
            <a:ext cx="24384000" cy="1174749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Block Arc 21">
            <a:extLst>
              <a:ext uri="{FF2B5EF4-FFF2-40B4-BE49-F238E27FC236}">
                <a16:creationId xmlns:a16="http://schemas.microsoft.com/office/drawing/2014/main" id="{6C19095B-4B76-ACA7-8AEF-642700DCEB28}"/>
              </a:ext>
            </a:extLst>
          </p:cNvPr>
          <p:cNvSpPr/>
          <p:nvPr/>
        </p:nvSpPr>
        <p:spPr>
          <a:xfrm>
            <a:off x="7478154" y="7804030"/>
            <a:ext cx="9499764" cy="9499760"/>
          </a:xfrm>
          <a:prstGeom prst="blockArc">
            <a:avLst>
              <a:gd name="adj1" fmla="val 11639036"/>
              <a:gd name="adj2" fmla="val 15921"/>
              <a:gd name="adj3" fmla="val 11332"/>
            </a:avLst>
          </a:prstGeom>
          <a:solidFill>
            <a:schemeClr val="accent2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3" name="Block Arc 22">
            <a:extLst>
              <a:ext uri="{FF2B5EF4-FFF2-40B4-BE49-F238E27FC236}">
                <a16:creationId xmlns:a16="http://schemas.microsoft.com/office/drawing/2014/main" id="{BC6C9BDF-DC6A-8027-3FD0-AA8C075DB38B}"/>
              </a:ext>
            </a:extLst>
          </p:cNvPr>
          <p:cNvSpPr/>
          <p:nvPr/>
        </p:nvSpPr>
        <p:spPr>
          <a:xfrm>
            <a:off x="6274888" y="6600764"/>
            <a:ext cx="11906296" cy="11906292"/>
          </a:xfrm>
          <a:prstGeom prst="blockArc">
            <a:avLst>
              <a:gd name="adj1" fmla="val 13915028"/>
              <a:gd name="adj2" fmla="val 14904"/>
              <a:gd name="adj3" fmla="val 8693"/>
            </a:avLst>
          </a:prstGeom>
          <a:solidFill>
            <a:schemeClr val="accent3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4" name="Block Arc 23">
            <a:extLst>
              <a:ext uri="{FF2B5EF4-FFF2-40B4-BE49-F238E27FC236}">
                <a16:creationId xmlns:a16="http://schemas.microsoft.com/office/drawing/2014/main" id="{B07B9FFA-7BC9-5722-017B-56B9D7B011F2}"/>
              </a:ext>
            </a:extLst>
          </p:cNvPr>
          <p:cNvSpPr/>
          <p:nvPr/>
        </p:nvSpPr>
        <p:spPr>
          <a:xfrm>
            <a:off x="5042213" y="5348503"/>
            <a:ext cx="14372958" cy="14372958"/>
          </a:xfrm>
          <a:prstGeom prst="blockArc">
            <a:avLst>
              <a:gd name="adj1" fmla="val 15567587"/>
              <a:gd name="adj2" fmla="val 14489"/>
              <a:gd name="adj3" fmla="val 7511"/>
            </a:avLst>
          </a:prstGeom>
          <a:solidFill>
            <a:schemeClr val="accent4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5" name="!!SubTitle">
            <a:extLst>
              <a:ext uri="{FF2B5EF4-FFF2-40B4-BE49-F238E27FC236}">
                <a16:creationId xmlns:a16="http://schemas.microsoft.com/office/drawing/2014/main" id="{2D738D1E-2BDD-CB2D-21B4-FAE769091CDB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6" name="!!MainTitle1">
            <a:extLst>
              <a:ext uri="{FF2B5EF4-FFF2-40B4-BE49-F238E27FC236}">
                <a16:creationId xmlns:a16="http://schemas.microsoft.com/office/drawing/2014/main" id="{95A7B9F2-8F5F-9B61-BC6A-C1E670C7D267}"/>
              </a:ext>
            </a:extLst>
          </p:cNvPr>
          <p:cNvSpPr txBox="1"/>
          <p:nvPr/>
        </p:nvSpPr>
        <p:spPr>
          <a:xfrm>
            <a:off x="6170770" y="1190307"/>
            <a:ext cx="1204252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Operations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</a:p>
        </p:txBody>
      </p:sp>
      <p:sp>
        <p:nvSpPr>
          <p:cNvPr id="27" name="!!SlideOcean">
            <a:extLst>
              <a:ext uri="{FF2B5EF4-FFF2-40B4-BE49-F238E27FC236}">
                <a16:creationId xmlns:a16="http://schemas.microsoft.com/office/drawing/2014/main" id="{C49E7EDB-A9BB-5EE9-F27C-1B6F8AAA780F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11" grpId="0"/>
          <p:bldP spid="12" grpId="0"/>
          <p:bldP spid="16" grpId="0"/>
          <p:bldP spid="17" grpId="0"/>
          <p:bldP spid="22" grpId="0" animBg="1"/>
          <p:bldP spid="23" grpId="0" animBg="1"/>
          <p:bldP spid="24" grpId="0" animBg="1"/>
          <p:bldP spid="25" grpId="0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11" grpId="0"/>
          <p:bldP spid="12" grpId="0"/>
          <p:bldP spid="16" grpId="0"/>
          <p:bldP spid="17" grpId="0"/>
          <p:bldP spid="22" grpId="0" animBg="1"/>
          <p:bldP spid="23" grpId="0" animBg="1"/>
          <p:bldP spid="24" grpId="0" animBg="1"/>
          <p:bldP spid="25" grpId="0"/>
          <p:bldP spid="26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09D4ADA8-6A6D-F743-E787-F4DFFABA9A86}"/>
              </a:ext>
            </a:extLst>
          </p:cNvPr>
          <p:cNvSpPr/>
          <p:nvPr/>
        </p:nvSpPr>
        <p:spPr>
          <a:xfrm>
            <a:off x="5175461" y="5432659"/>
            <a:ext cx="14109278" cy="14109278"/>
          </a:xfrm>
          <a:prstGeom prst="ellipse">
            <a:avLst/>
          </a:prstGeom>
          <a:gradFill flip="none" rotWithShape="1">
            <a:gsLst>
              <a:gs pos="40000">
                <a:schemeClr val="accent1">
                  <a:alpha val="6000"/>
                </a:schemeClr>
              </a:gs>
              <a:gs pos="100000">
                <a:schemeClr val="bg1">
                  <a:lumMod val="9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Block Arc 2">
            <a:extLst>
              <a:ext uri="{FF2B5EF4-FFF2-40B4-BE49-F238E27FC236}">
                <a16:creationId xmlns:a16="http://schemas.microsoft.com/office/drawing/2014/main" id="{82EC9DB3-2B47-F759-D659-C7D1AE215A6F}"/>
              </a:ext>
            </a:extLst>
          </p:cNvPr>
          <p:cNvSpPr/>
          <p:nvPr/>
        </p:nvSpPr>
        <p:spPr>
          <a:xfrm>
            <a:off x="5041557" y="5361121"/>
            <a:ext cx="14372958" cy="14372958"/>
          </a:xfrm>
          <a:prstGeom prst="blockArc">
            <a:avLst>
              <a:gd name="adj1" fmla="val 10800000"/>
              <a:gd name="adj2" fmla="val 14489"/>
              <a:gd name="adj3" fmla="val 7511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" name="Block Arc 3">
            <a:extLst>
              <a:ext uri="{FF2B5EF4-FFF2-40B4-BE49-F238E27FC236}">
                <a16:creationId xmlns:a16="http://schemas.microsoft.com/office/drawing/2014/main" id="{D1A07C25-1F95-9928-D8B9-7A06E374A5C3}"/>
              </a:ext>
            </a:extLst>
          </p:cNvPr>
          <p:cNvSpPr/>
          <p:nvPr/>
        </p:nvSpPr>
        <p:spPr>
          <a:xfrm>
            <a:off x="6274888" y="6594454"/>
            <a:ext cx="11906296" cy="11906292"/>
          </a:xfrm>
          <a:prstGeom prst="blockArc">
            <a:avLst>
              <a:gd name="adj1" fmla="val 10800000"/>
              <a:gd name="adj2" fmla="val 14904"/>
              <a:gd name="adj3" fmla="val 8693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5" name="Block Arc 4">
            <a:extLst>
              <a:ext uri="{FF2B5EF4-FFF2-40B4-BE49-F238E27FC236}">
                <a16:creationId xmlns:a16="http://schemas.microsoft.com/office/drawing/2014/main" id="{090CC32F-E943-C841-4814-C269C67230E8}"/>
              </a:ext>
            </a:extLst>
          </p:cNvPr>
          <p:cNvSpPr/>
          <p:nvPr/>
        </p:nvSpPr>
        <p:spPr>
          <a:xfrm>
            <a:off x="7478154" y="7785100"/>
            <a:ext cx="9499764" cy="9499760"/>
          </a:xfrm>
          <a:prstGeom prst="blockArc">
            <a:avLst>
              <a:gd name="adj1" fmla="val 10800000"/>
              <a:gd name="adj2" fmla="val 15921"/>
              <a:gd name="adj3" fmla="val 11332"/>
            </a:avLst>
          </a:prstGeom>
          <a:solidFill>
            <a:schemeClr val="bg2"/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4A89B7-991F-0EC2-87BA-38DBF72E5749}"/>
              </a:ext>
            </a:extLst>
          </p:cNvPr>
          <p:cNvSpPr txBox="1"/>
          <p:nvPr/>
        </p:nvSpPr>
        <p:spPr>
          <a:xfrm>
            <a:off x="19597080" y="4563826"/>
            <a:ext cx="351032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Growth Achievement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B8214E-D163-C71F-7B90-15FB991CB847}"/>
              </a:ext>
            </a:extLst>
          </p:cNvPr>
          <p:cNvSpPr txBox="1"/>
          <p:nvPr/>
        </p:nvSpPr>
        <p:spPr>
          <a:xfrm>
            <a:off x="18891347" y="5469031"/>
            <a:ext cx="3510330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53%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  <a:latin typeface="+mj-l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37F3739-190C-09CD-81D9-230B30098FBF}"/>
              </a:ext>
            </a:extLst>
          </p:cNvPr>
          <p:cNvGrpSpPr/>
          <p:nvPr/>
        </p:nvGrpSpPr>
        <p:grpSpPr>
          <a:xfrm>
            <a:off x="15565903" y="4869444"/>
            <a:ext cx="3373902" cy="1316948"/>
            <a:chOff x="7782951" y="2434722"/>
            <a:chExt cx="1686951" cy="658474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19E9AA4-6B7B-141A-ACC2-A054B9281E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2951" y="2438400"/>
              <a:ext cx="706008" cy="654796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431E797-2D8E-1472-6315-7E131D9DE4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88959" y="2434722"/>
              <a:ext cx="980943" cy="3678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headEnd type="oval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3CAAB88-8559-26D9-3507-C73376BE1EB7}"/>
              </a:ext>
            </a:extLst>
          </p:cNvPr>
          <p:cNvSpPr txBox="1"/>
          <p:nvPr/>
        </p:nvSpPr>
        <p:spPr>
          <a:xfrm>
            <a:off x="2187388" y="3109492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Customer Satisfaction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E9032C-B1B0-A189-BC07-65DBA9049719}"/>
              </a:ext>
            </a:extLst>
          </p:cNvPr>
          <p:cNvSpPr txBox="1"/>
          <p:nvPr/>
        </p:nvSpPr>
        <p:spPr>
          <a:xfrm>
            <a:off x="2645831" y="3969407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4"/>
                </a:solidFill>
                <a:latin typeface="+mj-lt"/>
              </a:rPr>
              <a:t>70%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65C31BE-3FF6-69E3-ABC1-97C80D95757F}"/>
              </a:ext>
            </a:extLst>
          </p:cNvPr>
          <p:cNvGrpSpPr/>
          <p:nvPr/>
        </p:nvGrpSpPr>
        <p:grpSpPr>
          <a:xfrm>
            <a:off x="5767676" y="3409333"/>
            <a:ext cx="4671724" cy="3467598"/>
            <a:chOff x="2883838" y="1704666"/>
            <a:chExt cx="2335862" cy="1733799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B7514A9-DBC5-A842-7BFE-0380BFDA68BB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80" y="1707555"/>
              <a:ext cx="1354920" cy="1730910"/>
            </a:xfrm>
            <a:prstGeom prst="line">
              <a:avLst/>
            </a:prstGeom>
            <a:ln>
              <a:solidFill>
                <a:schemeClr val="accent4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6377AFF-D3C8-91A2-71BB-A59E3854235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1704666"/>
              <a:ext cx="980942" cy="0"/>
            </a:xfrm>
            <a:prstGeom prst="line">
              <a:avLst/>
            </a:prstGeom>
            <a:ln>
              <a:solidFill>
                <a:schemeClr val="accent4"/>
              </a:solidFill>
              <a:headEnd type="none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7E80A9A-6C3A-7DD3-FE60-F9C6304467AA}"/>
              </a:ext>
            </a:extLst>
          </p:cNvPr>
          <p:cNvSpPr txBox="1"/>
          <p:nvPr/>
        </p:nvSpPr>
        <p:spPr>
          <a:xfrm>
            <a:off x="1520128" y="8146554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Performance Efficiency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BC614D-B53D-E26D-EEA6-BD9CE99BAF99}"/>
              </a:ext>
            </a:extLst>
          </p:cNvPr>
          <p:cNvSpPr txBox="1"/>
          <p:nvPr/>
        </p:nvSpPr>
        <p:spPr>
          <a:xfrm>
            <a:off x="1978571" y="9052273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1"/>
                </a:solidFill>
                <a:latin typeface="+mj-lt"/>
              </a:rPr>
              <a:t>91%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E18CA4B-0414-B7A7-2778-99BADA044359}"/>
              </a:ext>
            </a:extLst>
          </p:cNvPr>
          <p:cNvGrpSpPr/>
          <p:nvPr/>
        </p:nvGrpSpPr>
        <p:grpSpPr>
          <a:xfrm>
            <a:off x="5137361" y="8432823"/>
            <a:ext cx="3257262" cy="1639962"/>
            <a:chOff x="2883838" y="3687725"/>
            <a:chExt cx="1628631" cy="81998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2DCFF29-624E-B089-1BD2-D8D9526E0AC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3687725"/>
              <a:ext cx="980942" cy="0"/>
            </a:xfrm>
            <a:prstGeom prst="line">
              <a:avLst/>
            </a:prstGeom>
            <a:ln>
              <a:solidFill>
                <a:schemeClr val="accent1"/>
              </a:solidFill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8F675BA-2D04-883B-0B05-F5744B461809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79" y="3687725"/>
              <a:ext cx="647690" cy="819981"/>
            </a:xfrm>
            <a:prstGeom prst="line">
              <a:avLst/>
            </a:prstGeom>
            <a:ln>
              <a:solidFill>
                <a:schemeClr val="accent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65307FC-21D2-E7F8-5FC0-445BA03B6395}"/>
              </a:ext>
            </a:extLst>
          </p:cNvPr>
          <p:cNvSpPr/>
          <p:nvPr/>
        </p:nvSpPr>
        <p:spPr>
          <a:xfrm>
            <a:off x="0" y="12541250"/>
            <a:ext cx="24384000" cy="1174749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Block Arc 21">
            <a:extLst>
              <a:ext uri="{FF2B5EF4-FFF2-40B4-BE49-F238E27FC236}">
                <a16:creationId xmlns:a16="http://schemas.microsoft.com/office/drawing/2014/main" id="{C152AA87-A3AF-53B7-46AF-1756E84EEB2F}"/>
              </a:ext>
            </a:extLst>
          </p:cNvPr>
          <p:cNvSpPr/>
          <p:nvPr/>
        </p:nvSpPr>
        <p:spPr>
          <a:xfrm>
            <a:off x="7478154" y="7804030"/>
            <a:ext cx="9499764" cy="9499760"/>
          </a:xfrm>
          <a:prstGeom prst="blockArc">
            <a:avLst>
              <a:gd name="adj1" fmla="val 11639036"/>
              <a:gd name="adj2" fmla="val 15921"/>
              <a:gd name="adj3" fmla="val 11332"/>
            </a:avLst>
          </a:prstGeom>
          <a:solidFill>
            <a:schemeClr val="accent1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3" name="Block Arc 22">
            <a:extLst>
              <a:ext uri="{FF2B5EF4-FFF2-40B4-BE49-F238E27FC236}">
                <a16:creationId xmlns:a16="http://schemas.microsoft.com/office/drawing/2014/main" id="{D32846F3-BC3D-11A0-0D53-698FF03A9DD1}"/>
              </a:ext>
            </a:extLst>
          </p:cNvPr>
          <p:cNvSpPr/>
          <p:nvPr/>
        </p:nvSpPr>
        <p:spPr>
          <a:xfrm>
            <a:off x="6274888" y="6600764"/>
            <a:ext cx="11906296" cy="11906292"/>
          </a:xfrm>
          <a:prstGeom prst="blockArc">
            <a:avLst>
              <a:gd name="adj1" fmla="val 13915028"/>
              <a:gd name="adj2" fmla="val 14904"/>
              <a:gd name="adj3" fmla="val 8693"/>
            </a:avLst>
          </a:prstGeom>
          <a:solidFill>
            <a:schemeClr val="accent4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4" name="Block Arc 23">
            <a:extLst>
              <a:ext uri="{FF2B5EF4-FFF2-40B4-BE49-F238E27FC236}">
                <a16:creationId xmlns:a16="http://schemas.microsoft.com/office/drawing/2014/main" id="{766B44A7-591B-4B69-ABBD-2B1C9114A06F}"/>
              </a:ext>
            </a:extLst>
          </p:cNvPr>
          <p:cNvSpPr/>
          <p:nvPr/>
        </p:nvSpPr>
        <p:spPr>
          <a:xfrm>
            <a:off x="5042213" y="5348503"/>
            <a:ext cx="14372958" cy="14372958"/>
          </a:xfrm>
          <a:prstGeom prst="blockArc">
            <a:avLst>
              <a:gd name="adj1" fmla="val 15567587"/>
              <a:gd name="adj2" fmla="val 14489"/>
              <a:gd name="adj3" fmla="val 7511"/>
            </a:avLst>
          </a:prstGeom>
          <a:solidFill>
            <a:schemeClr val="accent6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25" name="!!SubTitle">
            <a:extLst>
              <a:ext uri="{FF2B5EF4-FFF2-40B4-BE49-F238E27FC236}">
                <a16:creationId xmlns:a16="http://schemas.microsoft.com/office/drawing/2014/main" id="{D43A0F1D-5145-AB6F-E712-A8EA05C8B90B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6" name="!!MainTitle1">
            <a:extLst>
              <a:ext uri="{FF2B5EF4-FFF2-40B4-BE49-F238E27FC236}">
                <a16:creationId xmlns:a16="http://schemas.microsoft.com/office/drawing/2014/main" id="{6C8ED9F6-2168-043C-6A2B-D3F8DF8612B0}"/>
              </a:ext>
            </a:extLst>
          </p:cNvPr>
          <p:cNvSpPr txBox="1"/>
          <p:nvPr/>
        </p:nvSpPr>
        <p:spPr>
          <a:xfrm>
            <a:off x="6170770" y="1190307"/>
            <a:ext cx="1204252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Operations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</a:p>
        </p:txBody>
      </p:sp>
      <p:sp>
        <p:nvSpPr>
          <p:cNvPr id="27" name="!!SlideOcean">
            <a:extLst>
              <a:ext uri="{FF2B5EF4-FFF2-40B4-BE49-F238E27FC236}">
                <a16:creationId xmlns:a16="http://schemas.microsoft.com/office/drawing/2014/main" id="{7EA3FDF6-8DB6-78D2-9A22-BA48B0BD38A4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361214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11" grpId="0"/>
          <p:bldP spid="12" grpId="0"/>
          <p:bldP spid="16" grpId="0"/>
          <p:bldP spid="17" grpId="0"/>
          <p:bldP spid="22" grpId="0" animBg="1"/>
          <p:bldP spid="23" grpId="0" animBg="1"/>
          <p:bldP spid="24" grpId="0" animBg="1"/>
          <p:bldP spid="25" grpId="0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/>
          <p:bldP spid="7" grpId="0"/>
          <p:bldP spid="11" grpId="0"/>
          <p:bldP spid="12" grpId="0"/>
          <p:bldP spid="16" grpId="0"/>
          <p:bldP spid="17" grpId="0"/>
          <p:bldP spid="22" grpId="0" animBg="1"/>
          <p:bldP spid="23" grpId="0" animBg="1"/>
          <p:bldP spid="24" grpId="0" animBg="1"/>
          <p:bldP spid="25" grpId="0"/>
          <p:bldP spid="26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>
            <a:extLst>
              <a:ext uri="{FF2B5EF4-FFF2-40B4-BE49-F238E27FC236}">
                <a16:creationId xmlns:a16="http://schemas.microsoft.com/office/drawing/2014/main" id="{3F508D0E-37A6-E27A-1C0E-5455C372C53E}"/>
              </a:ext>
            </a:extLst>
          </p:cNvPr>
          <p:cNvSpPr/>
          <p:nvPr/>
        </p:nvSpPr>
        <p:spPr>
          <a:xfrm>
            <a:off x="5175461" y="5432659"/>
            <a:ext cx="14109278" cy="14109278"/>
          </a:xfrm>
          <a:prstGeom prst="ellipse">
            <a:avLst/>
          </a:prstGeom>
          <a:gradFill flip="none" rotWithShape="1">
            <a:gsLst>
              <a:gs pos="40000">
                <a:schemeClr val="accent1">
                  <a:alpha val="6000"/>
                </a:schemeClr>
              </a:gs>
              <a:gs pos="100000">
                <a:schemeClr val="bg1">
                  <a:lumMod val="9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Block Arc 28">
            <a:extLst>
              <a:ext uri="{FF2B5EF4-FFF2-40B4-BE49-F238E27FC236}">
                <a16:creationId xmlns:a16="http://schemas.microsoft.com/office/drawing/2014/main" id="{D04CF18C-C5B6-5115-A70A-3BA29FA3F167}"/>
              </a:ext>
            </a:extLst>
          </p:cNvPr>
          <p:cNvSpPr/>
          <p:nvPr/>
        </p:nvSpPr>
        <p:spPr>
          <a:xfrm>
            <a:off x="5041557" y="5361121"/>
            <a:ext cx="14372958" cy="14372958"/>
          </a:xfrm>
          <a:prstGeom prst="blockArc">
            <a:avLst>
              <a:gd name="adj1" fmla="val 10800000"/>
              <a:gd name="adj2" fmla="val 14489"/>
              <a:gd name="adj3" fmla="val 7511"/>
            </a:avLst>
          </a:prstGeom>
          <a:solidFill>
            <a:schemeClr val="bg2">
              <a:lumMod val="50000"/>
            </a:schemeClr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0" name="Block Arc 29">
            <a:extLst>
              <a:ext uri="{FF2B5EF4-FFF2-40B4-BE49-F238E27FC236}">
                <a16:creationId xmlns:a16="http://schemas.microsoft.com/office/drawing/2014/main" id="{EC1EFC95-88D1-4DF3-A300-184E0A6DA040}"/>
              </a:ext>
            </a:extLst>
          </p:cNvPr>
          <p:cNvSpPr/>
          <p:nvPr/>
        </p:nvSpPr>
        <p:spPr>
          <a:xfrm>
            <a:off x="6274888" y="6594454"/>
            <a:ext cx="11906296" cy="11906292"/>
          </a:xfrm>
          <a:prstGeom prst="blockArc">
            <a:avLst>
              <a:gd name="adj1" fmla="val 10800000"/>
              <a:gd name="adj2" fmla="val 14904"/>
              <a:gd name="adj3" fmla="val 8693"/>
            </a:avLst>
          </a:prstGeom>
          <a:solidFill>
            <a:schemeClr val="bg2">
              <a:lumMod val="50000"/>
            </a:schemeClr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1" name="Block Arc 30">
            <a:extLst>
              <a:ext uri="{FF2B5EF4-FFF2-40B4-BE49-F238E27FC236}">
                <a16:creationId xmlns:a16="http://schemas.microsoft.com/office/drawing/2014/main" id="{6D3007C0-A23A-491D-E48B-53AEEE40C4B5}"/>
              </a:ext>
            </a:extLst>
          </p:cNvPr>
          <p:cNvSpPr/>
          <p:nvPr/>
        </p:nvSpPr>
        <p:spPr>
          <a:xfrm>
            <a:off x="7478154" y="7785100"/>
            <a:ext cx="9499764" cy="9499760"/>
          </a:xfrm>
          <a:prstGeom prst="blockArc">
            <a:avLst>
              <a:gd name="adj1" fmla="val 10800000"/>
              <a:gd name="adj2" fmla="val 15921"/>
              <a:gd name="adj3" fmla="val 11332"/>
            </a:avLst>
          </a:prstGeom>
          <a:solidFill>
            <a:schemeClr val="bg2">
              <a:lumMod val="50000"/>
            </a:schemeClr>
          </a:solidFill>
          <a:ln w="38100" cap="rnd" cmpd="sng">
            <a:noFill/>
            <a:prstDash val="sysDash"/>
            <a:miter lim="800000"/>
          </a:ln>
          <a:effectLst>
            <a:outerShdw blurRad="38100" dist="127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06E49FB-17AA-4384-7BDC-407A254D81E3}"/>
              </a:ext>
            </a:extLst>
          </p:cNvPr>
          <p:cNvSpPr txBox="1"/>
          <p:nvPr/>
        </p:nvSpPr>
        <p:spPr>
          <a:xfrm>
            <a:off x="19597080" y="4563826"/>
            <a:ext cx="351032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Growth Achievement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4E34B77-D78E-621E-25F5-889AEF6BE60B}"/>
              </a:ext>
            </a:extLst>
          </p:cNvPr>
          <p:cNvSpPr txBox="1"/>
          <p:nvPr/>
        </p:nvSpPr>
        <p:spPr>
          <a:xfrm>
            <a:off x="18891347" y="5469031"/>
            <a:ext cx="3510330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3"/>
                </a:solidFill>
                <a:latin typeface="+mj-lt"/>
              </a:rPr>
              <a:t>53%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3"/>
              </a:solidFill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6E19F95-A86A-613C-DF3E-604B49FB984F}"/>
              </a:ext>
            </a:extLst>
          </p:cNvPr>
          <p:cNvGrpSpPr/>
          <p:nvPr/>
        </p:nvGrpSpPr>
        <p:grpSpPr>
          <a:xfrm>
            <a:off x="15565903" y="4869444"/>
            <a:ext cx="3373902" cy="1316948"/>
            <a:chOff x="7782951" y="2434722"/>
            <a:chExt cx="1686951" cy="658474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6B7212D-884C-A2E0-F777-3F1537A5C2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82951" y="2438400"/>
              <a:ext cx="706008" cy="654796"/>
            </a:xfrm>
            <a:prstGeom prst="line">
              <a:avLst/>
            </a:prstGeom>
            <a:ln>
              <a:solidFill>
                <a:schemeClr val="accent3"/>
              </a:solidFill>
              <a:headEnd type="none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0B4EB6E-AF4A-E2BA-43B6-568734EA3A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88959" y="2434722"/>
              <a:ext cx="980943" cy="3678"/>
            </a:xfrm>
            <a:prstGeom prst="line">
              <a:avLst/>
            </a:prstGeom>
            <a:ln>
              <a:solidFill>
                <a:schemeClr val="accent3"/>
              </a:solidFill>
              <a:headEnd type="oval" w="lg" len="lg"/>
              <a:tailEnd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8B1BA35F-1CF5-E40D-B8E1-39612F6D75BA}"/>
              </a:ext>
            </a:extLst>
          </p:cNvPr>
          <p:cNvSpPr txBox="1"/>
          <p:nvPr/>
        </p:nvSpPr>
        <p:spPr>
          <a:xfrm>
            <a:off x="2187388" y="3109492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Customer Satisfaction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838114-925E-4831-6DCA-96A75F91CC3E}"/>
              </a:ext>
            </a:extLst>
          </p:cNvPr>
          <p:cNvSpPr txBox="1"/>
          <p:nvPr/>
        </p:nvSpPr>
        <p:spPr>
          <a:xfrm>
            <a:off x="2645831" y="3969407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4"/>
                </a:solidFill>
                <a:latin typeface="+mj-lt"/>
              </a:rPr>
              <a:t>70%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49FDFE3-9923-06CA-CA83-1533EB026CDA}"/>
              </a:ext>
            </a:extLst>
          </p:cNvPr>
          <p:cNvGrpSpPr/>
          <p:nvPr/>
        </p:nvGrpSpPr>
        <p:grpSpPr>
          <a:xfrm>
            <a:off x="5767676" y="3409333"/>
            <a:ext cx="4671724" cy="3467598"/>
            <a:chOff x="2883838" y="1704666"/>
            <a:chExt cx="2335862" cy="1733799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9EE8BDD-EFCC-5A87-5C7F-5C60A4F8DCF5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80" y="1707555"/>
              <a:ext cx="1354920" cy="1730910"/>
            </a:xfrm>
            <a:prstGeom prst="line">
              <a:avLst/>
            </a:prstGeom>
            <a:ln>
              <a:solidFill>
                <a:schemeClr val="accent4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3209CC1-6774-1A78-5FE0-D668B92A42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1704666"/>
              <a:ext cx="980942" cy="0"/>
            </a:xfrm>
            <a:prstGeom prst="line">
              <a:avLst/>
            </a:prstGeom>
            <a:ln>
              <a:solidFill>
                <a:schemeClr val="accent4"/>
              </a:solidFill>
              <a:headEnd type="none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8E4D72CC-24AD-923C-E4CF-FA8743C7A307}"/>
              </a:ext>
            </a:extLst>
          </p:cNvPr>
          <p:cNvSpPr txBox="1"/>
          <p:nvPr/>
        </p:nvSpPr>
        <p:spPr>
          <a:xfrm>
            <a:off x="1520128" y="8146554"/>
            <a:ext cx="3377339" cy="1007181"/>
          </a:xfrm>
          <a:prstGeom prst="rect">
            <a:avLst/>
          </a:prstGeom>
          <a:noFill/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2800" b="1" dirty="0">
                <a:solidFill>
                  <a:schemeClr val="tx2"/>
                </a:solidFill>
                <a:latin typeface="+mj-lt"/>
              </a:rPr>
              <a:t>Performance Efficiency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AEC1F75-387C-6C57-F262-EDBABF318C90}"/>
              </a:ext>
            </a:extLst>
          </p:cNvPr>
          <p:cNvSpPr txBox="1"/>
          <p:nvPr/>
        </p:nvSpPr>
        <p:spPr>
          <a:xfrm>
            <a:off x="1978571" y="9052273"/>
            <a:ext cx="2861746" cy="1499623"/>
          </a:xfrm>
          <a:prstGeom prst="rect">
            <a:avLst/>
          </a:prstGeom>
          <a:noFill/>
          <a:effectLst>
            <a:outerShdw blurRad="63500" dist="63500" dir="5400000" algn="t" rotWithShape="0">
              <a:prstClr val="black">
                <a:alpha val="25000"/>
              </a:prstClr>
            </a:outerShdw>
          </a:effectLst>
        </p:spPr>
        <p:txBody>
          <a:bodyPr wrap="square" lIns="0" tIns="72000" rIns="0" bIns="72000" rtlCol="0">
            <a:spAutoFit/>
          </a:bodyPr>
          <a:lstStyle/>
          <a:p>
            <a:pPr algn="r">
              <a:spcBef>
                <a:spcPts val="2000"/>
              </a:spcBef>
            </a:pPr>
            <a:r>
              <a:rPr lang="en-US" sz="8800" b="1" dirty="0">
                <a:ln w="12700">
                  <a:solidFill>
                    <a:schemeClr val="bg2"/>
                  </a:solidFill>
                </a:ln>
                <a:solidFill>
                  <a:schemeClr val="accent1"/>
                </a:solidFill>
                <a:latin typeface="+mj-lt"/>
              </a:rPr>
              <a:t>91%</a:t>
            </a:r>
            <a:endParaRPr lang="en-US" sz="5600" b="1" dirty="0">
              <a:ln w="12700">
                <a:solidFill>
                  <a:schemeClr val="bg2"/>
                </a:solidFill>
              </a:ln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60" name="Group 459">
            <a:extLst>
              <a:ext uri="{FF2B5EF4-FFF2-40B4-BE49-F238E27FC236}">
                <a16:creationId xmlns:a16="http://schemas.microsoft.com/office/drawing/2014/main" id="{92F17119-6943-9BBE-D98E-4DAC30DA90A3}"/>
              </a:ext>
            </a:extLst>
          </p:cNvPr>
          <p:cNvGrpSpPr/>
          <p:nvPr/>
        </p:nvGrpSpPr>
        <p:grpSpPr>
          <a:xfrm>
            <a:off x="5137361" y="8432823"/>
            <a:ext cx="3257262" cy="1639962"/>
            <a:chOff x="2883838" y="3687725"/>
            <a:chExt cx="1628631" cy="819981"/>
          </a:xfrm>
        </p:grpSpPr>
        <p:cxnSp>
          <p:nvCxnSpPr>
            <p:cNvPr id="461" name="Straight Connector 460">
              <a:extLst>
                <a:ext uri="{FF2B5EF4-FFF2-40B4-BE49-F238E27FC236}">
                  <a16:creationId xmlns:a16="http://schemas.microsoft.com/office/drawing/2014/main" id="{F1E8D598-5D14-A3D7-DDE6-6145F105FA1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83838" y="3687725"/>
              <a:ext cx="980942" cy="0"/>
            </a:xfrm>
            <a:prstGeom prst="line">
              <a:avLst/>
            </a:prstGeom>
            <a:ln>
              <a:solidFill>
                <a:schemeClr val="accent1"/>
              </a:solidFill>
              <a:headEnd type="none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2" name="Straight Connector 461">
              <a:extLst>
                <a:ext uri="{FF2B5EF4-FFF2-40B4-BE49-F238E27FC236}">
                  <a16:creationId xmlns:a16="http://schemas.microsoft.com/office/drawing/2014/main" id="{D9C4BC99-0408-1B68-EB1B-D4AB4B787B14}"/>
                </a:ext>
              </a:extLst>
            </p:cNvPr>
            <p:cNvCxnSpPr>
              <a:cxnSpLocks/>
            </p:cNvCxnSpPr>
            <p:nvPr/>
          </p:nvCxnSpPr>
          <p:spPr>
            <a:xfrm>
              <a:off x="3864779" y="3687725"/>
              <a:ext cx="647690" cy="819981"/>
            </a:xfrm>
            <a:prstGeom prst="line">
              <a:avLst/>
            </a:prstGeom>
            <a:ln>
              <a:solidFill>
                <a:schemeClr val="accent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3" name="Rectangle 462">
            <a:extLst>
              <a:ext uri="{FF2B5EF4-FFF2-40B4-BE49-F238E27FC236}">
                <a16:creationId xmlns:a16="http://schemas.microsoft.com/office/drawing/2014/main" id="{15538DA7-33A6-7D4D-D632-8C8F87A44A75}"/>
              </a:ext>
            </a:extLst>
          </p:cNvPr>
          <p:cNvSpPr/>
          <p:nvPr/>
        </p:nvSpPr>
        <p:spPr>
          <a:xfrm>
            <a:off x="0" y="12541250"/>
            <a:ext cx="24384000" cy="1174749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Block Arc 463">
            <a:extLst>
              <a:ext uri="{FF2B5EF4-FFF2-40B4-BE49-F238E27FC236}">
                <a16:creationId xmlns:a16="http://schemas.microsoft.com/office/drawing/2014/main" id="{DD97B2DA-9126-3A1A-D7D5-B6EDBBABAE43}"/>
              </a:ext>
            </a:extLst>
          </p:cNvPr>
          <p:cNvSpPr/>
          <p:nvPr/>
        </p:nvSpPr>
        <p:spPr>
          <a:xfrm>
            <a:off x="7478154" y="7804030"/>
            <a:ext cx="9499764" cy="9499760"/>
          </a:xfrm>
          <a:prstGeom prst="blockArc">
            <a:avLst>
              <a:gd name="adj1" fmla="val 11639036"/>
              <a:gd name="adj2" fmla="val 15921"/>
              <a:gd name="adj3" fmla="val 11332"/>
            </a:avLst>
          </a:prstGeom>
          <a:solidFill>
            <a:schemeClr val="accent1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65" name="Block Arc 464">
            <a:extLst>
              <a:ext uri="{FF2B5EF4-FFF2-40B4-BE49-F238E27FC236}">
                <a16:creationId xmlns:a16="http://schemas.microsoft.com/office/drawing/2014/main" id="{DBAE06C0-492D-4A88-AD88-B896EC041798}"/>
              </a:ext>
            </a:extLst>
          </p:cNvPr>
          <p:cNvSpPr/>
          <p:nvPr/>
        </p:nvSpPr>
        <p:spPr>
          <a:xfrm>
            <a:off x="6274888" y="6600764"/>
            <a:ext cx="11906296" cy="11906292"/>
          </a:xfrm>
          <a:prstGeom prst="blockArc">
            <a:avLst>
              <a:gd name="adj1" fmla="val 13915028"/>
              <a:gd name="adj2" fmla="val 14904"/>
              <a:gd name="adj3" fmla="val 8693"/>
            </a:avLst>
          </a:prstGeom>
          <a:solidFill>
            <a:schemeClr val="accent4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66" name="Block Arc 465">
            <a:extLst>
              <a:ext uri="{FF2B5EF4-FFF2-40B4-BE49-F238E27FC236}">
                <a16:creationId xmlns:a16="http://schemas.microsoft.com/office/drawing/2014/main" id="{8595334C-9E35-654E-41FF-49D14D6E5FFD}"/>
              </a:ext>
            </a:extLst>
          </p:cNvPr>
          <p:cNvSpPr/>
          <p:nvPr/>
        </p:nvSpPr>
        <p:spPr>
          <a:xfrm>
            <a:off x="5042213" y="5348503"/>
            <a:ext cx="14372958" cy="14372958"/>
          </a:xfrm>
          <a:prstGeom prst="blockArc">
            <a:avLst>
              <a:gd name="adj1" fmla="val 15567587"/>
              <a:gd name="adj2" fmla="val 14489"/>
              <a:gd name="adj3" fmla="val 7511"/>
            </a:avLst>
          </a:prstGeom>
          <a:solidFill>
            <a:schemeClr val="accent3"/>
          </a:solidFill>
          <a:ln w="38100" cap="rnd" cmpd="sng">
            <a:noFill/>
            <a:prstDash val="sysDash"/>
            <a:miter lim="800000"/>
          </a:ln>
          <a:effectLst>
            <a:outerShdw blurRad="254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>
            <a:noAutofit/>
          </a:bodyPr>
          <a:lstStyle/>
          <a:p>
            <a:pPr algn="ctr">
              <a:spcBef>
                <a:spcPts val="2000"/>
              </a:spcBef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67" name="!!SubTitle">
            <a:extLst>
              <a:ext uri="{FF2B5EF4-FFF2-40B4-BE49-F238E27FC236}">
                <a16:creationId xmlns:a16="http://schemas.microsoft.com/office/drawing/2014/main" id="{DDFECD10-62E3-BC08-C17E-894AF0D3C8E3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68" name="!!MainTitle1">
            <a:extLst>
              <a:ext uri="{FF2B5EF4-FFF2-40B4-BE49-F238E27FC236}">
                <a16:creationId xmlns:a16="http://schemas.microsoft.com/office/drawing/2014/main" id="{8F1A143F-C80B-ED00-0832-44706E7B8AA1}"/>
              </a:ext>
            </a:extLst>
          </p:cNvPr>
          <p:cNvSpPr txBox="1"/>
          <p:nvPr/>
        </p:nvSpPr>
        <p:spPr>
          <a:xfrm>
            <a:off x="6170770" y="1190307"/>
            <a:ext cx="1204252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Operations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</a:p>
        </p:txBody>
      </p:sp>
      <p:sp>
        <p:nvSpPr>
          <p:cNvPr id="469" name="!!SlideOcean">
            <a:extLst>
              <a:ext uri="{FF2B5EF4-FFF2-40B4-BE49-F238E27FC236}">
                <a16:creationId xmlns:a16="http://schemas.microsoft.com/office/drawing/2014/main" id="{8D424D8F-F673-319E-C883-5725CE645660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4000"/>
    </mc:Choice>
    <mc:Fallback>
      <p:transition advClick="0" advTm="4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4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1" grpId="0" animBg="1"/>
          <p:bldP spid="32" grpId="0"/>
          <p:bldP spid="33" grpId="0"/>
          <p:bldP spid="37" grpId="0"/>
          <p:bldP spid="38" grpId="0"/>
          <p:bldP spid="42" grpId="0"/>
          <p:bldP spid="43" grpId="0"/>
          <p:bldP spid="464" grpId="0" animBg="1"/>
          <p:bldP spid="465" grpId="0" animBg="1"/>
          <p:bldP spid="466" grpId="0" animBg="1"/>
          <p:bldP spid="467" grpId="0"/>
          <p:bldP spid="46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" dur="8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80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3" dur="8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80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8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80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4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75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2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1" grpId="0" animBg="1"/>
          <p:bldP spid="32" grpId="0"/>
          <p:bldP spid="33" grpId="0"/>
          <p:bldP spid="37" grpId="0"/>
          <p:bldP spid="38" grpId="0"/>
          <p:bldP spid="42" grpId="0"/>
          <p:bldP spid="43" grpId="0"/>
          <p:bldP spid="464" grpId="0" animBg="1"/>
          <p:bldP spid="465" grpId="0" animBg="1"/>
          <p:bldP spid="466" grpId="0" animBg="1"/>
          <p:bldP spid="467" grpId="0"/>
          <p:bldP spid="468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D_93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716B3"/>
      </a:accent1>
      <a:accent2>
        <a:srgbClr val="1ABC9C"/>
      </a:accent2>
      <a:accent3>
        <a:srgbClr val="5B6A37"/>
      </a:accent3>
      <a:accent4>
        <a:srgbClr val="ABEBC6"/>
      </a:accent4>
      <a:accent5>
        <a:srgbClr val="95D3A5"/>
      </a:accent5>
      <a:accent6>
        <a:srgbClr val="E3D6C3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96">
      <a:dk1>
        <a:srgbClr val="E5E8EC"/>
      </a:dk1>
      <a:lt1>
        <a:srgbClr val="000000"/>
      </a:lt1>
      <a:dk2>
        <a:srgbClr val="D1E1F6"/>
      </a:dk2>
      <a:lt2>
        <a:srgbClr val="2E2DA1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Resume - Colors 04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10688</TotalTime>
  <Words>220</Words>
  <Application>Microsoft Office PowerPoint</Application>
  <PresentationFormat>Custom</PresentationFormat>
  <Paragraphs>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10</vt:i4>
      </vt:variant>
    </vt:vector>
  </HeadingPairs>
  <TitlesOfParts>
    <vt:vector size="34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79 - Operations Performance</dc:title>
  <dc:creator>Slide Ocean</dc:creator>
  <cp:lastModifiedBy>SO</cp:lastModifiedBy>
  <cp:revision>2405</cp:revision>
  <dcterms:created xsi:type="dcterms:W3CDTF">2024-04-24T08:43:56Z</dcterms:created>
  <dcterms:modified xsi:type="dcterms:W3CDTF">2025-10-12T01:03:11Z</dcterms:modified>
</cp:coreProperties>
</file>