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30"/>
  </p:notesMasterIdLst>
  <p:handoutMasterIdLst>
    <p:handoutMasterId r:id="rId31"/>
  </p:handoutMasterIdLst>
  <p:sldIdLst>
    <p:sldId id="2147378211" r:id="rId20"/>
    <p:sldId id="2147378227" r:id="rId21"/>
    <p:sldId id="2147378234" r:id="rId22"/>
    <p:sldId id="2147378182" r:id="rId23"/>
    <p:sldId id="2147378224" r:id="rId24"/>
    <p:sldId id="2147378225" r:id="rId25"/>
    <p:sldId id="2147378233" r:id="rId26"/>
    <p:sldId id="2147378229" r:id="rId27"/>
    <p:sldId id="2147378183" r:id="rId28"/>
    <p:sldId id="2147378218" r:id="rId29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D054F"/>
    <a:srgbClr val="ECBA9C"/>
    <a:srgbClr val="EFC6AC"/>
    <a:srgbClr val="F5CDBB"/>
    <a:srgbClr val="000000"/>
    <a:srgbClr val="A152FD"/>
    <a:srgbClr val="0B0A0E"/>
    <a:srgbClr val="003366"/>
    <a:srgbClr val="4457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56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E1001B1F-EF7F-13C0-B10A-5CE0932AB881}"/>
              </a:ext>
            </a:extLst>
          </p:cNvPr>
          <p:cNvSpPr/>
          <p:nvPr/>
        </p:nvSpPr>
        <p:spPr>
          <a:xfrm>
            <a:off x="4254990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024F0D-9AEA-ACF8-78E8-1013869B492F}"/>
              </a:ext>
            </a:extLst>
          </p:cNvPr>
          <p:cNvSpPr txBox="1"/>
          <p:nvPr/>
        </p:nvSpPr>
        <p:spPr>
          <a:xfrm rot="10800000" flipV="1">
            <a:off x="4385019" y="10903045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Đánh giá năng lực kỹ thuật và nguồn lực nội bộ.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22017B-97EB-6D64-266D-F094D2851C31}"/>
              </a:ext>
            </a:extLst>
          </p:cNvPr>
          <p:cNvSpPr txBox="1"/>
          <p:nvPr/>
        </p:nvSpPr>
        <p:spPr>
          <a:xfrm rot="10800000" flipV="1">
            <a:off x="4268844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Assess Capability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B1F65BA-FAE6-2FA2-0224-846FC67A3136}"/>
              </a:ext>
            </a:extLst>
          </p:cNvPr>
          <p:cNvSpPr/>
          <p:nvPr/>
        </p:nvSpPr>
        <p:spPr>
          <a:xfrm flipV="1">
            <a:off x="6757863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6B6822-D2EF-34BD-FD18-EB608D283245}"/>
              </a:ext>
            </a:extLst>
          </p:cNvPr>
          <p:cNvSpPr txBox="1"/>
          <p:nvPr/>
        </p:nvSpPr>
        <p:spPr>
          <a:xfrm>
            <a:off x="6887892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Xác định điểm cần cải thiện qua dữ liệu và phản hồi.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B1DC1C-4798-BD8F-A653-57C462F38173}"/>
              </a:ext>
            </a:extLst>
          </p:cNvPr>
          <p:cNvSpPr txBox="1"/>
          <p:nvPr/>
        </p:nvSpPr>
        <p:spPr>
          <a:xfrm>
            <a:off x="6771716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Identify Needs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E4221BD-60E9-1088-0803-FCACFF4925D1}"/>
              </a:ext>
            </a:extLst>
          </p:cNvPr>
          <p:cNvSpPr/>
          <p:nvPr/>
        </p:nvSpPr>
        <p:spPr>
          <a:xfrm>
            <a:off x="9260736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3BC4DD-7231-C60D-5A2A-1F5D93E94320}"/>
              </a:ext>
            </a:extLst>
          </p:cNvPr>
          <p:cNvSpPr txBox="1"/>
          <p:nvPr/>
        </p:nvSpPr>
        <p:spPr>
          <a:xfrm rot="10800000" flipV="1">
            <a:off x="9390765" y="10903045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Lựa chọn </a:t>
            </a:r>
            <a:r>
              <a:rPr lang="en-US" sz="2000" dirty="0" err="1">
                <a:solidFill>
                  <a:schemeClr val="tx2"/>
                </a:solidFill>
              </a:rPr>
              <a:t>các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vi-VN" sz="2000" dirty="0">
                <a:solidFill>
                  <a:schemeClr val="tx2"/>
                </a:solidFill>
              </a:rPr>
              <a:t>nền tảng</a:t>
            </a:r>
            <a:r>
              <a:rPr lang="en-US" sz="2000" dirty="0">
                <a:solidFill>
                  <a:schemeClr val="tx2"/>
                </a:solidFill>
              </a:rPr>
              <a:t>, </a:t>
            </a:r>
            <a:r>
              <a:rPr lang="vi-VN" sz="2000" dirty="0">
                <a:solidFill>
                  <a:schemeClr val="tx2"/>
                </a:solidFill>
              </a:rPr>
              <a:t>công nghệ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và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công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cụ</a:t>
            </a:r>
            <a:r>
              <a:rPr lang="vi-VN" sz="2000" dirty="0">
                <a:solidFill>
                  <a:schemeClr val="tx2"/>
                </a:solidFill>
              </a:rPr>
              <a:t> phù hợp.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34DF02-7E53-AD4D-4D42-18033C946A56}"/>
              </a:ext>
            </a:extLst>
          </p:cNvPr>
          <p:cNvSpPr txBox="1"/>
          <p:nvPr/>
        </p:nvSpPr>
        <p:spPr>
          <a:xfrm rot="10800000" flipV="1">
            <a:off x="9274590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Choose Tools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DD7CB68-8D79-E30B-66D4-0C0BCEA296DF}"/>
              </a:ext>
            </a:extLst>
          </p:cNvPr>
          <p:cNvSpPr/>
          <p:nvPr/>
        </p:nvSpPr>
        <p:spPr>
          <a:xfrm flipV="1">
            <a:off x="11763609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562181-26A1-BFC6-DE9F-9837590BD510}"/>
              </a:ext>
            </a:extLst>
          </p:cNvPr>
          <p:cNvSpPr txBox="1"/>
          <p:nvPr/>
        </p:nvSpPr>
        <p:spPr>
          <a:xfrm>
            <a:off x="11893638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Thử nghiệm giải pháp trong phạm vi nhỏ.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1C23A0-EF76-91D1-CEF0-1F71368A7922}"/>
              </a:ext>
            </a:extLst>
          </p:cNvPr>
          <p:cNvSpPr txBox="1"/>
          <p:nvPr/>
        </p:nvSpPr>
        <p:spPr>
          <a:xfrm>
            <a:off x="11777462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Pilot Project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C61C2E7-D06E-AE49-C318-EBC96428E65F}"/>
              </a:ext>
            </a:extLst>
          </p:cNvPr>
          <p:cNvSpPr/>
          <p:nvPr/>
        </p:nvSpPr>
        <p:spPr>
          <a:xfrm>
            <a:off x="14266482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D2CBB1-5F22-871B-31E2-0B25478B4570}"/>
              </a:ext>
            </a:extLst>
          </p:cNvPr>
          <p:cNvSpPr txBox="1"/>
          <p:nvPr/>
        </p:nvSpPr>
        <p:spPr>
          <a:xfrm rot="10800000" flipV="1">
            <a:off x="14396511" y="10903045"/>
            <a:ext cx="239583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Mở rộng và triển khai toàn tổ chức.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50DF93C-B88F-BE98-FFB4-9920BEDA46D2}"/>
              </a:ext>
            </a:extLst>
          </p:cNvPr>
          <p:cNvSpPr txBox="1"/>
          <p:nvPr/>
        </p:nvSpPr>
        <p:spPr>
          <a:xfrm rot="10800000" flipV="1">
            <a:off x="14280336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Implement Change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54EDD20-4401-FFFB-0876-71B8879EE5D5}"/>
              </a:ext>
            </a:extLst>
          </p:cNvPr>
          <p:cNvSpPr/>
          <p:nvPr/>
        </p:nvSpPr>
        <p:spPr>
          <a:xfrm flipV="1">
            <a:off x="16769355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BAE2AC9-AAB2-6D52-E011-699E71C23FD8}"/>
              </a:ext>
            </a:extLst>
          </p:cNvPr>
          <p:cNvSpPr txBox="1"/>
          <p:nvPr/>
        </p:nvSpPr>
        <p:spPr>
          <a:xfrm>
            <a:off x="16899384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Đo lường hiệu quả, ROI và trải nghiệm người dùng.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1E007B-6969-E7C8-D1A7-A46B6C399584}"/>
              </a:ext>
            </a:extLst>
          </p:cNvPr>
          <p:cNvSpPr txBox="1"/>
          <p:nvPr/>
        </p:nvSpPr>
        <p:spPr>
          <a:xfrm>
            <a:off x="16783208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Measure Impact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DACFF88-6800-041F-E1E7-D3453B0A20C4}"/>
              </a:ext>
            </a:extLst>
          </p:cNvPr>
          <p:cNvSpPr/>
          <p:nvPr/>
        </p:nvSpPr>
        <p:spPr>
          <a:xfrm>
            <a:off x="19272230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AD5295-F941-5A4D-CE86-9B20723648C0}"/>
              </a:ext>
            </a:extLst>
          </p:cNvPr>
          <p:cNvSpPr txBox="1"/>
          <p:nvPr/>
        </p:nvSpPr>
        <p:spPr>
          <a:xfrm rot="10800000" flipV="1">
            <a:off x="19402259" y="10749157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Duy trì văn hóa số và tư duy đổi mới liên tục.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56ED5F0-F648-1FAE-7497-5DB9E872F5F9}"/>
              </a:ext>
            </a:extLst>
          </p:cNvPr>
          <p:cNvSpPr txBox="1"/>
          <p:nvPr/>
        </p:nvSpPr>
        <p:spPr>
          <a:xfrm rot="10800000" flipV="1">
            <a:off x="19286084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Sustain Culture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3556DFE-CAD3-3E40-6943-C5BB7CC032DB}"/>
              </a:ext>
            </a:extLst>
          </p:cNvPr>
          <p:cNvSpPr/>
          <p:nvPr/>
        </p:nvSpPr>
        <p:spPr>
          <a:xfrm flipV="1">
            <a:off x="1752117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DF783E-5C65-E687-4823-95D9C1619E89}"/>
              </a:ext>
            </a:extLst>
          </p:cNvPr>
          <p:cNvSpPr txBox="1"/>
          <p:nvPr/>
        </p:nvSpPr>
        <p:spPr>
          <a:xfrm>
            <a:off x="1882146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Truyền cảm hứng về tầm nhìn chuyển đổi số.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5C2AC65-823B-BC52-A2D0-74E8893BC8EF}"/>
              </a:ext>
            </a:extLst>
          </p:cNvPr>
          <p:cNvSpPr txBox="1"/>
          <p:nvPr/>
        </p:nvSpPr>
        <p:spPr>
          <a:xfrm>
            <a:off x="1765970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Inspire Vision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6" name="!!SlideOcean">
            <a:extLst>
              <a:ext uri="{FF2B5EF4-FFF2-40B4-BE49-F238E27FC236}">
                <a16:creationId xmlns:a16="http://schemas.microsoft.com/office/drawing/2014/main" id="{2E12ADBE-0EB8-2861-1F04-E90AFFD73F5D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7" name="!!SubTitle">
            <a:extLst>
              <a:ext uri="{FF2B5EF4-FFF2-40B4-BE49-F238E27FC236}">
                <a16:creationId xmlns:a16="http://schemas.microsoft.com/office/drawing/2014/main" id="{BBF5BE07-744F-D715-1E04-265A7F93D647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8" name="!!MainTitle1">
            <a:extLst>
              <a:ext uri="{FF2B5EF4-FFF2-40B4-BE49-F238E27FC236}">
                <a16:creationId xmlns:a16="http://schemas.microsoft.com/office/drawing/2014/main" id="{0DB05A8C-20C6-2F70-ACAF-0A7BE801B646}"/>
              </a:ext>
            </a:extLst>
          </p:cNvPr>
          <p:cNvSpPr txBox="1"/>
          <p:nvPr/>
        </p:nvSpPr>
        <p:spPr>
          <a:xfrm>
            <a:off x="4803564" y="1090280"/>
            <a:ext cx="1477693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Digital</a:t>
            </a:r>
            <a:r>
              <a:rPr kumimoji="0" lang="en-US" sz="8800" b="1" i="0" u="none" strike="noStrike" kern="1200" cap="none" spc="0" normalizeH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Innovation Journey</a:t>
            </a:r>
          </a:p>
        </p:txBody>
      </p:sp>
      <p:grpSp>
        <p:nvGrpSpPr>
          <p:cNvPr id="29" name="Group 4">
            <a:extLst>
              <a:ext uri="{FF2B5EF4-FFF2-40B4-BE49-F238E27FC236}">
                <a16:creationId xmlns:a16="http://schemas.microsoft.com/office/drawing/2014/main" id="{6F60CBDD-ACD4-27FE-A46B-F793B944A930}"/>
              </a:ext>
            </a:extLst>
          </p:cNvPr>
          <p:cNvGrpSpPr>
            <a:grpSpLocks/>
          </p:cNvGrpSpPr>
          <p:nvPr/>
        </p:nvGrpSpPr>
        <p:grpSpPr bwMode="auto">
          <a:xfrm>
            <a:off x="15974828" y="7944079"/>
            <a:ext cx="822796" cy="523790"/>
            <a:chOff x="3651250" y="1906588"/>
            <a:chExt cx="615950" cy="392112"/>
          </a:xfrm>
          <a:solidFill>
            <a:schemeClr val="bg1">
              <a:lumMod val="95000"/>
            </a:schemeClr>
          </a:solidFill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888BA6DD-7EDA-3D2F-4875-C85F41BC1B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5088" y="1941513"/>
              <a:ext cx="168275" cy="322262"/>
            </a:xfrm>
            <a:custGeom>
              <a:avLst/>
              <a:gdLst>
                <a:gd name="T0" fmla="*/ 2147483646 w 468"/>
                <a:gd name="T1" fmla="*/ 2147483646 h 894"/>
                <a:gd name="T2" fmla="*/ 2147483646 w 468"/>
                <a:gd name="T3" fmla="*/ 2147483646 h 894"/>
                <a:gd name="T4" fmla="*/ 2147483646 w 468"/>
                <a:gd name="T5" fmla="*/ 0 h 894"/>
                <a:gd name="T6" fmla="*/ 0 w 468"/>
                <a:gd name="T7" fmla="*/ 2147483646 h 894"/>
                <a:gd name="T8" fmla="*/ 2147483646 w 468"/>
                <a:gd name="T9" fmla="*/ 2147483646 h 8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8" h="894">
                  <a:moveTo>
                    <a:pt x="233" y="893"/>
                  </a:moveTo>
                  <a:cubicBezTo>
                    <a:pt x="363" y="893"/>
                    <a:pt x="467" y="693"/>
                    <a:pt x="467" y="447"/>
                  </a:cubicBezTo>
                  <a:cubicBezTo>
                    <a:pt x="467" y="201"/>
                    <a:pt x="362" y="0"/>
                    <a:pt x="233" y="0"/>
                  </a:cubicBezTo>
                  <a:cubicBezTo>
                    <a:pt x="103" y="0"/>
                    <a:pt x="0" y="201"/>
                    <a:pt x="0" y="447"/>
                  </a:cubicBezTo>
                  <a:cubicBezTo>
                    <a:pt x="0" y="693"/>
                    <a:pt x="104" y="893"/>
                    <a:pt x="233" y="89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1" name="Freeform 23">
              <a:extLst>
                <a:ext uri="{FF2B5EF4-FFF2-40B4-BE49-F238E27FC236}">
                  <a16:creationId xmlns:a16="http://schemas.microsoft.com/office/drawing/2014/main" id="{4A2AA6DA-37B5-5E99-1D19-E3063628C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0500" y="1906588"/>
              <a:ext cx="266700" cy="392112"/>
            </a:xfrm>
            <a:custGeom>
              <a:avLst/>
              <a:gdLst>
                <a:gd name="T0" fmla="*/ 2147483646 w 740"/>
                <a:gd name="T1" fmla="*/ 2147483646 h 1087"/>
                <a:gd name="T2" fmla="*/ 0 w 740"/>
                <a:gd name="T3" fmla="*/ 2147483646 h 1087"/>
                <a:gd name="T4" fmla="*/ 2147483646 w 740"/>
                <a:gd name="T5" fmla="*/ 2147483646 h 1087"/>
                <a:gd name="T6" fmla="*/ 2147483646 w 740"/>
                <a:gd name="T7" fmla="*/ 2147483646 h 1087"/>
                <a:gd name="T8" fmla="*/ 2147483646 w 740"/>
                <a:gd name="T9" fmla="*/ 0 h 1087"/>
                <a:gd name="T10" fmla="*/ 0 w 740"/>
                <a:gd name="T11" fmla="*/ 1783755365 h 1087"/>
                <a:gd name="T12" fmla="*/ 2147483646 w 740"/>
                <a:gd name="T13" fmla="*/ 2147483646 h 1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40" h="1087">
                  <a:moveTo>
                    <a:pt x="236" y="543"/>
                  </a:moveTo>
                  <a:cubicBezTo>
                    <a:pt x="236" y="619"/>
                    <a:pt x="219" y="865"/>
                    <a:pt x="0" y="1048"/>
                  </a:cubicBezTo>
                  <a:cubicBezTo>
                    <a:pt x="61" y="1071"/>
                    <a:pt x="127" y="1086"/>
                    <a:pt x="196" y="1086"/>
                  </a:cubicBezTo>
                  <a:cubicBezTo>
                    <a:pt x="495" y="1086"/>
                    <a:pt x="739" y="842"/>
                    <a:pt x="739" y="543"/>
                  </a:cubicBezTo>
                  <a:cubicBezTo>
                    <a:pt x="739" y="243"/>
                    <a:pt x="495" y="0"/>
                    <a:pt x="196" y="0"/>
                  </a:cubicBezTo>
                  <a:cubicBezTo>
                    <a:pt x="125" y="0"/>
                    <a:pt x="59" y="15"/>
                    <a:pt x="0" y="38"/>
                  </a:cubicBezTo>
                  <a:cubicBezTo>
                    <a:pt x="219" y="221"/>
                    <a:pt x="236" y="469"/>
                    <a:pt x="236" y="5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2" name="Freeform 24">
              <a:extLst>
                <a:ext uri="{FF2B5EF4-FFF2-40B4-BE49-F238E27FC236}">
                  <a16:creationId xmlns:a16="http://schemas.microsoft.com/office/drawing/2014/main" id="{9C875721-0DBE-558F-5C09-2F0112D4F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1250" y="1906588"/>
              <a:ext cx="266700" cy="392112"/>
            </a:xfrm>
            <a:custGeom>
              <a:avLst/>
              <a:gdLst>
                <a:gd name="T0" fmla="*/ 2147483646 w 742"/>
                <a:gd name="T1" fmla="*/ 2147483646 h 1087"/>
                <a:gd name="T2" fmla="*/ 2147483646 w 742"/>
                <a:gd name="T3" fmla="*/ 2147483646 h 1087"/>
                <a:gd name="T4" fmla="*/ 2147483646 w 742"/>
                <a:gd name="T5" fmla="*/ 2147483646 h 1087"/>
                <a:gd name="T6" fmla="*/ 2147483646 w 742"/>
                <a:gd name="T7" fmla="*/ 2147483646 h 1087"/>
                <a:gd name="T8" fmla="*/ 2147483646 w 742"/>
                <a:gd name="T9" fmla="*/ 2147483646 h 1087"/>
                <a:gd name="T10" fmla="*/ 2147483646 w 742"/>
                <a:gd name="T11" fmla="*/ 2147483646 h 1087"/>
                <a:gd name="T12" fmla="*/ 2147483646 w 742"/>
                <a:gd name="T13" fmla="*/ 2147483646 h 1087"/>
                <a:gd name="T14" fmla="*/ 2147483646 w 742"/>
                <a:gd name="T15" fmla="*/ 1783755365 h 1087"/>
                <a:gd name="T16" fmla="*/ 2147483646 w 742"/>
                <a:gd name="T17" fmla="*/ 0 h 1087"/>
                <a:gd name="T18" fmla="*/ 139269877 w 742"/>
                <a:gd name="T19" fmla="*/ 2147483646 h 1087"/>
                <a:gd name="T20" fmla="*/ 2147483646 w 742"/>
                <a:gd name="T21" fmla="*/ 2147483646 h 10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42" h="1087">
                  <a:moveTo>
                    <a:pt x="546" y="1086"/>
                  </a:moveTo>
                  <a:cubicBezTo>
                    <a:pt x="617" y="1086"/>
                    <a:pt x="683" y="1071"/>
                    <a:pt x="741" y="1048"/>
                  </a:cubicBezTo>
                  <a:cubicBezTo>
                    <a:pt x="693" y="1008"/>
                    <a:pt x="655" y="964"/>
                    <a:pt x="624" y="921"/>
                  </a:cubicBezTo>
                  <a:cubicBezTo>
                    <a:pt x="599" y="926"/>
                    <a:pt x="571" y="932"/>
                    <a:pt x="543" y="932"/>
                  </a:cubicBezTo>
                  <a:cubicBezTo>
                    <a:pt x="327" y="932"/>
                    <a:pt x="155" y="756"/>
                    <a:pt x="155" y="543"/>
                  </a:cubicBezTo>
                  <a:cubicBezTo>
                    <a:pt x="155" y="328"/>
                    <a:pt x="330" y="155"/>
                    <a:pt x="543" y="155"/>
                  </a:cubicBezTo>
                  <a:cubicBezTo>
                    <a:pt x="571" y="155"/>
                    <a:pt x="599" y="160"/>
                    <a:pt x="624" y="165"/>
                  </a:cubicBezTo>
                  <a:cubicBezTo>
                    <a:pt x="655" y="122"/>
                    <a:pt x="693" y="79"/>
                    <a:pt x="741" y="38"/>
                  </a:cubicBezTo>
                  <a:cubicBezTo>
                    <a:pt x="680" y="16"/>
                    <a:pt x="614" y="0"/>
                    <a:pt x="546" y="0"/>
                  </a:cubicBezTo>
                  <a:cubicBezTo>
                    <a:pt x="246" y="0"/>
                    <a:pt x="3" y="244"/>
                    <a:pt x="3" y="543"/>
                  </a:cubicBezTo>
                  <a:cubicBezTo>
                    <a:pt x="0" y="843"/>
                    <a:pt x="244" y="1086"/>
                    <a:pt x="546" y="10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33" name="Freeform 84">
            <a:extLst>
              <a:ext uri="{FF2B5EF4-FFF2-40B4-BE49-F238E27FC236}">
                <a16:creationId xmlns:a16="http://schemas.microsoft.com/office/drawing/2014/main" id="{00D67C54-C07B-F559-261E-DAC884955E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0588" y="7905907"/>
            <a:ext cx="831282" cy="600136"/>
          </a:xfrm>
          <a:custGeom>
            <a:avLst/>
            <a:gdLst>
              <a:gd name="T0" fmla="*/ 82080805 w 1935"/>
              <a:gd name="T1" fmla="*/ 0 h 1397"/>
              <a:gd name="T2" fmla="*/ 82080805 w 1935"/>
              <a:gd name="T3" fmla="*/ 0 h 1397"/>
              <a:gd name="T4" fmla="*/ 0 w 1935"/>
              <a:gd name="T5" fmla="*/ 82110964 h 1397"/>
              <a:gd name="T6" fmla="*/ 82080805 w 1935"/>
              <a:gd name="T7" fmla="*/ 161674056 h 1397"/>
              <a:gd name="T8" fmla="*/ 161730565 w 1935"/>
              <a:gd name="T9" fmla="*/ 82110964 h 1397"/>
              <a:gd name="T10" fmla="*/ 82080805 w 1935"/>
              <a:gd name="T11" fmla="*/ 0 h 1397"/>
              <a:gd name="T12" fmla="*/ 82080805 w 1935"/>
              <a:gd name="T13" fmla="*/ 141754348 h 1397"/>
              <a:gd name="T14" fmla="*/ 82080805 w 1935"/>
              <a:gd name="T15" fmla="*/ 141754348 h 1397"/>
              <a:gd name="T16" fmla="*/ 19912520 w 1935"/>
              <a:gd name="T17" fmla="*/ 82110964 h 1397"/>
              <a:gd name="T18" fmla="*/ 82080805 w 1935"/>
              <a:gd name="T19" fmla="*/ 19919708 h 1397"/>
              <a:gd name="T20" fmla="*/ 141818366 w 1935"/>
              <a:gd name="T21" fmla="*/ 82110964 h 1397"/>
              <a:gd name="T22" fmla="*/ 82080805 w 1935"/>
              <a:gd name="T23" fmla="*/ 141754348 h 1397"/>
              <a:gd name="T24" fmla="*/ 161730565 w 1935"/>
              <a:gd name="T25" fmla="*/ 2432134 h 1397"/>
              <a:gd name="T26" fmla="*/ 161730565 w 1935"/>
              <a:gd name="T27" fmla="*/ 2432134 h 1397"/>
              <a:gd name="T28" fmla="*/ 161730565 w 1935"/>
              <a:gd name="T29" fmla="*/ 22351842 h 1397"/>
              <a:gd name="T30" fmla="*/ 203986651 w 1935"/>
              <a:gd name="T31" fmla="*/ 82110964 h 1397"/>
              <a:gd name="T32" fmla="*/ 161730565 w 1935"/>
              <a:gd name="T33" fmla="*/ 139322214 h 1397"/>
              <a:gd name="T34" fmla="*/ 161730565 w 1935"/>
              <a:gd name="T35" fmla="*/ 159241922 h 1397"/>
              <a:gd name="T36" fmla="*/ 223899171 w 1935"/>
              <a:gd name="T37" fmla="*/ 82110964 h 1397"/>
              <a:gd name="T38" fmla="*/ 161730565 w 1935"/>
              <a:gd name="T39" fmla="*/ 2432134 h 13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935" h="1397">
                <a:moveTo>
                  <a:pt x="709" y="0"/>
                </a:moveTo>
                <a:lnTo>
                  <a:pt x="709" y="0"/>
                </a:lnTo>
                <a:cubicBezTo>
                  <a:pt x="301" y="0"/>
                  <a:pt x="0" y="300"/>
                  <a:pt x="0" y="709"/>
                </a:cubicBezTo>
                <a:cubicBezTo>
                  <a:pt x="0" y="1095"/>
                  <a:pt x="301" y="1396"/>
                  <a:pt x="709" y="1396"/>
                </a:cubicBezTo>
                <a:cubicBezTo>
                  <a:pt x="1096" y="1396"/>
                  <a:pt x="1397" y="1095"/>
                  <a:pt x="1397" y="709"/>
                </a:cubicBezTo>
                <a:cubicBezTo>
                  <a:pt x="1397" y="300"/>
                  <a:pt x="1096" y="0"/>
                  <a:pt x="709" y="0"/>
                </a:cubicBezTo>
                <a:close/>
                <a:moveTo>
                  <a:pt x="709" y="1224"/>
                </a:moveTo>
                <a:lnTo>
                  <a:pt x="709" y="1224"/>
                </a:lnTo>
                <a:cubicBezTo>
                  <a:pt x="408" y="1224"/>
                  <a:pt x="172" y="988"/>
                  <a:pt x="172" y="709"/>
                </a:cubicBezTo>
                <a:cubicBezTo>
                  <a:pt x="172" y="408"/>
                  <a:pt x="408" y="172"/>
                  <a:pt x="709" y="172"/>
                </a:cubicBezTo>
                <a:cubicBezTo>
                  <a:pt x="989" y="172"/>
                  <a:pt x="1225" y="408"/>
                  <a:pt x="1225" y="709"/>
                </a:cubicBezTo>
                <a:cubicBezTo>
                  <a:pt x="1225" y="988"/>
                  <a:pt x="989" y="1224"/>
                  <a:pt x="709" y="1224"/>
                </a:cubicBezTo>
                <a:close/>
                <a:moveTo>
                  <a:pt x="1397" y="21"/>
                </a:moveTo>
                <a:lnTo>
                  <a:pt x="1397" y="21"/>
                </a:lnTo>
                <a:cubicBezTo>
                  <a:pt x="1397" y="193"/>
                  <a:pt x="1397" y="193"/>
                  <a:pt x="1397" y="193"/>
                </a:cubicBezTo>
                <a:cubicBezTo>
                  <a:pt x="1611" y="279"/>
                  <a:pt x="1762" y="472"/>
                  <a:pt x="1762" y="709"/>
                </a:cubicBezTo>
                <a:cubicBezTo>
                  <a:pt x="1762" y="923"/>
                  <a:pt x="1611" y="1117"/>
                  <a:pt x="1397" y="1203"/>
                </a:cubicBezTo>
                <a:cubicBezTo>
                  <a:pt x="1397" y="1375"/>
                  <a:pt x="1397" y="1375"/>
                  <a:pt x="1397" y="1375"/>
                </a:cubicBezTo>
                <a:cubicBezTo>
                  <a:pt x="1697" y="1310"/>
                  <a:pt x="1934" y="1031"/>
                  <a:pt x="1934" y="709"/>
                </a:cubicBezTo>
                <a:cubicBezTo>
                  <a:pt x="1934" y="365"/>
                  <a:pt x="1697" y="86"/>
                  <a:pt x="1397" y="2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34" name="Group 6">
            <a:extLst>
              <a:ext uri="{FF2B5EF4-FFF2-40B4-BE49-F238E27FC236}">
                <a16:creationId xmlns:a16="http://schemas.microsoft.com/office/drawing/2014/main" id="{6CB38B56-B714-8E18-D71A-7708B3742654}"/>
              </a:ext>
            </a:extLst>
          </p:cNvPr>
          <p:cNvGrpSpPr>
            <a:grpSpLocks/>
          </p:cNvGrpSpPr>
          <p:nvPr/>
        </p:nvGrpSpPr>
        <p:grpSpPr bwMode="auto">
          <a:xfrm>
            <a:off x="13478247" y="7817902"/>
            <a:ext cx="759180" cy="776146"/>
            <a:chOff x="2318130" y="3512536"/>
            <a:chExt cx="567438" cy="581346"/>
          </a:xfrm>
          <a:solidFill>
            <a:schemeClr val="bg1">
              <a:lumMod val="95000"/>
            </a:schemeClr>
          </a:solidFill>
        </p:grpSpPr>
        <p:sp>
          <p:nvSpPr>
            <p:cNvPr id="35" name="Freeform 39">
              <a:extLst>
                <a:ext uri="{FF2B5EF4-FFF2-40B4-BE49-F238E27FC236}">
                  <a16:creationId xmlns:a16="http://schemas.microsoft.com/office/drawing/2014/main" id="{A660AA29-7DCD-2D1E-2599-38832723F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8130" y="3512536"/>
              <a:ext cx="485382" cy="553530"/>
            </a:xfrm>
            <a:custGeom>
              <a:avLst/>
              <a:gdLst>
                <a:gd name="T0" fmla="*/ 152310787 w 1537"/>
                <a:gd name="T1" fmla="*/ 44852015 h 1755"/>
                <a:gd name="T2" fmla="*/ 152310787 w 1537"/>
                <a:gd name="T3" fmla="*/ 44852015 h 1755"/>
                <a:gd name="T4" fmla="*/ 152310787 w 1537"/>
                <a:gd name="T5" fmla="*/ 109574969 h 1755"/>
                <a:gd name="T6" fmla="*/ 174850260 w 1537"/>
                <a:gd name="T7" fmla="*/ 119453666 h 1755"/>
                <a:gd name="T8" fmla="*/ 174850260 w 1537"/>
                <a:gd name="T9" fmla="*/ 44852015 h 1755"/>
                <a:gd name="T10" fmla="*/ 152310787 w 1537"/>
                <a:gd name="T11" fmla="*/ 24867217 h 1755"/>
                <a:gd name="T12" fmla="*/ 112354722 w 1537"/>
                <a:gd name="T13" fmla="*/ 24867217 h 1755"/>
                <a:gd name="T14" fmla="*/ 87424972 w 1537"/>
                <a:gd name="T15" fmla="*/ 0 h 1755"/>
                <a:gd name="T16" fmla="*/ 62381535 w 1537"/>
                <a:gd name="T17" fmla="*/ 24867217 h 1755"/>
                <a:gd name="T18" fmla="*/ 20034876 w 1537"/>
                <a:gd name="T19" fmla="*/ 24867217 h 1755"/>
                <a:gd name="T20" fmla="*/ 0 w 1537"/>
                <a:gd name="T21" fmla="*/ 44852015 h 1755"/>
                <a:gd name="T22" fmla="*/ 0 w 1537"/>
                <a:gd name="T23" fmla="*/ 84707752 h 1755"/>
                <a:gd name="T24" fmla="*/ 29938627 w 1537"/>
                <a:gd name="T25" fmla="*/ 112072951 h 1755"/>
                <a:gd name="T26" fmla="*/ 0 w 1537"/>
                <a:gd name="T27" fmla="*/ 139438150 h 1755"/>
                <a:gd name="T28" fmla="*/ 0 w 1537"/>
                <a:gd name="T29" fmla="*/ 176795905 h 1755"/>
                <a:gd name="T30" fmla="*/ 20034876 w 1537"/>
                <a:gd name="T31" fmla="*/ 199165140 h 1755"/>
                <a:gd name="T32" fmla="*/ 59876938 w 1537"/>
                <a:gd name="T33" fmla="*/ 199165140 h 1755"/>
                <a:gd name="T34" fmla="*/ 82416411 w 1537"/>
                <a:gd name="T35" fmla="*/ 169301645 h 1755"/>
                <a:gd name="T36" fmla="*/ 82416411 w 1537"/>
                <a:gd name="T37" fmla="*/ 146932410 h 1755"/>
                <a:gd name="T38" fmla="*/ 42460346 w 1537"/>
                <a:gd name="T39" fmla="*/ 176795905 h 1755"/>
                <a:gd name="T40" fmla="*/ 20034876 w 1537"/>
                <a:gd name="T41" fmla="*/ 176795905 h 1755"/>
                <a:gd name="T42" fmla="*/ 20034876 w 1537"/>
                <a:gd name="T43" fmla="*/ 156924966 h 1755"/>
                <a:gd name="T44" fmla="*/ 52364097 w 1537"/>
                <a:gd name="T45" fmla="*/ 112072951 h 1755"/>
                <a:gd name="T46" fmla="*/ 20034876 w 1537"/>
                <a:gd name="T47" fmla="*/ 67220936 h 1755"/>
                <a:gd name="T48" fmla="*/ 20034876 w 1537"/>
                <a:gd name="T49" fmla="*/ 44852015 h 1755"/>
                <a:gd name="T50" fmla="*/ 82416411 w 1537"/>
                <a:gd name="T51" fmla="*/ 44852015 h 1755"/>
                <a:gd name="T52" fmla="*/ 82416411 w 1537"/>
                <a:gd name="T53" fmla="*/ 24867217 h 1755"/>
                <a:gd name="T54" fmla="*/ 87424972 w 1537"/>
                <a:gd name="T55" fmla="*/ 19870938 h 1755"/>
                <a:gd name="T56" fmla="*/ 92319846 w 1537"/>
                <a:gd name="T57" fmla="*/ 24867217 h 1755"/>
                <a:gd name="T58" fmla="*/ 92319846 w 1537"/>
                <a:gd name="T59" fmla="*/ 44852015 h 1755"/>
                <a:gd name="T60" fmla="*/ 152310787 w 1537"/>
                <a:gd name="T61" fmla="*/ 44852015 h 17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537" h="1755">
                  <a:moveTo>
                    <a:pt x="1338" y="395"/>
                  </a:moveTo>
                  <a:lnTo>
                    <a:pt x="1338" y="395"/>
                  </a:lnTo>
                  <a:cubicBezTo>
                    <a:pt x="1338" y="965"/>
                    <a:pt x="1338" y="965"/>
                    <a:pt x="1338" y="965"/>
                  </a:cubicBezTo>
                  <a:cubicBezTo>
                    <a:pt x="1536" y="1052"/>
                    <a:pt x="1536" y="1052"/>
                    <a:pt x="1536" y="1052"/>
                  </a:cubicBezTo>
                  <a:cubicBezTo>
                    <a:pt x="1536" y="395"/>
                    <a:pt x="1536" y="395"/>
                    <a:pt x="1536" y="395"/>
                  </a:cubicBezTo>
                  <a:cubicBezTo>
                    <a:pt x="1536" y="307"/>
                    <a:pt x="1448" y="219"/>
                    <a:pt x="1338" y="219"/>
                  </a:cubicBezTo>
                  <a:cubicBezTo>
                    <a:pt x="987" y="219"/>
                    <a:pt x="987" y="219"/>
                    <a:pt x="987" y="219"/>
                  </a:cubicBezTo>
                  <a:cubicBezTo>
                    <a:pt x="987" y="88"/>
                    <a:pt x="877" y="0"/>
                    <a:pt x="768" y="0"/>
                  </a:cubicBezTo>
                  <a:cubicBezTo>
                    <a:pt x="636" y="0"/>
                    <a:pt x="548" y="88"/>
                    <a:pt x="548" y="219"/>
                  </a:cubicBezTo>
                  <a:cubicBezTo>
                    <a:pt x="176" y="219"/>
                    <a:pt x="176" y="219"/>
                    <a:pt x="176" y="219"/>
                  </a:cubicBezTo>
                  <a:cubicBezTo>
                    <a:pt x="88" y="219"/>
                    <a:pt x="0" y="307"/>
                    <a:pt x="0" y="395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241" y="746"/>
                    <a:pt x="263" y="943"/>
                    <a:pt x="263" y="987"/>
                  </a:cubicBezTo>
                  <a:cubicBezTo>
                    <a:pt x="263" y="1031"/>
                    <a:pt x="241" y="1228"/>
                    <a:pt x="0" y="1228"/>
                  </a:cubicBezTo>
                  <a:cubicBezTo>
                    <a:pt x="0" y="1557"/>
                    <a:pt x="0" y="1557"/>
                    <a:pt x="0" y="1557"/>
                  </a:cubicBezTo>
                  <a:cubicBezTo>
                    <a:pt x="0" y="1667"/>
                    <a:pt x="88" y="1754"/>
                    <a:pt x="176" y="1754"/>
                  </a:cubicBezTo>
                  <a:cubicBezTo>
                    <a:pt x="526" y="1754"/>
                    <a:pt x="526" y="1754"/>
                    <a:pt x="526" y="1754"/>
                  </a:cubicBezTo>
                  <a:cubicBezTo>
                    <a:pt x="526" y="1557"/>
                    <a:pt x="636" y="1491"/>
                    <a:pt x="724" y="1491"/>
                  </a:cubicBezTo>
                  <a:cubicBezTo>
                    <a:pt x="724" y="1294"/>
                    <a:pt x="724" y="1294"/>
                    <a:pt x="724" y="1294"/>
                  </a:cubicBezTo>
                  <a:cubicBezTo>
                    <a:pt x="592" y="1316"/>
                    <a:pt x="439" y="1382"/>
                    <a:pt x="373" y="1557"/>
                  </a:cubicBezTo>
                  <a:cubicBezTo>
                    <a:pt x="176" y="1557"/>
                    <a:pt x="176" y="1557"/>
                    <a:pt x="176" y="1557"/>
                  </a:cubicBezTo>
                  <a:cubicBezTo>
                    <a:pt x="176" y="1382"/>
                    <a:pt x="176" y="1382"/>
                    <a:pt x="176" y="1382"/>
                  </a:cubicBezTo>
                  <a:cubicBezTo>
                    <a:pt x="373" y="1294"/>
                    <a:pt x="460" y="1118"/>
                    <a:pt x="460" y="987"/>
                  </a:cubicBezTo>
                  <a:cubicBezTo>
                    <a:pt x="460" y="855"/>
                    <a:pt x="373" y="658"/>
                    <a:pt x="176" y="592"/>
                  </a:cubicBezTo>
                  <a:cubicBezTo>
                    <a:pt x="176" y="395"/>
                    <a:pt x="176" y="395"/>
                    <a:pt x="176" y="395"/>
                  </a:cubicBezTo>
                  <a:cubicBezTo>
                    <a:pt x="724" y="395"/>
                    <a:pt x="724" y="395"/>
                    <a:pt x="724" y="395"/>
                  </a:cubicBezTo>
                  <a:cubicBezTo>
                    <a:pt x="724" y="219"/>
                    <a:pt x="724" y="219"/>
                    <a:pt x="724" y="219"/>
                  </a:cubicBezTo>
                  <a:cubicBezTo>
                    <a:pt x="724" y="197"/>
                    <a:pt x="746" y="175"/>
                    <a:pt x="768" y="175"/>
                  </a:cubicBezTo>
                  <a:cubicBezTo>
                    <a:pt x="790" y="175"/>
                    <a:pt x="811" y="197"/>
                    <a:pt x="811" y="219"/>
                  </a:cubicBezTo>
                  <a:cubicBezTo>
                    <a:pt x="811" y="395"/>
                    <a:pt x="811" y="395"/>
                    <a:pt x="811" y="395"/>
                  </a:cubicBezTo>
                  <a:lnTo>
                    <a:pt x="1338" y="39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6" name="Freeform 40">
              <a:extLst>
                <a:ext uri="{FF2B5EF4-FFF2-40B4-BE49-F238E27FC236}">
                  <a16:creationId xmlns:a16="http://schemas.microsoft.com/office/drawing/2014/main" id="{1E6B8533-E828-3B43-687E-B3894D34A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1849" y="3810163"/>
              <a:ext cx="283719" cy="283719"/>
            </a:xfrm>
            <a:custGeom>
              <a:avLst/>
              <a:gdLst>
                <a:gd name="T0" fmla="*/ 0 w 901"/>
                <a:gd name="T1" fmla="*/ 0 h 900"/>
                <a:gd name="T2" fmla="*/ 0 w 901"/>
                <a:gd name="T3" fmla="*/ 39815863 h 900"/>
                <a:gd name="T4" fmla="*/ 39727273 w 901"/>
                <a:gd name="T5" fmla="*/ 49798044 h 900"/>
                <a:gd name="T6" fmla="*/ 0 w 901"/>
                <a:gd name="T7" fmla="*/ 59666736 h 900"/>
                <a:gd name="T8" fmla="*/ 0 w 901"/>
                <a:gd name="T9" fmla="*/ 101978066 h 900"/>
                <a:gd name="T10" fmla="*/ 101865198 w 901"/>
                <a:gd name="T11" fmla="*/ 49798044 h 900"/>
                <a:gd name="T12" fmla="*/ 0 w 901"/>
                <a:gd name="T13" fmla="*/ 0 h 9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01" h="900">
                  <a:moveTo>
                    <a:pt x="0" y="0"/>
                  </a:moveTo>
                  <a:lnTo>
                    <a:pt x="0" y="351"/>
                  </a:lnTo>
                  <a:lnTo>
                    <a:pt x="351" y="439"/>
                  </a:lnTo>
                  <a:lnTo>
                    <a:pt x="0" y="526"/>
                  </a:lnTo>
                  <a:lnTo>
                    <a:pt x="0" y="899"/>
                  </a:lnTo>
                  <a:lnTo>
                    <a:pt x="900" y="43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37" name="Freeform 59">
            <a:extLst>
              <a:ext uri="{FF2B5EF4-FFF2-40B4-BE49-F238E27FC236}">
                <a16:creationId xmlns:a16="http://schemas.microsoft.com/office/drawing/2014/main" id="{2BE1E8B4-53B5-624F-6759-7289D6602F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46751" y="7822143"/>
            <a:ext cx="759180" cy="767662"/>
          </a:xfrm>
          <a:custGeom>
            <a:avLst/>
            <a:gdLst>
              <a:gd name="T0" fmla="*/ 290714 w 1754"/>
              <a:gd name="T1" fmla="*/ 159281 h 1776"/>
              <a:gd name="T2" fmla="*/ 290714 w 1754"/>
              <a:gd name="T3" fmla="*/ 159281 h 1776"/>
              <a:gd name="T4" fmla="*/ 415353 w 1754"/>
              <a:gd name="T5" fmla="*/ 283922 h 1776"/>
              <a:gd name="T6" fmla="*/ 290714 w 1754"/>
              <a:gd name="T7" fmla="*/ 408563 h 1776"/>
              <a:gd name="T8" fmla="*/ 166076 w 1754"/>
              <a:gd name="T9" fmla="*/ 283922 h 1776"/>
              <a:gd name="T10" fmla="*/ 290714 w 1754"/>
              <a:gd name="T11" fmla="*/ 159281 h 1776"/>
              <a:gd name="T12" fmla="*/ 290714 w 1754"/>
              <a:gd name="T13" fmla="*/ 491764 h 1776"/>
              <a:gd name="T14" fmla="*/ 290714 w 1754"/>
              <a:gd name="T15" fmla="*/ 491764 h 1776"/>
              <a:gd name="T16" fmla="*/ 82876 w 1754"/>
              <a:gd name="T17" fmla="*/ 283922 h 1776"/>
              <a:gd name="T18" fmla="*/ 290714 w 1754"/>
              <a:gd name="T19" fmla="*/ 83202 h 1776"/>
              <a:gd name="T20" fmla="*/ 456791 w 1754"/>
              <a:gd name="T21" fmla="*/ 249281 h 1776"/>
              <a:gd name="T22" fmla="*/ 456791 w 1754"/>
              <a:gd name="T23" fmla="*/ 152483 h 1776"/>
              <a:gd name="T24" fmla="*/ 325354 w 1754"/>
              <a:gd name="T25" fmla="*/ 20719 h 1776"/>
              <a:gd name="T26" fmla="*/ 249276 w 1754"/>
              <a:gd name="T27" fmla="*/ 20719 h 1776"/>
              <a:gd name="T28" fmla="*/ 20719 w 1754"/>
              <a:gd name="T29" fmla="*/ 249281 h 1776"/>
              <a:gd name="T30" fmla="*/ 20719 w 1754"/>
              <a:gd name="T31" fmla="*/ 325361 h 1776"/>
              <a:gd name="T32" fmla="*/ 249276 w 1754"/>
              <a:gd name="T33" fmla="*/ 553923 h 1776"/>
              <a:gd name="T34" fmla="*/ 325354 w 1754"/>
              <a:gd name="T35" fmla="*/ 553923 h 1776"/>
              <a:gd name="T36" fmla="*/ 456791 w 1754"/>
              <a:gd name="T37" fmla="*/ 422160 h 1776"/>
              <a:gd name="T38" fmla="*/ 456791 w 1754"/>
              <a:gd name="T39" fmla="*/ 318562 h 1776"/>
              <a:gd name="T40" fmla="*/ 290714 w 1754"/>
              <a:gd name="T41" fmla="*/ 491764 h 1776"/>
              <a:gd name="T42" fmla="*/ 512150 w 1754"/>
              <a:gd name="T43" fmla="*/ 512484 h 1776"/>
              <a:gd name="T44" fmla="*/ 512150 w 1754"/>
              <a:gd name="T45" fmla="*/ 512484 h 1776"/>
              <a:gd name="T46" fmla="*/ 567508 w 1754"/>
              <a:gd name="T47" fmla="*/ 512484 h 1776"/>
              <a:gd name="T48" fmla="*/ 567508 w 1754"/>
              <a:gd name="T49" fmla="*/ 567844 h 1776"/>
              <a:gd name="T50" fmla="*/ 512150 w 1754"/>
              <a:gd name="T51" fmla="*/ 567844 h 1776"/>
              <a:gd name="T52" fmla="*/ 512150 w 1754"/>
              <a:gd name="T53" fmla="*/ 512484 h 1776"/>
              <a:gd name="T54" fmla="*/ 567508 w 1754"/>
              <a:gd name="T55" fmla="*/ 228562 h 1776"/>
              <a:gd name="T56" fmla="*/ 567508 w 1754"/>
              <a:gd name="T57" fmla="*/ 228562 h 1776"/>
              <a:gd name="T58" fmla="*/ 512150 w 1754"/>
              <a:gd name="T59" fmla="*/ 228562 h 1776"/>
              <a:gd name="T60" fmla="*/ 512150 w 1754"/>
              <a:gd name="T61" fmla="*/ 457124 h 1776"/>
              <a:gd name="T62" fmla="*/ 567508 w 1754"/>
              <a:gd name="T63" fmla="*/ 457124 h 1776"/>
              <a:gd name="T64" fmla="*/ 567508 w 1754"/>
              <a:gd name="T65" fmla="*/ 228562 h 177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54" h="1776">
                <a:moveTo>
                  <a:pt x="898" y="492"/>
                </a:moveTo>
                <a:lnTo>
                  <a:pt x="898" y="492"/>
                </a:lnTo>
                <a:cubicBezTo>
                  <a:pt x="1283" y="877"/>
                  <a:pt x="1283" y="877"/>
                  <a:pt x="1283" y="877"/>
                </a:cubicBezTo>
                <a:cubicBezTo>
                  <a:pt x="898" y="1262"/>
                  <a:pt x="898" y="1262"/>
                  <a:pt x="898" y="1262"/>
                </a:cubicBezTo>
                <a:cubicBezTo>
                  <a:pt x="513" y="877"/>
                  <a:pt x="513" y="877"/>
                  <a:pt x="513" y="877"/>
                </a:cubicBezTo>
                <a:lnTo>
                  <a:pt x="898" y="492"/>
                </a:lnTo>
                <a:close/>
                <a:moveTo>
                  <a:pt x="898" y="1519"/>
                </a:moveTo>
                <a:lnTo>
                  <a:pt x="898" y="1519"/>
                </a:lnTo>
                <a:cubicBezTo>
                  <a:pt x="256" y="877"/>
                  <a:pt x="256" y="877"/>
                  <a:pt x="256" y="877"/>
                </a:cubicBezTo>
                <a:cubicBezTo>
                  <a:pt x="898" y="257"/>
                  <a:pt x="898" y="257"/>
                  <a:pt x="898" y="257"/>
                </a:cubicBezTo>
                <a:cubicBezTo>
                  <a:pt x="1411" y="770"/>
                  <a:pt x="1411" y="770"/>
                  <a:pt x="1411" y="770"/>
                </a:cubicBezTo>
                <a:cubicBezTo>
                  <a:pt x="1411" y="471"/>
                  <a:pt x="1411" y="471"/>
                  <a:pt x="1411" y="471"/>
                </a:cubicBezTo>
                <a:cubicBezTo>
                  <a:pt x="1005" y="64"/>
                  <a:pt x="1005" y="64"/>
                  <a:pt x="1005" y="64"/>
                </a:cubicBezTo>
                <a:cubicBezTo>
                  <a:pt x="941" y="0"/>
                  <a:pt x="834" y="0"/>
                  <a:pt x="770" y="64"/>
                </a:cubicBezTo>
                <a:cubicBezTo>
                  <a:pt x="64" y="770"/>
                  <a:pt x="64" y="770"/>
                  <a:pt x="64" y="770"/>
                </a:cubicBezTo>
                <a:cubicBezTo>
                  <a:pt x="0" y="834"/>
                  <a:pt x="0" y="941"/>
                  <a:pt x="64" y="1005"/>
                </a:cubicBezTo>
                <a:cubicBezTo>
                  <a:pt x="770" y="1711"/>
                  <a:pt x="770" y="1711"/>
                  <a:pt x="770" y="1711"/>
                </a:cubicBezTo>
                <a:cubicBezTo>
                  <a:pt x="834" y="1775"/>
                  <a:pt x="941" y="1775"/>
                  <a:pt x="1005" y="1711"/>
                </a:cubicBezTo>
                <a:cubicBezTo>
                  <a:pt x="1411" y="1304"/>
                  <a:pt x="1411" y="1304"/>
                  <a:pt x="1411" y="1304"/>
                </a:cubicBezTo>
                <a:cubicBezTo>
                  <a:pt x="1411" y="984"/>
                  <a:pt x="1411" y="984"/>
                  <a:pt x="1411" y="984"/>
                </a:cubicBezTo>
                <a:lnTo>
                  <a:pt x="898" y="1519"/>
                </a:lnTo>
                <a:close/>
                <a:moveTo>
                  <a:pt x="1582" y="1583"/>
                </a:moveTo>
                <a:lnTo>
                  <a:pt x="1582" y="1583"/>
                </a:lnTo>
                <a:cubicBezTo>
                  <a:pt x="1753" y="1583"/>
                  <a:pt x="1753" y="1583"/>
                  <a:pt x="1753" y="1583"/>
                </a:cubicBezTo>
                <a:cubicBezTo>
                  <a:pt x="1753" y="1754"/>
                  <a:pt x="1753" y="1754"/>
                  <a:pt x="1753" y="1754"/>
                </a:cubicBezTo>
                <a:cubicBezTo>
                  <a:pt x="1582" y="1754"/>
                  <a:pt x="1582" y="1754"/>
                  <a:pt x="1582" y="1754"/>
                </a:cubicBezTo>
                <a:lnTo>
                  <a:pt x="1582" y="1583"/>
                </a:lnTo>
                <a:close/>
                <a:moveTo>
                  <a:pt x="1753" y="706"/>
                </a:moveTo>
                <a:lnTo>
                  <a:pt x="1753" y="706"/>
                </a:lnTo>
                <a:cubicBezTo>
                  <a:pt x="1582" y="706"/>
                  <a:pt x="1582" y="706"/>
                  <a:pt x="1582" y="706"/>
                </a:cubicBezTo>
                <a:cubicBezTo>
                  <a:pt x="1582" y="1412"/>
                  <a:pt x="1582" y="1412"/>
                  <a:pt x="1582" y="1412"/>
                </a:cubicBezTo>
                <a:cubicBezTo>
                  <a:pt x="1753" y="1412"/>
                  <a:pt x="1753" y="1412"/>
                  <a:pt x="1753" y="1412"/>
                </a:cubicBezTo>
                <a:lnTo>
                  <a:pt x="1753" y="70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8" name="Freeform 72">
            <a:extLst>
              <a:ext uri="{FF2B5EF4-FFF2-40B4-BE49-F238E27FC236}">
                <a16:creationId xmlns:a16="http://schemas.microsoft.com/office/drawing/2014/main" id="{F021EDD6-F66C-5AE3-63FA-BDD6DCF60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823" y="7900606"/>
            <a:ext cx="757058" cy="610736"/>
          </a:xfrm>
          <a:custGeom>
            <a:avLst/>
            <a:gdLst>
              <a:gd name="T0" fmla="*/ 146868547 w 1746"/>
              <a:gd name="T1" fmla="*/ 72256845 h 1406"/>
              <a:gd name="T2" fmla="*/ 109536865 w 1746"/>
              <a:gd name="T3" fmla="*/ 37357951 h 1406"/>
              <a:gd name="T4" fmla="*/ 124516407 w 1746"/>
              <a:gd name="T5" fmla="*/ 22485261 h 1406"/>
              <a:gd name="T6" fmla="*/ 146868547 w 1746"/>
              <a:gd name="T7" fmla="*/ 44853146 h 1406"/>
              <a:gd name="T8" fmla="*/ 189231981 w 1746"/>
              <a:gd name="T9" fmla="*/ 0 h 1406"/>
              <a:gd name="T10" fmla="*/ 204211523 w 1746"/>
              <a:gd name="T11" fmla="*/ 14990066 h 1406"/>
              <a:gd name="T12" fmla="*/ 146868547 w 1746"/>
              <a:gd name="T13" fmla="*/ 72256845 h 1406"/>
              <a:gd name="T14" fmla="*/ 89642257 w 1746"/>
              <a:gd name="T15" fmla="*/ 32439513 h 1406"/>
              <a:gd name="T16" fmla="*/ 0 w 1746"/>
              <a:gd name="T17" fmla="*/ 32439513 h 1406"/>
              <a:gd name="T18" fmla="*/ 0 w 1746"/>
              <a:gd name="T19" fmla="*/ 52348016 h 1406"/>
              <a:gd name="T20" fmla="*/ 89642257 w 1746"/>
              <a:gd name="T21" fmla="*/ 52348016 h 1406"/>
              <a:gd name="T22" fmla="*/ 89642257 w 1746"/>
              <a:gd name="T23" fmla="*/ 32439513 h 1406"/>
              <a:gd name="T24" fmla="*/ 191689513 w 1746"/>
              <a:gd name="T25" fmla="*/ 97201162 h 1406"/>
              <a:gd name="T26" fmla="*/ 176827306 w 1746"/>
              <a:gd name="T27" fmla="*/ 82211097 h 1406"/>
              <a:gd name="T28" fmla="*/ 151900623 w 1746"/>
              <a:gd name="T29" fmla="*/ 109614795 h 1406"/>
              <a:gd name="T30" fmla="*/ 124516407 w 1746"/>
              <a:gd name="T31" fmla="*/ 82211097 h 1406"/>
              <a:gd name="T32" fmla="*/ 109536865 w 1746"/>
              <a:gd name="T33" fmla="*/ 97201162 h 1406"/>
              <a:gd name="T34" fmla="*/ 136921081 w 1746"/>
              <a:gd name="T35" fmla="*/ 124604861 h 1406"/>
              <a:gd name="T36" fmla="*/ 109536865 w 1746"/>
              <a:gd name="T37" fmla="*/ 149549504 h 1406"/>
              <a:gd name="T38" fmla="*/ 124516407 w 1746"/>
              <a:gd name="T39" fmla="*/ 164539570 h 1406"/>
              <a:gd name="T40" fmla="*/ 151900623 w 1746"/>
              <a:gd name="T41" fmla="*/ 137018819 h 1406"/>
              <a:gd name="T42" fmla="*/ 176827306 w 1746"/>
              <a:gd name="T43" fmla="*/ 164539570 h 1406"/>
              <a:gd name="T44" fmla="*/ 191689513 w 1746"/>
              <a:gd name="T45" fmla="*/ 149549504 h 1406"/>
              <a:gd name="T46" fmla="*/ 164422307 w 1746"/>
              <a:gd name="T47" fmla="*/ 124604861 h 1406"/>
              <a:gd name="T48" fmla="*/ 191689513 w 1746"/>
              <a:gd name="T49" fmla="*/ 97201162 h 1406"/>
              <a:gd name="T50" fmla="*/ 89642257 w 1746"/>
              <a:gd name="T51" fmla="*/ 114650610 h 1406"/>
              <a:gd name="T52" fmla="*/ 0 w 1746"/>
              <a:gd name="T53" fmla="*/ 114650610 h 1406"/>
              <a:gd name="T54" fmla="*/ 0 w 1746"/>
              <a:gd name="T55" fmla="*/ 134559438 h 1406"/>
              <a:gd name="T56" fmla="*/ 89642257 w 1746"/>
              <a:gd name="T57" fmla="*/ 134559438 h 1406"/>
              <a:gd name="T58" fmla="*/ 89642257 w 1746"/>
              <a:gd name="T59" fmla="*/ 114650610 h 1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746" h="1406">
                <a:moveTo>
                  <a:pt x="1255" y="617"/>
                </a:moveTo>
                <a:lnTo>
                  <a:pt x="936" y="319"/>
                </a:lnTo>
                <a:lnTo>
                  <a:pt x="1064" y="192"/>
                </a:lnTo>
                <a:lnTo>
                  <a:pt x="1255" y="383"/>
                </a:lnTo>
                <a:lnTo>
                  <a:pt x="1617" y="0"/>
                </a:lnTo>
                <a:lnTo>
                  <a:pt x="1745" y="128"/>
                </a:lnTo>
                <a:lnTo>
                  <a:pt x="1255" y="617"/>
                </a:lnTo>
                <a:close/>
                <a:moveTo>
                  <a:pt x="766" y="277"/>
                </a:moveTo>
                <a:lnTo>
                  <a:pt x="0" y="277"/>
                </a:lnTo>
                <a:lnTo>
                  <a:pt x="0" y="447"/>
                </a:lnTo>
                <a:lnTo>
                  <a:pt x="766" y="447"/>
                </a:lnTo>
                <a:lnTo>
                  <a:pt x="766" y="277"/>
                </a:lnTo>
                <a:close/>
                <a:moveTo>
                  <a:pt x="1638" y="830"/>
                </a:moveTo>
                <a:lnTo>
                  <a:pt x="1511" y="702"/>
                </a:lnTo>
                <a:lnTo>
                  <a:pt x="1298" y="936"/>
                </a:lnTo>
                <a:lnTo>
                  <a:pt x="1064" y="702"/>
                </a:lnTo>
                <a:lnTo>
                  <a:pt x="936" y="830"/>
                </a:lnTo>
                <a:lnTo>
                  <a:pt x="1170" y="1064"/>
                </a:lnTo>
                <a:lnTo>
                  <a:pt x="936" y="1277"/>
                </a:lnTo>
                <a:lnTo>
                  <a:pt x="1064" y="1405"/>
                </a:lnTo>
                <a:lnTo>
                  <a:pt x="1298" y="1170"/>
                </a:lnTo>
                <a:lnTo>
                  <a:pt x="1511" y="1405"/>
                </a:lnTo>
                <a:lnTo>
                  <a:pt x="1638" y="1277"/>
                </a:lnTo>
                <a:lnTo>
                  <a:pt x="1405" y="1064"/>
                </a:lnTo>
                <a:lnTo>
                  <a:pt x="1638" y="830"/>
                </a:lnTo>
                <a:close/>
                <a:moveTo>
                  <a:pt x="766" y="979"/>
                </a:moveTo>
                <a:lnTo>
                  <a:pt x="0" y="979"/>
                </a:lnTo>
                <a:lnTo>
                  <a:pt x="0" y="1149"/>
                </a:lnTo>
                <a:lnTo>
                  <a:pt x="766" y="1149"/>
                </a:lnTo>
                <a:lnTo>
                  <a:pt x="766" y="97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 dirty="0"/>
          </a:p>
        </p:txBody>
      </p:sp>
      <p:sp>
        <p:nvSpPr>
          <p:cNvPr id="39" name="Freeform 30">
            <a:extLst>
              <a:ext uri="{FF2B5EF4-FFF2-40B4-BE49-F238E27FC236}">
                <a16:creationId xmlns:a16="http://schemas.microsoft.com/office/drawing/2014/main" id="{A5FD0A91-FD29-4365-820E-12A6D93E56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0840" y="7869856"/>
            <a:ext cx="746458" cy="672236"/>
          </a:xfrm>
          <a:custGeom>
            <a:avLst/>
            <a:gdLst>
              <a:gd name="T0" fmla="*/ 2147483646 w 1554"/>
              <a:gd name="T1" fmla="*/ 2147483646 h 1399"/>
              <a:gd name="T2" fmla="*/ 2147483646 w 1554"/>
              <a:gd name="T3" fmla="*/ 0 h 1399"/>
              <a:gd name="T4" fmla="*/ 2147483646 w 1554"/>
              <a:gd name="T5" fmla="*/ 0 h 1399"/>
              <a:gd name="T6" fmla="*/ 2147483646 w 1554"/>
              <a:gd name="T7" fmla="*/ 2147483646 h 1399"/>
              <a:gd name="T8" fmla="*/ 0 w 1554"/>
              <a:gd name="T9" fmla="*/ 2147483646 h 1399"/>
              <a:gd name="T10" fmla="*/ 0 w 1554"/>
              <a:gd name="T11" fmla="*/ 2147483646 h 1399"/>
              <a:gd name="T12" fmla="*/ 2147483646 w 1554"/>
              <a:gd name="T13" fmla="*/ 2147483646 h 1399"/>
              <a:gd name="T14" fmla="*/ 2147483646 w 1554"/>
              <a:gd name="T15" fmla="*/ 2147483646 h 1399"/>
              <a:gd name="T16" fmla="*/ 2147483646 w 1554"/>
              <a:gd name="T17" fmla="*/ 2147483646 h 1399"/>
              <a:gd name="T18" fmla="*/ 2147483646 w 1554"/>
              <a:gd name="T19" fmla="*/ 2147483646 h 1399"/>
              <a:gd name="T20" fmla="*/ 2147483646 w 1554"/>
              <a:gd name="T21" fmla="*/ 2147483646 h 1399"/>
              <a:gd name="T22" fmla="*/ 2147483646 w 1554"/>
              <a:gd name="T23" fmla="*/ 2147483646 h 1399"/>
              <a:gd name="T24" fmla="*/ 2147483646 w 1554"/>
              <a:gd name="T25" fmla="*/ 2147483646 h 1399"/>
              <a:gd name="T26" fmla="*/ 2147483646 w 1554"/>
              <a:gd name="T27" fmla="*/ 2147483646 h 1399"/>
              <a:gd name="T28" fmla="*/ 2147483646 w 1554"/>
              <a:gd name="T29" fmla="*/ 2147483646 h 1399"/>
              <a:gd name="T30" fmla="*/ 2147483646 w 1554"/>
              <a:gd name="T31" fmla="*/ 2147483646 h 1399"/>
              <a:gd name="T32" fmla="*/ 2147483646 w 1554"/>
              <a:gd name="T33" fmla="*/ 2147483646 h 1399"/>
              <a:gd name="T34" fmla="*/ 2147483646 w 1554"/>
              <a:gd name="T35" fmla="*/ 2147483646 h 1399"/>
              <a:gd name="T36" fmla="*/ 2147483646 w 1554"/>
              <a:gd name="T37" fmla="*/ 2147483646 h 1399"/>
              <a:gd name="T38" fmla="*/ 2147483646 w 1554"/>
              <a:gd name="T39" fmla="*/ 2147483646 h 1399"/>
              <a:gd name="T40" fmla="*/ 2147483646 w 1554"/>
              <a:gd name="T41" fmla="*/ 2147483646 h 1399"/>
              <a:gd name="T42" fmla="*/ 2147483646 w 1554"/>
              <a:gd name="T43" fmla="*/ 2147483646 h 1399"/>
              <a:gd name="T44" fmla="*/ 2147483646 w 1554"/>
              <a:gd name="T45" fmla="*/ 2147483646 h 1399"/>
              <a:gd name="T46" fmla="*/ 2147483646 w 1554"/>
              <a:gd name="T47" fmla="*/ 2147483646 h 139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554" h="1399">
                <a:moveTo>
                  <a:pt x="1089" y="622"/>
                </a:moveTo>
                <a:lnTo>
                  <a:pt x="1089" y="0"/>
                </a:lnTo>
                <a:lnTo>
                  <a:pt x="467" y="0"/>
                </a:lnTo>
                <a:lnTo>
                  <a:pt x="467" y="467"/>
                </a:lnTo>
                <a:lnTo>
                  <a:pt x="0" y="467"/>
                </a:lnTo>
                <a:lnTo>
                  <a:pt x="0" y="1398"/>
                </a:lnTo>
                <a:lnTo>
                  <a:pt x="1553" y="1398"/>
                </a:lnTo>
                <a:lnTo>
                  <a:pt x="1553" y="622"/>
                </a:lnTo>
                <a:lnTo>
                  <a:pt x="1089" y="622"/>
                </a:lnTo>
                <a:close/>
                <a:moveTo>
                  <a:pt x="622" y="155"/>
                </a:moveTo>
                <a:lnTo>
                  <a:pt x="932" y="155"/>
                </a:lnTo>
                <a:lnTo>
                  <a:pt x="932" y="1243"/>
                </a:lnTo>
                <a:lnTo>
                  <a:pt x="622" y="1243"/>
                </a:lnTo>
                <a:lnTo>
                  <a:pt x="622" y="155"/>
                </a:lnTo>
                <a:close/>
                <a:moveTo>
                  <a:pt x="158" y="622"/>
                </a:moveTo>
                <a:lnTo>
                  <a:pt x="467" y="622"/>
                </a:lnTo>
                <a:lnTo>
                  <a:pt x="467" y="1243"/>
                </a:lnTo>
                <a:lnTo>
                  <a:pt x="158" y="1243"/>
                </a:lnTo>
                <a:lnTo>
                  <a:pt x="158" y="622"/>
                </a:lnTo>
                <a:close/>
                <a:moveTo>
                  <a:pt x="1401" y="1243"/>
                </a:moveTo>
                <a:lnTo>
                  <a:pt x="1091" y="1243"/>
                </a:lnTo>
                <a:lnTo>
                  <a:pt x="1091" y="776"/>
                </a:lnTo>
                <a:lnTo>
                  <a:pt x="1401" y="776"/>
                </a:lnTo>
                <a:lnTo>
                  <a:pt x="1401" y="12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0" name="Freeform 37">
            <a:extLst>
              <a:ext uri="{FF2B5EF4-FFF2-40B4-BE49-F238E27FC236}">
                <a16:creationId xmlns:a16="http://schemas.microsoft.com/office/drawing/2014/main" id="{E9E7BC93-1C67-7A3E-8DB4-80CAA673DD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75374" y="7831686"/>
            <a:ext cx="684958" cy="748578"/>
          </a:xfrm>
          <a:custGeom>
            <a:avLst/>
            <a:gdLst>
              <a:gd name="T0" fmla="*/ 133414723 w 1602"/>
              <a:gd name="T1" fmla="*/ 21836570 h 1751"/>
              <a:gd name="T2" fmla="*/ 83102494 w 1602"/>
              <a:gd name="T3" fmla="*/ 8714017 h 1751"/>
              <a:gd name="T4" fmla="*/ 26232213 w 1602"/>
              <a:gd name="T5" fmla="*/ 19683669 h 1751"/>
              <a:gd name="T6" fmla="*/ 83102494 w 1602"/>
              <a:gd name="T7" fmla="*/ 0 h 1751"/>
              <a:gd name="T8" fmla="*/ 137820900 w 1602"/>
              <a:gd name="T9" fmla="*/ 19683669 h 1751"/>
              <a:gd name="T10" fmla="*/ 6558053 w 1602"/>
              <a:gd name="T11" fmla="*/ 70020017 h 1751"/>
              <a:gd name="T12" fmla="*/ 4406177 w 1602"/>
              <a:gd name="T13" fmla="*/ 67764703 h 1751"/>
              <a:gd name="T14" fmla="*/ 34941822 w 1602"/>
              <a:gd name="T15" fmla="*/ 32805901 h 1751"/>
              <a:gd name="T16" fmla="*/ 161901236 w 1602"/>
              <a:gd name="T17" fmla="*/ 61305999 h 1751"/>
              <a:gd name="T18" fmla="*/ 155240759 w 1602"/>
              <a:gd name="T19" fmla="*/ 67764703 h 1751"/>
              <a:gd name="T20" fmla="*/ 39347999 w 1602"/>
              <a:gd name="T21" fmla="*/ 41519918 h 1751"/>
              <a:gd name="T22" fmla="*/ 6558053 w 1602"/>
              <a:gd name="T23" fmla="*/ 70020017 h 1751"/>
              <a:gd name="T24" fmla="*/ 61174034 w 1602"/>
              <a:gd name="T25" fmla="*/ 177254469 h 1751"/>
              <a:gd name="T26" fmla="*/ 41602620 w 1602"/>
              <a:gd name="T27" fmla="*/ 153162585 h 1751"/>
              <a:gd name="T28" fmla="*/ 83102494 w 1602"/>
              <a:gd name="T29" fmla="*/ 65611802 h 1751"/>
              <a:gd name="T30" fmla="*/ 129008546 w 1602"/>
              <a:gd name="T31" fmla="*/ 118101371 h 1751"/>
              <a:gd name="T32" fmla="*/ 83102494 w 1602"/>
              <a:gd name="T33" fmla="*/ 74325819 h 1751"/>
              <a:gd name="T34" fmla="*/ 48160353 w 1602"/>
              <a:gd name="T35" fmla="*/ 148754371 h 1751"/>
              <a:gd name="T36" fmla="*/ 65580211 w 1602"/>
              <a:gd name="T37" fmla="*/ 174998835 h 1751"/>
              <a:gd name="T38" fmla="*/ 126856670 w 1602"/>
              <a:gd name="T39" fmla="*/ 161876603 h 1751"/>
              <a:gd name="T40" fmla="*/ 98472901 w 1602"/>
              <a:gd name="T41" fmla="*/ 153162585 h 1751"/>
              <a:gd name="T42" fmla="*/ 80950618 w 1602"/>
              <a:gd name="T43" fmla="*/ 109387034 h 1751"/>
              <a:gd name="T44" fmla="*/ 102776654 w 1602"/>
              <a:gd name="T45" fmla="*/ 144345836 h 1751"/>
              <a:gd name="T46" fmla="*/ 135566599 w 1602"/>
              <a:gd name="T47" fmla="*/ 151009684 h 1751"/>
              <a:gd name="T48" fmla="*/ 137820900 w 1602"/>
              <a:gd name="T49" fmla="*/ 159723702 h 1751"/>
              <a:gd name="T50" fmla="*/ 109334707 w 1602"/>
              <a:gd name="T51" fmla="*/ 179407370 h 1751"/>
              <a:gd name="T52" fmla="*/ 107182831 w 1602"/>
              <a:gd name="T53" fmla="*/ 179407370 h 1751"/>
              <a:gd name="T54" fmla="*/ 54718406 w 1602"/>
              <a:gd name="T55" fmla="*/ 113795568 h 1751"/>
              <a:gd name="T56" fmla="*/ 109334707 w 1602"/>
              <a:gd name="T57" fmla="*/ 113795568 h 1751"/>
              <a:gd name="T58" fmla="*/ 146530829 w 1602"/>
              <a:gd name="T59" fmla="*/ 113795568 h 1751"/>
              <a:gd name="T60" fmla="*/ 21928460 w 1602"/>
              <a:gd name="T61" fmla="*/ 87550784 h 1751"/>
              <a:gd name="T62" fmla="*/ 24080336 w 1602"/>
              <a:gd name="T63" fmla="*/ 146498737 h 1751"/>
              <a:gd name="T64" fmla="*/ 15267982 w 1602"/>
              <a:gd name="T65" fmla="*/ 148754371 h 1751"/>
              <a:gd name="T66" fmla="*/ 15267982 w 1602"/>
              <a:gd name="T67" fmla="*/ 85295470 h 1751"/>
              <a:gd name="T68" fmla="*/ 155240759 w 1602"/>
              <a:gd name="T69" fmla="*/ 113795568 h 1751"/>
              <a:gd name="T70" fmla="*/ 100624778 w 1602"/>
              <a:gd name="T71" fmla="*/ 113795568 h 1751"/>
              <a:gd name="T72" fmla="*/ 63428335 w 1602"/>
              <a:gd name="T73" fmla="*/ 113795568 h 1751"/>
              <a:gd name="T74" fmla="*/ 109334707 w 1602"/>
              <a:gd name="T75" fmla="*/ 170590620 h 1751"/>
              <a:gd name="T76" fmla="*/ 109334707 w 1602"/>
              <a:gd name="T77" fmla="*/ 179407370 h 175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02" h="1751">
                <a:moveTo>
                  <a:pt x="1302" y="213"/>
                </a:moveTo>
                <a:lnTo>
                  <a:pt x="1302" y="213"/>
                </a:lnTo>
                <a:cubicBezTo>
                  <a:pt x="1302" y="213"/>
                  <a:pt x="1302" y="213"/>
                  <a:pt x="1280" y="213"/>
                </a:cubicBezTo>
                <a:cubicBezTo>
                  <a:pt x="1131" y="128"/>
                  <a:pt x="982" y="85"/>
                  <a:pt x="811" y="85"/>
                </a:cubicBezTo>
                <a:cubicBezTo>
                  <a:pt x="640" y="85"/>
                  <a:pt x="470" y="128"/>
                  <a:pt x="320" y="213"/>
                </a:cubicBezTo>
                <a:cubicBezTo>
                  <a:pt x="299" y="234"/>
                  <a:pt x="278" y="213"/>
                  <a:pt x="256" y="192"/>
                </a:cubicBezTo>
                <a:cubicBezTo>
                  <a:pt x="256" y="171"/>
                  <a:pt x="256" y="149"/>
                  <a:pt x="278" y="128"/>
                </a:cubicBezTo>
                <a:cubicBezTo>
                  <a:pt x="449" y="42"/>
                  <a:pt x="619" y="0"/>
                  <a:pt x="811" y="0"/>
                </a:cubicBezTo>
                <a:cubicBezTo>
                  <a:pt x="982" y="0"/>
                  <a:pt x="1153" y="42"/>
                  <a:pt x="1323" y="128"/>
                </a:cubicBezTo>
                <a:cubicBezTo>
                  <a:pt x="1345" y="149"/>
                  <a:pt x="1366" y="171"/>
                  <a:pt x="1345" y="192"/>
                </a:cubicBezTo>
                <a:cubicBezTo>
                  <a:pt x="1345" y="213"/>
                  <a:pt x="1323" y="213"/>
                  <a:pt x="1302" y="213"/>
                </a:cubicBezTo>
                <a:close/>
                <a:moveTo>
                  <a:pt x="64" y="683"/>
                </a:moveTo>
                <a:lnTo>
                  <a:pt x="64" y="683"/>
                </a:lnTo>
                <a:cubicBezTo>
                  <a:pt x="43" y="683"/>
                  <a:pt x="43" y="683"/>
                  <a:pt x="43" y="661"/>
                </a:cubicBezTo>
                <a:cubicBezTo>
                  <a:pt x="21" y="661"/>
                  <a:pt x="0" y="619"/>
                  <a:pt x="21" y="598"/>
                </a:cubicBezTo>
                <a:cubicBezTo>
                  <a:pt x="107" y="490"/>
                  <a:pt x="214" y="384"/>
                  <a:pt x="341" y="320"/>
                </a:cubicBezTo>
                <a:cubicBezTo>
                  <a:pt x="619" y="171"/>
                  <a:pt x="982" y="171"/>
                  <a:pt x="1259" y="320"/>
                </a:cubicBezTo>
                <a:cubicBezTo>
                  <a:pt x="1388" y="384"/>
                  <a:pt x="1494" y="490"/>
                  <a:pt x="1580" y="598"/>
                </a:cubicBezTo>
                <a:cubicBezTo>
                  <a:pt x="1601" y="619"/>
                  <a:pt x="1580" y="661"/>
                  <a:pt x="1580" y="661"/>
                </a:cubicBezTo>
                <a:cubicBezTo>
                  <a:pt x="1558" y="683"/>
                  <a:pt x="1515" y="683"/>
                  <a:pt x="1515" y="661"/>
                </a:cubicBezTo>
                <a:cubicBezTo>
                  <a:pt x="1430" y="555"/>
                  <a:pt x="1323" y="469"/>
                  <a:pt x="1217" y="405"/>
                </a:cubicBezTo>
                <a:cubicBezTo>
                  <a:pt x="961" y="277"/>
                  <a:pt x="640" y="277"/>
                  <a:pt x="384" y="405"/>
                </a:cubicBezTo>
                <a:cubicBezTo>
                  <a:pt x="278" y="469"/>
                  <a:pt x="171" y="555"/>
                  <a:pt x="85" y="661"/>
                </a:cubicBezTo>
                <a:lnTo>
                  <a:pt x="64" y="683"/>
                </a:lnTo>
                <a:close/>
                <a:moveTo>
                  <a:pt x="597" y="1729"/>
                </a:moveTo>
                <a:lnTo>
                  <a:pt x="597" y="1729"/>
                </a:lnTo>
                <a:cubicBezTo>
                  <a:pt x="597" y="1729"/>
                  <a:pt x="576" y="1729"/>
                  <a:pt x="576" y="1707"/>
                </a:cubicBezTo>
                <a:cubicBezTo>
                  <a:pt x="491" y="1643"/>
                  <a:pt x="449" y="1600"/>
                  <a:pt x="406" y="1494"/>
                </a:cubicBezTo>
                <a:cubicBezTo>
                  <a:pt x="341" y="1387"/>
                  <a:pt x="299" y="1238"/>
                  <a:pt x="299" y="1110"/>
                </a:cubicBezTo>
                <a:cubicBezTo>
                  <a:pt x="299" y="854"/>
                  <a:pt x="534" y="640"/>
                  <a:pt x="811" y="640"/>
                </a:cubicBezTo>
                <a:cubicBezTo>
                  <a:pt x="1067" y="640"/>
                  <a:pt x="1302" y="854"/>
                  <a:pt x="1302" y="1110"/>
                </a:cubicBezTo>
                <a:cubicBezTo>
                  <a:pt x="1302" y="1131"/>
                  <a:pt x="1280" y="1152"/>
                  <a:pt x="1259" y="1152"/>
                </a:cubicBezTo>
                <a:cubicBezTo>
                  <a:pt x="1238" y="1152"/>
                  <a:pt x="1217" y="1131"/>
                  <a:pt x="1217" y="1110"/>
                </a:cubicBezTo>
                <a:cubicBezTo>
                  <a:pt x="1217" y="896"/>
                  <a:pt x="1024" y="725"/>
                  <a:pt x="811" y="725"/>
                </a:cubicBezTo>
                <a:cubicBezTo>
                  <a:pt x="576" y="725"/>
                  <a:pt x="406" y="896"/>
                  <a:pt x="406" y="1110"/>
                </a:cubicBezTo>
                <a:cubicBezTo>
                  <a:pt x="406" y="1238"/>
                  <a:pt x="427" y="1344"/>
                  <a:pt x="470" y="1451"/>
                </a:cubicBezTo>
                <a:cubicBezTo>
                  <a:pt x="534" y="1537"/>
                  <a:pt x="576" y="1579"/>
                  <a:pt x="640" y="1664"/>
                </a:cubicBezTo>
                <a:cubicBezTo>
                  <a:pt x="662" y="1664"/>
                  <a:pt x="662" y="1707"/>
                  <a:pt x="640" y="1707"/>
                </a:cubicBezTo>
                <a:cubicBezTo>
                  <a:pt x="619" y="1729"/>
                  <a:pt x="619" y="1729"/>
                  <a:pt x="597" y="1729"/>
                </a:cubicBezTo>
                <a:close/>
                <a:moveTo>
                  <a:pt x="1238" y="1579"/>
                </a:moveTo>
                <a:lnTo>
                  <a:pt x="1238" y="1579"/>
                </a:lnTo>
                <a:cubicBezTo>
                  <a:pt x="1131" y="1579"/>
                  <a:pt x="1046" y="1537"/>
                  <a:pt x="961" y="1494"/>
                </a:cubicBezTo>
                <a:cubicBezTo>
                  <a:pt x="832" y="1408"/>
                  <a:pt x="747" y="1259"/>
                  <a:pt x="747" y="1110"/>
                </a:cubicBezTo>
                <a:cubicBezTo>
                  <a:pt x="747" y="1088"/>
                  <a:pt x="768" y="1067"/>
                  <a:pt x="790" y="1067"/>
                </a:cubicBezTo>
                <a:cubicBezTo>
                  <a:pt x="832" y="1067"/>
                  <a:pt x="832" y="1088"/>
                  <a:pt x="832" y="1110"/>
                </a:cubicBezTo>
                <a:cubicBezTo>
                  <a:pt x="832" y="1238"/>
                  <a:pt x="897" y="1344"/>
                  <a:pt x="1003" y="1408"/>
                </a:cubicBezTo>
                <a:cubicBezTo>
                  <a:pt x="1067" y="1451"/>
                  <a:pt x="1153" y="1473"/>
                  <a:pt x="1238" y="1473"/>
                </a:cubicBezTo>
                <a:cubicBezTo>
                  <a:pt x="1259" y="1473"/>
                  <a:pt x="1280" y="1473"/>
                  <a:pt x="1323" y="1473"/>
                </a:cubicBezTo>
                <a:cubicBezTo>
                  <a:pt x="1345" y="1473"/>
                  <a:pt x="1366" y="1494"/>
                  <a:pt x="1366" y="1515"/>
                </a:cubicBezTo>
                <a:cubicBezTo>
                  <a:pt x="1388" y="1537"/>
                  <a:pt x="1366" y="1558"/>
                  <a:pt x="1345" y="1558"/>
                </a:cubicBezTo>
                <a:cubicBezTo>
                  <a:pt x="1280" y="1558"/>
                  <a:pt x="1238" y="1579"/>
                  <a:pt x="1238" y="1579"/>
                </a:cubicBezTo>
                <a:close/>
                <a:moveTo>
                  <a:pt x="1067" y="1750"/>
                </a:moveTo>
                <a:lnTo>
                  <a:pt x="1067" y="1750"/>
                </a:lnTo>
                <a:cubicBezTo>
                  <a:pt x="1046" y="1750"/>
                  <a:pt x="1046" y="1750"/>
                  <a:pt x="1046" y="1750"/>
                </a:cubicBezTo>
                <a:cubicBezTo>
                  <a:pt x="897" y="1707"/>
                  <a:pt x="811" y="1664"/>
                  <a:pt x="726" y="1558"/>
                </a:cubicBezTo>
                <a:cubicBezTo>
                  <a:pt x="597" y="1451"/>
                  <a:pt x="534" y="1281"/>
                  <a:pt x="534" y="1110"/>
                </a:cubicBezTo>
                <a:cubicBezTo>
                  <a:pt x="534" y="960"/>
                  <a:pt x="662" y="854"/>
                  <a:pt x="790" y="854"/>
                </a:cubicBezTo>
                <a:cubicBezTo>
                  <a:pt x="939" y="854"/>
                  <a:pt x="1067" y="960"/>
                  <a:pt x="1067" y="1110"/>
                </a:cubicBezTo>
                <a:cubicBezTo>
                  <a:pt x="1067" y="1195"/>
                  <a:pt x="1153" y="1281"/>
                  <a:pt x="1259" y="1281"/>
                </a:cubicBezTo>
                <a:cubicBezTo>
                  <a:pt x="1345" y="1281"/>
                  <a:pt x="1430" y="1195"/>
                  <a:pt x="1430" y="1110"/>
                </a:cubicBezTo>
                <a:cubicBezTo>
                  <a:pt x="1430" y="768"/>
                  <a:pt x="1153" y="512"/>
                  <a:pt x="790" y="512"/>
                </a:cubicBezTo>
                <a:cubicBezTo>
                  <a:pt x="555" y="512"/>
                  <a:pt x="320" y="640"/>
                  <a:pt x="214" y="854"/>
                </a:cubicBezTo>
                <a:cubicBezTo>
                  <a:pt x="192" y="939"/>
                  <a:pt x="171" y="1024"/>
                  <a:pt x="171" y="1110"/>
                </a:cubicBezTo>
                <a:cubicBezTo>
                  <a:pt x="171" y="1173"/>
                  <a:pt x="171" y="1281"/>
                  <a:pt x="235" y="1429"/>
                </a:cubicBezTo>
                <a:cubicBezTo>
                  <a:pt x="235" y="1451"/>
                  <a:pt x="235" y="1473"/>
                  <a:pt x="214" y="1473"/>
                </a:cubicBezTo>
                <a:cubicBezTo>
                  <a:pt x="171" y="1494"/>
                  <a:pt x="149" y="1473"/>
                  <a:pt x="149" y="1451"/>
                </a:cubicBezTo>
                <a:cubicBezTo>
                  <a:pt x="107" y="1344"/>
                  <a:pt x="85" y="1216"/>
                  <a:pt x="85" y="1110"/>
                </a:cubicBezTo>
                <a:cubicBezTo>
                  <a:pt x="85" y="1003"/>
                  <a:pt x="107" y="917"/>
                  <a:pt x="149" y="832"/>
                </a:cubicBezTo>
                <a:cubicBezTo>
                  <a:pt x="256" y="576"/>
                  <a:pt x="512" y="427"/>
                  <a:pt x="790" y="427"/>
                </a:cubicBezTo>
                <a:cubicBezTo>
                  <a:pt x="1195" y="427"/>
                  <a:pt x="1515" y="725"/>
                  <a:pt x="1515" y="1110"/>
                </a:cubicBezTo>
                <a:cubicBezTo>
                  <a:pt x="1515" y="1238"/>
                  <a:pt x="1409" y="1366"/>
                  <a:pt x="1259" y="1366"/>
                </a:cubicBezTo>
                <a:cubicBezTo>
                  <a:pt x="1110" y="1366"/>
                  <a:pt x="982" y="1238"/>
                  <a:pt x="982" y="1110"/>
                </a:cubicBezTo>
                <a:cubicBezTo>
                  <a:pt x="982" y="1003"/>
                  <a:pt x="897" y="939"/>
                  <a:pt x="790" y="939"/>
                </a:cubicBezTo>
                <a:cubicBezTo>
                  <a:pt x="704" y="939"/>
                  <a:pt x="619" y="1003"/>
                  <a:pt x="619" y="1110"/>
                </a:cubicBezTo>
                <a:cubicBezTo>
                  <a:pt x="619" y="1259"/>
                  <a:pt x="683" y="1387"/>
                  <a:pt x="790" y="1494"/>
                </a:cubicBezTo>
                <a:cubicBezTo>
                  <a:pt x="875" y="1579"/>
                  <a:pt x="939" y="1622"/>
                  <a:pt x="1067" y="1664"/>
                </a:cubicBezTo>
                <a:cubicBezTo>
                  <a:pt x="1089" y="1664"/>
                  <a:pt x="1110" y="1686"/>
                  <a:pt x="1089" y="1707"/>
                </a:cubicBezTo>
                <a:cubicBezTo>
                  <a:pt x="1089" y="1729"/>
                  <a:pt x="1067" y="1750"/>
                  <a:pt x="1067" y="17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solidFill>
              <a:schemeClr val="bg2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1" name="Freeform 16">
            <a:extLst>
              <a:ext uri="{FF2B5EF4-FFF2-40B4-BE49-F238E27FC236}">
                <a16:creationId xmlns:a16="http://schemas.microsoft.com/office/drawing/2014/main" id="{01CBC9BC-F266-45A6-4B47-49FF407B4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142" y="7754284"/>
            <a:ext cx="680718" cy="90338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C70AFE3-1C0F-C9B3-50EC-C74518C277B8}"/>
              </a:ext>
            </a:extLst>
          </p:cNvPr>
          <p:cNvSpPr/>
          <p:nvPr/>
        </p:nvSpPr>
        <p:spPr>
          <a:xfrm>
            <a:off x="4786009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1FC52A1-FF18-C854-C220-E57A5F108005}"/>
              </a:ext>
            </a:extLst>
          </p:cNvPr>
          <p:cNvSpPr/>
          <p:nvPr/>
        </p:nvSpPr>
        <p:spPr>
          <a:xfrm rot="10800000" flipV="1">
            <a:off x="7288882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8DAB61F-6442-C477-56D4-6E8A2E8046E9}"/>
              </a:ext>
            </a:extLst>
          </p:cNvPr>
          <p:cNvSpPr/>
          <p:nvPr/>
        </p:nvSpPr>
        <p:spPr>
          <a:xfrm>
            <a:off x="9791755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ABDE89B6-3CB6-7E2F-8123-4DABC8AE6A87}"/>
              </a:ext>
            </a:extLst>
          </p:cNvPr>
          <p:cNvSpPr/>
          <p:nvPr/>
        </p:nvSpPr>
        <p:spPr>
          <a:xfrm rot="10800000" flipV="1">
            <a:off x="12294628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32420450-A65D-BC74-FEDA-942E4340698B}"/>
              </a:ext>
            </a:extLst>
          </p:cNvPr>
          <p:cNvSpPr/>
          <p:nvPr/>
        </p:nvSpPr>
        <p:spPr>
          <a:xfrm>
            <a:off x="14797501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06</a:t>
            </a: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CE094614-53F8-84A4-EB93-0A92FD77208C}"/>
              </a:ext>
            </a:extLst>
          </p:cNvPr>
          <p:cNvSpPr/>
          <p:nvPr/>
        </p:nvSpPr>
        <p:spPr>
          <a:xfrm rot="10800000" flipV="1">
            <a:off x="17300374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07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6FF651A5-C94F-4BC8-EC9A-74D4762A6155}"/>
              </a:ext>
            </a:extLst>
          </p:cNvPr>
          <p:cNvSpPr/>
          <p:nvPr/>
        </p:nvSpPr>
        <p:spPr>
          <a:xfrm>
            <a:off x="19803249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08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A1797346-B4A6-D49E-446D-DBDF578F6704}"/>
              </a:ext>
            </a:extLst>
          </p:cNvPr>
          <p:cNvSpPr/>
          <p:nvPr/>
        </p:nvSpPr>
        <p:spPr>
          <a:xfrm rot="10800000" flipV="1">
            <a:off x="2283136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900241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 animBg="1"/>
          <p:bldP spid="6" grpId="0"/>
          <p:bldP spid="7" grpId="0"/>
          <p:bldP spid="8" grpId="0" animBg="1"/>
          <p:bldP spid="9" grpId="0"/>
          <p:bldP spid="10" grpId="0"/>
          <p:bldP spid="11" grpId="0" animBg="1"/>
          <p:bldP spid="12" grpId="0"/>
          <p:bldP spid="13" grpId="0"/>
          <p:bldP spid="14" grpId="0" animBg="1"/>
          <p:bldP spid="15" grpId="0"/>
          <p:bldP spid="16" grpId="0"/>
          <p:bldP spid="17" grpId="0" animBg="1"/>
          <p:bldP spid="18" grpId="0"/>
          <p:bldP spid="19" grpId="0"/>
          <p:bldP spid="20" grpId="0" animBg="1"/>
          <p:bldP spid="21" grpId="0"/>
          <p:bldP spid="22" grpId="0"/>
          <p:bldP spid="23" grpId="0" animBg="1"/>
          <p:bldP spid="24" grpId="0"/>
          <p:bldP spid="25" grpId="0"/>
          <p:bldP spid="27" grpId="0"/>
          <p:bldP spid="28" grpId="0"/>
          <p:bldP spid="33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 animBg="1"/>
          <p:bldP spid="6" grpId="0"/>
          <p:bldP spid="7" grpId="0"/>
          <p:bldP spid="8" grpId="0" animBg="1"/>
          <p:bldP spid="9" grpId="0"/>
          <p:bldP spid="10" grpId="0"/>
          <p:bldP spid="11" grpId="0" animBg="1"/>
          <p:bldP spid="12" grpId="0"/>
          <p:bldP spid="13" grpId="0"/>
          <p:bldP spid="14" grpId="0" animBg="1"/>
          <p:bldP spid="15" grpId="0"/>
          <p:bldP spid="16" grpId="0"/>
          <p:bldP spid="17" grpId="0" animBg="1"/>
          <p:bldP spid="18" grpId="0"/>
          <p:bldP spid="19" grpId="0"/>
          <p:bldP spid="20" grpId="0" animBg="1"/>
          <p:bldP spid="21" grpId="0"/>
          <p:bldP spid="22" grpId="0"/>
          <p:bldP spid="23" grpId="0" animBg="1"/>
          <p:bldP spid="24" grpId="0"/>
          <p:bldP spid="25" grpId="0"/>
          <p:bldP spid="27" grpId="0"/>
          <p:bldP spid="28" grpId="0"/>
          <p:bldP spid="33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7C93F3AB-7FBB-8DC7-9A90-434CA896F17F}"/>
              </a:ext>
            </a:extLst>
          </p:cNvPr>
          <p:cNvSpPr/>
          <p:nvPr/>
        </p:nvSpPr>
        <p:spPr>
          <a:xfrm>
            <a:off x="4254990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9B2D820-5DD5-3C10-552F-3817B9F881D9}"/>
              </a:ext>
            </a:extLst>
          </p:cNvPr>
          <p:cNvSpPr txBox="1"/>
          <p:nvPr/>
        </p:nvSpPr>
        <p:spPr>
          <a:xfrm rot="10800000" flipV="1">
            <a:off x="4385019" y="10903045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Đánh giá năng lực kỹ thuật và nguồn lực nội bộ.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E52DCDF-D9A2-6790-7AAD-A1D3DD7BFE5B}"/>
              </a:ext>
            </a:extLst>
          </p:cNvPr>
          <p:cNvSpPr txBox="1"/>
          <p:nvPr/>
        </p:nvSpPr>
        <p:spPr>
          <a:xfrm rot="10800000" flipV="1">
            <a:off x="4268844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Assess Capability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076DF43E-A0A9-9930-105F-905C3C4E6C2D}"/>
              </a:ext>
            </a:extLst>
          </p:cNvPr>
          <p:cNvSpPr/>
          <p:nvPr/>
        </p:nvSpPr>
        <p:spPr>
          <a:xfrm flipV="1">
            <a:off x="6757863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B49BF33-F45B-B4E7-EA02-172FF419E119}"/>
              </a:ext>
            </a:extLst>
          </p:cNvPr>
          <p:cNvSpPr txBox="1"/>
          <p:nvPr/>
        </p:nvSpPr>
        <p:spPr>
          <a:xfrm>
            <a:off x="6887892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Xác định điểm cần cải thiện qua dữ liệu và phản hồi.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71CF8D6-B9C2-1432-B39C-8E9587046CE6}"/>
              </a:ext>
            </a:extLst>
          </p:cNvPr>
          <p:cNvSpPr txBox="1"/>
          <p:nvPr/>
        </p:nvSpPr>
        <p:spPr>
          <a:xfrm>
            <a:off x="6771716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Identify Needs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8B9E13D9-7A7C-B4C7-702C-C27C340AE138}"/>
              </a:ext>
            </a:extLst>
          </p:cNvPr>
          <p:cNvSpPr/>
          <p:nvPr/>
        </p:nvSpPr>
        <p:spPr>
          <a:xfrm>
            <a:off x="9260736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D299270-3586-549B-94BB-74D20EC83D13}"/>
              </a:ext>
            </a:extLst>
          </p:cNvPr>
          <p:cNvSpPr txBox="1"/>
          <p:nvPr/>
        </p:nvSpPr>
        <p:spPr>
          <a:xfrm rot="10800000" flipV="1">
            <a:off x="9390765" y="10903045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Lựa chọn </a:t>
            </a:r>
            <a:r>
              <a:rPr lang="en-US" sz="2000" dirty="0" err="1">
                <a:solidFill>
                  <a:schemeClr val="tx2"/>
                </a:solidFill>
              </a:rPr>
              <a:t>các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vi-VN" sz="2000" dirty="0">
                <a:solidFill>
                  <a:schemeClr val="tx2"/>
                </a:solidFill>
              </a:rPr>
              <a:t>nền tảng</a:t>
            </a:r>
            <a:r>
              <a:rPr lang="en-US" sz="2000" dirty="0">
                <a:solidFill>
                  <a:schemeClr val="tx2"/>
                </a:solidFill>
              </a:rPr>
              <a:t>, </a:t>
            </a:r>
            <a:r>
              <a:rPr lang="vi-VN" sz="2000" dirty="0">
                <a:solidFill>
                  <a:schemeClr val="tx2"/>
                </a:solidFill>
              </a:rPr>
              <a:t>công nghệ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và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công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cụ</a:t>
            </a:r>
            <a:r>
              <a:rPr lang="vi-VN" sz="2000" dirty="0">
                <a:solidFill>
                  <a:schemeClr val="tx2"/>
                </a:solidFill>
              </a:rPr>
              <a:t> phù hợp.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48E4DB7-0279-B0B2-FCEB-4FA30460C011}"/>
              </a:ext>
            </a:extLst>
          </p:cNvPr>
          <p:cNvSpPr txBox="1"/>
          <p:nvPr/>
        </p:nvSpPr>
        <p:spPr>
          <a:xfrm rot="10800000" flipV="1">
            <a:off x="9274590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Choose Tools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5505760B-BBE6-6FE8-AAD3-B354CA17438F}"/>
              </a:ext>
            </a:extLst>
          </p:cNvPr>
          <p:cNvSpPr/>
          <p:nvPr/>
        </p:nvSpPr>
        <p:spPr>
          <a:xfrm flipV="1">
            <a:off x="11763609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74427FF-69F9-FADA-84EE-5F2592F69712}"/>
              </a:ext>
            </a:extLst>
          </p:cNvPr>
          <p:cNvSpPr txBox="1"/>
          <p:nvPr/>
        </p:nvSpPr>
        <p:spPr>
          <a:xfrm>
            <a:off x="11893638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Thử nghiệm giải pháp trong phạm vi nhỏ.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A69AFE0-EA50-8A21-B924-46332682C7BD}"/>
              </a:ext>
            </a:extLst>
          </p:cNvPr>
          <p:cNvSpPr txBox="1"/>
          <p:nvPr/>
        </p:nvSpPr>
        <p:spPr>
          <a:xfrm>
            <a:off x="11777462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Pilot Project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DA0774B3-EE98-B398-A90D-D720E1956E53}"/>
              </a:ext>
            </a:extLst>
          </p:cNvPr>
          <p:cNvSpPr/>
          <p:nvPr/>
        </p:nvSpPr>
        <p:spPr>
          <a:xfrm>
            <a:off x="14266482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976A287-CA2E-259A-24CD-DDAFC4C07727}"/>
              </a:ext>
            </a:extLst>
          </p:cNvPr>
          <p:cNvSpPr txBox="1"/>
          <p:nvPr/>
        </p:nvSpPr>
        <p:spPr>
          <a:xfrm rot="10800000" flipV="1">
            <a:off x="14396511" y="10903045"/>
            <a:ext cx="239583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Mở rộng và triển khai toàn tổ chức.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3401EA7-A283-E339-C638-DB1862892B23}"/>
              </a:ext>
            </a:extLst>
          </p:cNvPr>
          <p:cNvSpPr txBox="1"/>
          <p:nvPr/>
        </p:nvSpPr>
        <p:spPr>
          <a:xfrm rot="10800000" flipV="1">
            <a:off x="14280336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Implement Change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F1374A3E-551D-F82A-6175-B49CB2B0E939}"/>
              </a:ext>
            </a:extLst>
          </p:cNvPr>
          <p:cNvSpPr/>
          <p:nvPr/>
        </p:nvSpPr>
        <p:spPr>
          <a:xfrm flipV="1">
            <a:off x="16769355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E89D6F1-F744-9EC6-F0B2-54EF76C26F99}"/>
              </a:ext>
            </a:extLst>
          </p:cNvPr>
          <p:cNvSpPr txBox="1"/>
          <p:nvPr/>
        </p:nvSpPr>
        <p:spPr>
          <a:xfrm>
            <a:off x="16899384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Đo lường hiệu quả, ROI và trải nghiệm người dùng.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4B47248-32CB-A31C-FBFE-963CC2EA7596}"/>
              </a:ext>
            </a:extLst>
          </p:cNvPr>
          <p:cNvSpPr txBox="1"/>
          <p:nvPr/>
        </p:nvSpPr>
        <p:spPr>
          <a:xfrm>
            <a:off x="16783208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Measure Impact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DD963F5C-01C2-0614-F972-C109D8FE9ED5}"/>
              </a:ext>
            </a:extLst>
          </p:cNvPr>
          <p:cNvSpPr/>
          <p:nvPr/>
        </p:nvSpPr>
        <p:spPr>
          <a:xfrm>
            <a:off x="19272230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61C5777-97DF-D103-BCC0-D81A0DE8E251}"/>
              </a:ext>
            </a:extLst>
          </p:cNvPr>
          <p:cNvSpPr txBox="1"/>
          <p:nvPr/>
        </p:nvSpPr>
        <p:spPr>
          <a:xfrm rot="10800000" flipV="1">
            <a:off x="19402259" y="10749157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Duy trì văn hóa số và tư duy đổi mới liên tục.</a:t>
            </a:r>
          </a:p>
        </p:txBody>
      </p:sp>
      <p:sp>
        <p:nvSpPr>
          <p:cNvPr id="448" name="TextBox 447">
            <a:extLst>
              <a:ext uri="{FF2B5EF4-FFF2-40B4-BE49-F238E27FC236}">
                <a16:creationId xmlns:a16="http://schemas.microsoft.com/office/drawing/2014/main" id="{B534C57B-635E-7F17-478F-05841A90BC7B}"/>
              </a:ext>
            </a:extLst>
          </p:cNvPr>
          <p:cNvSpPr txBox="1"/>
          <p:nvPr/>
        </p:nvSpPr>
        <p:spPr>
          <a:xfrm rot="10800000" flipV="1">
            <a:off x="19286084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Sustain Culture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49" name="Freeform: Shape 448">
            <a:extLst>
              <a:ext uri="{FF2B5EF4-FFF2-40B4-BE49-F238E27FC236}">
                <a16:creationId xmlns:a16="http://schemas.microsoft.com/office/drawing/2014/main" id="{7E2A936F-F4DA-311C-C36D-E47EE772C75F}"/>
              </a:ext>
            </a:extLst>
          </p:cNvPr>
          <p:cNvSpPr/>
          <p:nvPr/>
        </p:nvSpPr>
        <p:spPr>
          <a:xfrm flipV="1">
            <a:off x="1752117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0" name="TextBox 449">
            <a:extLst>
              <a:ext uri="{FF2B5EF4-FFF2-40B4-BE49-F238E27FC236}">
                <a16:creationId xmlns:a16="http://schemas.microsoft.com/office/drawing/2014/main" id="{9F09630B-969B-044A-A59F-5F4710AAA8C8}"/>
              </a:ext>
            </a:extLst>
          </p:cNvPr>
          <p:cNvSpPr txBox="1"/>
          <p:nvPr/>
        </p:nvSpPr>
        <p:spPr>
          <a:xfrm>
            <a:off x="1882146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Truyền cảm hứng về tầm nhìn chuyển đổi số.</a:t>
            </a:r>
          </a:p>
        </p:txBody>
      </p:sp>
      <p:sp>
        <p:nvSpPr>
          <p:cNvPr id="451" name="TextBox 450">
            <a:extLst>
              <a:ext uri="{FF2B5EF4-FFF2-40B4-BE49-F238E27FC236}">
                <a16:creationId xmlns:a16="http://schemas.microsoft.com/office/drawing/2014/main" id="{AFA7BF8F-2582-66E7-A042-6741407FD7BF}"/>
              </a:ext>
            </a:extLst>
          </p:cNvPr>
          <p:cNvSpPr txBox="1"/>
          <p:nvPr/>
        </p:nvSpPr>
        <p:spPr>
          <a:xfrm>
            <a:off x="1765970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Inspire Vision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52" name="!!SlideOcean">
            <a:extLst>
              <a:ext uri="{FF2B5EF4-FFF2-40B4-BE49-F238E27FC236}">
                <a16:creationId xmlns:a16="http://schemas.microsoft.com/office/drawing/2014/main" id="{318AF4B4-870E-A2E0-3FF8-20A02FCD4BF9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53" name="!!SubTitle">
            <a:extLst>
              <a:ext uri="{FF2B5EF4-FFF2-40B4-BE49-F238E27FC236}">
                <a16:creationId xmlns:a16="http://schemas.microsoft.com/office/drawing/2014/main" id="{AE49F0D1-1E9D-7FE4-5201-E89712A2B1A8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54" name="!!MainTitle1">
            <a:extLst>
              <a:ext uri="{FF2B5EF4-FFF2-40B4-BE49-F238E27FC236}">
                <a16:creationId xmlns:a16="http://schemas.microsoft.com/office/drawing/2014/main" id="{397BC1C9-622A-C666-05E3-9C6160A51C0B}"/>
              </a:ext>
            </a:extLst>
          </p:cNvPr>
          <p:cNvSpPr txBox="1"/>
          <p:nvPr/>
        </p:nvSpPr>
        <p:spPr>
          <a:xfrm>
            <a:off x="4803564" y="1090280"/>
            <a:ext cx="1477693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Digital</a:t>
            </a:r>
            <a:r>
              <a:rPr kumimoji="0" lang="en-US" sz="8800" b="1" i="0" u="none" strike="noStrike" kern="1200" cap="none" spc="0" normalizeH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Innovation Journey</a:t>
            </a:r>
          </a:p>
        </p:txBody>
      </p:sp>
      <p:grpSp>
        <p:nvGrpSpPr>
          <p:cNvPr id="455" name="Group 4">
            <a:extLst>
              <a:ext uri="{FF2B5EF4-FFF2-40B4-BE49-F238E27FC236}">
                <a16:creationId xmlns:a16="http://schemas.microsoft.com/office/drawing/2014/main" id="{34953A7B-BD38-F205-FAC5-977CC76E977F}"/>
              </a:ext>
            </a:extLst>
          </p:cNvPr>
          <p:cNvGrpSpPr>
            <a:grpSpLocks/>
          </p:cNvGrpSpPr>
          <p:nvPr/>
        </p:nvGrpSpPr>
        <p:grpSpPr bwMode="auto">
          <a:xfrm>
            <a:off x="15974828" y="7944079"/>
            <a:ext cx="822796" cy="523790"/>
            <a:chOff x="3651250" y="1906588"/>
            <a:chExt cx="615950" cy="392112"/>
          </a:xfrm>
          <a:solidFill>
            <a:schemeClr val="bg1">
              <a:lumMod val="95000"/>
            </a:schemeClr>
          </a:solidFill>
        </p:grpSpPr>
        <p:sp>
          <p:nvSpPr>
            <p:cNvPr id="456" name="Freeform 22">
              <a:extLst>
                <a:ext uri="{FF2B5EF4-FFF2-40B4-BE49-F238E27FC236}">
                  <a16:creationId xmlns:a16="http://schemas.microsoft.com/office/drawing/2014/main" id="{00DB0324-FC3F-8F84-7F6C-E73C752B81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5088" y="1941513"/>
              <a:ext cx="168275" cy="322262"/>
            </a:xfrm>
            <a:custGeom>
              <a:avLst/>
              <a:gdLst>
                <a:gd name="T0" fmla="*/ 2147483646 w 468"/>
                <a:gd name="T1" fmla="*/ 2147483646 h 894"/>
                <a:gd name="T2" fmla="*/ 2147483646 w 468"/>
                <a:gd name="T3" fmla="*/ 2147483646 h 894"/>
                <a:gd name="T4" fmla="*/ 2147483646 w 468"/>
                <a:gd name="T5" fmla="*/ 0 h 894"/>
                <a:gd name="T6" fmla="*/ 0 w 468"/>
                <a:gd name="T7" fmla="*/ 2147483646 h 894"/>
                <a:gd name="T8" fmla="*/ 2147483646 w 468"/>
                <a:gd name="T9" fmla="*/ 2147483646 h 8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8" h="894">
                  <a:moveTo>
                    <a:pt x="233" y="893"/>
                  </a:moveTo>
                  <a:cubicBezTo>
                    <a:pt x="363" y="893"/>
                    <a:pt x="467" y="693"/>
                    <a:pt x="467" y="447"/>
                  </a:cubicBezTo>
                  <a:cubicBezTo>
                    <a:pt x="467" y="201"/>
                    <a:pt x="362" y="0"/>
                    <a:pt x="233" y="0"/>
                  </a:cubicBezTo>
                  <a:cubicBezTo>
                    <a:pt x="103" y="0"/>
                    <a:pt x="0" y="201"/>
                    <a:pt x="0" y="447"/>
                  </a:cubicBezTo>
                  <a:cubicBezTo>
                    <a:pt x="0" y="693"/>
                    <a:pt x="104" y="893"/>
                    <a:pt x="233" y="89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57" name="Freeform 23">
              <a:extLst>
                <a:ext uri="{FF2B5EF4-FFF2-40B4-BE49-F238E27FC236}">
                  <a16:creationId xmlns:a16="http://schemas.microsoft.com/office/drawing/2014/main" id="{736986C6-B507-7A67-86D9-FEFCE4241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0500" y="1906588"/>
              <a:ext cx="266700" cy="392112"/>
            </a:xfrm>
            <a:custGeom>
              <a:avLst/>
              <a:gdLst>
                <a:gd name="T0" fmla="*/ 2147483646 w 740"/>
                <a:gd name="T1" fmla="*/ 2147483646 h 1087"/>
                <a:gd name="T2" fmla="*/ 0 w 740"/>
                <a:gd name="T3" fmla="*/ 2147483646 h 1087"/>
                <a:gd name="T4" fmla="*/ 2147483646 w 740"/>
                <a:gd name="T5" fmla="*/ 2147483646 h 1087"/>
                <a:gd name="T6" fmla="*/ 2147483646 w 740"/>
                <a:gd name="T7" fmla="*/ 2147483646 h 1087"/>
                <a:gd name="T8" fmla="*/ 2147483646 w 740"/>
                <a:gd name="T9" fmla="*/ 0 h 1087"/>
                <a:gd name="T10" fmla="*/ 0 w 740"/>
                <a:gd name="T11" fmla="*/ 1783755365 h 1087"/>
                <a:gd name="T12" fmla="*/ 2147483646 w 740"/>
                <a:gd name="T13" fmla="*/ 2147483646 h 1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40" h="1087">
                  <a:moveTo>
                    <a:pt x="236" y="543"/>
                  </a:moveTo>
                  <a:cubicBezTo>
                    <a:pt x="236" y="619"/>
                    <a:pt x="219" y="865"/>
                    <a:pt x="0" y="1048"/>
                  </a:cubicBezTo>
                  <a:cubicBezTo>
                    <a:pt x="61" y="1071"/>
                    <a:pt x="127" y="1086"/>
                    <a:pt x="196" y="1086"/>
                  </a:cubicBezTo>
                  <a:cubicBezTo>
                    <a:pt x="495" y="1086"/>
                    <a:pt x="739" y="842"/>
                    <a:pt x="739" y="543"/>
                  </a:cubicBezTo>
                  <a:cubicBezTo>
                    <a:pt x="739" y="243"/>
                    <a:pt x="495" y="0"/>
                    <a:pt x="196" y="0"/>
                  </a:cubicBezTo>
                  <a:cubicBezTo>
                    <a:pt x="125" y="0"/>
                    <a:pt x="59" y="15"/>
                    <a:pt x="0" y="38"/>
                  </a:cubicBezTo>
                  <a:cubicBezTo>
                    <a:pt x="219" y="221"/>
                    <a:pt x="236" y="469"/>
                    <a:pt x="236" y="5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58" name="Freeform 24">
              <a:extLst>
                <a:ext uri="{FF2B5EF4-FFF2-40B4-BE49-F238E27FC236}">
                  <a16:creationId xmlns:a16="http://schemas.microsoft.com/office/drawing/2014/main" id="{4C89502B-FE91-F4AC-3A9A-5C58C7531D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1250" y="1906588"/>
              <a:ext cx="266700" cy="392112"/>
            </a:xfrm>
            <a:custGeom>
              <a:avLst/>
              <a:gdLst>
                <a:gd name="T0" fmla="*/ 2147483646 w 742"/>
                <a:gd name="T1" fmla="*/ 2147483646 h 1087"/>
                <a:gd name="T2" fmla="*/ 2147483646 w 742"/>
                <a:gd name="T3" fmla="*/ 2147483646 h 1087"/>
                <a:gd name="T4" fmla="*/ 2147483646 w 742"/>
                <a:gd name="T5" fmla="*/ 2147483646 h 1087"/>
                <a:gd name="T6" fmla="*/ 2147483646 w 742"/>
                <a:gd name="T7" fmla="*/ 2147483646 h 1087"/>
                <a:gd name="T8" fmla="*/ 2147483646 w 742"/>
                <a:gd name="T9" fmla="*/ 2147483646 h 1087"/>
                <a:gd name="T10" fmla="*/ 2147483646 w 742"/>
                <a:gd name="T11" fmla="*/ 2147483646 h 1087"/>
                <a:gd name="T12" fmla="*/ 2147483646 w 742"/>
                <a:gd name="T13" fmla="*/ 2147483646 h 1087"/>
                <a:gd name="T14" fmla="*/ 2147483646 w 742"/>
                <a:gd name="T15" fmla="*/ 1783755365 h 1087"/>
                <a:gd name="T16" fmla="*/ 2147483646 w 742"/>
                <a:gd name="T17" fmla="*/ 0 h 1087"/>
                <a:gd name="T18" fmla="*/ 139269877 w 742"/>
                <a:gd name="T19" fmla="*/ 2147483646 h 1087"/>
                <a:gd name="T20" fmla="*/ 2147483646 w 742"/>
                <a:gd name="T21" fmla="*/ 2147483646 h 10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42" h="1087">
                  <a:moveTo>
                    <a:pt x="546" y="1086"/>
                  </a:moveTo>
                  <a:cubicBezTo>
                    <a:pt x="617" y="1086"/>
                    <a:pt x="683" y="1071"/>
                    <a:pt x="741" y="1048"/>
                  </a:cubicBezTo>
                  <a:cubicBezTo>
                    <a:pt x="693" y="1008"/>
                    <a:pt x="655" y="964"/>
                    <a:pt x="624" y="921"/>
                  </a:cubicBezTo>
                  <a:cubicBezTo>
                    <a:pt x="599" y="926"/>
                    <a:pt x="571" y="932"/>
                    <a:pt x="543" y="932"/>
                  </a:cubicBezTo>
                  <a:cubicBezTo>
                    <a:pt x="327" y="932"/>
                    <a:pt x="155" y="756"/>
                    <a:pt x="155" y="543"/>
                  </a:cubicBezTo>
                  <a:cubicBezTo>
                    <a:pt x="155" y="328"/>
                    <a:pt x="330" y="155"/>
                    <a:pt x="543" y="155"/>
                  </a:cubicBezTo>
                  <a:cubicBezTo>
                    <a:pt x="571" y="155"/>
                    <a:pt x="599" y="160"/>
                    <a:pt x="624" y="165"/>
                  </a:cubicBezTo>
                  <a:cubicBezTo>
                    <a:pt x="655" y="122"/>
                    <a:pt x="693" y="79"/>
                    <a:pt x="741" y="38"/>
                  </a:cubicBezTo>
                  <a:cubicBezTo>
                    <a:pt x="680" y="16"/>
                    <a:pt x="614" y="0"/>
                    <a:pt x="546" y="0"/>
                  </a:cubicBezTo>
                  <a:cubicBezTo>
                    <a:pt x="246" y="0"/>
                    <a:pt x="3" y="244"/>
                    <a:pt x="3" y="543"/>
                  </a:cubicBezTo>
                  <a:cubicBezTo>
                    <a:pt x="0" y="843"/>
                    <a:pt x="244" y="1086"/>
                    <a:pt x="546" y="10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459" name="Freeform 84">
            <a:extLst>
              <a:ext uri="{FF2B5EF4-FFF2-40B4-BE49-F238E27FC236}">
                <a16:creationId xmlns:a16="http://schemas.microsoft.com/office/drawing/2014/main" id="{66A7CB1B-3E1E-AD00-56DB-FBA81BB9B4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0588" y="7905907"/>
            <a:ext cx="831282" cy="600136"/>
          </a:xfrm>
          <a:custGeom>
            <a:avLst/>
            <a:gdLst>
              <a:gd name="T0" fmla="*/ 82080805 w 1935"/>
              <a:gd name="T1" fmla="*/ 0 h 1397"/>
              <a:gd name="T2" fmla="*/ 82080805 w 1935"/>
              <a:gd name="T3" fmla="*/ 0 h 1397"/>
              <a:gd name="T4" fmla="*/ 0 w 1935"/>
              <a:gd name="T5" fmla="*/ 82110964 h 1397"/>
              <a:gd name="T6" fmla="*/ 82080805 w 1935"/>
              <a:gd name="T7" fmla="*/ 161674056 h 1397"/>
              <a:gd name="T8" fmla="*/ 161730565 w 1935"/>
              <a:gd name="T9" fmla="*/ 82110964 h 1397"/>
              <a:gd name="T10" fmla="*/ 82080805 w 1935"/>
              <a:gd name="T11" fmla="*/ 0 h 1397"/>
              <a:gd name="T12" fmla="*/ 82080805 w 1935"/>
              <a:gd name="T13" fmla="*/ 141754348 h 1397"/>
              <a:gd name="T14" fmla="*/ 82080805 w 1935"/>
              <a:gd name="T15" fmla="*/ 141754348 h 1397"/>
              <a:gd name="T16" fmla="*/ 19912520 w 1935"/>
              <a:gd name="T17" fmla="*/ 82110964 h 1397"/>
              <a:gd name="T18" fmla="*/ 82080805 w 1935"/>
              <a:gd name="T19" fmla="*/ 19919708 h 1397"/>
              <a:gd name="T20" fmla="*/ 141818366 w 1935"/>
              <a:gd name="T21" fmla="*/ 82110964 h 1397"/>
              <a:gd name="T22" fmla="*/ 82080805 w 1935"/>
              <a:gd name="T23" fmla="*/ 141754348 h 1397"/>
              <a:gd name="T24" fmla="*/ 161730565 w 1935"/>
              <a:gd name="T25" fmla="*/ 2432134 h 1397"/>
              <a:gd name="T26" fmla="*/ 161730565 w 1935"/>
              <a:gd name="T27" fmla="*/ 2432134 h 1397"/>
              <a:gd name="T28" fmla="*/ 161730565 w 1935"/>
              <a:gd name="T29" fmla="*/ 22351842 h 1397"/>
              <a:gd name="T30" fmla="*/ 203986651 w 1935"/>
              <a:gd name="T31" fmla="*/ 82110964 h 1397"/>
              <a:gd name="T32" fmla="*/ 161730565 w 1935"/>
              <a:gd name="T33" fmla="*/ 139322214 h 1397"/>
              <a:gd name="T34" fmla="*/ 161730565 w 1935"/>
              <a:gd name="T35" fmla="*/ 159241922 h 1397"/>
              <a:gd name="T36" fmla="*/ 223899171 w 1935"/>
              <a:gd name="T37" fmla="*/ 82110964 h 1397"/>
              <a:gd name="T38" fmla="*/ 161730565 w 1935"/>
              <a:gd name="T39" fmla="*/ 2432134 h 13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935" h="1397">
                <a:moveTo>
                  <a:pt x="709" y="0"/>
                </a:moveTo>
                <a:lnTo>
                  <a:pt x="709" y="0"/>
                </a:lnTo>
                <a:cubicBezTo>
                  <a:pt x="301" y="0"/>
                  <a:pt x="0" y="300"/>
                  <a:pt x="0" y="709"/>
                </a:cubicBezTo>
                <a:cubicBezTo>
                  <a:pt x="0" y="1095"/>
                  <a:pt x="301" y="1396"/>
                  <a:pt x="709" y="1396"/>
                </a:cubicBezTo>
                <a:cubicBezTo>
                  <a:pt x="1096" y="1396"/>
                  <a:pt x="1397" y="1095"/>
                  <a:pt x="1397" y="709"/>
                </a:cubicBezTo>
                <a:cubicBezTo>
                  <a:pt x="1397" y="300"/>
                  <a:pt x="1096" y="0"/>
                  <a:pt x="709" y="0"/>
                </a:cubicBezTo>
                <a:close/>
                <a:moveTo>
                  <a:pt x="709" y="1224"/>
                </a:moveTo>
                <a:lnTo>
                  <a:pt x="709" y="1224"/>
                </a:lnTo>
                <a:cubicBezTo>
                  <a:pt x="408" y="1224"/>
                  <a:pt x="172" y="988"/>
                  <a:pt x="172" y="709"/>
                </a:cubicBezTo>
                <a:cubicBezTo>
                  <a:pt x="172" y="408"/>
                  <a:pt x="408" y="172"/>
                  <a:pt x="709" y="172"/>
                </a:cubicBezTo>
                <a:cubicBezTo>
                  <a:pt x="989" y="172"/>
                  <a:pt x="1225" y="408"/>
                  <a:pt x="1225" y="709"/>
                </a:cubicBezTo>
                <a:cubicBezTo>
                  <a:pt x="1225" y="988"/>
                  <a:pt x="989" y="1224"/>
                  <a:pt x="709" y="1224"/>
                </a:cubicBezTo>
                <a:close/>
                <a:moveTo>
                  <a:pt x="1397" y="21"/>
                </a:moveTo>
                <a:lnTo>
                  <a:pt x="1397" y="21"/>
                </a:lnTo>
                <a:cubicBezTo>
                  <a:pt x="1397" y="193"/>
                  <a:pt x="1397" y="193"/>
                  <a:pt x="1397" y="193"/>
                </a:cubicBezTo>
                <a:cubicBezTo>
                  <a:pt x="1611" y="279"/>
                  <a:pt x="1762" y="472"/>
                  <a:pt x="1762" y="709"/>
                </a:cubicBezTo>
                <a:cubicBezTo>
                  <a:pt x="1762" y="923"/>
                  <a:pt x="1611" y="1117"/>
                  <a:pt x="1397" y="1203"/>
                </a:cubicBezTo>
                <a:cubicBezTo>
                  <a:pt x="1397" y="1375"/>
                  <a:pt x="1397" y="1375"/>
                  <a:pt x="1397" y="1375"/>
                </a:cubicBezTo>
                <a:cubicBezTo>
                  <a:pt x="1697" y="1310"/>
                  <a:pt x="1934" y="1031"/>
                  <a:pt x="1934" y="709"/>
                </a:cubicBezTo>
                <a:cubicBezTo>
                  <a:pt x="1934" y="365"/>
                  <a:pt x="1697" y="86"/>
                  <a:pt x="1397" y="2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472" name="Group 6">
            <a:extLst>
              <a:ext uri="{FF2B5EF4-FFF2-40B4-BE49-F238E27FC236}">
                <a16:creationId xmlns:a16="http://schemas.microsoft.com/office/drawing/2014/main" id="{BF776048-71EF-692C-D0AC-313AAE0FE1F6}"/>
              </a:ext>
            </a:extLst>
          </p:cNvPr>
          <p:cNvGrpSpPr>
            <a:grpSpLocks/>
          </p:cNvGrpSpPr>
          <p:nvPr/>
        </p:nvGrpSpPr>
        <p:grpSpPr bwMode="auto">
          <a:xfrm>
            <a:off x="13478247" y="7817902"/>
            <a:ext cx="759180" cy="776146"/>
            <a:chOff x="2318130" y="3512536"/>
            <a:chExt cx="567438" cy="581346"/>
          </a:xfrm>
          <a:solidFill>
            <a:schemeClr val="bg1">
              <a:lumMod val="95000"/>
            </a:schemeClr>
          </a:solidFill>
        </p:grpSpPr>
        <p:sp>
          <p:nvSpPr>
            <p:cNvPr id="473" name="Freeform 39">
              <a:extLst>
                <a:ext uri="{FF2B5EF4-FFF2-40B4-BE49-F238E27FC236}">
                  <a16:creationId xmlns:a16="http://schemas.microsoft.com/office/drawing/2014/main" id="{5617EAF1-02D4-CE6C-0EEE-6F3DEB9EE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8130" y="3512536"/>
              <a:ext cx="485382" cy="553530"/>
            </a:xfrm>
            <a:custGeom>
              <a:avLst/>
              <a:gdLst>
                <a:gd name="T0" fmla="*/ 152310787 w 1537"/>
                <a:gd name="T1" fmla="*/ 44852015 h 1755"/>
                <a:gd name="T2" fmla="*/ 152310787 w 1537"/>
                <a:gd name="T3" fmla="*/ 44852015 h 1755"/>
                <a:gd name="T4" fmla="*/ 152310787 w 1537"/>
                <a:gd name="T5" fmla="*/ 109574969 h 1755"/>
                <a:gd name="T6" fmla="*/ 174850260 w 1537"/>
                <a:gd name="T7" fmla="*/ 119453666 h 1755"/>
                <a:gd name="T8" fmla="*/ 174850260 w 1537"/>
                <a:gd name="T9" fmla="*/ 44852015 h 1755"/>
                <a:gd name="T10" fmla="*/ 152310787 w 1537"/>
                <a:gd name="T11" fmla="*/ 24867217 h 1755"/>
                <a:gd name="T12" fmla="*/ 112354722 w 1537"/>
                <a:gd name="T13" fmla="*/ 24867217 h 1755"/>
                <a:gd name="T14" fmla="*/ 87424972 w 1537"/>
                <a:gd name="T15" fmla="*/ 0 h 1755"/>
                <a:gd name="T16" fmla="*/ 62381535 w 1537"/>
                <a:gd name="T17" fmla="*/ 24867217 h 1755"/>
                <a:gd name="T18" fmla="*/ 20034876 w 1537"/>
                <a:gd name="T19" fmla="*/ 24867217 h 1755"/>
                <a:gd name="T20" fmla="*/ 0 w 1537"/>
                <a:gd name="T21" fmla="*/ 44852015 h 1755"/>
                <a:gd name="T22" fmla="*/ 0 w 1537"/>
                <a:gd name="T23" fmla="*/ 84707752 h 1755"/>
                <a:gd name="T24" fmla="*/ 29938627 w 1537"/>
                <a:gd name="T25" fmla="*/ 112072951 h 1755"/>
                <a:gd name="T26" fmla="*/ 0 w 1537"/>
                <a:gd name="T27" fmla="*/ 139438150 h 1755"/>
                <a:gd name="T28" fmla="*/ 0 w 1537"/>
                <a:gd name="T29" fmla="*/ 176795905 h 1755"/>
                <a:gd name="T30" fmla="*/ 20034876 w 1537"/>
                <a:gd name="T31" fmla="*/ 199165140 h 1755"/>
                <a:gd name="T32" fmla="*/ 59876938 w 1537"/>
                <a:gd name="T33" fmla="*/ 199165140 h 1755"/>
                <a:gd name="T34" fmla="*/ 82416411 w 1537"/>
                <a:gd name="T35" fmla="*/ 169301645 h 1755"/>
                <a:gd name="T36" fmla="*/ 82416411 w 1537"/>
                <a:gd name="T37" fmla="*/ 146932410 h 1755"/>
                <a:gd name="T38" fmla="*/ 42460346 w 1537"/>
                <a:gd name="T39" fmla="*/ 176795905 h 1755"/>
                <a:gd name="T40" fmla="*/ 20034876 w 1537"/>
                <a:gd name="T41" fmla="*/ 176795905 h 1755"/>
                <a:gd name="T42" fmla="*/ 20034876 w 1537"/>
                <a:gd name="T43" fmla="*/ 156924966 h 1755"/>
                <a:gd name="T44" fmla="*/ 52364097 w 1537"/>
                <a:gd name="T45" fmla="*/ 112072951 h 1755"/>
                <a:gd name="T46" fmla="*/ 20034876 w 1537"/>
                <a:gd name="T47" fmla="*/ 67220936 h 1755"/>
                <a:gd name="T48" fmla="*/ 20034876 w 1537"/>
                <a:gd name="T49" fmla="*/ 44852015 h 1755"/>
                <a:gd name="T50" fmla="*/ 82416411 w 1537"/>
                <a:gd name="T51" fmla="*/ 44852015 h 1755"/>
                <a:gd name="T52" fmla="*/ 82416411 w 1537"/>
                <a:gd name="T53" fmla="*/ 24867217 h 1755"/>
                <a:gd name="T54" fmla="*/ 87424972 w 1537"/>
                <a:gd name="T55" fmla="*/ 19870938 h 1755"/>
                <a:gd name="T56" fmla="*/ 92319846 w 1537"/>
                <a:gd name="T57" fmla="*/ 24867217 h 1755"/>
                <a:gd name="T58" fmla="*/ 92319846 w 1537"/>
                <a:gd name="T59" fmla="*/ 44852015 h 1755"/>
                <a:gd name="T60" fmla="*/ 152310787 w 1537"/>
                <a:gd name="T61" fmla="*/ 44852015 h 17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537" h="1755">
                  <a:moveTo>
                    <a:pt x="1338" y="395"/>
                  </a:moveTo>
                  <a:lnTo>
                    <a:pt x="1338" y="395"/>
                  </a:lnTo>
                  <a:cubicBezTo>
                    <a:pt x="1338" y="965"/>
                    <a:pt x="1338" y="965"/>
                    <a:pt x="1338" y="965"/>
                  </a:cubicBezTo>
                  <a:cubicBezTo>
                    <a:pt x="1536" y="1052"/>
                    <a:pt x="1536" y="1052"/>
                    <a:pt x="1536" y="1052"/>
                  </a:cubicBezTo>
                  <a:cubicBezTo>
                    <a:pt x="1536" y="395"/>
                    <a:pt x="1536" y="395"/>
                    <a:pt x="1536" y="395"/>
                  </a:cubicBezTo>
                  <a:cubicBezTo>
                    <a:pt x="1536" y="307"/>
                    <a:pt x="1448" y="219"/>
                    <a:pt x="1338" y="219"/>
                  </a:cubicBezTo>
                  <a:cubicBezTo>
                    <a:pt x="987" y="219"/>
                    <a:pt x="987" y="219"/>
                    <a:pt x="987" y="219"/>
                  </a:cubicBezTo>
                  <a:cubicBezTo>
                    <a:pt x="987" y="88"/>
                    <a:pt x="877" y="0"/>
                    <a:pt x="768" y="0"/>
                  </a:cubicBezTo>
                  <a:cubicBezTo>
                    <a:pt x="636" y="0"/>
                    <a:pt x="548" y="88"/>
                    <a:pt x="548" y="219"/>
                  </a:cubicBezTo>
                  <a:cubicBezTo>
                    <a:pt x="176" y="219"/>
                    <a:pt x="176" y="219"/>
                    <a:pt x="176" y="219"/>
                  </a:cubicBezTo>
                  <a:cubicBezTo>
                    <a:pt x="88" y="219"/>
                    <a:pt x="0" y="307"/>
                    <a:pt x="0" y="395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241" y="746"/>
                    <a:pt x="263" y="943"/>
                    <a:pt x="263" y="987"/>
                  </a:cubicBezTo>
                  <a:cubicBezTo>
                    <a:pt x="263" y="1031"/>
                    <a:pt x="241" y="1228"/>
                    <a:pt x="0" y="1228"/>
                  </a:cubicBezTo>
                  <a:cubicBezTo>
                    <a:pt x="0" y="1557"/>
                    <a:pt x="0" y="1557"/>
                    <a:pt x="0" y="1557"/>
                  </a:cubicBezTo>
                  <a:cubicBezTo>
                    <a:pt x="0" y="1667"/>
                    <a:pt x="88" y="1754"/>
                    <a:pt x="176" y="1754"/>
                  </a:cubicBezTo>
                  <a:cubicBezTo>
                    <a:pt x="526" y="1754"/>
                    <a:pt x="526" y="1754"/>
                    <a:pt x="526" y="1754"/>
                  </a:cubicBezTo>
                  <a:cubicBezTo>
                    <a:pt x="526" y="1557"/>
                    <a:pt x="636" y="1491"/>
                    <a:pt x="724" y="1491"/>
                  </a:cubicBezTo>
                  <a:cubicBezTo>
                    <a:pt x="724" y="1294"/>
                    <a:pt x="724" y="1294"/>
                    <a:pt x="724" y="1294"/>
                  </a:cubicBezTo>
                  <a:cubicBezTo>
                    <a:pt x="592" y="1316"/>
                    <a:pt x="439" y="1382"/>
                    <a:pt x="373" y="1557"/>
                  </a:cubicBezTo>
                  <a:cubicBezTo>
                    <a:pt x="176" y="1557"/>
                    <a:pt x="176" y="1557"/>
                    <a:pt x="176" y="1557"/>
                  </a:cubicBezTo>
                  <a:cubicBezTo>
                    <a:pt x="176" y="1382"/>
                    <a:pt x="176" y="1382"/>
                    <a:pt x="176" y="1382"/>
                  </a:cubicBezTo>
                  <a:cubicBezTo>
                    <a:pt x="373" y="1294"/>
                    <a:pt x="460" y="1118"/>
                    <a:pt x="460" y="987"/>
                  </a:cubicBezTo>
                  <a:cubicBezTo>
                    <a:pt x="460" y="855"/>
                    <a:pt x="373" y="658"/>
                    <a:pt x="176" y="592"/>
                  </a:cubicBezTo>
                  <a:cubicBezTo>
                    <a:pt x="176" y="395"/>
                    <a:pt x="176" y="395"/>
                    <a:pt x="176" y="395"/>
                  </a:cubicBezTo>
                  <a:cubicBezTo>
                    <a:pt x="724" y="395"/>
                    <a:pt x="724" y="395"/>
                    <a:pt x="724" y="395"/>
                  </a:cubicBezTo>
                  <a:cubicBezTo>
                    <a:pt x="724" y="219"/>
                    <a:pt x="724" y="219"/>
                    <a:pt x="724" y="219"/>
                  </a:cubicBezTo>
                  <a:cubicBezTo>
                    <a:pt x="724" y="197"/>
                    <a:pt x="746" y="175"/>
                    <a:pt x="768" y="175"/>
                  </a:cubicBezTo>
                  <a:cubicBezTo>
                    <a:pt x="790" y="175"/>
                    <a:pt x="811" y="197"/>
                    <a:pt x="811" y="219"/>
                  </a:cubicBezTo>
                  <a:cubicBezTo>
                    <a:pt x="811" y="395"/>
                    <a:pt x="811" y="395"/>
                    <a:pt x="811" y="395"/>
                  </a:cubicBezTo>
                  <a:lnTo>
                    <a:pt x="1338" y="39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74" name="Freeform 40">
              <a:extLst>
                <a:ext uri="{FF2B5EF4-FFF2-40B4-BE49-F238E27FC236}">
                  <a16:creationId xmlns:a16="http://schemas.microsoft.com/office/drawing/2014/main" id="{74E951F8-D1DA-0572-E3E8-4E25A5DC12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1849" y="3810163"/>
              <a:ext cx="283719" cy="283719"/>
            </a:xfrm>
            <a:custGeom>
              <a:avLst/>
              <a:gdLst>
                <a:gd name="T0" fmla="*/ 0 w 901"/>
                <a:gd name="T1" fmla="*/ 0 h 900"/>
                <a:gd name="T2" fmla="*/ 0 w 901"/>
                <a:gd name="T3" fmla="*/ 39815863 h 900"/>
                <a:gd name="T4" fmla="*/ 39727273 w 901"/>
                <a:gd name="T5" fmla="*/ 49798044 h 900"/>
                <a:gd name="T6" fmla="*/ 0 w 901"/>
                <a:gd name="T7" fmla="*/ 59666736 h 900"/>
                <a:gd name="T8" fmla="*/ 0 w 901"/>
                <a:gd name="T9" fmla="*/ 101978066 h 900"/>
                <a:gd name="T10" fmla="*/ 101865198 w 901"/>
                <a:gd name="T11" fmla="*/ 49798044 h 900"/>
                <a:gd name="T12" fmla="*/ 0 w 901"/>
                <a:gd name="T13" fmla="*/ 0 h 9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01" h="900">
                  <a:moveTo>
                    <a:pt x="0" y="0"/>
                  </a:moveTo>
                  <a:lnTo>
                    <a:pt x="0" y="351"/>
                  </a:lnTo>
                  <a:lnTo>
                    <a:pt x="351" y="439"/>
                  </a:lnTo>
                  <a:lnTo>
                    <a:pt x="0" y="526"/>
                  </a:lnTo>
                  <a:lnTo>
                    <a:pt x="0" y="899"/>
                  </a:lnTo>
                  <a:lnTo>
                    <a:pt x="900" y="43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475" name="Freeform 59">
            <a:extLst>
              <a:ext uri="{FF2B5EF4-FFF2-40B4-BE49-F238E27FC236}">
                <a16:creationId xmlns:a16="http://schemas.microsoft.com/office/drawing/2014/main" id="{E76C9083-5CDF-10D0-88FB-662EE78CFE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46751" y="7822143"/>
            <a:ext cx="759180" cy="767662"/>
          </a:xfrm>
          <a:custGeom>
            <a:avLst/>
            <a:gdLst>
              <a:gd name="T0" fmla="*/ 290714 w 1754"/>
              <a:gd name="T1" fmla="*/ 159281 h 1776"/>
              <a:gd name="T2" fmla="*/ 290714 w 1754"/>
              <a:gd name="T3" fmla="*/ 159281 h 1776"/>
              <a:gd name="T4" fmla="*/ 415353 w 1754"/>
              <a:gd name="T5" fmla="*/ 283922 h 1776"/>
              <a:gd name="T6" fmla="*/ 290714 w 1754"/>
              <a:gd name="T7" fmla="*/ 408563 h 1776"/>
              <a:gd name="T8" fmla="*/ 166076 w 1754"/>
              <a:gd name="T9" fmla="*/ 283922 h 1776"/>
              <a:gd name="T10" fmla="*/ 290714 w 1754"/>
              <a:gd name="T11" fmla="*/ 159281 h 1776"/>
              <a:gd name="T12" fmla="*/ 290714 w 1754"/>
              <a:gd name="T13" fmla="*/ 491764 h 1776"/>
              <a:gd name="T14" fmla="*/ 290714 w 1754"/>
              <a:gd name="T15" fmla="*/ 491764 h 1776"/>
              <a:gd name="T16" fmla="*/ 82876 w 1754"/>
              <a:gd name="T17" fmla="*/ 283922 h 1776"/>
              <a:gd name="T18" fmla="*/ 290714 w 1754"/>
              <a:gd name="T19" fmla="*/ 83202 h 1776"/>
              <a:gd name="T20" fmla="*/ 456791 w 1754"/>
              <a:gd name="T21" fmla="*/ 249281 h 1776"/>
              <a:gd name="T22" fmla="*/ 456791 w 1754"/>
              <a:gd name="T23" fmla="*/ 152483 h 1776"/>
              <a:gd name="T24" fmla="*/ 325354 w 1754"/>
              <a:gd name="T25" fmla="*/ 20719 h 1776"/>
              <a:gd name="T26" fmla="*/ 249276 w 1754"/>
              <a:gd name="T27" fmla="*/ 20719 h 1776"/>
              <a:gd name="T28" fmla="*/ 20719 w 1754"/>
              <a:gd name="T29" fmla="*/ 249281 h 1776"/>
              <a:gd name="T30" fmla="*/ 20719 w 1754"/>
              <a:gd name="T31" fmla="*/ 325361 h 1776"/>
              <a:gd name="T32" fmla="*/ 249276 w 1754"/>
              <a:gd name="T33" fmla="*/ 553923 h 1776"/>
              <a:gd name="T34" fmla="*/ 325354 w 1754"/>
              <a:gd name="T35" fmla="*/ 553923 h 1776"/>
              <a:gd name="T36" fmla="*/ 456791 w 1754"/>
              <a:gd name="T37" fmla="*/ 422160 h 1776"/>
              <a:gd name="T38" fmla="*/ 456791 w 1754"/>
              <a:gd name="T39" fmla="*/ 318562 h 1776"/>
              <a:gd name="T40" fmla="*/ 290714 w 1754"/>
              <a:gd name="T41" fmla="*/ 491764 h 1776"/>
              <a:gd name="T42" fmla="*/ 512150 w 1754"/>
              <a:gd name="T43" fmla="*/ 512484 h 1776"/>
              <a:gd name="T44" fmla="*/ 512150 w 1754"/>
              <a:gd name="T45" fmla="*/ 512484 h 1776"/>
              <a:gd name="T46" fmla="*/ 567508 w 1754"/>
              <a:gd name="T47" fmla="*/ 512484 h 1776"/>
              <a:gd name="T48" fmla="*/ 567508 w 1754"/>
              <a:gd name="T49" fmla="*/ 567844 h 1776"/>
              <a:gd name="T50" fmla="*/ 512150 w 1754"/>
              <a:gd name="T51" fmla="*/ 567844 h 1776"/>
              <a:gd name="T52" fmla="*/ 512150 w 1754"/>
              <a:gd name="T53" fmla="*/ 512484 h 1776"/>
              <a:gd name="T54" fmla="*/ 567508 w 1754"/>
              <a:gd name="T55" fmla="*/ 228562 h 1776"/>
              <a:gd name="T56" fmla="*/ 567508 w 1754"/>
              <a:gd name="T57" fmla="*/ 228562 h 1776"/>
              <a:gd name="T58" fmla="*/ 512150 w 1754"/>
              <a:gd name="T59" fmla="*/ 228562 h 1776"/>
              <a:gd name="T60" fmla="*/ 512150 w 1754"/>
              <a:gd name="T61" fmla="*/ 457124 h 1776"/>
              <a:gd name="T62" fmla="*/ 567508 w 1754"/>
              <a:gd name="T63" fmla="*/ 457124 h 1776"/>
              <a:gd name="T64" fmla="*/ 567508 w 1754"/>
              <a:gd name="T65" fmla="*/ 228562 h 177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54" h="1776">
                <a:moveTo>
                  <a:pt x="898" y="492"/>
                </a:moveTo>
                <a:lnTo>
                  <a:pt x="898" y="492"/>
                </a:lnTo>
                <a:cubicBezTo>
                  <a:pt x="1283" y="877"/>
                  <a:pt x="1283" y="877"/>
                  <a:pt x="1283" y="877"/>
                </a:cubicBezTo>
                <a:cubicBezTo>
                  <a:pt x="898" y="1262"/>
                  <a:pt x="898" y="1262"/>
                  <a:pt x="898" y="1262"/>
                </a:cubicBezTo>
                <a:cubicBezTo>
                  <a:pt x="513" y="877"/>
                  <a:pt x="513" y="877"/>
                  <a:pt x="513" y="877"/>
                </a:cubicBezTo>
                <a:lnTo>
                  <a:pt x="898" y="492"/>
                </a:lnTo>
                <a:close/>
                <a:moveTo>
                  <a:pt x="898" y="1519"/>
                </a:moveTo>
                <a:lnTo>
                  <a:pt x="898" y="1519"/>
                </a:lnTo>
                <a:cubicBezTo>
                  <a:pt x="256" y="877"/>
                  <a:pt x="256" y="877"/>
                  <a:pt x="256" y="877"/>
                </a:cubicBezTo>
                <a:cubicBezTo>
                  <a:pt x="898" y="257"/>
                  <a:pt x="898" y="257"/>
                  <a:pt x="898" y="257"/>
                </a:cubicBezTo>
                <a:cubicBezTo>
                  <a:pt x="1411" y="770"/>
                  <a:pt x="1411" y="770"/>
                  <a:pt x="1411" y="770"/>
                </a:cubicBezTo>
                <a:cubicBezTo>
                  <a:pt x="1411" y="471"/>
                  <a:pt x="1411" y="471"/>
                  <a:pt x="1411" y="471"/>
                </a:cubicBezTo>
                <a:cubicBezTo>
                  <a:pt x="1005" y="64"/>
                  <a:pt x="1005" y="64"/>
                  <a:pt x="1005" y="64"/>
                </a:cubicBezTo>
                <a:cubicBezTo>
                  <a:pt x="941" y="0"/>
                  <a:pt x="834" y="0"/>
                  <a:pt x="770" y="64"/>
                </a:cubicBezTo>
                <a:cubicBezTo>
                  <a:pt x="64" y="770"/>
                  <a:pt x="64" y="770"/>
                  <a:pt x="64" y="770"/>
                </a:cubicBezTo>
                <a:cubicBezTo>
                  <a:pt x="0" y="834"/>
                  <a:pt x="0" y="941"/>
                  <a:pt x="64" y="1005"/>
                </a:cubicBezTo>
                <a:cubicBezTo>
                  <a:pt x="770" y="1711"/>
                  <a:pt x="770" y="1711"/>
                  <a:pt x="770" y="1711"/>
                </a:cubicBezTo>
                <a:cubicBezTo>
                  <a:pt x="834" y="1775"/>
                  <a:pt x="941" y="1775"/>
                  <a:pt x="1005" y="1711"/>
                </a:cubicBezTo>
                <a:cubicBezTo>
                  <a:pt x="1411" y="1304"/>
                  <a:pt x="1411" y="1304"/>
                  <a:pt x="1411" y="1304"/>
                </a:cubicBezTo>
                <a:cubicBezTo>
                  <a:pt x="1411" y="984"/>
                  <a:pt x="1411" y="984"/>
                  <a:pt x="1411" y="984"/>
                </a:cubicBezTo>
                <a:lnTo>
                  <a:pt x="898" y="1519"/>
                </a:lnTo>
                <a:close/>
                <a:moveTo>
                  <a:pt x="1582" y="1583"/>
                </a:moveTo>
                <a:lnTo>
                  <a:pt x="1582" y="1583"/>
                </a:lnTo>
                <a:cubicBezTo>
                  <a:pt x="1753" y="1583"/>
                  <a:pt x="1753" y="1583"/>
                  <a:pt x="1753" y="1583"/>
                </a:cubicBezTo>
                <a:cubicBezTo>
                  <a:pt x="1753" y="1754"/>
                  <a:pt x="1753" y="1754"/>
                  <a:pt x="1753" y="1754"/>
                </a:cubicBezTo>
                <a:cubicBezTo>
                  <a:pt x="1582" y="1754"/>
                  <a:pt x="1582" y="1754"/>
                  <a:pt x="1582" y="1754"/>
                </a:cubicBezTo>
                <a:lnTo>
                  <a:pt x="1582" y="1583"/>
                </a:lnTo>
                <a:close/>
                <a:moveTo>
                  <a:pt x="1753" y="706"/>
                </a:moveTo>
                <a:lnTo>
                  <a:pt x="1753" y="706"/>
                </a:lnTo>
                <a:cubicBezTo>
                  <a:pt x="1582" y="706"/>
                  <a:pt x="1582" y="706"/>
                  <a:pt x="1582" y="706"/>
                </a:cubicBezTo>
                <a:cubicBezTo>
                  <a:pt x="1582" y="1412"/>
                  <a:pt x="1582" y="1412"/>
                  <a:pt x="1582" y="1412"/>
                </a:cubicBezTo>
                <a:cubicBezTo>
                  <a:pt x="1753" y="1412"/>
                  <a:pt x="1753" y="1412"/>
                  <a:pt x="1753" y="1412"/>
                </a:cubicBezTo>
                <a:lnTo>
                  <a:pt x="1753" y="70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76" name="Freeform 72">
            <a:extLst>
              <a:ext uri="{FF2B5EF4-FFF2-40B4-BE49-F238E27FC236}">
                <a16:creationId xmlns:a16="http://schemas.microsoft.com/office/drawing/2014/main" id="{3716CF61-6178-1BFA-C14F-06D20A364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823" y="7900606"/>
            <a:ext cx="757058" cy="610736"/>
          </a:xfrm>
          <a:custGeom>
            <a:avLst/>
            <a:gdLst>
              <a:gd name="T0" fmla="*/ 146868547 w 1746"/>
              <a:gd name="T1" fmla="*/ 72256845 h 1406"/>
              <a:gd name="T2" fmla="*/ 109536865 w 1746"/>
              <a:gd name="T3" fmla="*/ 37357951 h 1406"/>
              <a:gd name="T4" fmla="*/ 124516407 w 1746"/>
              <a:gd name="T5" fmla="*/ 22485261 h 1406"/>
              <a:gd name="T6" fmla="*/ 146868547 w 1746"/>
              <a:gd name="T7" fmla="*/ 44853146 h 1406"/>
              <a:gd name="T8" fmla="*/ 189231981 w 1746"/>
              <a:gd name="T9" fmla="*/ 0 h 1406"/>
              <a:gd name="T10" fmla="*/ 204211523 w 1746"/>
              <a:gd name="T11" fmla="*/ 14990066 h 1406"/>
              <a:gd name="T12" fmla="*/ 146868547 w 1746"/>
              <a:gd name="T13" fmla="*/ 72256845 h 1406"/>
              <a:gd name="T14" fmla="*/ 89642257 w 1746"/>
              <a:gd name="T15" fmla="*/ 32439513 h 1406"/>
              <a:gd name="T16" fmla="*/ 0 w 1746"/>
              <a:gd name="T17" fmla="*/ 32439513 h 1406"/>
              <a:gd name="T18" fmla="*/ 0 w 1746"/>
              <a:gd name="T19" fmla="*/ 52348016 h 1406"/>
              <a:gd name="T20" fmla="*/ 89642257 w 1746"/>
              <a:gd name="T21" fmla="*/ 52348016 h 1406"/>
              <a:gd name="T22" fmla="*/ 89642257 w 1746"/>
              <a:gd name="T23" fmla="*/ 32439513 h 1406"/>
              <a:gd name="T24" fmla="*/ 191689513 w 1746"/>
              <a:gd name="T25" fmla="*/ 97201162 h 1406"/>
              <a:gd name="T26" fmla="*/ 176827306 w 1746"/>
              <a:gd name="T27" fmla="*/ 82211097 h 1406"/>
              <a:gd name="T28" fmla="*/ 151900623 w 1746"/>
              <a:gd name="T29" fmla="*/ 109614795 h 1406"/>
              <a:gd name="T30" fmla="*/ 124516407 w 1746"/>
              <a:gd name="T31" fmla="*/ 82211097 h 1406"/>
              <a:gd name="T32" fmla="*/ 109536865 w 1746"/>
              <a:gd name="T33" fmla="*/ 97201162 h 1406"/>
              <a:gd name="T34" fmla="*/ 136921081 w 1746"/>
              <a:gd name="T35" fmla="*/ 124604861 h 1406"/>
              <a:gd name="T36" fmla="*/ 109536865 w 1746"/>
              <a:gd name="T37" fmla="*/ 149549504 h 1406"/>
              <a:gd name="T38" fmla="*/ 124516407 w 1746"/>
              <a:gd name="T39" fmla="*/ 164539570 h 1406"/>
              <a:gd name="T40" fmla="*/ 151900623 w 1746"/>
              <a:gd name="T41" fmla="*/ 137018819 h 1406"/>
              <a:gd name="T42" fmla="*/ 176827306 w 1746"/>
              <a:gd name="T43" fmla="*/ 164539570 h 1406"/>
              <a:gd name="T44" fmla="*/ 191689513 w 1746"/>
              <a:gd name="T45" fmla="*/ 149549504 h 1406"/>
              <a:gd name="T46" fmla="*/ 164422307 w 1746"/>
              <a:gd name="T47" fmla="*/ 124604861 h 1406"/>
              <a:gd name="T48" fmla="*/ 191689513 w 1746"/>
              <a:gd name="T49" fmla="*/ 97201162 h 1406"/>
              <a:gd name="T50" fmla="*/ 89642257 w 1746"/>
              <a:gd name="T51" fmla="*/ 114650610 h 1406"/>
              <a:gd name="T52" fmla="*/ 0 w 1746"/>
              <a:gd name="T53" fmla="*/ 114650610 h 1406"/>
              <a:gd name="T54" fmla="*/ 0 w 1746"/>
              <a:gd name="T55" fmla="*/ 134559438 h 1406"/>
              <a:gd name="T56" fmla="*/ 89642257 w 1746"/>
              <a:gd name="T57" fmla="*/ 134559438 h 1406"/>
              <a:gd name="T58" fmla="*/ 89642257 w 1746"/>
              <a:gd name="T59" fmla="*/ 114650610 h 1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746" h="1406">
                <a:moveTo>
                  <a:pt x="1255" y="617"/>
                </a:moveTo>
                <a:lnTo>
                  <a:pt x="936" y="319"/>
                </a:lnTo>
                <a:lnTo>
                  <a:pt x="1064" y="192"/>
                </a:lnTo>
                <a:lnTo>
                  <a:pt x="1255" y="383"/>
                </a:lnTo>
                <a:lnTo>
                  <a:pt x="1617" y="0"/>
                </a:lnTo>
                <a:lnTo>
                  <a:pt x="1745" y="128"/>
                </a:lnTo>
                <a:lnTo>
                  <a:pt x="1255" y="617"/>
                </a:lnTo>
                <a:close/>
                <a:moveTo>
                  <a:pt x="766" y="277"/>
                </a:moveTo>
                <a:lnTo>
                  <a:pt x="0" y="277"/>
                </a:lnTo>
                <a:lnTo>
                  <a:pt x="0" y="447"/>
                </a:lnTo>
                <a:lnTo>
                  <a:pt x="766" y="447"/>
                </a:lnTo>
                <a:lnTo>
                  <a:pt x="766" y="277"/>
                </a:lnTo>
                <a:close/>
                <a:moveTo>
                  <a:pt x="1638" y="830"/>
                </a:moveTo>
                <a:lnTo>
                  <a:pt x="1511" y="702"/>
                </a:lnTo>
                <a:lnTo>
                  <a:pt x="1298" y="936"/>
                </a:lnTo>
                <a:lnTo>
                  <a:pt x="1064" y="702"/>
                </a:lnTo>
                <a:lnTo>
                  <a:pt x="936" y="830"/>
                </a:lnTo>
                <a:lnTo>
                  <a:pt x="1170" y="1064"/>
                </a:lnTo>
                <a:lnTo>
                  <a:pt x="936" y="1277"/>
                </a:lnTo>
                <a:lnTo>
                  <a:pt x="1064" y="1405"/>
                </a:lnTo>
                <a:lnTo>
                  <a:pt x="1298" y="1170"/>
                </a:lnTo>
                <a:lnTo>
                  <a:pt x="1511" y="1405"/>
                </a:lnTo>
                <a:lnTo>
                  <a:pt x="1638" y="1277"/>
                </a:lnTo>
                <a:lnTo>
                  <a:pt x="1405" y="1064"/>
                </a:lnTo>
                <a:lnTo>
                  <a:pt x="1638" y="830"/>
                </a:lnTo>
                <a:close/>
                <a:moveTo>
                  <a:pt x="766" y="979"/>
                </a:moveTo>
                <a:lnTo>
                  <a:pt x="0" y="979"/>
                </a:lnTo>
                <a:lnTo>
                  <a:pt x="0" y="1149"/>
                </a:lnTo>
                <a:lnTo>
                  <a:pt x="766" y="1149"/>
                </a:lnTo>
                <a:lnTo>
                  <a:pt x="766" y="97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 dirty="0"/>
          </a:p>
        </p:txBody>
      </p:sp>
      <p:sp>
        <p:nvSpPr>
          <p:cNvPr id="477" name="Freeform 30">
            <a:extLst>
              <a:ext uri="{FF2B5EF4-FFF2-40B4-BE49-F238E27FC236}">
                <a16:creationId xmlns:a16="http://schemas.microsoft.com/office/drawing/2014/main" id="{E026A75C-BE13-3A2D-CE43-CF33709F3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0840" y="7869856"/>
            <a:ext cx="746458" cy="672236"/>
          </a:xfrm>
          <a:custGeom>
            <a:avLst/>
            <a:gdLst>
              <a:gd name="T0" fmla="*/ 2147483646 w 1554"/>
              <a:gd name="T1" fmla="*/ 2147483646 h 1399"/>
              <a:gd name="T2" fmla="*/ 2147483646 w 1554"/>
              <a:gd name="T3" fmla="*/ 0 h 1399"/>
              <a:gd name="T4" fmla="*/ 2147483646 w 1554"/>
              <a:gd name="T5" fmla="*/ 0 h 1399"/>
              <a:gd name="T6" fmla="*/ 2147483646 w 1554"/>
              <a:gd name="T7" fmla="*/ 2147483646 h 1399"/>
              <a:gd name="T8" fmla="*/ 0 w 1554"/>
              <a:gd name="T9" fmla="*/ 2147483646 h 1399"/>
              <a:gd name="T10" fmla="*/ 0 w 1554"/>
              <a:gd name="T11" fmla="*/ 2147483646 h 1399"/>
              <a:gd name="T12" fmla="*/ 2147483646 w 1554"/>
              <a:gd name="T13" fmla="*/ 2147483646 h 1399"/>
              <a:gd name="T14" fmla="*/ 2147483646 w 1554"/>
              <a:gd name="T15" fmla="*/ 2147483646 h 1399"/>
              <a:gd name="T16" fmla="*/ 2147483646 w 1554"/>
              <a:gd name="T17" fmla="*/ 2147483646 h 1399"/>
              <a:gd name="T18" fmla="*/ 2147483646 w 1554"/>
              <a:gd name="T19" fmla="*/ 2147483646 h 1399"/>
              <a:gd name="T20" fmla="*/ 2147483646 w 1554"/>
              <a:gd name="T21" fmla="*/ 2147483646 h 1399"/>
              <a:gd name="T22" fmla="*/ 2147483646 w 1554"/>
              <a:gd name="T23" fmla="*/ 2147483646 h 1399"/>
              <a:gd name="T24" fmla="*/ 2147483646 w 1554"/>
              <a:gd name="T25" fmla="*/ 2147483646 h 1399"/>
              <a:gd name="T26" fmla="*/ 2147483646 w 1554"/>
              <a:gd name="T27" fmla="*/ 2147483646 h 1399"/>
              <a:gd name="T28" fmla="*/ 2147483646 w 1554"/>
              <a:gd name="T29" fmla="*/ 2147483646 h 1399"/>
              <a:gd name="T30" fmla="*/ 2147483646 w 1554"/>
              <a:gd name="T31" fmla="*/ 2147483646 h 1399"/>
              <a:gd name="T32" fmla="*/ 2147483646 w 1554"/>
              <a:gd name="T33" fmla="*/ 2147483646 h 1399"/>
              <a:gd name="T34" fmla="*/ 2147483646 w 1554"/>
              <a:gd name="T35" fmla="*/ 2147483646 h 1399"/>
              <a:gd name="T36" fmla="*/ 2147483646 w 1554"/>
              <a:gd name="T37" fmla="*/ 2147483646 h 1399"/>
              <a:gd name="T38" fmla="*/ 2147483646 w 1554"/>
              <a:gd name="T39" fmla="*/ 2147483646 h 1399"/>
              <a:gd name="T40" fmla="*/ 2147483646 w 1554"/>
              <a:gd name="T41" fmla="*/ 2147483646 h 1399"/>
              <a:gd name="T42" fmla="*/ 2147483646 w 1554"/>
              <a:gd name="T43" fmla="*/ 2147483646 h 1399"/>
              <a:gd name="T44" fmla="*/ 2147483646 w 1554"/>
              <a:gd name="T45" fmla="*/ 2147483646 h 1399"/>
              <a:gd name="T46" fmla="*/ 2147483646 w 1554"/>
              <a:gd name="T47" fmla="*/ 2147483646 h 139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554" h="1399">
                <a:moveTo>
                  <a:pt x="1089" y="622"/>
                </a:moveTo>
                <a:lnTo>
                  <a:pt x="1089" y="0"/>
                </a:lnTo>
                <a:lnTo>
                  <a:pt x="467" y="0"/>
                </a:lnTo>
                <a:lnTo>
                  <a:pt x="467" y="467"/>
                </a:lnTo>
                <a:lnTo>
                  <a:pt x="0" y="467"/>
                </a:lnTo>
                <a:lnTo>
                  <a:pt x="0" y="1398"/>
                </a:lnTo>
                <a:lnTo>
                  <a:pt x="1553" y="1398"/>
                </a:lnTo>
                <a:lnTo>
                  <a:pt x="1553" y="622"/>
                </a:lnTo>
                <a:lnTo>
                  <a:pt x="1089" y="622"/>
                </a:lnTo>
                <a:close/>
                <a:moveTo>
                  <a:pt x="622" y="155"/>
                </a:moveTo>
                <a:lnTo>
                  <a:pt x="932" y="155"/>
                </a:lnTo>
                <a:lnTo>
                  <a:pt x="932" y="1243"/>
                </a:lnTo>
                <a:lnTo>
                  <a:pt x="622" y="1243"/>
                </a:lnTo>
                <a:lnTo>
                  <a:pt x="622" y="155"/>
                </a:lnTo>
                <a:close/>
                <a:moveTo>
                  <a:pt x="158" y="622"/>
                </a:moveTo>
                <a:lnTo>
                  <a:pt x="467" y="622"/>
                </a:lnTo>
                <a:lnTo>
                  <a:pt x="467" y="1243"/>
                </a:lnTo>
                <a:lnTo>
                  <a:pt x="158" y="1243"/>
                </a:lnTo>
                <a:lnTo>
                  <a:pt x="158" y="622"/>
                </a:lnTo>
                <a:close/>
                <a:moveTo>
                  <a:pt x="1401" y="1243"/>
                </a:moveTo>
                <a:lnTo>
                  <a:pt x="1091" y="1243"/>
                </a:lnTo>
                <a:lnTo>
                  <a:pt x="1091" y="776"/>
                </a:lnTo>
                <a:lnTo>
                  <a:pt x="1401" y="776"/>
                </a:lnTo>
                <a:lnTo>
                  <a:pt x="1401" y="12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78" name="Freeform 37">
            <a:extLst>
              <a:ext uri="{FF2B5EF4-FFF2-40B4-BE49-F238E27FC236}">
                <a16:creationId xmlns:a16="http://schemas.microsoft.com/office/drawing/2014/main" id="{47AE1D58-5B00-243E-CBCD-42D49FA446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75374" y="7831686"/>
            <a:ext cx="684958" cy="748578"/>
          </a:xfrm>
          <a:custGeom>
            <a:avLst/>
            <a:gdLst>
              <a:gd name="T0" fmla="*/ 133414723 w 1602"/>
              <a:gd name="T1" fmla="*/ 21836570 h 1751"/>
              <a:gd name="T2" fmla="*/ 83102494 w 1602"/>
              <a:gd name="T3" fmla="*/ 8714017 h 1751"/>
              <a:gd name="T4" fmla="*/ 26232213 w 1602"/>
              <a:gd name="T5" fmla="*/ 19683669 h 1751"/>
              <a:gd name="T6" fmla="*/ 83102494 w 1602"/>
              <a:gd name="T7" fmla="*/ 0 h 1751"/>
              <a:gd name="T8" fmla="*/ 137820900 w 1602"/>
              <a:gd name="T9" fmla="*/ 19683669 h 1751"/>
              <a:gd name="T10" fmla="*/ 6558053 w 1602"/>
              <a:gd name="T11" fmla="*/ 70020017 h 1751"/>
              <a:gd name="T12" fmla="*/ 4406177 w 1602"/>
              <a:gd name="T13" fmla="*/ 67764703 h 1751"/>
              <a:gd name="T14" fmla="*/ 34941822 w 1602"/>
              <a:gd name="T15" fmla="*/ 32805901 h 1751"/>
              <a:gd name="T16" fmla="*/ 161901236 w 1602"/>
              <a:gd name="T17" fmla="*/ 61305999 h 1751"/>
              <a:gd name="T18" fmla="*/ 155240759 w 1602"/>
              <a:gd name="T19" fmla="*/ 67764703 h 1751"/>
              <a:gd name="T20" fmla="*/ 39347999 w 1602"/>
              <a:gd name="T21" fmla="*/ 41519918 h 1751"/>
              <a:gd name="T22" fmla="*/ 6558053 w 1602"/>
              <a:gd name="T23" fmla="*/ 70020017 h 1751"/>
              <a:gd name="T24" fmla="*/ 61174034 w 1602"/>
              <a:gd name="T25" fmla="*/ 177254469 h 1751"/>
              <a:gd name="T26" fmla="*/ 41602620 w 1602"/>
              <a:gd name="T27" fmla="*/ 153162585 h 1751"/>
              <a:gd name="T28" fmla="*/ 83102494 w 1602"/>
              <a:gd name="T29" fmla="*/ 65611802 h 1751"/>
              <a:gd name="T30" fmla="*/ 129008546 w 1602"/>
              <a:gd name="T31" fmla="*/ 118101371 h 1751"/>
              <a:gd name="T32" fmla="*/ 83102494 w 1602"/>
              <a:gd name="T33" fmla="*/ 74325819 h 1751"/>
              <a:gd name="T34" fmla="*/ 48160353 w 1602"/>
              <a:gd name="T35" fmla="*/ 148754371 h 1751"/>
              <a:gd name="T36" fmla="*/ 65580211 w 1602"/>
              <a:gd name="T37" fmla="*/ 174998835 h 1751"/>
              <a:gd name="T38" fmla="*/ 126856670 w 1602"/>
              <a:gd name="T39" fmla="*/ 161876603 h 1751"/>
              <a:gd name="T40" fmla="*/ 98472901 w 1602"/>
              <a:gd name="T41" fmla="*/ 153162585 h 1751"/>
              <a:gd name="T42" fmla="*/ 80950618 w 1602"/>
              <a:gd name="T43" fmla="*/ 109387034 h 1751"/>
              <a:gd name="T44" fmla="*/ 102776654 w 1602"/>
              <a:gd name="T45" fmla="*/ 144345836 h 1751"/>
              <a:gd name="T46" fmla="*/ 135566599 w 1602"/>
              <a:gd name="T47" fmla="*/ 151009684 h 1751"/>
              <a:gd name="T48" fmla="*/ 137820900 w 1602"/>
              <a:gd name="T49" fmla="*/ 159723702 h 1751"/>
              <a:gd name="T50" fmla="*/ 109334707 w 1602"/>
              <a:gd name="T51" fmla="*/ 179407370 h 1751"/>
              <a:gd name="T52" fmla="*/ 107182831 w 1602"/>
              <a:gd name="T53" fmla="*/ 179407370 h 1751"/>
              <a:gd name="T54" fmla="*/ 54718406 w 1602"/>
              <a:gd name="T55" fmla="*/ 113795568 h 1751"/>
              <a:gd name="T56" fmla="*/ 109334707 w 1602"/>
              <a:gd name="T57" fmla="*/ 113795568 h 1751"/>
              <a:gd name="T58" fmla="*/ 146530829 w 1602"/>
              <a:gd name="T59" fmla="*/ 113795568 h 1751"/>
              <a:gd name="T60" fmla="*/ 21928460 w 1602"/>
              <a:gd name="T61" fmla="*/ 87550784 h 1751"/>
              <a:gd name="T62" fmla="*/ 24080336 w 1602"/>
              <a:gd name="T63" fmla="*/ 146498737 h 1751"/>
              <a:gd name="T64" fmla="*/ 15267982 w 1602"/>
              <a:gd name="T65" fmla="*/ 148754371 h 1751"/>
              <a:gd name="T66" fmla="*/ 15267982 w 1602"/>
              <a:gd name="T67" fmla="*/ 85295470 h 1751"/>
              <a:gd name="T68" fmla="*/ 155240759 w 1602"/>
              <a:gd name="T69" fmla="*/ 113795568 h 1751"/>
              <a:gd name="T70" fmla="*/ 100624778 w 1602"/>
              <a:gd name="T71" fmla="*/ 113795568 h 1751"/>
              <a:gd name="T72" fmla="*/ 63428335 w 1602"/>
              <a:gd name="T73" fmla="*/ 113795568 h 1751"/>
              <a:gd name="T74" fmla="*/ 109334707 w 1602"/>
              <a:gd name="T75" fmla="*/ 170590620 h 1751"/>
              <a:gd name="T76" fmla="*/ 109334707 w 1602"/>
              <a:gd name="T77" fmla="*/ 179407370 h 175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02" h="1751">
                <a:moveTo>
                  <a:pt x="1302" y="213"/>
                </a:moveTo>
                <a:lnTo>
                  <a:pt x="1302" y="213"/>
                </a:lnTo>
                <a:cubicBezTo>
                  <a:pt x="1302" y="213"/>
                  <a:pt x="1302" y="213"/>
                  <a:pt x="1280" y="213"/>
                </a:cubicBezTo>
                <a:cubicBezTo>
                  <a:pt x="1131" y="128"/>
                  <a:pt x="982" y="85"/>
                  <a:pt x="811" y="85"/>
                </a:cubicBezTo>
                <a:cubicBezTo>
                  <a:pt x="640" y="85"/>
                  <a:pt x="470" y="128"/>
                  <a:pt x="320" y="213"/>
                </a:cubicBezTo>
                <a:cubicBezTo>
                  <a:pt x="299" y="234"/>
                  <a:pt x="278" y="213"/>
                  <a:pt x="256" y="192"/>
                </a:cubicBezTo>
                <a:cubicBezTo>
                  <a:pt x="256" y="171"/>
                  <a:pt x="256" y="149"/>
                  <a:pt x="278" y="128"/>
                </a:cubicBezTo>
                <a:cubicBezTo>
                  <a:pt x="449" y="42"/>
                  <a:pt x="619" y="0"/>
                  <a:pt x="811" y="0"/>
                </a:cubicBezTo>
                <a:cubicBezTo>
                  <a:pt x="982" y="0"/>
                  <a:pt x="1153" y="42"/>
                  <a:pt x="1323" y="128"/>
                </a:cubicBezTo>
                <a:cubicBezTo>
                  <a:pt x="1345" y="149"/>
                  <a:pt x="1366" y="171"/>
                  <a:pt x="1345" y="192"/>
                </a:cubicBezTo>
                <a:cubicBezTo>
                  <a:pt x="1345" y="213"/>
                  <a:pt x="1323" y="213"/>
                  <a:pt x="1302" y="213"/>
                </a:cubicBezTo>
                <a:close/>
                <a:moveTo>
                  <a:pt x="64" y="683"/>
                </a:moveTo>
                <a:lnTo>
                  <a:pt x="64" y="683"/>
                </a:lnTo>
                <a:cubicBezTo>
                  <a:pt x="43" y="683"/>
                  <a:pt x="43" y="683"/>
                  <a:pt x="43" y="661"/>
                </a:cubicBezTo>
                <a:cubicBezTo>
                  <a:pt x="21" y="661"/>
                  <a:pt x="0" y="619"/>
                  <a:pt x="21" y="598"/>
                </a:cubicBezTo>
                <a:cubicBezTo>
                  <a:pt x="107" y="490"/>
                  <a:pt x="214" y="384"/>
                  <a:pt x="341" y="320"/>
                </a:cubicBezTo>
                <a:cubicBezTo>
                  <a:pt x="619" y="171"/>
                  <a:pt x="982" y="171"/>
                  <a:pt x="1259" y="320"/>
                </a:cubicBezTo>
                <a:cubicBezTo>
                  <a:pt x="1388" y="384"/>
                  <a:pt x="1494" y="490"/>
                  <a:pt x="1580" y="598"/>
                </a:cubicBezTo>
                <a:cubicBezTo>
                  <a:pt x="1601" y="619"/>
                  <a:pt x="1580" y="661"/>
                  <a:pt x="1580" y="661"/>
                </a:cubicBezTo>
                <a:cubicBezTo>
                  <a:pt x="1558" y="683"/>
                  <a:pt x="1515" y="683"/>
                  <a:pt x="1515" y="661"/>
                </a:cubicBezTo>
                <a:cubicBezTo>
                  <a:pt x="1430" y="555"/>
                  <a:pt x="1323" y="469"/>
                  <a:pt x="1217" y="405"/>
                </a:cubicBezTo>
                <a:cubicBezTo>
                  <a:pt x="961" y="277"/>
                  <a:pt x="640" y="277"/>
                  <a:pt x="384" y="405"/>
                </a:cubicBezTo>
                <a:cubicBezTo>
                  <a:pt x="278" y="469"/>
                  <a:pt x="171" y="555"/>
                  <a:pt x="85" y="661"/>
                </a:cubicBezTo>
                <a:lnTo>
                  <a:pt x="64" y="683"/>
                </a:lnTo>
                <a:close/>
                <a:moveTo>
                  <a:pt x="597" y="1729"/>
                </a:moveTo>
                <a:lnTo>
                  <a:pt x="597" y="1729"/>
                </a:lnTo>
                <a:cubicBezTo>
                  <a:pt x="597" y="1729"/>
                  <a:pt x="576" y="1729"/>
                  <a:pt x="576" y="1707"/>
                </a:cubicBezTo>
                <a:cubicBezTo>
                  <a:pt x="491" y="1643"/>
                  <a:pt x="449" y="1600"/>
                  <a:pt x="406" y="1494"/>
                </a:cubicBezTo>
                <a:cubicBezTo>
                  <a:pt x="341" y="1387"/>
                  <a:pt x="299" y="1238"/>
                  <a:pt x="299" y="1110"/>
                </a:cubicBezTo>
                <a:cubicBezTo>
                  <a:pt x="299" y="854"/>
                  <a:pt x="534" y="640"/>
                  <a:pt x="811" y="640"/>
                </a:cubicBezTo>
                <a:cubicBezTo>
                  <a:pt x="1067" y="640"/>
                  <a:pt x="1302" y="854"/>
                  <a:pt x="1302" y="1110"/>
                </a:cubicBezTo>
                <a:cubicBezTo>
                  <a:pt x="1302" y="1131"/>
                  <a:pt x="1280" y="1152"/>
                  <a:pt x="1259" y="1152"/>
                </a:cubicBezTo>
                <a:cubicBezTo>
                  <a:pt x="1238" y="1152"/>
                  <a:pt x="1217" y="1131"/>
                  <a:pt x="1217" y="1110"/>
                </a:cubicBezTo>
                <a:cubicBezTo>
                  <a:pt x="1217" y="896"/>
                  <a:pt x="1024" y="725"/>
                  <a:pt x="811" y="725"/>
                </a:cubicBezTo>
                <a:cubicBezTo>
                  <a:pt x="576" y="725"/>
                  <a:pt x="406" y="896"/>
                  <a:pt x="406" y="1110"/>
                </a:cubicBezTo>
                <a:cubicBezTo>
                  <a:pt x="406" y="1238"/>
                  <a:pt x="427" y="1344"/>
                  <a:pt x="470" y="1451"/>
                </a:cubicBezTo>
                <a:cubicBezTo>
                  <a:pt x="534" y="1537"/>
                  <a:pt x="576" y="1579"/>
                  <a:pt x="640" y="1664"/>
                </a:cubicBezTo>
                <a:cubicBezTo>
                  <a:pt x="662" y="1664"/>
                  <a:pt x="662" y="1707"/>
                  <a:pt x="640" y="1707"/>
                </a:cubicBezTo>
                <a:cubicBezTo>
                  <a:pt x="619" y="1729"/>
                  <a:pt x="619" y="1729"/>
                  <a:pt x="597" y="1729"/>
                </a:cubicBezTo>
                <a:close/>
                <a:moveTo>
                  <a:pt x="1238" y="1579"/>
                </a:moveTo>
                <a:lnTo>
                  <a:pt x="1238" y="1579"/>
                </a:lnTo>
                <a:cubicBezTo>
                  <a:pt x="1131" y="1579"/>
                  <a:pt x="1046" y="1537"/>
                  <a:pt x="961" y="1494"/>
                </a:cubicBezTo>
                <a:cubicBezTo>
                  <a:pt x="832" y="1408"/>
                  <a:pt x="747" y="1259"/>
                  <a:pt x="747" y="1110"/>
                </a:cubicBezTo>
                <a:cubicBezTo>
                  <a:pt x="747" y="1088"/>
                  <a:pt x="768" y="1067"/>
                  <a:pt x="790" y="1067"/>
                </a:cubicBezTo>
                <a:cubicBezTo>
                  <a:pt x="832" y="1067"/>
                  <a:pt x="832" y="1088"/>
                  <a:pt x="832" y="1110"/>
                </a:cubicBezTo>
                <a:cubicBezTo>
                  <a:pt x="832" y="1238"/>
                  <a:pt x="897" y="1344"/>
                  <a:pt x="1003" y="1408"/>
                </a:cubicBezTo>
                <a:cubicBezTo>
                  <a:pt x="1067" y="1451"/>
                  <a:pt x="1153" y="1473"/>
                  <a:pt x="1238" y="1473"/>
                </a:cubicBezTo>
                <a:cubicBezTo>
                  <a:pt x="1259" y="1473"/>
                  <a:pt x="1280" y="1473"/>
                  <a:pt x="1323" y="1473"/>
                </a:cubicBezTo>
                <a:cubicBezTo>
                  <a:pt x="1345" y="1473"/>
                  <a:pt x="1366" y="1494"/>
                  <a:pt x="1366" y="1515"/>
                </a:cubicBezTo>
                <a:cubicBezTo>
                  <a:pt x="1388" y="1537"/>
                  <a:pt x="1366" y="1558"/>
                  <a:pt x="1345" y="1558"/>
                </a:cubicBezTo>
                <a:cubicBezTo>
                  <a:pt x="1280" y="1558"/>
                  <a:pt x="1238" y="1579"/>
                  <a:pt x="1238" y="1579"/>
                </a:cubicBezTo>
                <a:close/>
                <a:moveTo>
                  <a:pt x="1067" y="1750"/>
                </a:moveTo>
                <a:lnTo>
                  <a:pt x="1067" y="1750"/>
                </a:lnTo>
                <a:cubicBezTo>
                  <a:pt x="1046" y="1750"/>
                  <a:pt x="1046" y="1750"/>
                  <a:pt x="1046" y="1750"/>
                </a:cubicBezTo>
                <a:cubicBezTo>
                  <a:pt x="897" y="1707"/>
                  <a:pt x="811" y="1664"/>
                  <a:pt x="726" y="1558"/>
                </a:cubicBezTo>
                <a:cubicBezTo>
                  <a:pt x="597" y="1451"/>
                  <a:pt x="534" y="1281"/>
                  <a:pt x="534" y="1110"/>
                </a:cubicBezTo>
                <a:cubicBezTo>
                  <a:pt x="534" y="960"/>
                  <a:pt x="662" y="854"/>
                  <a:pt x="790" y="854"/>
                </a:cubicBezTo>
                <a:cubicBezTo>
                  <a:pt x="939" y="854"/>
                  <a:pt x="1067" y="960"/>
                  <a:pt x="1067" y="1110"/>
                </a:cubicBezTo>
                <a:cubicBezTo>
                  <a:pt x="1067" y="1195"/>
                  <a:pt x="1153" y="1281"/>
                  <a:pt x="1259" y="1281"/>
                </a:cubicBezTo>
                <a:cubicBezTo>
                  <a:pt x="1345" y="1281"/>
                  <a:pt x="1430" y="1195"/>
                  <a:pt x="1430" y="1110"/>
                </a:cubicBezTo>
                <a:cubicBezTo>
                  <a:pt x="1430" y="768"/>
                  <a:pt x="1153" y="512"/>
                  <a:pt x="790" y="512"/>
                </a:cubicBezTo>
                <a:cubicBezTo>
                  <a:pt x="555" y="512"/>
                  <a:pt x="320" y="640"/>
                  <a:pt x="214" y="854"/>
                </a:cubicBezTo>
                <a:cubicBezTo>
                  <a:pt x="192" y="939"/>
                  <a:pt x="171" y="1024"/>
                  <a:pt x="171" y="1110"/>
                </a:cubicBezTo>
                <a:cubicBezTo>
                  <a:pt x="171" y="1173"/>
                  <a:pt x="171" y="1281"/>
                  <a:pt x="235" y="1429"/>
                </a:cubicBezTo>
                <a:cubicBezTo>
                  <a:pt x="235" y="1451"/>
                  <a:pt x="235" y="1473"/>
                  <a:pt x="214" y="1473"/>
                </a:cubicBezTo>
                <a:cubicBezTo>
                  <a:pt x="171" y="1494"/>
                  <a:pt x="149" y="1473"/>
                  <a:pt x="149" y="1451"/>
                </a:cubicBezTo>
                <a:cubicBezTo>
                  <a:pt x="107" y="1344"/>
                  <a:pt x="85" y="1216"/>
                  <a:pt x="85" y="1110"/>
                </a:cubicBezTo>
                <a:cubicBezTo>
                  <a:pt x="85" y="1003"/>
                  <a:pt x="107" y="917"/>
                  <a:pt x="149" y="832"/>
                </a:cubicBezTo>
                <a:cubicBezTo>
                  <a:pt x="256" y="576"/>
                  <a:pt x="512" y="427"/>
                  <a:pt x="790" y="427"/>
                </a:cubicBezTo>
                <a:cubicBezTo>
                  <a:pt x="1195" y="427"/>
                  <a:pt x="1515" y="725"/>
                  <a:pt x="1515" y="1110"/>
                </a:cubicBezTo>
                <a:cubicBezTo>
                  <a:pt x="1515" y="1238"/>
                  <a:pt x="1409" y="1366"/>
                  <a:pt x="1259" y="1366"/>
                </a:cubicBezTo>
                <a:cubicBezTo>
                  <a:pt x="1110" y="1366"/>
                  <a:pt x="982" y="1238"/>
                  <a:pt x="982" y="1110"/>
                </a:cubicBezTo>
                <a:cubicBezTo>
                  <a:pt x="982" y="1003"/>
                  <a:pt x="897" y="939"/>
                  <a:pt x="790" y="939"/>
                </a:cubicBezTo>
                <a:cubicBezTo>
                  <a:pt x="704" y="939"/>
                  <a:pt x="619" y="1003"/>
                  <a:pt x="619" y="1110"/>
                </a:cubicBezTo>
                <a:cubicBezTo>
                  <a:pt x="619" y="1259"/>
                  <a:pt x="683" y="1387"/>
                  <a:pt x="790" y="1494"/>
                </a:cubicBezTo>
                <a:cubicBezTo>
                  <a:pt x="875" y="1579"/>
                  <a:pt x="939" y="1622"/>
                  <a:pt x="1067" y="1664"/>
                </a:cubicBezTo>
                <a:cubicBezTo>
                  <a:pt x="1089" y="1664"/>
                  <a:pt x="1110" y="1686"/>
                  <a:pt x="1089" y="1707"/>
                </a:cubicBezTo>
                <a:cubicBezTo>
                  <a:pt x="1089" y="1729"/>
                  <a:pt x="1067" y="1750"/>
                  <a:pt x="1067" y="17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solidFill>
              <a:schemeClr val="bg2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79" name="Freeform 16">
            <a:extLst>
              <a:ext uri="{FF2B5EF4-FFF2-40B4-BE49-F238E27FC236}">
                <a16:creationId xmlns:a16="http://schemas.microsoft.com/office/drawing/2014/main" id="{F9E26561-5F1F-576E-238B-914883E9A9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142" y="7754284"/>
            <a:ext cx="680718" cy="90338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80" name="Oval 479">
            <a:extLst>
              <a:ext uri="{FF2B5EF4-FFF2-40B4-BE49-F238E27FC236}">
                <a16:creationId xmlns:a16="http://schemas.microsoft.com/office/drawing/2014/main" id="{E2211DF7-6D0D-B174-82B9-FEDB945800AE}"/>
              </a:ext>
            </a:extLst>
          </p:cNvPr>
          <p:cNvSpPr/>
          <p:nvPr/>
        </p:nvSpPr>
        <p:spPr>
          <a:xfrm>
            <a:off x="4786009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481" name="Oval 480">
            <a:extLst>
              <a:ext uri="{FF2B5EF4-FFF2-40B4-BE49-F238E27FC236}">
                <a16:creationId xmlns:a16="http://schemas.microsoft.com/office/drawing/2014/main" id="{BBADE6C3-A33C-0BDA-1E01-1C4452F5A85C}"/>
              </a:ext>
            </a:extLst>
          </p:cNvPr>
          <p:cNvSpPr/>
          <p:nvPr/>
        </p:nvSpPr>
        <p:spPr>
          <a:xfrm rot="10800000" flipV="1">
            <a:off x="7288882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482" name="Oval 481">
            <a:extLst>
              <a:ext uri="{FF2B5EF4-FFF2-40B4-BE49-F238E27FC236}">
                <a16:creationId xmlns:a16="http://schemas.microsoft.com/office/drawing/2014/main" id="{3CD3CC66-CC17-E5FE-D199-EF6C8B079A57}"/>
              </a:ext>
            </a:extLst>
          </p:cNvPr>
          <p:cNvSpPr/>
          <p:nvPr/>
        </p:nvSpPr>
        <p:spPr>
          <a:xfrm>
            <a:off x="9791755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483" name="Oval 482">
            <a:extLst>
              <a:ext uri="{FF2B5EF4-FFF2-40B4-BE49-F238E27FC236}">
                <a16:creationId xmlns:a16="http://schemas.microsoft.com/office/drawing/2014/main" id="{8E68E3CD-2F24-3D6C-3C92-4C9B9437FE22}"/>
              </a:ext>
            </a:extLst>
          </p:cNvPr>
          <p:cNvSpPr/>
          <p:nvPr/>
        </p:nvSpPr>
        <p:spPr>
          <a:xfrm rot="10800000" flipV="1">
            <a:off x="12294628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484" name="Oval 483">
            <a:extLst>
              <a:ext uri="{FF2B5EF4-FFF2-40B4-BE49-F238E27FC236}">
                <a16:creationId xmlns:a16="http://schemas.microsoft.com/office/drawing/2014/main" id="{3F48D1E1-5E14-EF57-F9CB-7A70025FD046}"/>
              </a:ext>
            </a:extLst>
          </p:cNvPr>
          <p:cNvSpPr/>
          <p:nvPr/>
        </p:nvSpPr>
        <p:spPr>
          <a:xfrm>
            <a:off x="14797501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06</a:t>
            </a:r>
          </a:p>
        </p:txBody>
      </p:sp>
      <p:sp>
        <p:nvSpPr>
          <p:cNvPr id="485" name="Oval 484">
            <a:extLst>
              <a:ext uri="{FF2B5EF4-FFF2-40B4-BE49-F238E27FC236}">
                <a16:creationId xmlns:a16="http://schemas.microsoft.com/office/drawing/2014/main" id="{7BFB3E30-8426-0B9E-CD4A-895E4E2792D9}"/>
              </a:ext>
            </a:extLst>
          </p:cNvPr>
          <p:cNvSpPr/>
          <p:nvPr/>
        </p:nvSpPr>
        <p:spPr>
          <a:xfrm rot="10800000" flipV="1">
            <a:off x="17300374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07</a:t>
            </a:r>
          </a:p>
        </p:txBody>
      </p:sp>
      <p:sp>
        <p:nvSpPr>
          <p:cNvPr id="486" name="Oval 485">
            <a:extLst>
              <a:ext uri="{FF2B5EF4-FFF2-40B4-BE49-F238E27FC236}">
                <a16:creationId xmlns:a16="http://schemas.microsoft.com/office/drawing/2014/main" id="{2C8A31E2-9B28-1CF2-7001-DCBCBE7AECC9}"/>
              </a:ext>
            </a:extLst>
          </p:cNvPr>
          <p:cNvSpPr/>
          <p:nvPr/>
        </p:nvSpPr>
        <p:spPr>
          <a:xfrm>
            <a:off x="19803249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08</a:t>
            </a:r>
          </a:p>
        </p:txBody>
      </p:sp>
      <p:sp>
        <p:nvSpPr>
          <p:cNvPr id="487" name="Oval 486">
            <a:extLst>
              <a:ext uri="{FF2B5EF4-FFF2-40B4-BE49-F238E27FC236}">
                <a16:creationId xmlns:a16="http://schemas.microsoft.com/office/drawing/2014/main" id="{4137696F-6DD1-8472-5929-7FCAB99AFE6B}"/>
              </a:ext>
            </a:extLst>
          </p:cNvPr>
          <p:cNvSpPr/>
          <p:nvPr/>
        </p:nvSpPr>
        <p:spPr>
          <a:xfrm rot="10800000" flipV="1">
            <a:off x="2283136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4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4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4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4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4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4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4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4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750"/>
                                            <p:tgtEl>
                                              <p:spTgt spid="4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/>
          <p:bldP spid="46" grpId="0"/>
          <p:bldP spid="47" grpId="0" animBg="1"/>
          <p:bldP spid="48" grpId="0"/>
          <p:bldP spid="49" grpId="0"/>
          <p:bldP spid="50" grpId="0" animBg="1"/>
          <p:bldP spid="51" grpId="0"/>
          <p:bldP spid="52" grpId="0"/>
          <p:bldP spid="53" grpId="0" animBg="1"/>
          <p:bldP spid="54" grpId="0"/>
          <p:bldP spid="55" grpId="0"/>
          <p:bldP spid="56" grpId="0" animBg="1"/>
          <p:bldP spid="57" grpId="0"/>
          <p:bldP spid="58" grpId="0"/>
          <p:bldP spid="59" grpId="0" animBg="1"/>
          <p:bldP spid="60" grpId="0"/>
          <p:bldP spid="61" grpId="0"/>
          <p:bldP spid="62" grpId="0" animBg="1"/>
          <p:bldP spid="63" grpId="0"/>
          <p:bldP spid="448" grpId="0"/>
          <p:bldP spid="449" grpId="0" animBg="1"/>
          <p:bldP spid="450" grpId="0"/>
          <p:bldP spid="451" grpId="0"/>
          <p:bldP spid="453" grpId="0"/>
          <p:bldP spid="454" grpId="0"/>
          <p:bldP spid="459" grpId="0" animBg="1"/>
          <p:bldP spid="475" grpId="0" animBg="1"/>
          <p:bldP spid="476" grpId="0" animBg="1"/>
          <p:bldP spid="477" grpId="0" animBg="1"/>
          <p:bldP spid="478" grpId="0" animBg="1"/>
          <p:bldP spid="479" grpId="0" animBg="1"/>
          <p:bldP spid="480" grpId="0" animBg="1"/>
          <p:bldP spid="481" grpId="0" animBg="1"/>
          <p:bldP spid="482" grpId="0" animBg="1"/>
          <p:bldP spid="483" grpId="0" animBg="1"/>
          <p:bldP spid="484" grpId="0" animBg="1"/>
          <p:bldP spid="485" grpId="0" animBg="1"/>
          <p:bldP spid="486" grpId="0" animBg="1"/>
          <p:bldP spid="48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4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4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4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4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4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4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4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4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750"/>
                                            <p:tgtEl>
                                              <p:spTgt spid="4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/>
          <p:bldP spid="46" grpId="0"/>
          <p:bldP spid="47" grpId="0" animBg="1"/>
          <p:bldP spid="48" grpId="0"/>
          <p:bldP spid="49" grpId="0"/>
          <p:bldP spid="50" grpId="0" animBg="1"/>
          <p:bldP spid="51" grpId="0"/>
          <p:bldP spid="52" grpId="0"/>
          <p:bldP spid="53" grpId="0" animBg="1"/>
          <p:bldP spid="54" grpId="0"/>
          <p:bldP spid="55" grpId="0"/>
          <p:bldP spid="56" grpId="0" animBg="1"/>
          <p:bldP spid="57" grpId="0"/>
          <p:bldP spid="58" grpId="0"/>
          <p:bldP spid="59" grpId="0" animBg="1"/>
          <p:bldP spid="60" grpId="0"/>
          <p:bldP spid="61" grpId="0"/>
          <p:bldP spid="62" grpId="0" animBg="1"/>
          <p:bldP spid="63" grpId="0"/>
          <p:bldP spid="448" grpId="0"/>
          <p:bldP spid="449" grpId="0" animBg="1"/>
          <p:bldP spid="450" grpId="0"/>
          <p:bldP spid="451" grpId="0"/>
          <p:bldP spid="453" grpId="0"/>
          <p:bldP spid="454" grpId="0"/>
          <p:bldP spid="459" grpId="0" animBg="1"/>
          <p:bldP spid="475" grpId="0" animBg="1"/>
          <p:bldP spid="476" grpId="0" animBg="1"/>
          <p:bldP spid="477" grpId="0" animBg="1"/>
          <p:bldP spid="478" grpId="0" animBg="1"/>
          <p:bldP spid="479" grpId="0" animBg="1"/>
          <p:bldP spid="480" grpId="0" animBg="1"/>
          <p:bldP spid="481" grpId="0" animBg="1"/>
          <p:bldP spid="482" grpId="0" animBg="1"/>
          <p:bldP spid="483" grpId="0" animBg="1"/>
          <p:bldP spid="484" grpId="0" animBg="1"/>
          <p:bldP spid="485" grpId="0" animBg="1"/>
          <p:bldP spid="486" grpId="0" animBg="1"/>
          <p:bldP spid="487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5985BDDE-A2F7-D6F0-699D-77AC45AA2E3C}"/>
              </a:ext>
            </a:extLst>
          </p:cNvPr>
          <p:cNvSpPr/>
          <p:nvPr/>
        </p:nvSpPr>
        <p:spPr>
          <a:xfrm>
            <a:off x="4254990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793F629-C800-9335-8108-67AB76BB4C5F}"/>
              </a:ext>
            </a:extLst>
          </p:cNvPr>
          <p:cNvSpPr txBox="1"/>
          <p:nvPr/>
        </p:nvSpPr>
        <p:spPr>
          <a:xfrm rot="10800000" flipV="1">
            <a:off x="4385019" y="10903045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Đánh giá năng lực kỹ thuật và nguồn lực nội bộ.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4269729-BCD7-E87C-E13F-6CBD875BBABD}"/>
              </a:ext>
            </a:extLst>
          </p:cNvPr>
          <p:cNvSpPr txBox="1"/>
          <p:nvPr/>
        </p:nvSpPr>
        <p:spPr>
          <a:xfrm rot="10800000" flipV="1">
            <a:off x="4268844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Assess Capability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9ECD4B97-9E41-C1A4-12EE-740C26717348}"/>
              </a:ext>
            </a:extLst>
          </p:cNvPr>
          <p:cNvSpPr/>
          <p:nvPr/>
        </p:nvSpPr>
        <p:spPr>
          <a:xfrm flipV="1">
            <a:off x="6757863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809992E-5C94-E8F5-120B-37090E02B2DB}"/>
              </a:ext>
            </a:extLst>
          </p:cNvPr>
          <p:cNvSpPr txBox="1"/>
          <p:nvPr/>
        </p:nvSpPr>
        <p:spPr>
          <a:xfrm>
            <a:off x="6887892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Xác định điểm cần cải thiện qua dữ liệu và phản hồi.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2CC3C5E-B829-B489-6F5A-0E65269BF8A0}"/>
              </a:ext>
            </a:extLst>
          </p:cNvPr>
          <p:cNvSpPr txBox="1"/>
          <p:nvPr/>
        </p:nvSpPr>
        <p:spPr>
          <a:xfrm>
            <a:off x="6771716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Identify Needs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50" name="Freeform: Shape 449">
            <a:extLst>
              <a:ext uri="{FF2B5EF4-FFF2-40B4-BE49-F238E27FC236}">
                <a16:creationId xmlns:a16="http://schemas.microsoft.com/office/drawing/2014/main" id="{AD58F2B6-CE38-A776-273A-0468286DA272}"/>
              </a:ext>
            </a:extLst>
          </p:cNvPr>
          <p:cNvSpPr/>
          <p:nvPr/>
        </p:nvSpPr>
        <p:spPr>
          <a:xfrm>
            <a:off x="9260736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1" name="TextBox 450">
            <a:extLst>
              <a:ext uri="{FF2B5EF4-FFF2-40B4-BE49-F238E27FC236}">
                <a16:creationId xmlns:a16="http://schemas.microsoft.com/office/drawing/2014/main" id="{856928D7-1DFD-02D3-BCE2-A80326193A8D}"/>
              </a:ext>
            </a:extLst>
          </p:cNvPr>
          <p:cNvSpPr txBox="1"/>
          <p:nvPr/>
        </p:nvSpPr>
        <p:spPr>
          <a:xfrm rot="10800000" flipV="1">
            <a:off x="9390765" y="10903045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Lựa chọn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các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nền tảng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công nghệ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và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công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cụ</a:t>
            </a:r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phù hợp.</a:t>
            </a:r>
          </a:p>
        </p:txBody>
      </p:sp>
      <p:sp>
        <p:nvSpPr>
          <p:cNvPr id="452" name="TextBox 451">
            <a:extLst>
              <a:ext uri="{FF2B5EF4-FFF2-40B4-BE49-F238E27FC236}">
                <a16:creationId xmlns:a16="http://schemas.microsoft.com/office/drawing/2014/main" id="{B6D52A05-0DF2-A7A0-C314-BBDD0CF6FE73}"/>
              </a:ext>
            </a:extLst>
          </p:cNvPr>
          <p:cNvSpPr txBox="1"/>
          <p:nvPr/>
        </p:nvSpPr>
        <p:spPr>
          <a:xfrm rot="10800000" flipV="1">
            <a:off x="9274590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Choose Tools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53" name="Freeform: Shape 452">
            <a:extLst>
              <a:ext uri="{FF2B5EF4-FFF2-40B4-BE49-F238E27FC236}">
                <a16:creationId xmlns:a16="http://schemas.microsoft.com/office/drawing/2014/main" id="{52638D13-6A0D-961C-BECE-03D72F70C687}"/>
              </a:ext>
            </a:extLst>
          </p:cNvPr>
          <p:cNvSpPr/>
          <p:nvPr/>
        </p:nvSpPr>
        <p:spPr>
          <a:xfrm flipV="1">
            <a:off x="11763609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4" name="TextBox 453">
            <a:extLst>
              <a:ext uri="{FF2B5EF4-FFF2-40B4-BE49-F238E27FC236}">
                <a16:creationId xmlns:a16="http://schemas.microsoft.com/office/drawing/2014/main" id="{0158B253-A595-52EB-1CCB-A32D03BAEB4A}"/>
              </a:ext>
            </a:extLst>
          </p:cNvPr>
          <p:cNvSpPr txBox="1"/>
          <p:nvPr/>
        </p:nvSpPr>
        <p:spPr>
          <a:xfrm>
            <a:off x="11893638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Thử nghiệm giải pháp trong phạm vi nhỏ.</a:t>
            </a:r>
          </a:p>
        </p:txBody>
      </p:sp>
      <p:sp>
        <p:nvSpPr>
          <p:cNvPr id="455" name="TextBox 454">
            <a:extLst>
              <a:ext uri="{FF2B5EF4-FFF2-40B4-BE49-F238E27FC236}">
                <a16:creationId xmlns:a16="http://schemas.microsoft.com/office/drawing/2014/main" id="{FDA3887B-C9AF-FE9F-6C5A-EDB67558A050}"/>
              </a:ext>
            </a:extLst>
          </p:cNvPr>
          <p:cNvSpPr txBox="1"/>
          <p:nvPr/>
        </p:nvSpPr>
        <p:spPr>
          <a:xfrm>
            <a:off x="11777462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Pilot Project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56" name="Freeform: Shape 455">
            <a:extLst>
              <a:ext uri="{FF2B5EF4-FFF2-40B4-BE49-F238E27FC236}">
                <a16:creationId xmlns:a16="http://schemas.microsoft.com/office/drawing/2014/main" id="{8E750180-5D18-E074-27F3-D1664828727A}"/>
              </a:ext>
            </a:extLst>
          </p:cNvPr>
          <p:cNvSpPr/>
          <p:nvPr/>
        </p:nvSpPr>
        <p:spPr>
          <a:xfrm>
            <a:off x="14266482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7" name="TextBox 456">
            <a:extLst>
              <a:ext uri="{FF2B5EF4-FFF2-40B4-BE49-F238E27FC236}">
                <a16:creationId xmlns:a16="http://schemas.microsoft.com/office/drawing/2014/main" id="{D6F01F70-AF89-2F87-3847-6C8044D0A897}"/>
              </a:ext>
            </a:extLst>
          </p:cNvPr>
          <p:cNvSpPr txBox="1"/>
          <p:nvPr/>
        </p:nvSpPr>
        <p:spPr>
          <a:xfrm rot="10800000" flipV="1">
            <a:off x="14396511" y="10903045"/>
            <a:ext cx="239583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Mở rộng và triển khai toàn tổ chức.</a:t>
            </a:r>
          </a:p>
        </p:txBody>
      </p:sp>
      <p:sp>
        <p:nvSpPr>
          <p:cNvPr id="458" name="TextBox 457">
            <a:extLst>
              <a:ext uri="{FF2B5EF4-FFF2-40B4-BE49-F238E27FC236}">
                <a16:creationId xmlns:a16="http://schemas.microsoft.com/office/drawing/2014/main" id="{E61A7EDE-900B-A232-10DA-C41D4BC9917B}"/>
              </a:ext>
            </a:extLst>
          </p:cNvPr>
          <p:cNvSpPr txBox="1"/>
          <p:nvPr/>
        </p:nvSpPr>
        <p:spPr>
          <a:xfrm rot="10800000" flipV="1">
            <a:off x="14280336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Implement Change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59" name="Freeform: Shape 458">
            <a:extLst>
              <a:ext uri="{FF2B5EF4-FFF2-40B4-BE49-F238E27FC236}">
                <a16:creationId xmlns:a16="http://schemas.microsoft.com/office/drawing/2014/main" id="{578EA2D4-1CA1-BAAC-AEB2-FFCE49CFCE40}"/>
              </a:ext>
            </a:extLst>
          </p:cNvPr>
          <p:cNvSpPr/>
          <p:nvPr/>
        </p:nvSpPr>
        <p:spPr>
          <a:xfrm flipV="1">
            <a:off x="16769355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0" name="TextBox 459">
            <a:extLst>
              <a:ext uri="{FF2B5EF4-FFF2-40B4-BE49-F238E27FC236}">
                <a16:creationId xmlns:a16="http://schemas.microsoft.com/office/drawing/2014/main" id="{7084AD23-B098-CE13-9DD1-76D49E2857BE}"/>
              </a:ext>
            </a:extLst>
          </p:cNvPr>
          <p:cNvSpPr txBox="1"/>
          <p:nvPr/>
        </p:nvSpPr>
        <p:spPr>
          <a:xfrm>
            <a:off x="16899384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Đo lường hiệu quả, ROI và trải nghiệm người dùng.</a:t>
            </a:r>
          </a:p>
        </p:txBody>
      </p:sp>
      <p:sp>
        <p:nvSpPr>
          <p:cNvPr id="461" name="TextBox 460">
            <a:extLst>
              <a:ext uri="{FF2B5EF4-FFF2-40B4-BE49-F238E27FC236}">
                <a16:creationId xmlns:a16="http://schemas.microsoft.com/office/drawing/2014/main" id="{4B2A0951-5F62-560B-26BF-E35D3DF9F242}"/>
              </a:ext>
            </a:extLst>
          </p:cNvPr>
          <p:cNvSpPr txBox="1"/>
          <p:nvPr/>
        </p:nvSpPr>
        <p:spPr>
          <a:xfrm>
            <a:off x="16783208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Measure Impact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62" name="Freeform: Shape 461">
            <a:extLst>
              <a:ext uri="{FF2B5EF4-FFF2-40B4-BE49-F238E27FC236}">
                <a16:creationId xmlns:a16="http://schemas.microsoft.com/office/drawing/2014/main" id="{92C72856-F1F6-CCFD-0676-0D7ABA2DC1C7}"/>
              </a:ext>
            </a:extLst>
          </p:cNvPr>
          <p:cNvSpPr/>
          <p:nvPr/>
        </p:nvSpPr>
        <p:spPr>
          <a:xfrm>
            <a:off x="19272230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3" name="TextBox 462">
            <a:extLst>
              <a:ext uri="{FF2B5EF4-FFF2-40B4-BE49-F238E27FC236}">
                <a16:creationId xmlns:a16="http://schemas.microsoft.com/office/drawing/2014/main" id="{C8AD89F3-CBFE-51E2-75A6-A52CFA288C82}"/>
              </a:ext>
            </a:extLst>
          </p:cNvPr>
          <p:cNvSpPr txBox="1"/>
          <p:nvPr/>
        </p:nvSpPr>
        <p:spPr>
          <a:xfrm rot="10800000" flipV="1">
            <a:off x="19402259" y="10749157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Duy trì văn hóa số và tư duy đổi mới liên tục.</a:t>
            </a:r>
          </a:p>
        </p:txBody>
      </p:sp>
      <p:sp>
        <p:nvSpPr>
          <p:cNvPr id="464" name="TextBox 463">
            <a:extLst>
              <a:ext uri="{FF2B5EF4-FFF2-40B4-BE49-F238E27FC236}">
                <a16:creationId xmlns:a16="http://schemas.microsoft.com/office/drawing/2014/main" id="{28987664-D58E-2BBE-D1C0-A519840C6391}"/>
              </a:ext>
            </a:extLst>
          </p:cNvPr>
          <p:cNvSpPr txBox="1"/>
          <p:nvPr/>
        </p:nvSpPr>
        <p:spPr>
          <a:xfrm rot="10800000" flipV="1">
            <a:off x="19286084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Sustain Culture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466D6ED9-5E0D-235D-994A-8695FD904613}"/>
              </a:ext>
            </a:extLst>
          </p:cNvPr>
          <p:cNvSpPr/>
          <p:nvPr/>
        </p:nvSpPr>
        <p:spPr>
          <a:xfrm flipV="1">
            <a:off x="1752117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6" name="TextBox 465">
            <a:extLst>
              <a:ext uri="{FF2B5EF4-FFF2-40B4-BE49-F238E27FC236}">
                <a16:creationId xmlns:a16="http://schemas.microsoft.com/office/drawing/2014/main" id="{C305EC7B-E648-1041-26B6-4B7EC9CC8741}"/>
              </a:ext>
            </a:extLst>
          </p:cNvPr>
          <p:cNvSpPr txBox="1"/>
          <p:nvPr/>
        </p:nvSpPr>
        <p:spPr>
          <a:xfrm>
            <a:off x="1882146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Truyền cảm hứng về tầm nhìn chuyển đổi số.</a:t>
            </a:r>
          </a:p>
        </p:txBody>
      </p:sp>
      <p:sp>
        <p:nvSpPr>
          <p:cNvPr id="467" name="TextBox 466">
            <a:extLst>
              <a:ext uri="{FF2B5EF4-FFF2-40B4-BE49-F238E27FC236}">
                <a16:creationId xmlns:a16="http://schemas.microsoft.com/office/drawing/2014/main" id="{8DCB675E-C548-A976-2383-7AB023114E2A}"/>
              </a:ext>
            </a:extLst>
          </p:cNvPr>
          <p:cNvSpPr txBox="1"/>
          <p:nvPr/>
        </p:nvSpPr>
        <p:spPr>
          <a:xfrm>
            <a:off x="1765970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Inspire Vision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68" name="!!SlideOcean">
            <a:extLst>
              <a:ext uri="{FF2B5EF4-FFF2-40B4-BE49-F238E27FC236}">
                <a16:creationId xmlns:a16="http://schemas.microsoft.com/office/drawing/2014/main" id="{FC0AB221-7849-B59D-0ACF-62AB3A410660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69" name="!!SubTitle">
            <a:extLst>
              <a:ext uri="{FF2B5EF4-FFF2-40B4-BE49-F238E27FC236}">
                <a16:creationId xmlns:a16="http://schemas.microsoft.com/office/drawing/2014/main" id="{A5A0B4A7-E793-6CD6-B53E-7B53B5B98A2D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70" name="!!MainTitle1">
            <a:extLst>
              <a:ext uri="{FF2B5EF4-FFF2-40B4-BE49-F238E27FC236}">
                <a16:creationId xmlns:a16="http://schemas.microsoft.com/office/drawing/2014/main" id="{B223F25C-DCF0-4D9F-0FD2-C54A0111E3A2}"/>
              </a:ext>
            </a:extLst>
          </p:cNvPr>
          <p:cNvSpPr txBox="1"/>
          <p:nvPr/>
        </p:nvSpPr>
        <p:spPr>
          <a:xfrm>
            <a:off x="4803564" y="1090280"/>
            <a:ext cx="1477693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Digital</a:t>
            </a:r>
            <a:r>
              <a:rPr kumimoji="0" lang="en-US" sz="8800" b="1" i="0" u="none" strike="noStrike" kern="1200" cap="none" spc="0" normalizeH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Innovation Journey</a:t>
            </a:r>
          </a:p>
        </p:txBody>
      </p:sp>
      <p:grpSp>
        <p:nvGrpSpPr>
          <p:cNvPr id="471" name="Group 4">
            <a:extLst>
              <a:ext uri="{FF2B5EF4-FFF2-40B4-BE49-F238E27FC236}">
                <a16:creationId xmlns:a16="http://schemas.microsoft.com/office/drawing/2014/main" id="{573EBA48-AB69-55BB-235D-8CFEC66CA7EC}"/>
              </a:ext>
            </a:extLst>
          </p:cNvPr>
          <p:cNvGrpSpPr>
            <a:grpSpLocks/>
          </p:cNvGrpSpPr>
          <p:nvPr/>
        </p:nvGrpSpPr>
        <p:grpSpPr bwMode="auto">
          <a:xfrm>
            <a:off x="15974828" y="7944079"/>
            <a:ext cx="822796" cy="523790"/>
            <a:chOff x="3651250" y="1906588"/>
            <a:chExt cx="615950" cy="392112"/>
          </a:xfrm>
          <a:solidFill>
            <a:schemeClr val="bg1">
              <a:lumMod val="95000"/>
            </a:schemeClr>
          </a:solidFill>
        </p:grpSpPr>
        <p:sp>
          <p:nvSpPr>
            <p:cNvPr id="472" name="Freeform 22">
              <a:extLst>
                <a:ext uri="{FF2B5EF4-FFF2-40B4-BE49-F238E27FC236}">
                  <a16:creationId xmlns:a16="http://schemas.microsoft.com/office/drawing/2014/main" id="{2385DE90-9856-4D8C-6362-0BE962758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5088" y="1941513"/>
              <a:ext cx="168275" cy="322262"/>
            </a:xfrm>
            <a:custGeom>
              <a:avLst/>
              <a:gdLst>
                <a:gd name="T0" fmla="*/ 2147483646 w 468"/>
                <a:gd name="T1" fmla="*/ 2147483646 h 894"/>
                <a:gd name="T2" fmla="*/ 2147483646 w 468"/>
                <a:gd name="T3" fmla="*/ 2147483646 h 894"/>
                <a:gd name="T4" fmla="*/ 2147483646 w 468"/>
                <a:gd name="T5" fmla="*/ 0 h 894"/>
                <a:gd name="T6" fmla="*/ 0 w 468"/>
                <a:gd name="T7" fmla="*/ 2147483646 h 894"/>
                <a:gd name="T8" fmla="*/ 2147483646 w 468"/>
                <a:gd name="T9" fmla="*/ 2147483646 h 8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8" h="894">
                  <a:moveTo>
                    <a:pt x="233" y="893"/>
                  </a:moveTo>
                  <a:cubicBezTo>
                    <a:pt x="363" y="893"/>
                    <a:pt x="467" y="693"/>
                    <a:pt x="467" y="447"/>
                  </a:cubicBezTo>
                  <a:cubicBezTo>
                    <a:pt x="467" y="201"/>
                    <a:pt x="362" y="0"/>
                    <a:pt x="233" y="0"/>
                  </a:cubicBezTo>
                  <a:cubicBezTo>
                    <a:pt x="103" y="0"/>
                    <a:pt x="0" y="201"/>
                    <a:pt x="0" y="447"/>
                  </a:cubicBezTo>
                  <a:cubicBezTo>
                    <a:pt x="0" y="693"/>
                    <a:pt x="104" y="893"/>
                    <a:pt x="233" y="89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73" name="Freeform 23">
              <a:extLst>
                <a:ext uri="{FF2B5EF4-FFF2-40B4-BE49-F238E27FC236}">
                  <a16:creationId xmlns:a16="http://schemas.microsoft.com/office/drawing/2014/main" id="{78F6D24C-BC26-4AF1-AEAA-DE3E13F9F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0500" y="1906588"/>
              <a:ext cx="266700" cy="392112"/>
            </a:xfrm>
            <a:custGeom>
              <a:avLst/>
              <a:gdLst>
                <a:gd name="T0" fmla="*/ 2147483646 w 740"/>
                <a:gd name="T1" fmla="*/ 2147483646 h 1087"/>
                <a:gd name="T2" fmla="*/ 0 w 740"/>
                <a:gd name="T3" fmla="*/ 2147483646 h 1087"/>
                <a:gd name="T4" fmla="*/ 2147483646 w 740"/>
                <a:gd name="T5" fmla="*/ 2147483646 h 1087"/>
                <a:gd name="T6" fmla="*/ 2147483646 w 740"/>
                <a:gd name="T7" fmla="*/ 2147483646 h 1087"/>
                <a:gd name="T8" fmla="*/ 2147483646 w 740"/>
                <a:gd name="T9" fmla="*/ 0 h 1087"/>
                <a:gd name="T10" fmla="*/ 0 w 740"/>
                <a:gd name="T11" fmla="*/ 1783755365 h 1087"/>
                <a:gd name="T12" fmla="*/ 2147483646 w 740"/>
                <a:gd name="T13" fmla="*/ 2147483646 h 1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40" h="1087">
                  <a:moveTo>
                    <a:pt x="236" y="543"/>
                  </a:moveTo>
                  <a:cubicBezTo>
                    <a:pt x="236" y="619"/>
                    <a:pt x="219" y="865"/>
                    <a:pt x="0" y="1048"/>
                  </a:cubicBezTo>
                  <a:cubicBezTo>
                    <a:pt x="61" y="1071"/>
                    <a:pt x="127" y="1086"/>
                    <a:pt x="196" y="1086"/>
                  </a:cubicBezTo>
                  <a:cubicBezTo>
                    <a:pt x="495" y="1086"/>
                    <a:pt x="739" y="842"/>
                    <a:pt x="739" y="543"/>
                  </a:cubicBezTo>
                  <a:cubicBezTo>
                    <a:pt x="739" y="243"/>
                    <a:pt x="495" y="0"/>
                    <a:pt x="196" y="0"/>
                  </a:cubicBezTo>
                  <a:cubicBezTo>
                    <a:pt x="125" y="0"/>
                    <a:pt x="59" y="15"/>
                    <a:pt x="0" y="38"/>
                  </a:cubicBezTo>
                  <a:cubicBezTo>
                    <a:pt x="219" y="221"/>
                    <a:pt x="236" y="469"/>
                    <a:pt x="236" y="5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74" name="Freeform 24">
              <a:extLst>
                <a:ext uri="{FF2B5EF4-FFF2-40B4-BE49-F238E27FC236}">
                  <a16:creationId xmlns:a16="http://schemas.microsoft.com/office/drawing/2014/main" id="{A34B81D7-F753-8029-0B76-D59F77A7E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1250" y="1906588"/>
              <a:ext cx="266700" cy="392112"/>
            </a:xfrm>
            <a:custGeom>
              <a:avLst/>
              <a:gdLst>
                <a:gd name="T0" fmla="*/ 2147483646 w 742"/>
                <a:gd name="T1" fmla="*/ 2147483646 h 1087"/>
                <a:gd name="T2" fmla="*/ 2147483646 w 742"/>
                <a:gd name="T3" fmla="*/ 2147483646 h 1087"/>
                <a:gd name="T4" fmla="*/ 2147483646 w 742"/>
                <a:gd name="T5" fmla="*/ 2147483646 h 1087"/>
                <a:gd name="T6" fmla="*/ 2147483646 w 742"/>
                <a:gd name="T7" fmla="*/ 2147483646 h 1087"/>
                <a:gd name="T8" fmla="*/ 2147483646 w 742"/>
                <a:gd name="T9" fmla="*/ 2147483646 h 1087"/>
                <a:gd name="T10" fmla="*/ 2147483646 w 742"/>
                <a:gd name="T11" fmla="*/ 2147483646 h 1087"/>
                <a:gd name="T12" fmla="*/ 2147483646 w 742"/>
                <a:gd name="T13" fmla="*/ 2147483646 h 1087"/>
                <a:gd name="T14" fmla="*/ 2147483646 w 742"/>
                <a:gd name="T15" fmla="*/ 1783755365 h 1087"/>
                <a:gd name="T16" fmla="*/ 2147483646 w 742"/>
                <a:gd name="T17" fmla="*/ 0 h 1087"/>
                <a:gd name="T18" fmla="*/ 139269877 w 742"/>
                <a:gd name="T19" fmla="*/ 2147483646 h 1087"/>
                <a:gd name="T20" fmla="*/ 2147483646 w 742"/>
                <a:gd name="T21" fmla="*/ 2147483646 h 10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42" h="1087">
                  <a:moveTo>
                    <a:pt x="546" y="1086"/>
                  </a:moveTo>
                  <a:cubicBezTo>
                    <a:pt x="617" y="1086"/>
                    <a:pt x="683" y="1071"/>
                    <a:pt x="741" y="1048"/>
                  </a:cubicBezTo>
                  <a:cubicBezTo>
                    <a:pt x="693" y="1008"/>
                    <a:pt x="655" y="964"/>
                    <a:pt x="624" y="921"/>
                  </a:cubicBezTo>
                  <a:cubicBezTo>
                    <a:pt x="599" y="926"/>
                    <a:pt x="571" y="932"/>
                    <a:pt x="543" y="932"/>
                  </a:cubicBezTo>
                  <a:cubicBezTo>
                    <a:pt x="327" y="932"/>
                    <a:pt x="155" y="756"/>
                    <a:pt x="155" y="543"/>
                  </a:cubicBezTo>
                  <a:cubicBezTo>
                    <a:pt x="155" y="328"/>
                    <a:pt x="330" y="155"/>
                    <a:pt x="543" y="155"/>
                  </a:cubicBezTo>
                  <a:cubicBezTo>
                    <a:pt x="571" y="155"/>
                    <a:pt x="599" y="160"/>
                    <a:pt x="624" y="165"/>
                  </a:cubicBezTo>
                  <a:cubicBezTo>
                    <a:pt x="655" y="122"/>
                    <a:pt x="693" y="79"/>
                    <a:pt x="741" y="38"/>
                  </a:cubicBezTo>
                  <a:cubicBezTo>
                    <a:pt x="680" y="16"/>
                    <a:pt x="614" y="0"/>
                    <a:pt x="546" y="0"/>
                  </a:cubicBezTo>
                  <a:cubicBezTo>
                    <a:pt x="246" y="0"/>
                    <a:pt x="3" y="244"/>
                    <a:pt x="3" y="543"/>
                  </a:cubicBezTo>
                  <a:cubicBezTo>
                    <a:pt x="0" y="843"/>
                    <a:pt x="244" y="1086"/>
                    <a:pt x="546" y="10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475" name="Freeform 84">
            <a:extLst>
              <a:ext uri="{FF2B5EF4-FFF2-40B4-BE49-F238E27FC236}">
                <a16:creationId xmlns:a16="http://schemas.microsoft.com/office/drawing/2014/main" id="{06E4E5B4-0563-A498-F8EA-B5538D8455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0588" y="7905907"/>
            <a:ext cx="831282" cy="600136"/>
          </a:xfrm>
          <a:custGeom>
            <a:avLst/>
            <a:gdLst>
              <a:gd name="T0" fmla="*/ 82080805 w 1935"/>
              <a:gd name="T1" fmla="*/ 0 h 1397"/>
              <a:gd name="T2" fmla="*/ 82080805 w 1935"/>
              <a:gd name="T3" fmla="*/ 0 h 1397"/>
              <a:gd name="T4" fmla="*/ 0 w 1935"/>
              <a:gd name="T5" fmla="*/ 82110964 h 1397"/>
              <a:gd name="T6" fmla="*/ 82080805 w 1935"/>
              <a:gd name="T7" fmla="*/ 161674056 h 1397"/>
              <a:gd name="T8" fmla="*/ 161730565 w 1935"/>
              <a:gd name="T9" fmla="*/ 82110964 h 1397"/>
              <a:gd name="T10" fmla="*/ 82080805 w 1935"/>
              <a:gd name="T11" fmla="*/ 0 h 1397"/>
              <a:gd name="T12" fmla="*/ 82080805 w 1935"/>
              <a:gd name="T13" fmla="*/ 141754348 h 1397"/>
              <a:gd name="T14" fmla="*/ 82080805 w 1935"/>
              <a:gd name="T15" fmla="*/ 141754348 h 1397"/>
              <a:gd name="T16" fmla="*/ 19912520 w 1935"/>
              <a:gd name="T17" fmla="*/ 82110964 h 1397"/>
              <a:gd name="T18" fmla="*/ 82080805 w 1935"/>
              <a:gd name="T19" fmla="*/ 19919708 h 1397"/>
              <a:gd name="T20" fmla="*/ 141818366 w 1935"/>
              <a:gd name="T21" fmla="*/ 82110964 h 1397"/>
              <a:gd name="T22" fmla="*/ 82080805 w 1935"/>
              <a:gd name="T23" fmla="*/ 141754348 h 1397"/>
              <a:gd name="T24" fmla="*/ 161730565 w 1935"/>
              <a:gd name="T25" fmla="*/ 2432134 h 1397"/>
              <a:gd name="T26" fmla="*/ 161730565 w 1935"/>
              <a:gd name="T27" fmla="*/ 2432134 h 1397"/>
              <a:gd name="T28" fmla="*/ 161730565 w 1935"/>
              <a:gd name="T29" fmla="*/ 22351842 h 1397"/>
              <a:gd name="T30" fmla="*/ 203986651 w 1935"/>
              <a:gd name="T31" fmla="*/ 82110964 h 1397"/>
              <a:gd name="T32" fmla="*/ 161730565 w 1935"/>
              <a:gd name="T33" fmla="*/ 139322214 h 1397"/>
              <a:gd name="T34" fmla="*/ 161730565 w 1935"/>
              <a:gd name="T35" fmla="*/ 159241922 h 1397"/>
              <a:gd name="T36" fmla="*/ 223899171 w 1935"/>
              <a:gd name="T37" fmla="*/ 82110964 h 1397"/>
              <a:gd name="T38" fmla="*/ 161730565 w 1935"/>
              <a:gd name="T39" fmla="*/ 2432134 h 13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935" h="1397">
                <a:moveTo>
                  <a:pt x="709" y="0"/>
                </a:moveTo>
                <a:lnTo>
                  <a:pt x="709" y="0"/>
                </a:lnTo>
                <a:cubicBezTo>
                  <a:pt x="301" y="0"/>
                  <a:pt x="0" y="300"/>
                  <a:pt x="0" y="709"/>
                </a:cubicBezTo>
                <a:cubicBezTo>
                  <a:pt x="0" y="1095"/>
                  <a:pt x="301" y="1396"/>
                  <a:pt x="709" y="1396"/>
                </a:cubicBezTo>
                <a:cubicBezTo>
                  <a:pt x="1096" y="1396"/>
                  <a:pt x="1397" y="1095"/>
                  <a:pt x="1397" y="709"/>
                </a:cubicBezTo>
                <a:cubicBezTo>
                  <a:pt x="1397" y="300"/>
                  <a:pt x="1096" y="0"/>
                  <a:pt x="709" y="0"/>
                </a:cubicBezTo>
                <a:close/>
                <a:moveTo>
                  <a:pt x="709" y="1224"/>
                </a:moveTo>
                <a:lnTo>
                  <a:pt x="709" y="1224"/>
                </a:lnTo>
                <a:cubicBezTo>
                  <a:pt x="408" y="1224"/>
                  <a:pt x="172" y="988"/>
                  <a:pt x="172" y="709"/>
                </a:cubicBezTo>
                <a:cubicBezTo>
                  <a:pt x="172" y="408"/>
                  <a:pt x="408" y="172"/>
                  <a:pt x="709" y="172"/>
                </a:cubicBezTo>
                <a:cubicBezTo>
                  <a:pt x="989" y="172"/>
                  <a:pt x="1225" y="408"/>
                  <a:pt x="1225" y="709"/>
                </a:cubicBezTo>
                <a:cubicBezTo>
                  <a:pt x="1225" y="988"/>
                  <a:pt x="989" y="1224"/>
                  <a:pt x="709" y="1224"/>
                </a:cubicBezTo>
                <a:close/>
                <a:moveTo>
                  <a:pt x="1397" y="21"/>
                </a:moveTo>
                <a:lnTo>
                  <a:pt x="1397" y="21"/>
                </a:lnTo>
                <a:cubicBezTo>
                  <a:pt x="1397" y="193"/>
                  <a:pt x="1397" y="193"/>
                  <a:pt x="1397" y="193"/>
                </a:cubicBezTo>
                <a:cubicBezTo>
                  <a:pt x="1611" y="279"/>
                  <a:pt x="1762" y="472"/>
                  <a:pt x="1762" y="709"/>
                </a:cubicBezTo>
                <a:cubicBezTo>
                  <a:pt x="1762" y="923"/>
                  <a:pt x="1611" y="1117"/>
                  <a:pt x="1397" y="1203"/>
                </a:cubicBezTo>
                <a:cubicBezTo>
                  <a:pt x="1397" y="1375"/>
                  <a:pt x="1397" y="1375"/>
                  <a:pt x="1397" y="1375"/>
                </a:cubicBezTo>
                <a:cubicBezTo>
                  <a:pt x="1697" y="1310"/>
                  <a:pt x="1934" y="1031"/>
                  <a:pt x="1934" y="709"/>
                </a:cubicBezTo>
                <a:cubicBezTo>
                  <a:pt x="1934" y="365"/>
                  <a:pt x="1697" y="86"/>
                  <a:pt x="1397" y="2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476" name="Group 6">
            <a:extLst>
              <a:ext uri="{FF2B5EF4-FFF2-40B4-BE49-F238E27FC236}">
                <a16:creationId xmlns:a16="http://schemas.microsoft.com/office/drawing/2014/main" id="{5B4B536C-827A-8A79-9CA6-A6B511866888}"/>
              </a:ext>
            </a:extLst>
          </p:cNvPr>
          <p:cNvGrpSpPr>
            <a:grpSpLocks/>
          </p:cNvGrpSpPr>
          <p:nvPr/>
        </p:nvGrpSpPr>
        <p:grpSpPr bwMode="auto">
          <a:xfrm>
            <a:off x="13478247" y="7817902"/>
            <a:ext cx="759180" cy="776146"/>
            <a:chOff x="2318130" y="3512536"/>
            <a:chExt cx="567438" cy="581346"/>
          </a:xfrm>
          <a:solidFill>
            <a:schemeClr val="bg1">
              <a:lumMod val="95000"/>
            </a:schemeClr>
          </a:solidFill>
        </p:grpSpPr>
        <p:sp>
          <p:nvSpPr>
            <p:cNvPr id="477" name="Freeform 39">
              <a:extLst>
                <a:ext uri="{FF2B5EF4-FFF2-40B4-BE49-F238E27FC236}">
                  <a16:creationId xmlns:a16="http://schemas.microsoft.com/office/drawing/2014/main" id="{0E12F93C-2EB3-61C3-CA61-8C4070BBA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8130" y="3512536"/>
              <a:ext cx="485382" cy="553530"/>
            </a:xfrm>
            <a:custGeom>
              <a:avLst/>
              <a:gdLst>
                <a:gd name="T0" fmla="*/ 152310787 w 1537"/>
                <a:gd name="T1" fmla="*/ 44852015 h 1755"/>
                <a:gd name="T2" fmla="*/ 152310787 w 1537"/>
                <a:gd name="T3" fmla="*/ 44852015 h 1755"/>
                <a:gd name="T4" fmla="*/ 152310787 w 1537"/>
                <a:gd name="T5" fmla="*/ 109574969 h 1755"/>
                <a:gd name="T6" fmla="*/ 174850260 w 1537"/>
                <a:gd name="T7" fmla="*/ 119453666 h 1755"/>
                <a:gd name="T8" fmla="*/ 174850260 w 1537"/>
                <a:gd name="T9" fmla="*/ 44852015 h 1755"/>
                <a:gd name="T10" fmla="*/ 152310787 w 1537"/>
                <a:gd name="T11" fmla="*/ 24867217 h 1755"/>
                <a:gd name="T12" fmla="*/ 112354722 w 1537"/>
                <a:gd name="T13" fmla="*/ 24867217 h 1755"/>
                <a:gd name="T14" fmla="*/ 87424972 w 1537"/>
                <a:gd name="T15" fmla="*/ 0 h 1755"/>
                <a:gd name="T16" fmla="*/ 62381535 w 1537"/>
                <a:gd name="T17" fmla="*/ 24867217 h 1755"/>
                <a:gd name="T18" fmla="*/ 20034876 w 1537"/>
                <a:gd name="T19" fmla="*/ 24867217 h 1755"/>
                <a:gd name="T20" fmla="*/ 0 w 1537"/>
                <a:gd name="T21" fmla="*/ 44852015 h 1755"/>
                <a:gd name="T22" fmla="*/ 0 w 1537"/>
                <a:gd name="T23" fmla="*/ 84707752 h 1755"/>
                <a:gd name="T24" fmla="*/ 29938627 w 1537"/>
                <a:gd name="T25" fmla="*/ 112072951 h 1755"/>
                <a:gd name="T26" fmla="*/ 0 w 1537"/>
                <a:gd name="T27" fmla="*/ 139438150 h 1755"/>
                <a:gd name="T28" fmla="*/ 0 w 1537"/>
                <a:gd name="T29" fmla="*/ 176795905 h 1755"/>
                <a:gd name="T30" fmla="*/ 20034876 w 1537"/>
                <a:gd name="T31" fmla="*/ 199165140 h 1755"/>
                <a:gd name="T32" fmla="*/ 59876938 w 1537"/>
                <a:gd name="T33" fmla="*/ 199165140 h 1755"/>
                <a:gd name="T34" fmla="*/ 82416411 w 1537"/>
                <a:gd name="T35" fmla="*/ 169301645 h 1755"/>
                <a:gd name="T36" fmla="*/ 82416411 w 1537"/>
                <a:gd name="T37" fmla="*/ 146932410 h 1755"/>
                <a:gd name="T38" fmla="*/ 42460346 w 1537"/>
                <a:gd name="T39" fmla="*/ 176795905 h 1755"/>
                <a:gd name="T40" fmla="*/ 20034876 w 1537"/>
                <a:gd name="T41" fmla="*/ 176795905 h 1755"/>
                <a:gd name="T42" fmla="*/ 20034876 w 1537"/>
                <a:gd name="T43" fmla="*/ 156924966 h 1755"/>
                <a:gd name="T44" fmla="*/ 52364097 w 1537"/>
                <a:gd name="T45" fmla="*/ 112072951 h 1755"/>
                <a:gd name="T46" fmla="*/ 20034876 w 1537"/>
                <a:gd name="T47" fmla="*/ 67220936 h 1755"/>
                <a:gd name="T48" fmla="*/ 20034876 w 1537"/>
                <a:gd name="T49" fmla="*/ 44852015 h 1755"/>
                <a:gd name="T50" fmla="*/ 82416411 w 1537"/>
                <a:gd name="T51" fmla="*/ 44852015 h 1755"/>
                <a:gd name="T52" fmla="*/ 82416411 w 1537"/>
                <a:gd name="T53" fmla="*/ 24867217 h 1755"/>
                <a:gd name="T54" fmla="*/ 87424972 w 1537"/>
                <a:gd name="T55" fmla="*/ 19870938 h 1755"/>
                <a:gd name="T56" fmla="*/ 92319846 w 1537"/>
                <a:gd name="T57" fmla="*/ 24867217 h 1755"/>
                <a:gd name="T58" fmla="*/ 92319846 w 1537"/>
                <a:gd name="T59" fmla="*/ 44852015 h 1755"/>
                <a:gd name="T60" fmla="*/ 152310787 w 1537"/>
                <a:gd name="T61" fmla="*/ 44852015 h 17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537" h="1755">
                  <a:moveTo>
                    <a:pt x="1338" y="395"/>
                  </a:moveTo>
                  <a:lnTo>
                    <a:pt x="1338" y="395"/>
                  </a:lnTo>
                  <a:cubicBezTo>
                    <a:pt x="1338" y="965"/>
                    <a:pt x="1338" y="965"/>
                    <a:pt x="1338" y="965"/>
                  </a:cubicBezTo>
                  <a:cubicBezTo>
                    <a:pt x="1536" y="1052"/>
                    <a:pt x="1536" y="1052"/>
                    <a:pt x="1536" y="1052"/>
                  </a:cubicBezTo>
                  <a:cubicBezTo>
                    <a:pt x="1536" y="395"/>
                    <a:pt x="1536" y="395"/>
                    <a:pt x="1536" y="395"/>
                  </a:cubicBezTo>
                  <a:cubicBezTo>
                    <a:pt x="1536" y="307"/>
                    <a:pt x="1448" y="219"/>
                    <a:pt x="1338" y="219"/>
                  </a:cubicBezTo>
                  <a:cubicBezTo>
                    <a:pt x="987" y="219"/>
                    <a:pt x="987" y="219"/>
                    <a:pt x="987" y="219"/>
                  </a:cubicBezTo>
                  <a:cubicBezTo>
                    <a:pt x="987" y="88"/>
                    <a:pt x="877" y="0"/>
                    <a:pt x="768" y="0"/>
                  </a:cubicBezTo>
                  <a:cubicBezTo>
                    <a:pt x="636" y="0"/>
                    <a:pt x="548" y="88"/>
                    <a:pt x="548" y="219"/>
                  </a:cubicBezTo>
                  <a:cubicBezTo>
                    <a:pt x="176" y="219"/>
                    <a:pt x="176" y="219"/>
                    <a:pt x="176" y="219"/>
                  </a:cubicBezTo>
                  <a:cubicBezTo>
                    <a:pt x="88" y="219"/>
                    <a:pt x="0" y="307"/>
                    <a:pt x="0" y="395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241" y="746"/>
                    <a:pt x="263" y="943"/>
                    <a:pt x="263" y="987"/>
                  </a:cubicBezTo>
                  <a:cubicBezTo>
                    <a:pt x="263" y="1031"/>
                    <a:pt x="241" y="1228"/>
                    <a:pt x="0" y="1228"/>
                  </a:cubicBezTo>
                  <a:cubicBezTo>
                    <a:pt x="0" y="1557"/>
                    <a:pt x="0" y="1557"/>
                    <a:pt x="0" y="1557"/>
                  </a:cubicBezTo>
                  <a:cubicBezTo>
                    <a:pt x="0" y="1667"/>
                    <a:pt x="88" y="1754"/>
                    <a:pt x="176" y="1754"/>
                  </a:cubicBezTo>
                  <a:cubicBezTo>
                    <a:pt x="526" y="1754"/>
                    <a:pt x="526" y="1754"/>
                    <a:pt x="526" y="1754"/>
                  </a:cubicBezTo>
                  <a:cubicBezTo>
                    <a:pt x="526" y="1557"/>
                    <a:pt x="636" y="1491"/>
                    <a:pt x="724" y="1491"/>
                  </a:cubicBezTo>
                  <a:cubicBezTo>
                    <a:pt x="724" y="1294"/>
                    <a:pt x="724" y="1294"/>
                    <a:pt x="724" y="1294"/>
                  </a:cubicBezTo>
                  <a:cubicBezTo>
                    <a:pt x="592" y="1316"/>
                    <a:pt x="439" y="1382"/>
                    <a:pt x="373" y="1557"/>
                  </a:cubicBezTo>
                  <a:cubicBezTo>
                    <a:pt x="176" y="1557"/>
                    <a:pt x="176" y="1557"/>
                    <a:pt x="176" y="1557"/>
                  </a:cubicBezTo>
                  <a:cubicBezTo>
                    <a:pt x="176" y="1382"/>
                    <a:pt x="176" y="1382"/>
                    <a:pt x="176" y="1382"/>
                  </a:cubicBezTo>
                  <a:cubicBezTo>
                    <a:pt x="373" y="1294"/>
                    <a:pt x="460" y="1118"/>
                    <a:pt x="460" y="987"/>
                  </a:cubicBezTo>
                  <a:cubicBezTo>
                    <a:pt x="460" y="855"/>
                    <a:pt x="373" y="658"/>
                    <a:pt x="176" y="592"/>
                  </a:cubicBezTo>
                  <a:cubicBezTo>
                    <a:pt x="176" y="395"/>
                    <a:pt x="176" y="395"/>
                    <a:pt x="176" y="395"/>
                  </a:cubicBezTo>
                  <a:cubicBezTo>
                    <a:pt x="724" y="395"/>
                    <a:pt x="724" y="395"/>
                    <a:pt x="724" y="395"/>
                  </a:cubicBezTo>
                  <a:cubicBezTo>
                    <a:pt x="724" y="219"/>
                    <a:pt x="724" y="219"/>
                    <a:pt x="724" y="219"/>
                  </a:cubicBezTo>
                  <a:cubicBezTo>
                    <a:pt x="724" y="197"/>
                    <a:pt x="746" y="175"/>
                    <a:pt x="768" y="175"/>
                  </a:cubicBezTo>
                  <a:cubicBezTo>
                    <a:pt x="790" y="175"/>
                    <a:pt x="811" y="197"/>
                    <a:pt x="811" y="219"/>
                  </a:cubicBezTo>
                  <a:cubicBezTo>
                    <a:pt x="811" y="395"/>
                    <a:pt x="811" y="395"/>
                    <a:pt x="811" y="395"/>
                  </a:cubicBezTo>
                  <a:lnTo>
                    <a:pt x="1338" y="39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78" name="Freeform 40">
              <a:extLst>
                <a:ext uri="{FF2B5EF4-FFF2-40B4-BE49-F238E27FC236}">
                  <a16:creationId xmlns:a16="http://schemas.microsoft.com/office/drawing/2014/main" id="{48D62D1C-B198-8582-5FAB-6D53572C99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1849" y="3810163"/>
              <a:ext cx="283719" cy="283719"/>
            </a:xfrm>
            <a:custGeom>
              <a:avLst/>
              <a:gdLst>
                <a:gd name="T0" fmla="*/ 0 w 901"/>
                <a:gd name="T1" fmla="*/ 0 h 900"/>
                <a:gd name="T2" fmla="*/ 0 w 901"/>
                <a:gd name="T3" fmla="*/ 39815863 h 900"/>
                <a:gd name="T4" fmla="*/ 39727273 w 901"/>
                <a:gd name="T5" fmla="*/ 49798044 h 900"/>
                <a:gd name="T6" fmla="*/ 0 w 901"/>
                <a:gd name="T7" fmla="*/ 59666736 h 900"/>
                <a:gd name="T8" fmla="*/ 0 w 901"/>
                <a:gd name="T9" fmla="*/ 101978066 h 900"/>
                <a:gd name="T10" fmla="*/ 101865198 w 901"/>
                <a:gd name="T11" fmla="*/ 49798044 h 900"/>
                <a:gd name="T12" fmla="*/ 0 w 901"/>
                <a:gd name="T13" fmla="*/ 0 h 9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01" h="900">
                  <a:moveTo>
                    <a:pt x="0" y="0"/>
                  </a:moveTo>
                  <a:lnTo>
                    <a:pt x="0" y="351"/>
                  </a:lnTo>
                  <a:lnTo>
                    <a:pt x="351" y="439"/>
                  </a:lnTo>
                  <a:lnTo>
                    <a:pt x="0" y="526"/>
                  </a:lnTo>
                  <a:lnTo>
                    <a:pt x="0" y="899"/>
                  </a:lnTo>
                  <a:lnTo>
                    <a:pt x="900" y="43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479" name="Freeform 59">
            <a:extLst>
              <a:ext uri="{FF2B5EF4-FFF2-40B4-BE49-F238E27FC236}">
                <a16:creationId xmlns:a16="http://schemas.microsoft.com/office/drawing/2014/main" id="{9A617624-D8EE-068F-A7B2-BC6B99D77A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46751" y="7822143"/>
            <a:ext cx="759180" cy="767662"/>
          </a:xfrm>
          <a:custGeom>
            <a:avLst/>
            <a:gdLst>
              <a:gd name="T0" fmla="*/ 290714 w 1754"/>
              <a:gd name="T1" fmla="*/ 159281 h 1776"/>
              <a:gd name="T2" fmla="*/ 290714 w 1754"/>
              <a:gd name="T3" fmla="*/ 159281 h 1776"/>
              <a:gd name="T4" fmla="*/ 415353 w 1754"/>
              <a:gd name="T5" fmla="*/ 283922 h 1776"/>
              <a:gd name="T6" fmla="*/ 290714 w 1754"/>
              <a:gd name="T7" fmla="*/ 408563 h 1776"/>
              <a:gd name="T8" fmla="*/ 166076 w 1754"/>
              <a:gd name="T9" fmla="*/ 283922 h 1776"/>
              <a:gd name="T10" fmla="*/ 290714 w 1754"/>
              <a:gd name="T11" fmla="*/ 159281 h 1776"/>
              <a:gd name="T12" fmla="*/ 290714 w 1754"/>
              <a:gd name="T13" fmla="*/ 491764 h 1776"/>
              <a:gd name="T14" fmla="*/ 290714 w 1754"/>
              <a:gd name="T15" fmla="*/ 491764 h 1776"/>
              <a:gd name="T16" fmla="*/ 82876 w 1754"/>
              <a:gd name="T17" fmla="*/ 283922 h 1776"/>
              <a:gd name="T18" fmla="*/ 290714 w 1754"/>
              <a:gd name="T19" fmla="*/ 83202 h 1776"/>
              <a:gd name="T20" fmla="*/ 456791 w 1754"/>
              <a:gd name="T21" fmla="*/ 249281 h 1776"/>
              <a:gd name="T22" fmla="*/ 456791 w 1754"/>
              <a:gd name="T23" fmla="*/ 152483 h 1776"/>
              <a:gd name="T24" fmla="*/ 325354 w 1754"/>
              <a:gd name="T25" fmla="*/ 20719 h 1776"/>
              <a:gd name="T26" fmla="*/ 249276 w 1754"/>
              <a:gd name="T27" fmla="*/ 20719 h 1776"/>
              <a:gd name="T28" fmla="*/ 20719 w 1754"/>
              <a:gd name="T29" fmla="*/ 249281 h 1776"/>
              <a:gd name="T30" fmla="*/ 20719 w 1754"/>
              <a:gd name="T31" fmla="*/ 325361 h 1776"/>
              <a:gd name="T32" fmla="*/ 249276 w 1754"/>
              <a:gd name="T33" fmla="*/ 553923 h 1776"/>
              <a:gd name="T34" fmla="*/ 325354 w 1754"/>
              <a:gd name="T35" fmla="*/ 553923 h 1776"/>
              <a:gd name="T36" fmla="*/ 456791 w 1754"/>
              <a:gd name="T37" fmla="*/ 422160 h 1776"/>
              <a:gd name="T38" fmla="*/ 456791 w 1754"/>
              <a:gd name="T39" fmla="*/ 318562 h 1776"/>
              <a:gd name="T40" fmla="*/ 290714 w 1754"/>
              <a:gd name="T41" fmla="*/ 491764 h 1776"/>
              <a:gd name="T42" fmla="*/ 512150 w 1754"/>
              <a:gd name="T43" fmla="*/ 512484 h 1776"/>
              <a:gd name="T44" fmla="*/ 512150 w 1754"/>
              <a:gd name="T45" fmla="*/ 512484 h 1776"/>
              <a:gd name="T46" fmla="*/ 567508 w 1754"/>
              <a:gd name="T47" fmla="*/ 512484 h 1776"/>
              <a:gd name="T48" fmla="*/ 567508 w 1754"/>
              <a:gd name="T49" fmla="*/ 567844 h 1776"/>
              <a:gd name="T50" fmla="*/ 512150 w 1754"/>
              <a:gd name="T51" fmla="*/ 567844 h 1776"/>
              <a:gd name="T52" fmla="*/ 512150 w 1754"/>
              <a:gd name="T53" fmla="*/ 512484 h 1776"/>
              <a:gd name="T54" fmla="*/ 567508 w 1754"/>
              <a:gd name="T55" fmla="*/ 228562 h 1776"/>
              <a:gd name="T56" fmla="*/ 567508 w 1754"/>
              <a:gd name="T57" fmla="*/ 228562 h 1776"/>
              <a:gd name="T58" fmla="*/ 512150 w 1754"/>
              <a:gd name="T59" fmla="*/ 228562 h 1776"/>
              <a:gd name="T60" fmla="*/ 512150 w 1754"/>
              <a:gd name="T61" fmla="*/ 457124 h 1776"/>
              <a:gd name="T62" fmla="*/ 567508 w 1754"/>
              <a:gd name="T63" fmla="*/ 457124 h 1776"/>
              <a:gd name="T64" fmla="*/ 567508 w 1754"/>
              <a:gd name="T65" fmla="*/ 228562 h 177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54" h="1776">
                <a:moveTo>
                  <a:pt x="898" y="492"/>
                </a:moveTo>
                <a:lnTo>
                  <a:pt x="898" y="492"/>
                </a:lnTo>
                <a:cubicBezTo>
                  <a:pt x="1283" y="877"/>
                  <a:pt x="1283" y="877"/>
                  <a:pt x="1283" y="877"/>
                </a:cubicBezTo>
                <a:cubicBezTo>
                  <a:pt x="898" y="1262"/>
                  <a:pt x="898" y="1262"/>
                  <a:pt x="898" y="1262"/>
                </a:cubicBezTo>
                <a:cubicBezTo>
                  <a:pt x="513" y="877"/>
                  <a:pt x="513" y="877"/>
                  <a:pt x="513" y="877"/>
                </a:cubicBezTo>
                <a:lnTo>
                  <a:pt x="898" y="492"/>
                </a:lnTo>
                <a:close/>
                <a:moveTo>
                  <a:pt x="898" y="1519"/>
                </a:moveTo>
                <a:lnTo>
                  <a:pt x="898" y="1519"/>
                </a:lnTo>
                <a:cubicBezTo>
                  <a:pt x="256" y="877"/>
                  <a:pt x="256" y="877"/>
                  <a:pt x="256" y="877"/>
                </a:cubicBezTo>
                <a:cubicBezTo>
                  <a:pt x="898" y="257"/>
                  <a:pt x="898" y="257"/>
                  <a:pt x="898" y="257"/>
                </a:cubicBezTo>
                <a:cubicBezTo>
                  <a:pt x="1411" y="770"/>
                  <a:pt x="1411" y="770"/>
                  <a:pt x="1411" y="770"/>
                </a:cubicBezTo>
                <a:cubicBezTo>
                  <a:pt x="1411" y="471"/>
                  <a:pt x="1411" y="471"/>
                  <a:pt x="1411" y="471"/>
                </a:cubicBezTo>
                <a:cubicBezTo>
                  <a:pt x="1005" y="64"/>
                  <a:pt x="1005" y="64"/>
                  <a:pt x="1005" y="64"/>
                </a:cubicBezTo>
                <a:cubicBezTo>
                  <a:pt x="941" y="0"/>
                  <a:pt x="834" y="0"/>
                  <a:pt x="770" y="64"/>
                </a:cubicBezTo>
                <a:cubicBezTo>
                  <a:pt x="64" y="770"/>
                  <a:pt x="64" y="770"/>
                  <a:pt x="64" y="770"/>
                </a:cubicBezTo>
                <a:cubicBezTo>
                  <a:pt x="0" y="834"/>
                  <a:pt x="0" y="941"/>
                  <a:pt x="64" y="1005"/>
                </a:cubicBezTo>
                <a:cubicBezTo>
                  <a:pt x="770" y="1711"/>
                  <a:pt x="770" y="1711"/>
                  <a:pt x="770" y="1711"/>
                </a:cubicBezTo>
                <a:cubicBezTo>
                  <a:pt x="834" y="1775"/>
                  <a:pt x="941" y="1775"/>
                  <a:pt x="1005" y="1711"/>
                </a:cubicBezTo>
                <a:cubicBezTo>
                  <a:pt x="1411" y="1304"/>
                  <a:pt x="1411" y="1304"/>
                  <a:pt x="1411" y="1304"/>
                </a:cubicBezTo>
                <a:cubicBezTo>
                  <a:pt x="1411" y="984"/>
                  <a:pt x="1411" y="984"/>
                  <a:pt x="1411" y="984"/>
                </a:cubicBezTo>
                <a:lnTo>
                  <a:pt x="898" y="1519"/>
                </a:lnTo>
                <a:close/>
                <a:moveTo>
                  <a:pt x="1582" y="1583"/>
                </a:moveTo>
                <a:lnTo>
                  <a:pt x="1582" y="1583"/>
                </a:lnTo>
                <a:cubicBezTo>
                  <a:pt x="1753" y="1583"/>
                  <a:pt x="1753" y="1583"/>
                  <a:pt x="1753" y="1583"/>
                </a:cubicBezTo>
                <a:cubicBezTo>
                  <a:pt x="1753" y="1754"/>
                  <a:pt x="1753" y="1754"/>
                  <a:pt x="1753" y="1754"/>
                </a:cubicBezTo>
                <a:cubicBezTo>
                  <a:pt x="1582" y="1754"/>
                  <a:pt x="1582" y="1754"/>
                  <a:pt x="1582" y="1754"/>
                </a:cubicBezTo>
                <a:lnTo>
                  <a:pt x="1582" y="1583"/>
                </a:lnTo>
                <a:close/>
                <a:moveTo>
                  <a:pt x="1753" y="706"/>
                </a:moveTo>
                <a:lnTo>
                  <a:pt x="1753" y="706"/>
                </a:lnTo>
                <a:cubicBezTo>
                  <a:pt x="1582" y="706"/>
                  <a:pt x="1582" y="706"/>
                  <a:pt x="1582" y="706"/>
                </a:cubicBezTo>
                <a:cubicBezTo>
                  <a:pt x="1582" y="1412"/>
                  <a:pt x="1582" y="1412"/>
                  <a:pt x="1582" y="1412"/>
                </a:cubicBezTo>
                <a:cubicBezTo>
                  <a:pt x="1753" y="1412"/>
                  <a:pt x="1753" y="1412"/>
                  <a:pt x="1753" y="1412"/>
                </a:cubicBezTo>
                <a:lnTo>
                  <a:pt x="1753" y="70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80" name="Freeform 72">
            <a:extLst>
              <a:ext uri="{FF2B5EF4-FFF2-40B4-BE49-F238E27FC236}">
                <a16:creationId xmlns:a16="http://schemas.microsoft.com/office/drawing/2014/main" id="{20DC9C59-ADB3-5D03-6FA0-1999720421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823" y="7900606"/>
            <a:ext cx="757058" cy="610736"/>
          </a:xfrm>
          <a:custGeom>
            <a:avLst/>
            <a:gdLst>
              <a:gd name="T0" fmla="*/ 146868547 w 1746"/>
              <a:gd name="T1" fmla="*/ 72256845 h 1406"/>
              <a:gd name="T2" fmla="*/ 109536865 w 1746"/>
              <a:gd name="T3" fmla="*/ 37357951 h 1406"/>
              <a:gd name="T4" fmla="*/ 124516407 w 1746"/>
              <a:gd name="T5" fmla="*/ 22485261 h 1406"/>
              <a:gd name="T6" fmla="*/ 146868547 w 1746"/>
              <a:gd name="T7" fmla="*/ 44853146 h 1406"/>
              <a:gd name="T8" fmla="*/ 189231981 w 1746"/>
              <a:gd name="T9" fmla="*/ 0 h 1406"/>
              <a:gd name="T10" fmla="*/ 204211523 w 1746"/>
              <a:gd name="T11" fmla="*/ 14990066 h 1406"/>
              <a:gd name="T12" fmla="*/ 146868547 w 1746"/>
              <a:gd name="T13" fmla="*/ 72256845 h 1406"/>
              <a:gd name="T14" fmla="*/ 89642257 w 1746"/>
              <a:gd name="T15" fmla="*/ 32439513 h 1406"/>
              <a:gd name="T16" fmla="*/ 0 w 1746"/>
              <a:gd name="T17" fmla="*/ 32439513 h 1406"/>
              <a:gd name="T18" fmla="*/ 0 w 1746"/>
              <a:gd name="T19" fmla="*/ 52348016 h 1406"/>
              <a:gd name="T20" fmla="*/ 89642257 w 1746"/>
              <a:gd name="T21" fmla="*/ 52348016 h 1406"/>
              <a:gd name="T22" fmla="*/ 89642257 w 1746"/>
              <a:gd name="T23" fmla="*/ 32439513 h 1406"/>
              <a:gd name="T24" fmla="*/ 191689513 w 1746"/>
              <a:gd name="T25" fmla="*/ 97201162 h 1406"/>
              <a:gd name="T26" fmla="*/ 176827306 w 1746"/>
              <a:gd name="T27" fmla="*/ 82211097 h 1406"/>
              <a:gd name="T28" fmla="*/ 151900623 w 1746"/>
              <a:gd name="T29" fmla="*/ 109614795 h 1406"/>
              <a:gd name="T30" fmla="*/ 124516407 w 1746"/>
              <a:gd name="T31" fmla="*/ 82211097 h 1406"/>
              <a:gd name="T32" fmla="*/ 109536865 w 1746"/>
              <a:gd name="T33" fmla="*/ 97201162 h 1406"/>
              <a:gd name="T34" fmla="*/ 136921081 w 1746"/>
              <a:gd name="T35" fmla="*/ 124604861 h 1406"/>
              <a:gd name="T36" fmla="*/ 109536865 w 1746"/>
              <a:gd name="T37" fmla="*/ 149549504 h 1406"/>
              <a:gd name="T38" fmla="*/ 124516407 w 1746"/>
              <a:gd name="T39" fmla="*/ 164539570 h 1406"/>
              <a:gd name="T40" fmla="*/ 151900623 w 1746"/>
              <a:gd name="T41" fmla="*/ 137018819 h 1406"/>
              <a:gd name="T42" fmla="*/ 176827306 w 1746"/>
              <a:gd name="T43" fmla="*/ 164539570 h 1406"/>
              <a:gd name="T44" fmla="*/ 191689513 w 1746"/>
              <a:gd name="T45" fmla="*/ 149549504 h 1406"/>
              <a:gd name="T46" fmla="*/ 164422307 w 1746"/>
              <a:gd name="T47" fmla="*/ 124604861 h 1406"/>
              <a:gd name="T48" fmla="*/ 191689513 w 1746"/>
              <a:gd name="T49" fmla="*/ 97201162 h 1406"/>
              <a:gd name="T50" fmla="*/ 89642257 w 1746"/>
              <a:gd name="T51" fmla="*/ 114650610 h 1406"/>
              <a:gd name="T52" fmla="*/ 0 w 1746"/>
              <a:gd name="T53" fmla="*/ 114650610 h 1406"/>
              <a:gd name="T54" fmla="*/ 0 w 1746"/>
              <a:gd name="T55" fmla="*/ 134559438 h 1406"/>
              <a:gd name="T56" fmla="*/ 89642257 w 1746"/>
              <a:gd name="T57" fmla="*/ 134559438 h 1406"/>
              <a:gd name="T58" fmla="*/ 89642257 w 1746"/>
              <a:gd name="T59" fmla="*/ 114650610 h 1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746" h="1406">
                <a:moveTo>
                  <a:pt x="1255" y="617"/>
                </a:moveTo>
                <a:lnTo>
                  <a:pt x="936" y="319"/>
                </a:lnTo>
                <a:lnTo>
                  <a:pt x="1064" y="192"/>
                </a:lnTo>
                <a:lnTo>
                  <a:pt x="1255" y="383"/>
                </a:lnTo>
                <a:lnTo>
                  <a:pt x="1617" y="0"/>
                </a:lnTo>
                <a:lnTo>
                  <a:pt x="1745" y="128"/>
                </a:lnTo>
                <a:lnTo>
                  <a:pt x="1255" y="617"/>
                </a:lnTo>
                <a:close/>
                <a:moveTo>
                  <a:pt x="766" y="277"/>
                </a:moveTo>
                <a:lnTo>
                  <a:pt x="0" y="277"/>
                </a:lnTo>
                <a:lnTo>
                  <a:pt x="0" y="447"/>
                </a:lnTo>
                <a:lnTo>
                  <a:pt x="766" y="447"/>
                </a:lnTo>
                <a:lnTo>
                  <a:pt x="766" y="277"/>
                </a:lnTo>
                <a:close/>
                <a:moveTo>
                  <a:pt x="1638" y="830"/>
                </a:moveTo>
                <a:lnTo>
                  <a:pt x="1511" y="702"/>
                </a:lnTo>
                <a:lnTo>
                  <a:pt x="1298" y="936"/>
                </a:lnTo>
                <a:lnTo>
                  <a:pt x="1064" y="702"/>
                </a:lnTo>
                <a:lnTo>
                  <a:pt x="936" y="830"/>
                </a:lnTo>
                <a:lnTo>
                  <a:pt x="1170" y="1064"/>
                </a:lnTo>
                <a:lnTo>
                  <a:pt x="936" y="1277"/>
                </a:lnTo>
                <a:lnTo>
                  <a:pt x="1064" y="1405"/>
                </a:lnTo>
                <a:lnTo>
                  <a:pt x="1298" y="1170"/>
                </a:lnTo>
                <a:lnTo>
                  <a:pt x="1511" y="1405"/>
                </a:lnTo>
                <a:lnTo>
                  <a:pt x="1638" y="1277"/>
                </a:lnTo>
                <a:lnTo>
                  <a:pt x="1405" y="1064"/>
                </a:lnTo>
                <a:lnTo>
                  <a:pt x="1638" y="830"/>
                </a:lnTo>
                <a:close/>
                <a:moveTo>
                  <a:pt x="766" y="979"/>
                </a:moveTo>
                <a:lnTo>
                  <a:pt x="0" y="979"/>
                </a:lnTo>
                <a:lnTo>
                  <a:pt x="0" y="1149"/>
                </a:lnTo>
                <a:lnTo>
                  <a:pt x="766" y="1149"/>
                </a:lnTo>
                <a:lnTo>
                  <a:pt x="766" y="97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 dirty="0"/>
          </a:p>
        </p:txBody>
      </p:sp>
      <p:sp>
        <p:nvSpPr>
          <p:cNvPr id="481" name="Freeform 30">
            <a:extLst>
              <a:ext uri="{FF2B5EF4-FFF2-40B4-BE49-F238E27FC236}">
                <a16:creationId xmlns:a16="http://schemas.microsoft.com/office/drawing/2014/main" id="{CCEC4E4E-8EF4-DF5D-BCC4-036004446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0840" y="7869856"/>
            <a:ext cx="746458" cy="672236"/>
          </a:xfrm>
          <a:custGeom>
            <a:avLst/>
            <a:gdLst>
              <a:gd name="T0" fmla="*/ 2147483646 w 1554"/>
              <a:gd name="T1" fmla="*/ 2147483646 h 1399"/>
              <a:gd name="T2" fmla="*/ 2147483646 w 1554"/>
              <a:gd name="T3" fmla="*/ 0 h 1399"/>
              <a:gd name="T4" fmla="*/ 2147483646 w 1554"/>
              <a:gd name="T5" fmla="*/ 0 h 1399"/>
              <a:gd name="T6" fmla="*/ 2147483646 w 1554"/>
              <a:gd name="T7" fmla="*/ 2147483646 h 1399"/>
              <a:gd name="T8" fmla="*/ 0 w 1554"/>
              <a:gd name="T9" fmla="*/ 2147483646 h 1399"/>
              <a:gd name="T10" fmla="*/ 0 w 1554"/>
              <a:gd name="T11" fmla="*/ 2147483646 h 1399"/>
              <a:gd name="T12" fmla="*/ 2147483646 w 1554"/>
              <a:gd name="T13" fmla="*/ 2147483646 h 1399"/>
              <a:gd name="T14" fmla="*/ 2147483646 w 1554"/>
              <a:gd name="T15" fmla="*/ 2147483646 h 1399"/>
              <a:gd name="T16" fmla="*/ 2147483646 w 1554"/>
              <a:gd name="T17" fmla="*/ 2147483646 h 1399"/>
              <a:gd name="T18" fmla="*/ 2147483646 w 1554"/>
              <a:gd name="T19" fmla="*/ 2147483646 h 1399"/>
              <a:gd name="T20" fmla="*/ 2147483646 w 1554"/>
              <a:gd name="T21" fmla="*/ 2147483646 h 1399"/>
              <a:gd name="T22" fmla="*/ 2147483646 w 1554"/>
              <a:gd name="T23" fmla="*/ 2147483646 h 1399"/>
              <a:gd name="T24" fmla="*/ 2147483646 w 1554"/>
              <a:gd name="T25" fmla="*/ 2147483646 h 1399"/>
              <a:gd name="T26" fmla="*/ 2147483646 w 1554"/>
              <a:gd name="T27" fmla="*/ 2147483646 h 1399"/>
              <a:gd name="T28" fmla="*/ 2147483646 w 1554"/>
              <a:gd name="T29" fmla="*/ 2147483646 h 1399"/>
              <a:gd name="T30" fmla="*/ 2147483646 w 1554"/>
              <a:gd name="T31" fmla="*/ 2147483646 h 1399"/>
              <a:gd name="T32" fmla="*/ 2147483646 w 1554"/>
              <a:gd name="T33" fmla="*/ 2147483646 h 1399"/>
              <a:gd name="T34" fmla="*/ 2147483646 w 1554"/>
              <a:gd name="T35" fmla="*/ 2147483646 h 1399"/>
              <a:gd name="T36" fmla="*/ 2147483646 w 1554"/>
              <a:gd name="T37" fmla="*/ 2147483646 h 1399"/>
              <a:gd name="T38" fmla="*/ 2147483646 w 1554"/>
              <a:gd name="T39" fmla="*/ 2147483646 h 1399"/>
              <a:gd name="T40" fmla="*/ 2147483646 w 1554"/>
              <a:gd name="T41" fmla="*/ 2147483646 h 1399"/>
              <a:gd name="T42" fmla="*/ 2147483646 w 1554"/>
              <a:gd name="T43" fmla="*/ 2147483646 h 1399"/>
              <a:gd name="T44" fmla="*/ 2147483646 w 1554"/>
              <a:gd name="T45" fmla="*/ 2147483646 h 1399"/>
              <a:gd name="T46" fmla="*/ 2147483646 w 1554"/>
              <a:gd name="T47" fmla="*/ 2147483646 h 139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554" h="1399">
                <a:moveTo>
                  <a:pt x="1089" y="622"/>
                </a:moveTo>
                <a:lnTo>
                  <a:pt x="1089" y="0"/>
                </a:lnTo>
                <a:lnTo>
                  <a:pt x="467" y="0"/>
                </a:lnTo>
                <a:lnTo>
                  <a:pt x="467" y="467"/>
                </a:lnTo>
                <a:lnTo>
                  <a:pt x="0" y="467"/>
                </a:lnTo>
                <a:lnTo>
                  <a:pt x="0" y="1398"/>
                </a:lnTo>
                <a:lnTo>
                  <a:pt x="1553" y="1398"/>
                </a:lnTo>
                <a:lnTo>
                  <a:pt x="1553" y="622"/>
                </a:lnTo>
                <a:lnTo>
                  <a:pt x="1089" y="622"/>
                </a:lnTo>
                <a:close/>
                <a:moveTo>
                  <a:pt x="622" y="155"/>
                </a:moveTo>
                <a:lnTo>
                  <a:pt x="932" y="155"/>
                </a:lnTo>
                <a:lnTo>
                  <a:pt x="932" y="1243"/>
                </a:lnTo>
                <a:lnTo>
                  <a:pt x="622" y="1243"/>
                </a:lnTo>
                <a:lnTo>
                  <a:pt x="622" y="155"/>
                </a:lnTo>
                <a:close/>
                <a:moveTo>
                  <a:pt x="158" y="622"/>
                </a:moveTo>
                <a:lnTo>
                  <a:pt x="467" y="622"/>
                </a:lnTo>
                <a:lnTo>
                  <a:pt x="467" y="1243"/>
                </a:lnTo>
                <a:lnTo>
                  <a:pt x="158" y="1243"/>
                </a:lnTo>
                <a:lnTo>
                  <a:pt x="158" y="622"/>
                </a:lnTo>
                <a:close/>
                <a:moveTo>
                  <a:pt x="1401" y="1243"/>
                </a:moveTo>
                <a:lnTo>
                  <a:pt x="1091" y="1243"/>
                </a:lnTo>
                <a:lnTo>
                  <a:pt x="1091" y="776"/>
                </a:lnTo>
                <a:lnTo>
                  <a:pt x="1401" y="776"/>
                </a:lnTo>
                <a:lnTo>
                  <a:pt x="1401" y="12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82" name="Freeform 37">
            <a:extLst>
              <a:ext uri="{FF2B5EF4-FFF2-40B4-BE49-F238E27FC236}">
                <a16:creationId xmlns:a16="http://schemas.microsoft.com/office/drawing/2014/main" id="{31EA6FEA-6BA8-BBB4-78DF-C9D2BD760F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75374" y="7831686"/>
            <a:ext cx="684958" cy="748578"/>
          </a:xfrm>
          <a:custGeom>
            <a:avLst/>
            <a:gdLst>
              <a:gd name="T0" fmla="*/ 133414723 w 1602"/>
              <a:gd name="T1" fmla="*/ 21836570 h 1751"/>
              <a:gd name="T2" fmla="*/ 83102494 w 1602"/>
              <a:gd name="T3" fmla="*/ 8714017 h 1751"/>
              <a:gd name="T4" fmla="*/ 26232213 w 1602"/>
              <a:gd name="T5" fmla="*/ 19683669 h 1751"/>
              <a:gd name="T6" fmla="*/ 83102494 w 1602"/>
              <a:gd name="T7" fmla="*/ 0 h 1751"/>
              <a:gd name="T8" fmla="*/ 137820900 w 1602"/>
              <a:gd name="T9" fmla="*/ 19683669 h 1751"/>
              <a:gd name="T10" fmla="*/ 6558053 w 1602"/>
              <a:gd name="T11" fmla="*/ 70020017 h 1751"/>
              <a:gd name="T12" fmla="*/ 4406177 w 1602"/>
              <a:gd name="T13" fmla="*/ 67764703 h 1751"/>
              <a:gd name="T14" fmla="*/ 34941822 w 1602"/>
              <a:gd name="T15" fmla="*/ 32805901 h 1751"/>
              <a:gd name="T16" fmla="*/ 161901236 w 1602"/>
              <a:gd name="T17" fmla="*/ 61305999 h 1751"/>
              <a:gd name="T18" fmla="*/ 155240759 w 1602"/>
              <a:gd name="T19" fmla="*/ 67764703 h 1751"/>
              <a:gd name="T20" fmla="*/ 39347999 w 1602"/>
              <a:gd name="T21" fmla="*/ 41519918 h 1751"/>
              <a:gd name="T22" fmla="*/ 6558053 w 1602"/>
              <a:gd name="T23" fmla="*/ 70020017 h 1751"/>
              <a:gd name="T24" fmla="*/ 61174034 w 1602"/>
              <a:gd name="T25" fmla="*/ 177254469 h 1751"/>
              <a:gd name="T26" fmla="*/ 41602620 w 1602"/>
              <a:gd name="T27" fmla="*/ 153162585 h 1751"/>
              <a:gd name="T28" fmla="*/ 83102494 w 1602"/>
              <a:gd name="T29" fmla="*/ 65611802 h 1751"/>
              <a:gd name="T30" fmla="*/ 129008546 w 1602"/>
              <a:gd name="T31" fmla="*/ 118101371 h 1751"/>
              <a:gd name="T32" fmla="*/ 83102494 w 1602"/>
              <a:gd name="T33" fmla="*/ 74325819 h 1751"/>
              <a:gd name="T34" fmla="*/ 48160353 w 1602"/>
              <a:gd name="T35" fmla="*/ 148754371 h 1751"/>
              <a:gd name="T36" fmla="*/ 65580211 w 1602"/>
              <a:gd name="T37" fmla="*/ 174998835 h 1751"/>
              <a:gd name="T38" fmla="*/ 126856670 w 1602"/>
              <a:gd name="T39" fmla="*/ 161876603 h 1751"/>
              <a:gd name="T40" fmla="*/ 98472901 w 1602"/>
              <a:gd name="T41" fmla="*/ 153162585 h 1751"/>
              <a:gd name="T42" fmla="*/ 80950618 w 1602"/>
              <a:gd name="T43" fmla="*/ 109387034 h 1751"/>
              <a:gd name="T44" fmla="*/ 102776654 w 1602"/>
              <a:gd name="T45" fmla="*/ 144345836 h 1751"/>
              <a:gd name="T46" fmla="*/ 135566599 w 1602"/>
              <a:gd name="T47" fmla="*/ 151009684 h 1751"/>
              <a:gd name="T48" fmla="*/ 137820900 w 1602"/>
              <a:gd name="T49" fmla="*/ 159723702 h 1751"/>
              <a:gd name="T50" fmla="*/ 109334707 w 1602"/>
              <a:gd name="T51" fmla="*/ 179407370 h 1751"/>
              <a:gd name="T52" fmla="*/ 107182831 w 1602"/>
              <a:gd name="T53" fmla="*/ 179407370 h 1751"/>
              <a:gd name="T54" fmla="*/ 54718406 w 1602"/>
              <a:gd name="T55" fmla="*/ 113795568 h 1751"/>
              <a:gd name="T56" fmla="*/ 109334707 w 1602"/>
              <a:gd name="T57" fmla="*/ 113795568 h 1751"/>
              <a:gd name="T58" fmla="*/ 146530829 w 1602"/>
              <a:gd name="T59" fmla="*/ 113795568 h 1751"/>
              <a:gd name="T60" fmla="*/ 21928460 w 1602"/>
              <a:gd name="T61" fmla="*/ 87550784 h 1751"/>
              <a:gd name="T62" fmla="*/ 24080336 w 1602"/>
              <a:gd name="T63" fmla="*/ 146498737 h 1751"/>
              <a:gd name="T64" fmla="*/ 15267982 w 1602"/>
              <a:gd name="T65" fmla="*/ 148754371 h 1751"/>
              <a:gd name="T66" fmla="*/ 15267982 w 1602"/>
              <a:gd name="T67" fmla="*/ 85295470 h 1751"/>
              <a:gd name="T68" fmla="*/ 155240759 w 1602"/>
              <a:gd name="T69" fmla="*/ 113795568 h 1751"/>
              <a:gd name="T70" fmla="*/ 100624778 w 1602"/>
              <a:gd name="T71" fmla="*/ 113795568 h 1751"/>
              <a:gd name="T72" fmla="*/ 63428335 w 1602"/>
              <a:gd name="T73" fmla="*/ 113795568 h 1751"/>
              <a:gd name="T74" fmla="*/ 109334707 w 1602"/>
              <a:gd name="T75" fmla="*/ 170590620 h 1751"/>
              <a:gd name="T76" fmla="*/ 109334707 w 1602"/>
              <a:gd name="T77" fmla="*/ 179407370 h 175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02" h="1751">
                <a:moveTo>
                  <a:pt x="1302" y="213"/>
                </a:moveTo>
                <a:lnTo>
                  <a:pt x="1302" y="213"/>
                </a:lnTo>
                <a:cubicBezTo>
                  <a:pt x="1302" y="213"/>
                  <a:pt x="1302" y="213"/>
                  <a:pt x="1280" y="213"/>
                </a:cubicBezTo>
                <a:cubicBezTo>
                  <a:pt x="1131" y="128"/>
                  <a:pt x="982" y="85"/>
                  <a:pt x="811" y="85"/>
                </a:cubicBezTo>
                <a:cubicBezTo>
                  <a:pt x="640" y="85"/>
                  <a:pt x="470" y="128"/>
                  <a:pt x="320" y="213"/>
                </a:cubicBezTo>
                <a:cubicBezTo>
                  <a:pt x="299" y="234"/>
                  <a:pt x="278" y="213"/>
                  <a:pt x="256" y="192"/>
                </a:cubicBezTo>
                <a:cubicBezTo>
                  <a:pt x="256" y="171"/>
                  <a:pt x="256" y="149"/>
                  <a:pt x="278" y="128"/>
                </a:cubicBezTo>
                <a:cubicBezTo>
                  <a:pt x="449" y="42"/>
                  <a:pt x="619" y="0"/>
                  <a:pt x="811" y="0"/>
                </a:cubicBezTo>
                <a:cubicBezTo>
                  <a:pt x="982" y="0"/>
                  <a:pt x="1153" y="42"/>
                  <a:pt x="1323" y="128"/>
                </a:cubicBezTo>
                <a:cubicBezTo>
                  <a:pt x="1345" y="149"/>
                  <a:pt x="1366" y="171"/>
                  <a:pt x="1345" y="192"/>
                </a:cubicBezTo>
                <a:cubicBezTo>
                  <a:pt x="1345" y="213"/>
                  <a:pt x="1323" y="213"/>
                  <a:pt x="1302" y="213"/>
                </a:cubicBezTo>
                <a:close/>
                <a:moveTo>
                  <a:pt x="64" y="683"/>
                </a:moveTo>
                <a:lnTo>
                  <a:pt x="64" y="683"/>
                </a:lnTo>
                <a:cubicBezTo>
                  <a:pt x="43" y="683"/>
                  <a:pt x="43" y="683"/>
                  <a:pt x="43" y="661"/>
                </a:cubicBezTo>
                <a:cubicBezTo>
                  <a:pt x="21" y="661"/>
                  <a:pt x="0" y="619"/>
                  <a:pt x="21" y="598"/>
                </a:cubicBezTo>
                <a:cubicBezTo>
                  <a:pt x="107" y="490"/>
                  <a:pt x="214" y="384"/>
                  <a:pt x="341" y="320"/>
                </a:cubicBezTo>
                <a:cubicBezTo>
                  <a:pt x="619" y="171"/>
                  <a:pt x="982" y="171"/>
                  <a:pt x="1259" y="320"/>
                </a:cubicBezTo>
                <a:cubicBezTo>
                  <a:pt x="1388" y="384"/>
                  <a:pt x="1494" y="490"/>
                  <a:pt x="1580" y="598"/>
                </a:cubicBezTo>
                <a:cubicBezTo>
                  <a:pt x="1601" y="619"/>
                  <a:pt x="1580" y="661"/>
                  <a:pt x="1580" y="661"/>
                </a:cubicBezTo>
                <a:cubicBezTo>
                  <a:pt x="1558" y="683"/>
                  <a:pt x="1515" y="683"/>
                  <a:pt x="1515" y="661"/>
                </a:cubicBezTo>
                <a:cubicBezTo>
                  <a:pt x="1430" y="555"/>
                  <a:pt x="1323" y="469"/>
                  <a:pt x="1217" y="405"/>
                </a:cubicBezTo>
                <a:cubicBezTo>
                  <a:pt x="961" y="277"/>
                  <a:pt x="640" y="277"/>
                  <a:pt x="384" y="405"/>
                </a:cubicBezTo>
                <a:cubicBezTo>
                  <a:pt x="278" y="469"/>
                  <a:pt x="171" y="555"/>
                  <a:pt x="85" y="661"/>
                </a:cubicBezTo>
                <a:lnTo>
                  <a:pt x="64" y="683"/>
                </a:lnTo>
                <a:close/>
                <a:moveTo>
                  <a:pt x="597" y="1729"/>
                </a:moveTo>
                <a:lnTo>
                  <a:pt x="597" y="1729"/>
                </a:lnTo>
                <a:cubicBezTo>
                  <a:pt x="597" y="1729"/>
                  <a:pt x="576" y="1729"/>
                  <a:pt x="576" y="1707"/>
                </a:cubicBezTo>
                <a:cubicBezTo>
                  <a:pt x="491" y="1643"/>
                  <a:pt x="449" y="1600"/>
                  <a:pt x="406" y="1494"/>
                </a:cubicBezTo>
                <a:cubicBezTo>
                  <a:pt x="341" y="1387"/>
                  <a:pt x="299" y="1238"/>
                  <a:pt x="299" y="1110"/>
                </a:cubicBezTo>
                <a:cubicBezTo>
                  <a:pt x="299" y="854"/>
                  <a:pt x="534" y="640"/>
                  <a:pt x="811" y="640"/>
                </a:cubicBezTo>
                <a:cubicBezTo>
                  <a:pt x="1067" y="640"/>
                  <a:pt x="1302" y="854"/>
                  <a:pt x="1302" y="1110"/>
                </a:cubicBezTo>
                <a:cubicBezTo>
                  <a:pt x="1302" y="1131"/>
                  <a:pt x="1280" y="1152"/>
                  <a:pt x="1259" y="1152"/>
                </a:cubicBezTo>
                <a:cubicBezTo>
                  <a:pt x="1238" y="1152"/>
                  <a:pt x="1217" y="1131"/>
                  <a:pt x="1217" y="1110"/>
                </a:cubicBezTo>
                <a:cubicBezTo>
                  <a:pt x="1217" y="896"/>
                  <a:pt x="1024" y="725"/>
                  <a:pt x="811" y="725"/>
                </a:cubicBezTo>
                <a:cubicBezTo>
                  <a:pt x="576" y="725"/>
                  <a:pt x="406" y="896"/>
                  <a:pt x="406" y="1110"/>
                </a:cubicBezTo>
                <a:cubicBezTo>
                  <a:pt x="406" y="1238"/>
                  <a:pt x="427" y="1344"/>
                  <a:pt x="470" y="1451"/>
                </a:cubicBezTo>
                <a:cubicBezTo>
                  <a:pt x="534" y="1537"/>
                  <a:pt x="576" y="1579"/>
                  <a:pt x="640" y="1664"/>
                </a:cubicBezTo>
                <a:cubicBezTo>
                  <a:pt x="662" y="1664"/>
                  <a:pt x="662" y="1707"/>
                  <a:pt x="640" y="1707"/>
                </a:cubicBezTo>
                <a:cubicBezTo>
                  <a:pt x="619" y="1729"/>
                  <a:pt x="619" y="1729"/>
                  <a:pt x="597" y="1729"/>
                </a:cubicBezTo>
                <a:close/>
                <a:moveTo>
                  <a:pt x="1238" y="1579"/>
                </a:moveTo>
                <a:lnTo>
                  <a:pt x="1238" y="1579"/>
                </a:lnTo>
                <a:cubicBezTo>
                  <a:pt x="1131" y="1579"/>
                  <a:pt x="1046" y="1537"/>
                  <a:pt x="961" y="1494"/>
                </a:cubicBezTo>
                <a:cubicBezTo>
                  <a:pt x="832" y="1408"/>
                  <a:pt x="747" y="1259"/>
                  <a:pt x="747" y="1110"/>
                </a:cubicBezTo>
                <a:cubicBezTo>
                  <a:pt x="747" y="1088"/>
                  <a:pt x="768" y="1067"/>
                  <a:pt x="790" y="1067"/>
                </a:cubicBezTo>
                <a:cubicBezTo>
                  <a:pt x="832" y="1067"/>
                  <a:pt x="832" y="1088"/>
                  <a:pt x="832" y="1110"/>
                </a:cubicBezTo>
                <a:cubicBezTo>
                  <a:pt x="832" y="1238"/>
                  <a:pt x="897" y="1344"/>
                  <a:pt x="1003" y="1408"/>
                </a:cubicBezTo>
                <a:cubicBezTo>
                  <a:pt x="1067" y="1451"/>
                  <a:pt x="1153" y="1473"/>
                  <a:pt x="1238" y="1473"/>
                </a:cubicBezTo>
                <a:cubicBezTo>
                  <a:pt x="1259" y="1473"/>
                  <a:pt x="1280" y="1473"/>
                  <a:pt x="1323" y="1473"/>
                </a:cubicBezTo>
                <a:cubicBezTo>
                  <a:pt x="1345" y="1473"/>
                  <a:pt x="1366" y="1494"/>
                  <a:pt x="1366" y="1515"/>
                </a:cubicBezTo>
                <a:cubicBezTo>
                  <a:pt x="1388" y="1537"/>
                  <a:pt x="1366" y="1558"/>
                  <a:pt x="1345" y="1558"/>
                </a:cubicBezTo>
                <a:cubicBezTo>
                  <a:pt x="1280" y="1558"/>
                  <a:pt x="1238" y="1579"/>
                  <a:pt x="1238" y="1579"/>
                </a:cubicBezTo>
                <a:close/>
                <a:moveTo>
                  <a:pt x="1067" y="1750"/>
                </a:moveTo>
                <a:lnTo>
                  <a:pt x="1067" y="1750"/>
                </a:lnTo>
                <a:cubicBezTo>
                  <a:pt x="1046" y="1750"/>
                  <a:pt x="1046" y="1750"/>
                  <a:pt x="1046" y="1750"/>
                </a:cubicBezTo>
                <a:cubicBezTo>
                  <a:pt x="897" y="1707"/>
                  <a:pt x="811" y="1664"/>
                  <a:pt x="726" y="1558"/>
                </a:cubicBezTo>
                <a:cubicBezTo>
                  <a:pt x="597" y="1451"/>
                  <a:pt x="534" y="1281"/>
                  <a:pt x="534" y="1110"/>
                </a:cubicBezTo>
                <a:cubicBezTo>
                  <a:pt x="534" y="960"/>
                  <a:pt x="662" y="854"/>
                  <a:pt x="790" y="854"/>
                </a:cubicBezTo>
                <a:cubicBezTo>
                  <a:pt x="939" y="854"/>
                  <a:pt x="1067" y="960"/>
                  <a:pt x="1067" y="1110"/>
                </a:cubicBezTo>
                <a:cubicBezTo>
                  <a:pt x="1067" y="1195"/>
                  <a:pt x="1153" y="1281"/>
                  <a:pt x="1259" y="1281"/>
                </a:cubicBezTo>
                <a:cubicBezTo>
                  <a:pt x="1345" y="1281"/>
                  <a:pt x="1430" y="1195"/>
                  <a:pt x="1430" y="1110"/>
                </a:cubicBezTo>
                <a:cubicBezTo>
                  <a:pt x="1430" y="768"/>
                  <a:pt x="1153" y="512"/>
                  <a:pt x="790" y="512"/>
                </a:cubicBezTo>
                <a:cubicBezTo>
                  <a:pt x="555" y="512"/>
                  <a:pt x="320" y="640"/>
                  <a:pt x="214" y="854"/>
                </a:cubicBezTo>
                <a:cubicBezTo>
                  <a:pt x="192" y="939"/>
                  <a:pt x="171" y="1024"/>
                  <a:pt x="171" y="1110"/>
                </a:cubicBezTo>
                <a:cubicBezTo>
                  <a:pt x="171" y="1173"/>
                  <a:pt x="171" y="1281"/>
                  <a:pt x="235" y="1429"/>
                </a:cubicBezTo>
                <a:cubicBezTo>
                  <a:pt x="235" y="1451"/>
                  <a:pt x="235" y="1473"/>
                  <a:pt x="214" y="1473"/>
                </a:cubicBezTo>
                <a:cubicBezTo>
                  <a:pt x="171" y="1494"/>
                  <a:pt x="149" y="1473"/>
                  <a:pt x="149" y="1451"/>
                </a:cubicBezTo>
                <a:cubicBezTo>
                  <a:pt x="107" y="1344"/>
                  <a:pt x="85" y="1216"/>
                  <a:pt x="85" y="1110"/>
                </a:cubicBezTo>
                <a:cubicBezTo>
                  <a:pt x="85" y="1003"/>
                  <a:pt x="107" y="917"/>
                  <a:pt x="149" y="832"/>
                </a:cubicBezTo>
                <a:cubicBezTo>
                  <a:pt x="256" y="576"/>
                  <a:pt x="512" y="427"/>
                  <a:pt x="790" y="427"/>
                </a:cubicBezTo>
                <a:cubicBezTo>
                  <a:pt x="1195" y="427"/>
                  <a:pt x="1515" y="725"/>
                  <a:pt x="1515" y="1110"/>
                </a:cubicBezTo>
                <a:cubicBezTo>
                  <a:pt x="1515" y="1238"/>
                  <a:pt x="1409" y="1366"/>
                  <a:pt x="1259" y="1366"/>
                </a:cubicBezTo>
                <a:cubicBezTo>
                  <a:pt x="1110" y="1366"/>
                  <a:pt x="982" y="1238"/>
                  <a:pt x="982" y="1110"/>
                </a:cubicBezTo>
                <a:cubicBezTo>
                  <a:pt x="982" y="1003"/>
                  <a:pt x="897" y="939"/>
                  <a:pt x="790" y="939"/>
                </a:cubicBezTo>
                <a:cubicBezTo>
                  <a:pt x="704" y="939"/>
                  <a:pt x="619" y="1003"/>
                  <a:pt x="619" y="1110"/>
                </a:cubicBezTo>
                <a:cubicBezTo>
                  <a:pt x="619" y="1259"/>
                  <a:pt x="683" y="1387"/>
                  <a:pt x="790" y="1494"/>
                </a:cubicBezTo>
                <a:cubicBezTo>
                  <a:pt x="875" y="1579"/>
                  <a:pt x="939" y="1622"/>
                  <a:pt x="1067" y="1664"/>
                </a:cubicBezTo>
                <a:cubicBezTo>
                  <a:pt x="1089" y="1664"/>
                  <a:pt x="1110" y="1686"/>
                  <a:pt x="1089" y="1707"/>
                </a:cubicBezTo>
                <a:cubicBezTo>
                  <a:pt x="1089" y="1729"/>
                  <a:pt x="1067" y="1750"/>
                  <a:pt x="1067" y="17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solidFill>
              <a:schemeClr val="bg1">
                <a:lumMod val="95000"/>
              </a:schemeClr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83" name="Freeform 16">
            <a:extLst>
              <a:ext uri="{FF2B5EF4-FFF2-40B4-BE49-F238E27FC236}">
                <a16:creationId xmlns:a16="http://schemas.microsoft.com/office/drawing/2014/main" id="{39FCBC93-63ED-1F8F-12AA-AAD6B8C40C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142" y="7754284"/>
            <a:ext cx="680718" cy="90338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84" name="Oval 483">
            <a:extLst>
              <a:ext uri="{FF2B5EF4-FFF2-40B4-BE49-F238E27FC236}">
                <a16:creationId xmlns:a16="http://schemas.microsoft.com/office/drawing/2014/main" id="{86A140F2-BFB5-FC58-4A5B-7D669118C349}"/>
              </a:ext>
            </a:extLst>
          </p:cNvPr>
          <p:cNvSpPr/>
          <p:nvPr/>
        </p:nvSpPr>
        <p:spPr>
          <a:xfrm>
            <a:off x="4786009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485" name="Oval 484">
            <a:extLst>
              <a:ext uri="{FF2B5EF4-FFF2-40B4-BE49-F238E27FC236}">
                <a16:creationId xmlns:a16="http://schemas.microsoft.com/office/drawing/2014/main" id="{937C859F-45FC-19C1-47CA-C3DD701449FF}"/>
              </a:ext>
            </a:extLst>
          </p:cNvPr>
          <p:cNvSpPr/>
          <p:nvPr/>
        </p:nvSpPr>
        <p:spPr>
          <a:xfrm rot="10800000" flipV="1">
            <a:off x="7288882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486" name="Oval 485">
            <a:extLst>
              <a:ext uri="{FF2B5EF4-FFF2-40B4-BE49-F238E27FC236}">
                <a16:creationId xmlns:a16="http://schemas.microsoft.com/office/drawing/2014/main" id="{6BBBFAD2-1159-D005-9901-397B31B1EDA6}"/>
              </a:ext>
            </a:extLst>
          </p:cNvPr>
          <p:cNvSpPr/>
          <p:nvPr/>
        </p:nvSpPr>
        <p:spPr>
          <a:xfrm>
            <a:off x="9791755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487" name="Oval 486">
            <a:extLst>
              <a:ext uri="{FF2B5EF4-FFF2-40B4-BE49-F238E27FC236}">
                <a16:creationId xmlns:a16="http://schemas.microsoft.com/office/drawing/2014/main" id="{C1900775-AB01-8501-14C2-FDEA58C8AA56}"/>
              </a:ext>
            </a:extLst>
          </p:cNvPr>
          <p:cNvSpPr/>
          <p:nvPr/>
        </p:nvSpPr>
        <p:spPr>
          <a:xfrm rot="10800000" flipV="1">
            <a:off x="12294628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488" name="Oval 487">
            <a:extLst>
              <a:ext uri="{FF2B5EF4-FFF2-40B4-BE49-F238E27FC236}">
                <a16:creationId xmlns:a16="http://schemas.microsoft.com/office/drawing/2014/main" id="{B9D6D05D-00CE-5AB2-13CE-BBFA9D2BFA15}"/>
              </a:ext>
            </a:extLst>
          </p:cNvPr>
          <p:cNvSpPr/>
          <p:nvPr/>
        </p:nvSpPr>
        <p:spPr>
          <a:xfrm>
            <a:off x="14797501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06</a:t>
            </a:r>
          </a:p>
        </p:txBody>
      </p:sp>
      <p:sp>
        <p:nvSpPr>
          <p:cNvPr id="489" name="Oval 488">
            <a:extLst>
              <a:ext uri="{FF2B5EF4-FFF2-40B4-BE49-F238E27FC236}">
                <a16:creationId xmlns:a16="http://schemas.microsoft.com/office/drawing/2014/main" id="{3146A777-C4F6-FBAD-2AA5-9D170E4FBCCE}"/>
              </a:ext>
            </a:extLst>
          </p:cNvPr>
          <p:cNvSpPr/>
          <p:nvPr/>
        </p:nvSpPr>
        <p:spPr>
          <a:xfrm rot="10800000" flipV="1">
            <a:off x="17300374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07</a:t>
            </a:r>
          </a:p>
        </p:txBody>
      </p:sp>
      <p:sp>
        <p:nvSpPr>
          <p:cNvPr id="490" name="Oval 489">
            <a:extLst>
              <a:ext uri="{FF2B5EF4-FFF2-40B4-BE49-F238E27FC236}">
                <a16:creationId xmlns:a16="http://schemas.microsoft.com/office/drawing/2014/main" id="{41448282-84A3-709C-5CB3-33E4CBFB8459}"/>
              </a:ext>
            </a:extLst>
          </p:cNvPr>
          <p:cNvSpPr/>
          <p:nvPr/>
        </p:nvSpPr>
        <p:spPr>
          <a:xfrm>
            <a:off x="19803249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08</a:t>
            </a:r>
          </a:p>
        </p:txBody>
      </p:sp>
      <p:sp>
        <p:nvSpPr>
          <p:cNvPr id="491" name="Oval 490">
            <a:extLst>
              <a:ext uri="{FF2B5EF4-FFF2-40B4-BE49-F238E27FC236}">
                <a16:creationId xmlns:a16="http://schemas.microsoft.com/office/drawing/2014/main" id="{F32284A8-E7B7-268A-BC74-3795016F0810}"/>
              </a:ext>
            </a:extLst>
          </p:cNvPr>
          <p:cNvSpPr/>
          <p:nvPr/>
        </p:nvSpPr>
        <p:spPr>
          <a:xfrm rot="10800000" flipV="1">
            <a:off x="2283136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4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4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4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4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4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4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4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4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4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4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4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4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75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4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51" grpId="0"/>
          <p:bldP spid="52" grpId="0"/>
          <p:bldP spid="53" grpId="0" animBg="1"/>
          <p:bldP spid="54" grpId="0"/>
          <p:bldP spid="55" grpId="0"/>
          <p:bldP spid="450" grpId="0" animBg="1"/>
          <p:bldP spid="451" grpId="0"/>
          <p:bldP spid="452" grpId="0"/>
          <p:bldP spid="453" grpId="0" animBg="1"/>
          <p:bldP spid="454" grpId="0"/>
          <p:bldP spid="455" grpId="0"/>
          <p:bldP spid="456" grpId="0" animBg="1"/>
          <p:bldP spid="457" grpId="0"/>
          <p:bldP spid="458" grpId="0"/>
          <p:bldP spid="459" grpId="0" animBg="1"/>
          <p:bldP spid="460" grpId="0"/>
          <p:bldP spid="461" grpId="0"/>
          <p:bldP spid="462" grpId="0" animBg="1"/>
          <p:bldP spid="463" grpId="0"/>
          <p:bldP spid="464" grpId="0"/>
          <p:bldP spid="465" grpId="0" animBg="1"/>
          <p:bldP spid="466" grpId="0"/>
          <p:bldP spid="467" grpId="0"/>
          <p:bldP spid="469" grpId="0"/>
          <p:bldP spid="470" grpId="0"/>
          <p:bldP spid="475" grpId="0" animBg="1"/>
          <p:bldP spid="479" grpId="0" animBg="1"/>
          <p:bldP spid="480" grpId="0" animBg="1"/>
          <p:bldP spid="481" grpId="0" animBg="1"/>
          <p:bldP spid="482" grpId="0" animBg="1"/>
          <p:bldP spid="483" grpId="0" animBg="1"/>
          <p:bldP spid="484" grpId="0" animBg="1"/>
          <p:bldP spid="485" grpId="0" animBg="1"/>
          <p:bldP spid="486" grpId="0" animBg="1"/>
          <p:bldP spid="487" grpId="0" animBg="1"/>
          <p:bldP spid="488" grpId="0" animBg="1"/>
          <p:bldP spid="489" grpId="0" animBg="1"/>
          <p:bldP spid="490" grpId="0" animBg="1"/>
          <p:bldP spid="49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4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4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4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4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4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4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4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4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4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4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4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4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4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4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4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75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4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51" grpId="0"/>
          <p:bldP spid="52" grpId="0"/>
          <p:bldP spid="53" grpId="0" animBg="1"/>
          <p:bldP spid="54" grpId="0"/>
          <p:bldP spid="55" grpId="0"/>
          <p:bldP spid="450" grpId="0" animBg="1"/>
          <p:bldP spid="451" grpId="0"/>
          <p:bldP spid="452" grpId="0"/>
          <p:bldP spid="453" grpId="0" animBg="1"/>
          <p:bldP spid="454" grpId="0"/>
          <p:bldP spid="455" grpId="0"/>
          <p:bldP spid="456" grpId="0" animBg="1"/>
          <p:bldP spid="457" grpId="0"/>
          <p:bldP spid="458" grpId="0"/>
          <p:bldP spid="459" grpId="0" animBg="1"/>
          <p:bldP spid="460" grpId="0"/>
          <p:bldP spid="461" grpId="0"/>
          <p:bldP spid="462" grpId="0" animBg="1"/>
          <p:bldP spid="463" grpId="0"/>
          <p:bldP spid="464" grpId="0"/>
          <p:bldP spid="465" grpId="0" animBg="1"/>
          <p:bldP spid="466" grpId="0"/>
          <p:bldP spid="467" grpId="0"/>
          <p:bldP spid="469" grpId="0"/>
          <p:bldP spid="470" grpId="0"/>
          <p:bldP spid="475" grpId="0" animBg="1"/>
          <p:bldP spid="479" grpId="0" animBg="1"/>
          <p:bldP spid="480" grpId="0" animBg="1"/>
          <p:bldP spid="481" grpId="0" animBg="1"/>
          <p:bldP spid="482" grpId="0" animBg="1"/>
          <p:bldP spid="483" grpId="0" animBg="1"/>
          <p:bldP spid="484" grpId="0" animBg="1"/>
          <p:bldP spid="485" grpId="0" animBg="1"/>
          <p:bldP spid="486" grpId="0" animBg="1"/>
          <p:bldP spid="487" grpId="0" animBg="1"/>
          <p:bldP spid="488" grpId="0" animBg="1"/>
          <p:bldP spid="489" grpId="0" animBg="1"/>
          <p:bldP spid="490" grpId="0" animBg="1"/>
          <p:bldP spid="491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86FEE34-668E-0467-71FF-C4EF61D20AA3}"/>
              </a:ext>
            </a:extLst>
          </p:cNvPr>
          <p:cNvSpPr/>
          <p:nvPr/>
        </p:nvSpPr>
        <p:spPr>
          <a:xfrm>
            <a:off x="4254990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D973882-AF09-BCB7-EFC5-F8878006759D}"/>
              </a:ext>
            </a:extLst>
          </p:cNvPr>
          <p:cNvSpPr txBox="1"/>
          <p:nvPr/>
        </p:nvSpPr>
        <p:spPr>
          <a:xfrm rot="10800000" flipV="1">
            <a:off x="4385019" y="10903045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Đánh giá năng lực kỹ thuật và nguồn lực nội bộ.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25C8DEC-D1CF-0B45-C3E7-3A429C560AE5}"/>
              </a:ext>
            </a:extLst>
          </p:cNvPr>
          <p:cNvSpPr txBox="1"/>
          <p:nvPr/>
        </p:nvSpPr>
        <p:spPr>
          <a:xfrm rot="10800000" flipV="1">
            <a:off x="4268844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Assess Capability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C3B37473-7431-7D98-4224-8448FCBA5125}"/>
              </a:ext>
            </a:extLst>
          </p:cNvPr>
          <p:cNvSpPr/>
          <p:nvPr/>
        </p:nvSpPr>
        <p:spPr>
          <a:xfrm flipV="1">
            <a:off x="6757863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8388DFE-6F21-93C7-4A06-832E5227423E}"/>
              </a:ext>
            </a:extLst>
          </p:cNvPr>
          <p:cNvSpPr txBox="1"/>
          <p:nvPr/>
        </p:nvSpPr>
        <p:spPr>
          <a:xfrm>
            <a:off x="6887892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Xác định điểm cần cải thiện qua dữ liệu và phản hồi.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DD84EC3-7182-129A-178B-465893BA3790}"/>
              </a:ext>
            </a:extLst>
          </p:cNvPr>
          <p:cNvSpPr txBox="1"/>
          <p:nvPr/>
        </p:nvSpPr>
        <p:spPr>
          <a:xfrm>
            <a:off x="6771716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Identify Needs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FB50C878-6BDC-2479-2A38-29B2C2BC0269}"/>
              </a:ext>
            </a:extLst>
          </p:cNvPr>
          <p:cNvSpPr/>
          <p:nvPr/>
        </p:nvSpPr>
        <p:spPr>
          <a:xfrm>
            <a:off x="9260736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5E83608-767B-E291-F86D-2B887CE79F4A}"/>
              </a:ext>
            </a:extLst>
          </p:cNvPr>
          <p:cNvSpPr txBox="1"/>
          <p:nvPr/>
        </p:nvSpPr>
        <p:spPr>
          <a:xfrm rot="10800000" flipV="1">
            <a:off x="9390765" y="10903045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Lựa chọn </a:t>
            </a:r>
            <a:r>
              <a:rPr lang="en-US" sz="2000" dirty="0" err="1">
                <a:solidFill>
                  <a:schemeClr val="tx2"/>
                </a:solidFill>
              </a:rPr>
              <a:t>các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vi-VN" sz="2000" dirty="0">
                <a:solidFill>
                  <a:schemeClr val="tx2"/>
                </a:solidFill>
              </a:rPr>
              <a:t>nền tảng</a:t>
            </a:r>
            <a:r>
              <a:rPr lang="en-US" sz="2000" dirty="0">
                <a:solidFill>
                  <a:schemeClr val="tx2"/>
                </a:solidFill>
              </a:rPr>
              <a:t>, </a:t>
            </a:r>
            <a:r>
              <a:rPr lang="vi-VN" sz="2000" dirty="0">
                <a:solidFill>
                  <a:schemeClr val="tx2"/>
                </a:solidFill>
              </a:rPr>
              <a:t>công nghệ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và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công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cụ</a:t>
            </a:r>
            <a:r>
              <a:rPr lang="vi-VN" sz="2000" dirty="0">
                <a:solidFill>
                  <a:schemeClr val="tx2"/>
                </a:solidFill>
              </a:rPr>
              <a:t> phù hợp.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C478EF6-DDF8-FE57-9EE7-E70B7CE84D24}"/>
              </a:ext>
            </a:extLst>
          </p:cNvPr>
          <p:cNvSpPr txBox="1"/>
          <p:nvPr/>
        </p:nvSpPr>
        <p:spPr>
          <a:xfrm rot="10800000" flipV="1">
            <a:off x="9274590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Choose Tools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BA425EF4-06B8-9EB6-1DA4-AD437BA071D6}"/>
              </a:ext>
            </a:extLst>
          </p:cNvPr>
          <p:cNvSpPr/>
          <p:nvPr/>
        </p:nvSpPr>
        <p:spPr>
          <a:xfrm flipV="1">
            <a:off x="11763609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211C0BF-0164-6BA9-F145-D294A362CDDA}"/>
              </a:ext>
            </a:extLst>
          </p:cNvPr>
          <p:cNvSpPr txBox="1"/>
          <p:nvPr/>
        </p:nvSpPr>
        <p:spPr>
          <a:xfrm>
            <a:off x="11893638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Thử nghiệm giải pháp trong phạm vi nhỏ.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F23D70B-4AD2-6515-346E-0B033A36F518}"/>
              </a:ext>
            </a:extLst>
          </p:cNvPr>
          <p:cNvSpPr txBox="1"/>
          <p:nvPr/>
        </p:nvSpPr>
        <p:spPr>
          <a:xfrm>
            <a:off x="11777462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Pilot Project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9E7D967F-FE72-AD68-AAA7-172667064B0F}"/>
              </a:ext>
            </a:extLst>
          </p:cNvPr>
          <p:cNvSpPr/>
          <p:nvPr/>
        </p:nvSpPr>
        <p:spPr>
          <a:xfrm>
            <a:off x="14266482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5779B41-BF36-282E-312B-B3C18344D63B}"/>
              </a:ext>
            </a:extLst>
          </p:cNvPr>
          <p:cNvSpPr txBox="1"/>
          <p:nvPr/>
        </p:nvSpPr>
        <p:spPr>
          <a:xfrm rot="10800000" flipV="1">
            <a:off x="14396511" y="10903045"/>
            <a:ext cx="239583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Mở rộng và triển khai toàn tổ chức.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5B266A3-526C-1342-B887-573774B506A3}"/>
              </a:ext>
            </a:extLst>
          </p:cNvPr>
          <p:cNvSpPr txBox="1"/>
          <p:nvPr/>
        </p:nvSpPr>
        <p:spPr>
          <a:xfrm rot="10800000" flipV="1">
            <a:off x="14280336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Implement Change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E2D89174-8725-CB52-7488-B0B1F0D49775}"/>
              </a:ext>
            </a:extLst>
          </p:cNvPr>
          <p:cNvSpPr/>
          <p:nvPr/>
        </p:nvSpPr>
        <p:spPr>
          <a:xfrm flipV="1">
            <a:off x="16769355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7992F55-06B6-FD38-4491-6D7AD86000C7}"/>
              </a:ext>
            </a:extLst>
          </p:cNvPr>
          <p:cNvSpPr txBox="1"/>
          <p:nvPr/>
        </p:nvSpPr>
        <p:spPr>
          <a:xfrm>
            <a:off x="16899384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Đo lường hiệu quả, ROI và trải nghiệm người dùng.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8176446-5C6E-90F5-FB94-95CA8C2A397F}"/>
              </a:ext>
            </a:extLst>
          </p:cNvPr>
          <p:cNvSpPr txBox="1"/>
          <p:nvPr/>
        </p:nvSpPr>
        <p:spPr>
          <a:xfrm>
            <a:off x="16783208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Measure Impact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8F32A400-1B71-F06B-5EDE-AE87B3AF48E6}"/>
              </a:ext>
            </a:extLst>
          </p:cNvPr>
          <p:cNvSpPr/>
          <p:nvPr/>
        </p:nvSpPr>
        <p:spPr>
          <a:xfrm>
            <a:off x="19272230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E6CC819-40FC-9D2F-6D85-D1D6ECBE8E7B}"/>
              </a:ext>
            </a:extLst>
          </p:cNvPr>
          <p:cNvSpPr txBox="1"/>
          <p:nvPr/>
        </p:nvSpPr>
        <p:spPr>
          <a:xfrm rot="10800000" flipV="1">
            <a:off x="19402259" y="10749157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Duy trì văn hóa số và tư duy đổi mới liên tục.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E48D530-3E44-BC35-9B94-B3DBD67CDEC4}"/>
              </a:ext>
            </a:extLst>
          </p:cNvPr>
          <p:cNvSpPr txBox="1"/>
          <p:nvPr/>
        </p:nvSpPr>
        <p:spPr>
          <a:xfrm rot="10800000" flipV="1">
            <a:off x="19286084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Sustain Culture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6EA8AFE7-BF66-1FF6-BB99-E3427396C5EB}"/>
              </a:ext>
            </a:extLst>
          </p:cNvPr>
          <p:cNvSpPr/>
          <p:nvPr/>
        </p:nvSpPr>
        <p:spPr>
          <a:xfrm flipV="1">
            <a:off x="1752117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5BC4F15-B1C0-4DBC-A81B-C56C70E73820}"/>
              </a:ext>
            </a:extLst>
          </p:cNvPr>
          <p:cNvSpPr txBox="1"/>
          <p:nvPr/>
        </p:nvSpPr>
        <p:spPr>
          <a:xfrm>
            <a:off x="1882146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Truyền cảm hứng về tầm nhìn chuyển đổi số.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9F3BED0-D5C0-646B-A4FF-236635868F4F}"/>
              </a:ext>
            </a:extLst>
          </p:cNvPr>
          <p:cNvSpPr txBox="1"/>
          <p:nvPr/>
        </p:nvSpPr>
        <p:spPr>
          <a:xfrm>
            <a:off x="1765970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Inspire Vision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9" name="!!SlideOcean">
            <a:extLst>
              <a:ext uri="{FF2B5EF4-FFF2-40B4-BE49-F238E27FC236}">
                <a16:creationId xmlns:a16="http://schemas.microsoft.com/office/drawing/2014/main" id="{A780A815-FDC2-25FF-7CF1-D7BF722BCCE2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0" name="!!SubTitle">
            <a:extLst>
              <a:ext uri="{FF2B5EF4-FFF2-40B4-BE49-F238E27FC236}">
                <a16:creationId xmlns:a16="http://schemas.microsoft.com/office/drawing/2014/main" id="{0FA84957-FAD7-7E4D-1CF6-DF440F970AFE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71" name="!!MainTitle1">
            <a:extLst>
              <a:ext uri="{FF2B5EF4-FFF2-40B4-BE49-F238E27FC236}">
                <a16:creationId xmlns:a16="http://schemas.microsoft.com/office/drawing/2014/main" id="{5E59C8CF-4887-41AF-6062-4844BA800C11}"/>
              </a:ext>
            </a:extLst>
          </p:cNvPr>
          <p:cNvSpPr txBox="1"/>
          <p:nvPr/>
        </p:nvSpPr>
        <p:spPr>
          <a:xfrm>
            <a:off x="4803564" y="1090280"/>
            <a:ext cx="1477693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Digital</a:t>
            </a:r>
            <a:r>
              <a:rPr kumimoji="0" lang="en-US" sz="8800" b="1" i="0" u="none" strike="noStrike" kern="1200" cap="none" spc="0" normalizeH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Innovation Journey</a:t>
            </a:r>
          </a:p>
        </p:txBody>
      </p:sp>
      <p:grpSp>
        <p:nvGrpSpPr>
          <p:cNvPr id="72" name="Group 4">
            <a:extLst>
              <a:ext uri="{FF2B5EF4-FFF2-40B4-BE49-F238E27FC236}">
                <a16:creationId xmlns:a16="http://schemas.microsoft.com/office/drawing/2014/main" id="{EE86E74C-F21C-ED4D-AEC2-9B66E3A92A6C}"/>
              </a:ext>
            </a:extLst>
          </p:cNvPr>
          <p:cNvGrpSpPr>
            <a:grpSpLocks/>
          </p:cNvGrpSpPr>
          <p:nvPr/>
        </p:nvGrpSpPr>
        <p:grpSpPr bwMode="auto">
          <a:xfrm>
            <a:off x="15974828" y="7944079"/>
            <a:ext cx="822796" cy="523790"/>
            <a:chOff x="3651250" y="1906588"/>
            <a:chExt cx="615950" cy="392112"/>
          </a:xfrm>
          <a:solidFill>
            <a:schemeClr val="bg2"/>
          </a:solidFill>
        </p:grpSpPr>
        <p:sp>
          <p:nvSpPr>
            <p:cNvPr id="73" name="Freeform 22">
              <a:extLst>
                <a:ext uri="{FF2B5EF4-FFF2-40B4-BE49-F238E27FC236}">
                  <a16:creationId xmlns:a16="http://schemas.microsoft.com/office/drawing/2014/main" id="{9FC09927-EE69-80C0-0184-0D357E416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5088" y="1941513"/>
              <a:ext cx="168275" cy="322262"/>
            </a:xfrm>
            <a:custGeom>
              <a:avLst/>
              <a:gdLst>
                <a:gd name="T0" fmla="*/ 2147483646 w 468"/>
                <a:gd name="T1" fmla="*/ 2147483646 h 894"/>
                <a:gd name="T2" fmla="*/ 2147483646 w 468"/>
                <a:gd name="T3" fmla="*/ 2147483646 h 894"/>
                <a:gd name="T4" fmla="*/ 2147483646 w 468"/>
                <a:gd name="T5" fmla="*/ 0 h 894"/>
                <a:gd name="T6" fmla="*/ 0 w 468"/>
                <a:gd name="T7" fmla="*/ 2147483646 h 894"/>
                <a:gd name="T8" fmla="*/ 2147483646 w 468"/>
                <a:gd name="T9" fmla="*/ 2147483646 h 8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8" h="894">
                  <a:moveTo>
                    <a:pt x="233" y="893"/>
                  </a:moveTo>
                  <a:cubicBezTo>
                    <a:pt x="363" y="893"/>
                    <a:pt x="467" y="693"/>
                    <a:pt x="467" y="447"/>
                  </a:cubicBezTo>
                  <a:cubicBezTo>
                    <a:pt x="467" y="201"/>
                    <a:pt x="362" y="0"/>
                    <a:pt x="233" y="0"/>
                  </a:cubicBezTo>
                  <a:cubicBezTo>
                    <a:pt x="103" y="0"/>
                    <a:pt x="0" y="201"/>
                    <a:pt x="0" y="447"/>
                  </a:cubicBezTo>
                  <a:cubicBezTo>
                    <a:pt x="0" y="693"/>
                    <a:pt x="104" y="893"/>
                    <a:pt x="233" y="89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74" name="Freeform 23">
              <a:extLst>
                <a:ext uri="{FF2B5EF4-FFF2-40B4-BE49-F238E27FC236}">
                  <a16:creationId xmlns:a16="http://schemas.microsoft.com/office/drawing/2014/main" id="{148DEE33-ADEC-ECC0-BE8E-D4D305A809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0500" y="1906588"/>
              <a:ext cx="266700" cy="392112"/>
            </a:xfrm>
            <a:custGeom>
              <a:avLst/>
              <a:gdLst>
                <a:gd name="T0" fmla="*/ 2147483646 w 740"/>
                <a:gd name="T1" fmla="*/ 2147483646 h 1087"/>
                <a:gd name="T2" fmla="*/ 0 w 740"/>
                <a:gd name="T3" fmla="*/ 2147483646 h 1087"/>
                <a:gd name="T4" fmla="*/ 2147483646 w 740"/>
                <a:gd name="T5" fmla="*/ 2147483646 h 1087"/>
                <a:gd name="T6" fmla="*/ 2147483646 w 740"/>
                <a:gd name="T7" fmla="*/ 2147483646 h 1087"/>
                <a:gd name="T8" fmla="*/ 2147483646 w 740"/>
                <a:gd name="T9" fmla="*/ 0 h 1087"/>
                <a:gd name="T10" fmla="*/ 0 w 740"/>
                <a:gd name="T11" fmla="*/ 1783755365 h 1087"/>
                <a:gd name="T12" fmla="*/ 2147483646 w 740"/>
                <a:gd name="T13" fmla="*/ 2147483646 h 1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40" h="1087">
                  <a:moveTo>
                    <a:pt x="236" y="543"/>
                  </a:moveTo>
                  <a:cubicBezTo>
                    <a:pt x="236" y="619"/>
                    <a:pt x="219" y="865"/>
                    <a:pt x="0" y="1048"/>
                  </a:cubicBezTo>
                  <a:cubicBezTo>
                    <a:pt x="61" y="1071"/>
                    <a:pt x="127" y="1086"/>
                    <a:pt x="196" y="1086"/>
                  </a:cubicBezTo>
                  <a:cubicBezTo>
                    <a:pt x="495" y="1086"/>
                    <a:pt x="739" y="842"/>
                    <a:pt x="739" y="543"/>
                  </a:cubicBezTo>
                  <a:cubicBezTo>
                    <a:pt x="739" y="243"/>
                    <a:pt x="495" y="0"/>
                    <a:pt x="196" y="0"/>
                  </a:cubicBezTo>
                  <a:cubicBezTo>
                    <a:pt x="125" y="0"/>
                    <a:pt x="59" y="15"/>
                    <a:pt x="0" y="38"/>
                  </a:cubicBezTo>
                  <a:cubicBezTo>
                    <a:pt x="219" y="221"/>
                    <a:pt x="236" y="469"/>
                    <a:pt x="236" y="5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75" name="Freeform 24">
              <a:extLst>
                <a:ext uri="{FF2B5EF4-FFF2-40B4-BE49-F238E27FC236}">
                  <a16:creationId xmlns:a16="http://schemas.microsoft.com/office/drawing/2014/main" id="{944D3284-2B34-DC83-3EFD-A3D83D647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1250" y="1906588"/>
              <a:ext cx="266700" cy="392112"/>
            </a:xfrm>
            <a:custGeom>
              <a:avLst/>
              <a:gdLst>
                <a:gd name="T0" fmla="*/ 2147483646 w 742"/>
                <a:gd name="T1" fmla="*/ 2147483646 h 1087"/>
                <a:gd name="T2" fmla="*/ 2147483646 w 742"/>
                <a:gd name="T3" fmla="*/ 2147483646 h 1087"/>
                <a:gd name="T4" fmla="*/ 2147483646 w 742"/>
                <a:gd name="T5" fmla="*/ 2147483646 h 1087"/>
                <a:gd name="T6" fmla="*/ 2147483646 w 742"/>
                <a:gd name="T7" fmla="*/ 2147483646 h 1087"/>
                <a:gd name="T8" fmla="*/ 2147483646 w 742"/>
                <a:gd name="T9" fmla="*/ 2147483646 h 1087"/>
                <a:gd name="T10" fmla="*/ 2147483646 w 742"/>
                <a:gd name="T11" fmla="*/ 2147483646 h 1087"/>
                <a:gd name="T12" fmla="*/ 2147483646 w 742"/>
                <a:gd name="T13" fmla="*/ 2147483646 h 1087"/>
                <a:gd name="T14" fmla="*/ 2147483646 w 742"/>
                <a:gd name="T15" fmla="*/ 1783755365 h 1087"/>
                <a:gd name="T16" fmla="*/ 2147483646 w 742"/>
                <a:gd name="T17" fmla="*/ 0 h 1087"/>
                <a:gd name="T18" fmla="*/ 139269877 w 742"/>
                <a:gd name="T19" fmla="*/ 2147483646 h 1087"/>
                <a:gd name="T20" fmla="*/ 2147483646 w 742"/>
                <a:gd name="T21" fmla="*/ 2147483646 h 10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42" h="1087">
                  <a:moveTo>
                    <a:pt x="546" y="1086"/>
                  </a:moveTo>
                  <a:cubicBezTo>
                    <a:pt x="617" y="1086"/>
                    <a:pt x="683" y="1071"/>
                    <a:pt x="741" y="1048"/>
                  </a:cubicBezTo>
                  <a:cubicBezTo>
                    <a:pt x="693" y="1008"/>
                    <a:pt x="655" y="964"/>
                    <a:pt x="624" y="921"/>
                  </a:cubicBezTo>
                  <a:cubicBezTo>
                    <a:pt x="599" y="926"/>
                    <a:pt x="571" y="932"/>
                    <a:pt x="543" y="932"/>
                  </a:cubicBezTo>
                  <a:cubicBezTo>
                    <a:pt x="327" y="932"/>
                    <a:pt x="155" y="756"/>
                    <a:pt x="155" y="543"/>
                  </a:cubicBezTo>
                  <a:cubicBezTo>
                    <a:pt x="155" y="328"/>
                    <a:pt x="330" y="155"/>
                    <a:pt x="543" y="155"/>
                  </a:cubicBezTo>
                  <a:cubicBezTo>
                    <a:pt x="571" y="155"/>
                    <a:pt x="599" y="160"/>
                    <a:pt x="624" y="165"/>
                  </a:cubicBezTo>
                  <a:cubicBezTo>
                    <a:pt x="655" y="122"/>
                    <a:pt x="693" y="79"/>
                    <a:pt x="741" y="38"/>
                  </a:cubicBezTo>
                  <a:cubicBezTo>
                    <a:pt x="680" y="16"/>
                    <a:pt x="614" y="0"/>
                    <a:pt x="546" y="0"/>
                  </a:cubicBezTo>
                  <a:cubicBezTo>
                    <a:pt x="246" y="0"/>
                    <a:pt x="3" y="244"/>
                    <a:pt x="3" y="543"/>
                  </a:cubicBezTo>
                  <a:cubicBezTo>
                    <a:pt x="0" y="843"/>
                    <a:pt x="244" y="1086"/>
                    <a:pt x="546" y="10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76" name="Freeform 84">
            <a:extLst>
              <a:ext uri="{FF2B5EF4-FFF2-40B4-BE49-F238E27FC236}">
                <a16:creationId xmlns:a16="http://schemas.microsoft.com/office/drawing/2014/main" id="{445C7C25-7D2C-E8D6-89C4-28AA96CD62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0588" y="7905907"/>
            <a:ext cx="831282" cy="600136"/>
          </a:xfrm>
          <a:custGeom>
            <a:avLst/>
            <a:gdLst>
              <a:gd name="T0" fmla="*/ 82080805 w 1935"/>
              <a:gd name="T1" fmla="*/ 0 h 1397"/>
              <a:gd name="T2" fmla="*/ 82080805 w 1935"/>
              <a:gd name="T3" fmla="*/ 0 h 1397"/>
              <a:gd name="T4" fmla="*/ 0 w 1935"/>
              <a:gd name="T5" fmla="*/ 82110964 h 1397"/>
              <a:gd name="T6" fmla="*/ 82080805 w 1935"/>
              <a:gd name="T7" fmla="*/ 161674056 h 1397"/>
              <a:gd name="T8" fmla="*/ 161730565 w 1935"/>
              <a:gd name="T9" fmla="*/ 82110964 h 1397"/>
              <a:gd name="T10" fmla="*/ 82080805 w 1935"/>
              <a:gd name="T11" fmla="*/ 0 h 1397"/>
              <a:gd name="T12" fmla="*/ 82080805 w 1935"/>
              <a:gd name="T13" fmla="*/ 141754348 h 1397"/>
              <a:gd name="T14" fmla="*/ 82080805 w 1935"/>
              <a:gd name="T15" fmla="*/ 141754348 h 1397"/>
              <a:gd name="T16" fmla="*/ 19912520 w 1935"/>
              <a:gd name="T17" fmla="*/ 82110964 h 1397"/>
              <a:gd name="T18" fmla="*/ 82080805 w 1935"/>
              <a:gd name="T19" fmla="*/ 19919708 h 1397"/>
              <a:gd name="T20" fmla="*/ 141818366 w 1935"/>
              <a:gd name="T21" fmla="*/ 82110964 h 1397"/>
              <a:gd name="T22" fmla="*/ 82080805 w 1935"/>
              <a:gd name="T23" fmla="*/ 141754348 h 1397"/>
              <a:gd name="T24" fmla="*/ 161730565 w 1935"/>
              <a:gd name="T25" fmla="*/ 2432134 h 1397"/>
              <a:gd name="T26" fmla="*/ 161730565 w 1935"/>
              <a:gd name="T27" fmla="*/ 2432134 h 1397"/>
              <a:gd name="T28" fmla="*/ 161730565 w 1935"/>
              <a:gd name="T29" fmla="*/ 22351842 h 1397"/>
              <a:gd name="T30" fmla="*/ 203986651 w 1935"/>
              <a:gd name="T31" fmla="*/ 82110964 h 1397"/>
              <a:gd name="T32" fmla="*/ 161730565 w 1935"/>
              <a:gd name="T33" fmla="*/ 139322214 h 1397"/>
              <a:gd name="T34" fmla="*/ 161730565 w 1935"/>
              <a:gd name="T35" fmla="*/ 159241922 h 1397"/>
              <a:gd name="T36" fmla="*/ 223899171 w 1935"/>
              <a:gd name="T37" fmla="*/ 82110964 h 1397"/>
              <a:gd name="T38" fmla="*/ 161730565 w 1935"/>
              <a:gd name="T39" fmla="*/ 2432134 h 13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935" h="1397">
                <a:moveTo>
                  <a:pt x="709" y="0"/>
                </a:moveTo>
                <a:lnTo>
                  <a:pt x="709" y="0"/>
                </a:lnTo>
                <a:cubicBezTo>
                  <a:pt x="301" y="0"/>
                  <a:pt x="0" y="300"/>
                  <a:pt x="0" y="709"/>
                </a:cubicBezTo>
                <a:cubicBezTo>
                  <a:pt x="0" y="1095"/>
                  <a:pt x="301" y="1396"/>
                  <a:pt x="709" y="1396"/>
                </a:cubicBezTo>
                <a:cubicBezTo>
                  <a:pt x="1096" y="1396"/>
                  <a:pt x="1397" y="1095"/>
                  <a:pt x="1397" y="709"/>
                </a:cubicBezTo>
                <a:cubicBezTo>
                  <a:pt x="1397" y="300"/>
                  <a:pt x="1096" y="0"/>
                  <a:pt x="709" y="0"/>
                </a:cubicBezTo>
                <a:close/>
                <a:moveTo>
                  <a:pt x="709" y="1224"/>
                </a:moveTo>
                <a:lnTo>
                  <a:pt x="709" y="1224"/>
                </a:lnTo>
                <a:cubicBezTo>
                  <a:pt x="408" y="1224"/>
                  <a:pt x="172" y="988"/>
                  <a:pt x="172" y="709"/>
                </a:cubicBezTo>
                <a:cubicBezTo>
                  <a:pt x="172" y="408"/>
                  <a:pt x="408" y="172"/>
                  <a:pt x="709" y="172"/>
                </a:cubicBezTo>
                <a:cubicBezTo>
                  <a:pt x="989" y="172"/>
                  <a:pt x="1225" y="408"/>
                  <a:pt x="1225" y="709"/>
                </a:cubicBezTo>
                <a:cubicBezTo>
                  <a:pt x="1225" y="988"/>
                  <a:pt x="989" y="1224"/>
                  <a:pt x="709" y="1224"/>
                </a:cubicBezTo>
                <a:close/>
                <a:moveTo>
                  <a:pt x="1397" y="21"/>
                </a:moveTo>
                <a:lnTo>
                  <a:pt x="1397" y="21"/>
                </a:lnTo>
                <a:cubicBezTo>
                  <a:pt x="1397" y="193"/>
                  <a:pt x="1397" y="193"/>
                  <a:pt x="1397" y="193"/>
                </a:cubicBezTo>
                <a:cubicBezTo>
                  <a:pt x="1611" y="279"/>
                  <a:pt x="1762" y="472"/>
                  <a:pt x="1762" y="709"/>
                </a:cubicBezTo>
                <a:cubicBezTo>
                  <a:pt x="1762" y="923"/>
                  <a:pt x="1611" y="1117"/>
                  <a:pt x="1397" y="1203"/>
                </a:cubicBezTo>
                <a:cubicBezTo>
                  <a:pt x="1397" y="1375"/>
                  <a:pt x="1397" y="1375"/>
                  <a:pt x="1397" y="1375"/>
                </a:cubicBezTo>
                <a:cubicBezTo>
                  <a:pt x="1697" y="1310"/>
                  <a:pt x="1934" y="1031"/>
                  <a:pt x="1934" y="709"/>
                </a:cubicBezTo>
                <a:cubicBezTo>
                  <a:pt x="1934" y="365"/>
                  <a:pt x="1697" y="86"/>
                  <a:pt x="1397" y="2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77" name="Group 6">
            <a:extLst>
              <a:ext uri="{FF2B5EF4-FFF2-40B4-BE49-F238E27FC236}">
                <a16:creationId xmlns:a16="http://schemas.microsoft.com/office/drawing/2014/main" id="{FA9FAADB-E30E-D27B-87A4-09B2AFF50C14}"/>
              </a:ext>
            </a:extLst>
          </p:cNvPr>
          <p:cNvGrpSpPr>
            <a:grpSpLocks/>
          </p:cNvGrpSpPr>
          <p:nvPr/>
        </p:nvGrpSpPr>
        <p:grpSpPr bwMode="auto">
          <a:xfrm>
            <a:off x="13478247" y="7817902"/>
            <a:ext cx="759180" cy="776146"/>
            <a:chOff x="2318130" y="3512536"/>
            <a:chExt cx="567438" cy="581346"/>
          </a:xfrm>
          <a:solidFill>
            <a:schemeClr val="bg2"/>
          </a:solidFill>
        </p:grpSpPr>
        <p:sp>
          <p:nvSpPr>
            <p:cNvPr id="78" name="Freeform 39">
              <a:extLst>
                <a:ext uri="{FF2B5EF4-FFF2-40B4-BE49-F238E27FC236}">
                  <a16:creationId xmlns:a16="http://schemas.microsoft.com/office/drawing/2014/main" id="{62D0F19A-7BEC-B274-FBC5-2A6081E5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8130" y="3512536"/>
              <a:ext cx="485382" cy="553530"/>
            </a:xfrm>
            <a:custGeom>
              <a:avLst/>
              <a:gdLst>
                <a:gd name="T0" fmla="*/ 152310787 w 1537"/>
                <a:gd name="T1" fmla="*/ 44852015 h 1755"/>
                <a:gd name="T2" fmla="*/ 152310787 w 1537"/>
                <a:gd name="T3" fmla="*/ 44852015 h 1755"/>
                <a:gd name="T4" fmla="*/ 152310787 w 1537"/>
                <a:gd name="T5" fmla="*/ 109574969 h 1755"/>
                <a:gd name="T6" fmla="*/ 174850260 w 1537"/>
                <a:gd name="T7" fmla="*/ 119453666 h 1755"/>
                <a:gd name="T8" fmla="*/ 174850260 w 1537"/>
                <a:gd name="T9" fmla="*/ 44852015 h 1755"/>
                <a:gd name="T10" fmla="*/ 152310787 w 1537"/>
                <a:gd name="T11" fmla="*/ 24867217 h 1755"/>
                <a:gd name="T12" fmla="*/ 112354722 w 1537"/>
                <a:gd name="T13" fmla="*/ 24867217 h 1755"/>
                <a:gd name="T14" fmla="*/ 87424972 w 1537"/>
                <a:gd name="T15" fmla="*/ 0 h 1755"/>
                <a:gd name="T16" fmla="*/ 62381535 w 1537"/>
                <a:gd name="T17" fmla="*/ 24867217 h 1755"/>
                <a:gd name="T18" fmla="*/ 20034876 w 1537"/>
                <a:gd name="T19" fmla="*/ 24867217 h 1755"/>
                <a:gd name="T20" fmla="*/ 0 w 1537"/>
                <a:gd name="T21" fmla="*/ 44852015 h 1755"/>
                <a:gd name="T22" fmla="*/ 0 w 1537"/>
                <a:gd name="T23" fmla="*/ 84707752 h 1755"/>
                <a:gd name="T24" fmla="*/ 29938627 w 1537"/>
                <a:gd name="T25" fmla="*/ 112072951 h 1755"/>
                <a:gd name="T26" fmla="*/ 0 w 1537"/>
                <a:gd name="T27" fmla="*/ 139438150 h 1755"/>
                <a:gd name="T28" fmla="*/ 0 w 1537"/>
                <a:gd name="T29" fmla="*/ 176795905 h 1755"/>
                <a:gd name="T30" fmla="*/ 20034876 w 1537"/>
                <a:gd name="T31" fmla="*/ 199165140 h 1755"/>
                <a:gd name="T32" fmla="*/ 59876938 w 1537"/>
                <a:gd name="T33" fmla="*/ 199165140 h 1755"/>
                <a:gd name="T34" fmla="*/ 82416411 w 1537"/>
                <a:gd name="T35" fmla="*/ 169301645 h 1755"/>
                <a:gd name="T36" fmla="*/ 82416411 w 1537"/>
                <a:gd name="T37" fmla="*/ 146932410 h 1755"/>
                <a:gd name="T38" fmla="*/ 42460346 w 1537"/>
                <a:gd name="T39" fmla="*/ 176795905 h 1755"/>
                <a:gd name="T40" fmla="*/ 20034876 w 1537"/>
                <a:gd name="T41" fmla="*/ 176795905 h 1755"/>
                <a:gd name="T42" fmla="*/ 20034876 w 1537"/>
                <a:gd name="T43" fmla="*/ 156924966 h 1755"/>
                <a:gd name="T44" fmla="*/ 52364097 w 1537"/>
                <a:gd name="T45" fmla="*/ 112072951 h 1755"/>
                <a:gd name="T46" fmla="*/ 20034876 w 1537"/>
                <a:gd name="T47" fmla="*/ 67220936 h 1755"/>
                <a:gd name="T48" fmla="*/ 20034876 w 1537"/>
                <a:gd name="T49" fmla="*/ 44852015 h 1755"/>
                <a:gd name="T50" fmla="*/ 82416411 w 1537"/>
                <a:gd name="T51" fmla="*/ 44852015 h 1755"/>
                <a:gd name="T52" fmla="*/ 82416411 w 1537"/>
                <a:gd name="T53" fmla="*/ 24867217 h 1755"/>
                <a:gd name="T54" fmla="*/ 87424972 w 1537"/>
                <a:gd name="T55" fmla="*/ 19870938 h 1755"/>
                <a:gd name="T56" fmla="*/ 92319846 w 1537"/>
                <a:gd name="T57" fmla="*/ 24867217 h 1755"/>
                <a:gd name="T58" fmla="*/ 92319846 w 1537"/>
                <a:gd name="T59" fmla="*/ 44852015 h 1755"/>
                <a:gd name="T60" fmla="*/ 152310787 w 1537"/>
                <a:gd name="T61" fmla="*/ 44852015 h 17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537" h="1755">
                  <a:moveTo>
                    <a:pt x="1338" y="395"/>
                  </a:moveTo>
                  <a:lnTo>
                    <a:pt x="1338" y="395"/>
                  </a:lnTo>
                  <a:cubicBezTo>
                    <a:pt x="1338" y="965"/>
                    <a:pt x="1338" y="965"/>
                    <a:pt x="1338" y="965"/>
                  </a:cubicBezTo>
                  <a:cubicBezTo>
                    <a:pt x="1536" y="1052"/>
                    <a:pt x="1536" y="1052"/>
                    <a:pt x="1536" y="1052"/>
                  </a:cubicBezTo>
                  <a:cubicBezTo>
                    <a:pt x="1536" y="395"/>
                    <a:pt x="1536" y="395"/>
                    <a:pt x="1536" y="395"/>
                  </a:cubicBezTo>
                  <a:cubicBezTo>
                    <a:pt x="1536" y="307"/>
                    <a:pt x="1448" y="219"/>
                    <a:pt x="1338" y="219"/>
                  </a:cubicBezTo>
                  <a:cubicBezTo>
                    <a:pt x="987" y="219"/>
                    <a:pt x="987" y="219"/>
                    <a:pt x="987" y="219"/>
                  </a:cubicBezTo>
                  <a:cubicBezTo>
                    <a:pt x="987" y="88"/>
                    <a:pt x="877" y="0"/>
                    <a:pt x="768" y="0"/>
                  </a:cubicBezTo>
                  <a:cubicBezTo>
                    <a:pt x="636" y="0"/>
                    <a:pt x="548" y="88"/>
                    <a:pt x="548" y="219"/>
                  </a:cubicBezTo>
                  <a:cubicBezTo>
                    <a:pt x="176" y="219"/>
                    <a:pt x="176" y="219"/>
                    <a:pt x="176" y="219"/>
                  </a:cubicBezTo>
                  <a:cubicBezTo>
                    <a:pt x="88" y="219"/>
                    <a:pt x="0" y="307"/>
                    <a:pt x="0" y="395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241" y="746"/>
                    <a:pt x="263" y="943"/>
                    <a:pt x="263" y="987"/>
                  </a:cubicBezTo>
                  <a:cubicBezTo>
                    <a:pt x="263" y="1031"/>
                    <a:pt x="241" y="1228"/>
                    <a:pt x="0" y="1228"/>
                  </a:cubicBezTo>
                  <a:cubicBezTo>
                    <a:pt x="0" y="1557"/>
                    <a:pt x="0" y="1557"/>
                    <a:pt x="0" y="1557"/>
                  </a:cubicBezTo>
                  <a:cubicBezTo>
                    <a:pt x="0" y="1667"/>
                    <a:pt x="88" y="1754"/>
                    <a:pt x="176" y="1754"/>
                  </a:cubicBezTo>
                  <a:cubicBezTo>
                    <a:pt x="526" y="1754"/>
                    <a:pt x="526" y="1754"/>
                    <a:pt x="526" y="1754"/>
                  </a:cubicBezTo>
                  <a:cubicBezTo>
                    <a:pt x="526" y="1557"/>
                    <a:pt x="636" y="1491"/>
                    <a:pt x="724" y="1491"/>
                  </a:cubicBezTo>
                  <a:cubicBezTo>
                    <a:pt x="724" y="1294"/>
                    <a:pt x="724" y="1294"/>
                    <a:pt x="724" y="1294"/>
                  </a:cubicBezTo>
                  <a:cubicBezTo>
                    <a:pt x="592" y="1316"/>
                    <a:pt x="439" y="1382"/>
                    <a:pt x="373" y="1557"/>
                  </a:cubicBezTo>
                  <a:cubicBezTo>
                    <a:pt x="176" y="1557"/>
                    <a:pt x="176" y="1557"/>
                    <a:pt x="176" y="1557"/>
                  </a:cubicBezTo>
                  <a:cubicBezTo>
                    <a:pt x="176" y="1382"/>
                    <a:pt x="176" y="1382"/>
                    <a:pt x="176" y="1382"/>
                  </a:cubicBezTo>
                  <a:cubicBezTo>
                    <a:pt x="373" y="1294"/>
                    <a:pt x="460" y="1118"/>
                    <a:pt x="460" y="987"/>
                  </a:cubicBezTo>
                  <a:cubicBezTo>
                    <a:pt x="460" y="855"/>
                    <a:pt x="373" y="658"/>
                    <a:pt x="176" y="592"/>
                  </a:cubicBezTo>
                  <a:cubicBezTo>
                    <a:pt x="176" y="395"/>
                    <a:pt x="176" y="395"/>
                    <a:pt x="176" y="395"/>
                  </a:cubicBezTo>
                  <a:cubicBezTo>
                    <a:pt x="724" y="395"/>
                    <a:pt x="724" y="395"/>
                    <a:pt x="724" y="395"/>
                  </a:cubicBezTo>
                  <a:cubicBezTo>
                    <a:pt x="724" y="219"/>
                    <a:pt x="724" y="219"/>
                    <a:pt x="724" y="219"/>
                  </a:cubicBezTo>
                  <a:cubicBezTo>
                    <a:pt x="724" y="197"/>
                    <a:pt x="746" y="175"/>
                    <a:pt x="768" y="175"/>
                  </a:cubicBezTo>
                  <a:cubicBezTo>
                    <a:pt x="790" y="175"/>
                    <a:pt x="811" y="197"/>
                    <a:pt x="811" y="219"/>
                  </a:cubicBezTo>
                  <a:cubicBezTo>
                    <a:pt x="811" y="395"/>
                    <a:pt x="811" y="395"/>
                    <a:pt x="811" y="395"/>
                  </a:cubicBezTo>
                  <a:lnTo>
                    <a:pt x="1338" y="39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79" name="Freeform 40">
              <a:extLst>
                <a:ext uri="{FF2B5EF4-FFF2-40B4-BE49-F238E27FC236}">
                  <a16:creationId xmlns:a16="http://schemas.microsoft.com/office/drawing/2014/main" id="{CCECF7EB-6446-8DF4-3F38-1E97AA3724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1849" y="3810163"/>
              <a:ext cx="283719" cy="283719"/>
            </a:xfrm>
            <a:custGeom>
              <a:avLst/>
              <a:gdLst>
                <a:gd name="T0" fmla="*/ 0 w 901"/>
                <a:gd name="T1" fmla="*/ 0 h 900"/>
                <a:gd name="T2" fmla="*/ 0 w 901"/>
                <a:gd name="T3" fmla="*/ 39815863 h 900"/>
                <a:gd name="T4" fmla="*/ 39727273 w 901"/>
                <a:gd name="T5" fmla="*/ 49798044 h 900"/>
                <a:gd name="T6" fmla="*/ 0 w 901"/>
                <a:gd name="T7" fmla="*/ 59666736 h 900"/>
                <a:gd name="T8" fmla="*/ 0 w 901"/>
                <a:gd name="T9" fmla="*/ 101978066 h 900"/>
                <a:gd name="T10" fmla="*/ 101865198 w 901"/>
                <a:gd name="T11" fmla="*/ 49798044 h 900"/>
                <a:gd name="T12" fmla="*/ 0 w 901"/>
                <a:gd name="T13" fmla="*/ 0 h 9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01" h="900">
                  <a:moveTo>
                    <a:pt x="0" y="0"/>
                  </a:moveTo>
                  <a:lnTo>
                    <a:pt x="0" y="351"/>
                  </a:lnTo>
                  <a:lnTo>
                    <a:pt x="351" y="439"/>
                  </a:lnTo>
                  <a:lnTo>
                    <a:pt x="0" y="526"/>
                  </a:lnTo>
                  <a:lnTo>
                    <a:pt x="0" y="899"/>
                  </a:lnTo>
                  <a:lnTo>
                    <a:pt x="900" y="43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80" name="Freeform 59">
            <a:extLst>
              <a:ext uri="{FF2B5EF4-FFF2-40B4-BE49-F238E27FC236}">
                <a16:creationId xmlns:a16="http://schemas.microsoft.com/office/drawing/2014/main" id="{7ABF4FA5-CA2F-705D-35A3-88C6460D6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46751" y="7822143"/>
            <a:ext cx="759180" cy="767662"/>
          </a:xfrm>
          <a:custGeom>
            <a:avLst/>
            <a:gdLst>
              <a:gd name="T0" fmla="*/ 290714 w 1754"/>
              <a:gd name="T1" fmla="*/ 159281 h 1776"/>
              <a:gd name="T2" fmla="*/ 290714 w 1754"/>
              <a:gd name="T3" fmla="*/ 159281 h 1776"/>
              <a:gd name="T4" fmla="*/ 415353 w 1754"/>
              <a:gd name="T5" fmla="*/ 283922 h 1776"/>
              <a:gd name="T6" fmla="*/ 290714 w 1754"/>
              <a:gd name="T7" fmla="*/ 408563 h 1776"/>
              <a:gd name="T8" fmla="*/ 166076 w 1754"/>
              <a:gd name="T9" fmla="*/ 283922 h 1776"/>
              <a:gd name="T10" fmla="*/ 290714 w 1754"/>
              <a:gd name="T11" fmla="*/ 159281 h 1776"/>
              <a:gd name="T12" fmla="*/ 290714 w 1754"/>
              <a:gd name="T13" fmla="*/ 491764 h 1776"/>
              <a:gd name="T14" fmla="*/ 290714 w 1754"/>
              <a:gd name="T15" fmla="*/ 491764 h 1776"/>
              <a:gd name="T16" fmla="*/ 82876 w 1754"/>
              <a:gd name="T17" fmla="*/ 283922 h 1776"/>
              <a:gd name="T18" fmla="*/ 290714 w 1754"/>
              <a:gd name="T19" fmla="*/ 83202 h 1776"/>
              <a:gd name="T20" fmla="*/ 456791 w 1754"/>
              <a:gd name="T21" fmla="*/ 249281 h 1776"/>
              <a:gd name="T22" fmla="*/ 456791 w 1754"/>
              <a:gd name="T23" fmla="*/ 152483 h 1776"/>
              <a:gd name="T24" fmla="*/ 325354 w 1754"/>
              <a:gd name="T25" fmla="*/ 20719 h 1776"/>
              <a:gd name="T26" fmla="*/ 249276 w 1754"/>
              <a:gd name="T27" fmla="*/ 20719 h 1776"/>
              <a:gd name="T28" fmla="*/ 20719 w 1754"/>
              <a:gd name="T29" fmla="*/ 249281 h 1776"/>
              <a:gd name="T30" fmla="*/ 20719 w 1754"/>
              <a:gd name="T31" fmla="*/ 325361 h 1776"/>
              <a:gd name="T32" fmla="*/ 249276 w 1754"/>
              <a:gd name="T33" fmla="*/ 553923 h 1776"/>
              <a:gd name="T34" fmla="*/ 325354 w 1754"/>
              <a:gd name="T35" fmla="*/ 553923 h 1776"/>
              <a:gd name="T36" fmla="*/ 456791 w 1754"/>
              <a:gd name="T37" fmla="*/ 422160 h 1776"/>
              <a:gd name="T38" fmla="*/ 456791 w 1754"/>
              <a:gd name="T39" fmla="*/ 318562 h 1776"/>
              <a:gd name="T40" fmla="*/ 290714 w 1754"/>
              <a:gd name="T41" fmla="*/ 491764 h 1776"/>
              <a:gd name="T42" fmla="*/ 512150 w 1754"/>
              <a:gd name="T43" fmla="*/ 512484 h 1776"/>
              <a:gd name="T44" fmla="*/ 512150 w 1754"/>
              <a:gd name="T45" fmla="*/ 512484 h 1776"/>
              <a:gd name="T46" fmla="*/ 567508 w 1754"/>
              <a:gd name="T47" fmla="*/ 512484 h 1776"/>
              <a:gd name="T48" fmla="*/ 567508 w 1754"/>
              <a:gd name="T49" fmla="*/ 567844 h 1776"/>
              <a:gd name="T50" fmla="*/ 512150 w 1754"/>
              <a:gd name="T51" fmla="*/ 567844 h 1776"/>
              <a:gd name="T52" fmla="*/ 512150 w 1754"/>
              <a:gd name="T53" fmla="*/ 512484 h 1776"/>
              <a:gd name="T54" fmla="*/ 567508 w 1754"/>
              <a:gd name="T55" fmla="*/ 228562 h 1776"/>
              <a:gd name="T56" fmla="*/ 567508 w 1754"/>
              <a:gd name="T57" fmla="*/ 228562 h 1776"/>
              <a:gd name="T58" fmla="*/ 512150 w 1754"/>
              <a:gd name="T59" fmla="*/ 228562 h 1776"/>
              <a:gd name="T60" fmla="*/ 512150 w 1754"/>
              <a:gd name="T61" fmla="*/ 457124 h 1776"/>
              <a:gd name="T62" fmla="*/ 567508 w 1754"/>
              <a:gd name="T63" fmla="*/ 457124 h 1776"/>
              <a:gd name="T64" fmla="*/ 567508 w 1754"/>
              <a:gd name="T65" fmla="*/ 228562 h 177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54" h="1776">
                <a:moveTo>
                  <a:pt x="898" y="492"/>
                </a:moveTo>
                <a:lnTo>
                  <a:pt x="898" y="492"/>
                </a:lnTo>
                <a:cubicBezTo>
                  <a:pt x="1283" y="877"/>
                  <a:pt x="1283" y="877"/>
                  <a:pt x="1283" y="877"/>
                </a:cubicBezTo>
                <a:cubicBezTo>
                  <a:pt x="898" y="1262"/>
                  <a:pt x="898" y="1262"/>
                  <a:pt x="898" y="1262"/>
                </a:cubicBezTo>
                <a:cubicBezTo>
                  <a:pt x="513" y="877"/>
                  <a:pt x="513" y="877"/>
                  <a:pt x="513" y="877"/>
                </a:cubicBezTo>
                <a:lnTo>
                  <a:pt x="898" y="492"/>
                </a:lnTo>
                <a:close/>
                <a:moveTo>
                  <a:pt x="898" y="1519"/>
                </a:moveTo>
                <a:lnTo>
                  <a:pt x="898" y="1519"/>
                </a:lnTo>
                <a:cubicBezTo>
                  <a:pt x="256" y="877"/>
                  <a:pt x="256" y="877"/>
                  <a:pt x="256" y="877"/>
                </a:cubicBezTo>
                <a:cubicBezTo>
                  <a:pt x="898" y="257"/>
                  <a:pt x="898" y="257"/>
                  <a:pt x="898" y="257"/>
                </a:cubicBezTo>
                <a:cubicBezTo>
                  <a:pt x="1411" y="770"/>
                  <a:pt x="1411" y="770"/>
                  <a:pt x="1411" y="770"/>
                </a:cubicBezTo>
                <a:cubicBezTo>
                  <a:pt x="1411" y="471"/>
                  <a:pt x="1411" y="471"/>
                  <a:pt x="1411" y="471"/>
                </a:cubicBezTo>
                <a:cubicBezTo>
                  <a:pt x="1005" y="64"/>
                  <a:pt x="1005" y="64"/>
                  <a:pt x="1005" y="64"/>
                </a:cubicBezTo>
                <a:cubicBezTo>
                  <a:pt x="941" y="0"/>
                  <a:pt x="834" y="0"/>
                  <a:pt x="770" y="64"/>
                </a:cubicBezTo>
                <a:cubicBezTo>
                  <a:pt x="64" y="770"/>
                  <a:pt x="64" y="770"/>
                  <a:pt x="64" y="770"/>
                </a:cubicBezTo>
                <a:cubicBezTo>
                  <a:pt x="0" y="834"/>
                  <a:pt x="0" y="941"/>
                  <a:pt x="64" y="1005"/>
                </a:cubicBezTo>
                <a:cubicBezTo>
                  <a:pt x="770" y="1711"/>
                  <a:pt x="770" y="1711"/>
                  <a:pt x="770" y="1711"/>
                </a:cubicBezTo>
                <a:cubicBezTo>
                  <a:pt x="834" y="1775"/>
                  <a:pt x="941" y="1775"/>
                  <a:pt x="1005" y="1711"/>
                </a:cubicBezTo>
                <a:cubicBezTo>
                  <a:pt x="1411" y="1304"/>
                  <a:pt x="1411" y="1304"/>
                  <a:pt x="1411" y="1304"/>
                </a:cubicBezTo>
                <a:cubicBezTo>
                  <a:pt x="1411" y="984"/>
                  <a:pt x="1411" y="984"/>
                  <a:pt x="1411" y="984"/>
                </a:cubicBezTo>
                <a:lnTo>
                  <a:pt x="898" y="1519"/>
                </a:lnTo>
                <a:close/>
                <a:moveTo>
                  <a:pt x="1582" y="1583"/>
                </a:moveTo>
                <a:lnTo>
                  <a:pt x="1582" y="1583"/>
                </a:lnTo>
                <a:cubicBezTo>
                  <a:pt x="1753" y="1583"/>
                  <a:pt x="1753" y="1583"/>
                  <a:pt x="1753" y="1583"/>
                </a:cubicBezTo>
                <a:cubicBezTo>
                  <a:pt x="1753" y="1754"/>
                  <a:pt x="1753" y="1754"/>
                  <a:pt x="1753" y="1754"/>
                </a:cubicBezTo>
                <a:cubicBezTo>
                  <a:pt x="1582" y="1754"/>
                  <a:pt x="1582" y="1754"/>
                  <a:pt x="1582" y="1754"/>
                </a:cubicBezTo>
                <a:lnTo>
                  <a:pt x="1582" y="1583"/>
                </a:lnTo>
                <a:close/>
                <a:moveTo>
                  <a:pt x="1753" y="706"/>
                </a:moveTo>
                <a:lnTo>
                  <a:pt x="1753" y="706"/>
                </a:lnTo>
                <a:cubicBezTo>
                  <a:pt x="1582" y="706"/>
                  <a:pt x="1582" y="706"/>
                  <a:pt x="1582" y="706"/>
                </a:cubicBezTo>
                <a:cubicBezTo>
                  <a:pt x="1582" y="1412"/>
                  <a:pt x="1582" y="1412"/>
                  <a:pt x="1582" y="1412"/>
                </a:cubicBezTo>
                <a:cubicBezTo>
                  <a:pt x="1753" y="1412"/>
                  <a:pt x="1753" y="1412"/>
                  <a:pt x="1753" y="1412"/>
                </a:cubicBezTo>
                <a:lnTo>
                  <a:pt x="1753" y="70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81" name="Freeform 72">
            <a:extLst>
              <a:ext uri="{FF2B5EF4-FFF2-40B4-BE49-F238E27FC236}">
                <a16:creationId xmlns:a16="http://schemas.microsoft.com/office/drawing/2014/main" id="{4D903873-6DC4-C49B-6290-043A52C37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823" y="7900606"/>
            <a:ext cx="757058" cy="610736"/>
          </a:xfrm>
          <a:custGeom>
            <a:avLst/>
            <a:gdLst>
              <a:gd name="T0" fmla="*/ 146868547 w 1746"/>
              <a:gd name="T1" fmla="*/ 72256845 h 1406"/>
              <a:gd name="T2" fmla="*/ 109536865 w 1746"/>
              <a:gd name="T3" fmla="*/ 37357951 h 1406"/>
              <a:gd name="T4" fmla="*/ 124516407 w 1746"/>
              <a:gd name="T5" fmla="*/ 22485261 h 1406"/>
              <a:gd name="T6" fmla="*/ 146868547 w 1746"/>
              <a:gd name="T7" fmla="*/ 44853146 h 1406"/>
              <a:gd name="T8" fmla="*/ 189231981 w 1746"/>
              <a:gd name="T9" fmla="*/ 0 h 1406"/>
              <a:gd name="T10" fmla="*/ 204211523 w 1746"/>
              <a:gd name="T11" fmla="*/ 14990066 h 1406"/>
              <a:gd name="T12" fmla="*/ 146868547 w 1746"/>
              <a:gd name="T13" fmla="*/ 72256845 h 1406"/>
              <a:gd name="T14" fmla="*/ 89642257 w 1746"/>
              <a:gd name="T15" fmla="*/ 32439513 h 1406"/>
              <a:gd name="T16" fmla="*/ 0 w 1746"/>
              <a:gd name="T17" fmla="*/ 32439513 h 1406"/>
              <a:gd name="T18" fmla="*/ 0 w 1746"/>
              <a:gd name="T19" fmla="*/ 52348016 h 1406"/>
              <a:gd name="T20" fmla="*/ 89642257 w 1746"/>
              <a:gd name="T21" fmla="*/ 52348016 h 1406"/>
              <a:gd name="T22" fmla="*/ 89642257 w 1746"/>
              <a:gd name="T23" fmla="*/ 32439513 h 1406"/>
              <a:gd name="T24" fmla="*/ 191689513 w 1746"/>
              <a:gd name="T25" fmla="*/ 97201162 h 1406"/>
              <a:gd name="T26" fmla="*/ 176827306 w 1746"/>
              <a:gd name="T27" fmla="*/ 82211097 h 1406"/>
              <a:gd name="T28" fmla="*/ 151900623 w 1746"/>
              <a:gd name="T29" fmla="*/ 109614795 h 1406"/>
              <a:gd name="T30" fmla="*/ 124516407 w 1746"/>
              <a:gd name="T31" fmla="*/ 82211097 h 1406"/>
              <a:gd name="T32" fmla="*/ 109536865 w 1746"/>
              <a:gd name="T33" fmla="*/ 97201162 h 1406"/>
              <a:gd name="T34" fmla="*/ 136921081 w 1746"/>
              <a:gd name="T35" fmla="*/ 124604861 h 1406"/>
              <a:gd name="T36" fmla="*/ 109536865 w 1746"/>
              <a:gd name="T37" fmla="*/ 149549504 h 1406"/>
              <a:gd name="T38" fmla="*/ 124516407 w 1746"/>
              <a:gd name="T39" fmla="*/ 164539570 h 1406"/>
              <a:gd name="T40" fmla="*/ 151900623 w 1746"/>
              <a:gd name="T41" fmla="*/ 137018819 h 1406"/>
              <a:gd name="T42" fmla="*/ 176827306 w 1746"/>
              <a:gd name="T43" fmla="*/ 164539570 h 1406"/>
              <a:gd name="T44" fmla="*/ 191689513 w 1746"/>
              <a:gd name="T45" fmla="*/ 149549504 h 1406"/>
              <a:gd name="T46" fmla="*/ 164422307 w 1746"/>
              <a:gd name="T47" fmla="*/ 124604861 h 1406"/>
              <a:gd name="T48" fmla="*/ 191689513 w 1746"/>
              <a:gd name="T49" fmla="*/ 97201162 h 1406"/>
              <a:gd name="T50" fmla="*/ 89642257 w 1746"/>
              <a:gd name="T51" fmla="*/ 114650610 h 1406"/>
              <a:gd name="T52" fmla="*/ 0 w 1746"/>
              <a:gd name="T53" fmla="*/ 114650610 h 1406"/>
              <a:gd name="T54" fmla="*/ 0 w 1746"/>
              <a:gd name="T55" fmla="*/ 134559438 h 1406"/>
              <a:gd name="T56" fmla="*/ 89642257 w 1746"/>
              <a:gd name="T57" fmla="*/ 134559438 h 1406"/>
              <a:gd name="T58" fmla="*/ 89642257 w 1746"/>
              <a:gd name="T59" fmla="*/ 114650610 h 1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746" h="1406">
                <a:moveTo>
                  <a:pt x="1255" y="617"/>
                </a:moveTo>
                <a:lnTo>
                  <a:pt x="936" y="319"/>
                </a:lnTo>
                <a:lnTo>
                  <a:pt x="1064" y="192"/>
                </a:lnTo>
                <a:lnTo>
                  <a:pt x="1255" y="383"/>
                </a:lnTo>
                <a:lnTo>
                  <a:pt x="1617" y="0"/>
                </a:lnTo>
                <a:lnTo>
                  <a:pt x="1745" y="128"/>
                </a:lnTo>
                <a:lnTo>
                  <a:pt x="1255" y="617"/>
                </a:lnTo>
                <a:close/>
                <a:moveTo>
                  <a:pt x="766" y="277"/>
                </a:moveTo>
                <a:lnTo>
                  <a:pt x="0" y="277"/>
                </a:lnTo>
                <a:lnTo>
                  <a:pt x="0" y="447"/>
                </a:lnTo>
                <a:lnTo>
                  <a:pt x="766" y="447"/>
                </a:lnTo>
                <a:lnTo>
                  <a:pt x="766" y="277"/>
                </a:lnTo>
                <a:close/>
                <a:moveTo>
                  <a:pt x="1638" y="830"/>
                </a:moveTo>
                <a:lnTo>
                  <a:pt x="1511" y="702"/>
                </a:lnTo>
                <a:lnTo>
                  <a:pt x="1298" y="936"/>
                </a:lnTo>
                <a:lnTo>
                  <a:pt x="1064" y="702"/>
                </a:lnTo>
                <a:lnTo>
                  <a:pt x="936" y="830"/>
                </a:lnTo>
                <a:lnTo>
                  <a:pt x="1170" y="1064"/>
                </a:lnTo>
                <a:lnTo>
                  <a:pt x="936" y="1277"/>
                </a:lnTo>
                <a:lnTo>
                  <a:pt x="1064" y="1405"/>
                </a:lnTo>
                <a:lnTo>
                  <a:pt x="1298" y="1170"/>
                </a:lnTo>
                <a:lnTo>
                  <a:pt x="1511" y="1405"/>
                </a:lnTo>
                <a:lnTo>
                  <a:pt x="1638" y="1277"/>
                </a:lnTo>
                <a:lnTo>
                  <a:pt x="1405" y="1064"/>
                </a:lnTo>
                <a:lnTo>
                  <a:pt x="1638" y="830"/>
                </a:lnTo>
                <a:close/>
                <a:moveTo>
                  <a:pt x="766" y="979"/>
                </a:moveTo>
                <a:lnTo>
                  <a:pt x="0" y="979"/>
                </a:lnTo>
                <a:lnTo>
                  <a:pt x="0" y="1149"/>
                </a:lnTo>
                <a:lnTo>
                  <a:pt x="766" y="1149"/>
                </a:lnTo>
                <a:lnTo>
                  <a:pt x="766" y="97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 dirty="0"/>
          </a:p>
        </p:txBody>
      </p:sp>
      <p:sp>
        <p:nvSpPr>
          <p:cNvPr id="82" name="Freeform 30">
            <a:extLst>
              <a:ext uri="{FF2B5EF4-FFF2-40B4-BE49-F238E27FC236}">
                <a16:creationId xmlns:a16="http://schemas.microsoft.com/office/drawing/2014/main" id="{3FEB0797-3AAD-D5F6-1434-9A002CCD6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0840" y="7869856"/>
            <a:ext cx="746458" cy="672236"/>
          </a:xfrm>
          <a:custGeom>
            <a:avLst/>
            <a:gdLst>
              <a:gd name="T0" fmla="*/ 2147483646 w 1554"/>
              <a:gd name="T1" fmla="*/ 2147483646 h 1399"/>
              <a:gd name="T2" fmla="*/ 2147483646 w 1554"/>
              <a:gd name="T3" fmla="*/ 0 h 1399"/>
              <a:gd name="T4" fmla="*/ 2147483646 w 1554"/>
              <a:gd name="T5" fmla="*/ 0 h 1399"/>
              <a:gd name="T6" fmla="*/ 2147483646 w 1554"/>
              <a:gd name="T7" fmla="*/ 2147483646 h 1399"/>
              <a:gd name="T8" fmla="*/ 0 w 1554"/>
              <a:gd name="T9" fmla="*/ 2147483646 h 1399"/>
              <a:gd name="T10" fmla="*/ 0 w 1554"/>
              <a:gd name="T11" fmla="*/ 2147483646 h 1399"/>
              <a:gd name="T12" fmla="*/ 2147483646 w 1554"/>
              <a:gd name="T13" fmla="*/ 2147483646 h 1399"/>
              <a:gd name="T14" fmla="*/ 2147483646 w 1554"/>
              <a:gd name="T15" fmla="*/ 2147483646 h 1399"/>
              <a:gd name="T16" fmla="*/ 2147483646 w 1554"/>
              <a:gd name="T17" fmla="*/ 2147483646 h 1399"/>
              <a:gd name="T18" fmla="*/ 2147483646 w 1554"/>
              <a:gd name="T19" fmla="*/ 2147483646 h 1399"/>
              <a:gd name="T20" fmla="*/ 2147483646 w 1554"/>
              <a:gd name="T21" fmla="*/ 2147483646 h 1399"/>
              <a:gd name="T22" fmla="*/ 2147483646 w 1554"/>
              <a:gd name="T23" fmla="*/ 2147483646 h 1399"/>
              <a:gd name="T24" fmla="*/ 2147483646 w 1554"/>
              <a:gd name="T25" fmla="*/ 2147483646 h 1399"/>
              <a:gd name="T26" fmla="*/ 2147483646 w 1554"/>
              <a:gd name="T27" fmla="*/ 2147483646 h 1399"/>
              <a:gd name="T28" fmla="*/ 2147483646 w 1554"/>
              <a:gd name="T29" fmla="*/ 2147483646 h 1399"/>
              <a:gd name="T30" fmla="*/ 2147483646 w 1554"/>
              <a:gd name="T31" fmla="*/ 2147483646 h 1399"/>
              <a:gd name="T32" fmla="*/ 2147483646 w 1554"/>
              <a:gd name="T33" fmla="*/ 2147483646 h 1399"/>
              <a:gd name="T34" fmla="*/ 2147483646 w 1554"/>
              <a:gd name="T35" fmla="*/ 2147483646 h 1399"/>
              <a:gd name="T36" fmla="*/ 2147483646 w 1554"/>
              <a:gd name="T37" fmla="*/ 2147483646 h 1399"/>
              <a:gd name="T38" fmla="*/ 2147483646 w 1554"/>
              <a:gd name="T39" fmla="*/ 2147483646 h 1399"/>
              <a:gd name="T40" fmla="*/ 2147483646 w 1554"/>
              <a:gd name="T41" fmla="*/ 2147483646 h 1399"/>
              <a:gd name="T42" fmla="*/ 2147483646 w 1554"/>
              <a:gd name="T43" fmla="*/ 2147483646 h 1399"/>
              <a:gd name="T44" fmla="*/ 2147483646 w 1554"/>
              <a:gd name="T45" fmla="*/ 2147483646 h 1399"/>
              <a:gd name="T46" fmla="*/ 2147483646 w 1554"/>
              <a:gd name="T47" fmla="*/ 2147483646 h 139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554" h="1399">
                <a:moveTo>
                  <a:pt x="1089" y="622"/>
                </a:moveTo>
                <a:lnTo>
                  <a:pt x="1089" y="0"/>
                </a:lnTo>
                <a:lnTo>
                  <a:pt x="467" y="0"/>
                </a:lnTo>
                <a:lnTo>
                  <a:pt x="467" y="467"/>
                </a:lnTo>
                <a:lnTo>
                  <a:pt x="0" y="467"/>
                </a:lnTo>
                <a:lnTo>
                  <a:pt x="0" y="1398"/>
                </a:lnTo>
                <a:lnTo>
                  <a:pt x="1553" y="1398"/>
                </a:lnTo>
                <a:lnTo>
                  <a:pt x="1553" y="622"/>
                </a:lnTo>
                <a:lnTo>
                  <a:pt x="1089" y="622"/>
                </a:lnTo>
                <a:close/>
                <a:moveTo>
                  <a:pt x="622" y="155"/>
                </a:moveTo>
                <a:lnTo>
                  <a:pt x="932" y="155"/>
                </a:lnTo>
                <a:lnTo>
                  <a:pt x="932" y="1243"/>
                </a:lnTo>
                <a:lnTo>
                  <a:pt x="622" y="1243"/>
                </a:lnTo>
                <a:lnTo>
                  <a:pt x="622" y="155"/>
                </a:lnTo>
                <a:close/>
                <a:moveTo>
                  <a:pt x="158" y="622"/>
                </a:moveTo>
                <a:lnTo>
                  <a:pt x="467" y="622"/>
                </a:lnTo>
                <a:lnTo>
                  <a:pt x="467" y="1243"/>
                </a:lnTo>
                <a:lnTo>
                  <a:pt x="158" y="1243"/>
                </a:lnTo>
                <a:lnTo>
                  <a:pt x="158" y="622"/>
                </a:lnTo>
                <a:close/>
                <a:moveTo>
                  <a:pt x="1401" y="1243"/>
                </a:moveTo>
                <a:lnTo>
                  <a:pt x="1091" y="1243"/>
                </a:lnTo>
                <a:lnTo>
                  <a:pt x="1091" y="776"/>
                </a:lnTo>
                <a:lnTo>
                  <a:pt x="1401" y="776"/>
                </a:lnTo>
                <a:lnTo>
                  <a:pt x="1401" y="124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83" name="Freeform 37">
            <a:extLst>
              <a:ext uri="{FF2B5EF4-FFF2-40B4-BE49-F238E27FC236}">
                <a16:creationId xmlns:a16="http://schemas.microsoft.com/office/drawing/2014/main" id="{E40F48AA-4A2C-908A-6B3C-B75DB91544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75374" y="7831686"/>
            <a:ext cx="684958" cy="748578"/>
          </a:xfrm>
          <a:custGeom>
            <a:avLst/>
            <a:gdLst>
              <a:gd name="T0" fmla="*/ 133414723 w 1602"/>
              <a:gd name="T1" fmla="*/ 21836570 h 1751"/>
              <a:gd name="T2" fmla="*/ 83102494 w 1602"/>
              <a:gd name="T3" fmla="*/ 8714017 h 1751"/>
              <a:gd name="T4" fmla="*/ 26232213 w 1602"/>
              <a:gd name="T5" fmla="*/ 19683669 h 1751"/>
              <a:gd name="T6" fmla="*/ 83102494 w 1602"/>
              <a:gd name="T7" fmla="*/ 0 h 1751"/>
              <a:gd name="T8" fmla="*/ 137820900 w 1602"/>
              <a:gd name="T9" fmla="*/ 19683669 h 1751"/>
              <a:gd name="T10" fmla="*/ 6558053 w 1602"/>
              <a:gd name="T11" fmla="*/ 70020017 h 1751"/>
              <a:gd name="T12" fmla="*/ 4406177 w 1602"/>
              <a:gd name="T13" fmla="*/ 67764703 h 1751"/>
              <a:gd name="T14" fmla="*/ 34941822 w 1602"/>
              <a:gd name="T15" fmla="*/ 32805901 h 1751"/>
              <a:gd name="T16" fmla="*/ 161901236 w 1602"/>
              <a:gd name="T17" fmla="*/ 61305999 h 1751"/>
              <a:gd name="T18" fmla="*/ 155240759 w 1602"/>
              <a:gd name="T19" fmla="*/ 67764703 h 1751"/>
              <a:gd name="T20" fmla="*/ 39347999 w 1602"/>
              <a:gd name="T21" fmla="*/ 41519918 h 1751"/>
              <a:gd name="T22" fmla="*/ 6558053 w 1602"/>
              <a:gd name="T23" fmla="*/ 70020017 h 1751"/>
              <a:gd name="T24" fmla="*/ 61174034 w 1602"/>
              <a:gd name="T25" fmla="*/ 177254469 h 1751"/>
              <a:gd name="T26" fmla="*/ 41602620 w 1602"/>
              <a:gd name="T27" fmla="*/ 153162585 h 1751"/>
              <a:gd name="T28" fmla="*/ 83102494 w 1602"/>
              <a:gd name="T29" fmla="*/ 65611802 h 1751"/>
              <a:gd name="T30" fmla="*/ 129008546 w 1602"/>
              <a:gd name="T31" fmla="*/ 118101371 h 1751"/>
              <a:gd name="T32" fmla="*/ 83102494 w 1602"/>
              <a:gd name="T33" fmla="*/ 74325819 h 1751"/>
              <a:gd name="T34" fmla="*/ 48160353 w 1602"/>
              <a:gd name="T35" fmla="*/ 148754371 h 1751"/>
              <a:gd name="T36" fmla="*/ 65580211 w 1602"/>
              <a:gd name="T37" fmla="*/ 174998835 h 1751"/>
              <a:gd name="T38" fmla="*/ 126856670 w 1602"/>
              <a:gd name="T39" fmla="*/ 161876603 h 1751"/>
              <a:gd name="T40" fmla="*/ 98472901 w 1602"/>
              <a:gd name="T41" fmla="*/ 153162585 h 1751"/>
              <a:gd name="T42" fmla="*/ 80950618 w 1602"/>
              <a:gd name="T43" fmla="*/ 109387034 h 1751"/>
              <a:gd name="T44" fmla="*/ 102776654 w 1602"/>
              <a:gd name="T45" fmla="*/ 144345836 h 1751"/>
              <a:gd name="T46" fmla="*/ 135566599 w 1602"/>
              <a:gd name="T47" fmla="*/ 151009684 h 1751"/>
              <a:gd name="T48" fmla="*/ 137820900 w 1602"/>
              <a:gd name="T49" fmla="*/ 159723702 h 1751"/>
              <a:gd name="T50" fmla="*/ 109334707 w 1602"/>
              <a:gd name="T51" fmla="*/ 179407370 h 1751"/>
              <a:gd name="T52" fmla="*/ 107182831 w 1602"/>
              <a:gd name="T53" fmla="*/ 179407370 h 1751"/>
              <a:gd name="T54" fmla="*/ 54718406 w 1602"/>
              <a:gd name="T55" fmla="*/ 113795568 h 1751"/>
              <a:gd name="T56" fmla="*/ 109334707 w 1602"/>
              <a:gd name="T57" fmla="*/ 113795568 h 1751"/>
              <a:gd name="T58" fmla="*/ 146530829 w 1602"/>
              <a:gd name="T59" fmla="*/ 113795568 h 1751"/>
              <a:gd name="T60" fmla="*/ 21928460 w 1602"/>
              <a:gd name="T61" fmla="*/ 87550784 h 1751"/>
              <a:gd name="T62" fmla="*/ 24080336 w 1602"/>
              <a:gd name="T63" fmla="*/ 146498737 h 1751"/>
              <a:gd name="T64" fmla="*/ 15267982 w 1602"/>
              <a:gd name="T65" fmla="*/ 148754371 h 1751"/>
              <a:gd name="T66" fmla="*/ 15267982 w 1602"/>
              <a:gd name="T67" fmla="*/ 85295470 h 1751"/>
              <a:gd name="T68" fmla="*/ 155240759 w 1602"/>
              <a:gd name="T69" fmla="*/ 113795568 h 1751"/>
              <a:gd name="T70" fmla="*/ 100624778 w 1602"/>
              <a:gd name="T71" fmla="*/ 113795568 h 1751"/>
              <a:gd name="T72" fmla="*/ 63428335 w 1602"/>
              <a:gd name="T73" fmla="*/ 113795568 h 1751"/>
              <a:gd name="T74" fmla="*/ 109334707 w 1602"/>
              <a:gd name="T75" fmla="*/ 170590620 h 1751"/>
              <a:gd name="T76" fmla="*/ 109334707 w 1602"/>
              <a:gd name="T77" fmla="*/ 179407370 h 175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02" h="1751">
                <a:moveTo>
                  <a:pt x="1302" y="213"/>
                </a:moveTo>
                <a:lnTo>
                  <a:pt x="1302" y="213"/>
                </a:lnTo>
                <a:cubicBezTo>
                  <a:pt x="1302" y="213"/>
                  <a:pt x="1302" y="213"/>
                  <a:pt x="1280" y="213"/>
                </a:cubicBezTo>
                <a:cubicBezTo>
                  <a:pt x="1131" y="128"/>
                  <a:pt x="982" y="85"/>
                  <a:pt x="811" y="85"/>
                </a:cubicBezTo>
                <a:cubicBezTo>
                  <a:pt x="640" y="85"/>
                  <a:pt x="470" y="128"/>
                  <a:pt x="320" y="213"/>
                </a:cubicBezTo>
                <a:cubicBezTo>
                  <a:pt x="299" y="234"/>
                  <a:pt x="278" y="213"/>
                  <a:pt x="256" y="192"/>
                </a:cubicBezTo>
                <a:cubicBezTo>
                  <a:pt x="256" y="171"/>
                  <a:pt x="256" y="149"/>
                  <a:pt x="278" y="128"/>
                </a:cubicBezTo>
                <a:cubicBezTo>
                  <a:pt x="449" y="42"/>
                  <a:pt x="619" y="0"/>
                  <a:pt x="811" y="0"/>
                </a:cubicBezTo>
                <a:cubicBezTo>
                  <a:pt x="982" y="0"/>
                  <a:pt x="1153" y="42"/>
                  <a:pt x="1323" y="128"/>
                </a:cubicBezTo>
                <a:cubicBezTo>
                  <a:pt x="1345" y="149"/>
                  <a:pt x="1366" y="171"/>
                  <a:pt x="1345" y="192"/>
                </a:cubicBezTo>
                <a:cubicBezTo>
                  <a:pt x="1345" y="213"/>
                  <a:pt x="1323" y="213"/>
                  <a:pt x="1302" y="213"/>
                </a:cubicBezTo>
                <a:close/>
                <a:moveTo>
                  <a:pt x="64" y="683"/>
                </a:moveTo>
                <a:lnTo>
                  <a:pt x="64" y="683"/>
                </a:lnTo>
                <a:cubicBezTo>
                  <a:pt x="43" y="683"/>
                  <a:pt x="43" y="683"/>
                  <a:pt x="43" y="661"/>
                </a:cubicBezTo>
                <a:cubicBezTo>
                  <a:pt x="21" y="661"/>
                  <a:pt x="0" y="619"/>
                  <a:pt x="21" y="598"/>
                </a:cubicBezTo>
                <a:cubicBezTo>
                  <a:pt x="107" y="490"/>
                  <a:pt x="214" y="384"/>
                  <a:pt x="341" y="320"/>
                </a:cubicBezTo>
                <a:cubicBezTo>
                  <a:pt x="619" y="171"/>
                  <a:pt x="982" y="171"/>
                  <a:pt x="1259" y="320"/>
                </a:cubicBezTo>
                <a:cubicBezTo>
                  <a:pt x="1388" y="384"/>
                  <a:pt x="1494" y="490"/>
                  <a:pt x="1580" y="598"/>
                </a:cubicBezTo>
                <a:cubicBezTo>
                  <a:pt x="1601" y="619"/>
                  <a:pt x="1580" y="661"/>
                  <a:pt x="1580" y="661"/>
                </a:cubicBezTo>
                <a:cubicBezTo>
                  <a:pt x="1558" y="683"/>
                  <a:pt x="1515" y="683"/>
                  <a:pt x="1515" y="661"/>
                </a:cubicBezTo>
                <a:cubicBezTo>
                  <a:pt x="1430" y="555"/>
                  <a:pt x="1323" y="469"/>
                  <a:pt x="1217" y="405"/>
                </a:cubicBezTo>
                <a:cubicBezTo>
                  <a:pt x="961" y="277"/>
                  <a:pt x="640" y="277"/>
                  <a:pt x="384" y="405"/>
                </a:cubicBezTo>
                <a:cubicBezTo>
                  <a:pt x="278" y="469"/>
                  <a:pt x="171" y="555"/>
                  <a:pt x="85" y="661"/>
                </a:cubicBezTo>
                <a:lnTo>
                  <a:pt x="64" y="683"/>
                </a:lnTo>
                <a:close/>
                <a:moveTo>
                  <a:pt x="597" y="1729"/>
                </a:moveTo>
                <a:lnTo>
                  <a:pt x="597" y="1729"/>
                </a:lnTo>
                <a:cubicBezTo>
                  <a:pt x="597" y="1729"/>
                  <a:pt x="576" y="1729"/>
                  <a:pt x="576" y="1707"/>
                </a:cubicBezTo>
                <a:cubicBezTo>
                  <a:pt x="491" y="1643"/>
                  <a:pt x="449" y="1600"/>
                  <a:pt x="406" y="1494"/>
                </a:cubicBezTo>
                <a:cubicBezTo>
                  <a:pt x="341" y="1387"/>
                  <a:pt x="299" y="1238"/>
                  <a:pt x="299" y="1110"/>
                </a:cubicBezTo>
                <a:cubicBezTo>
                  <a:pt x="299" y="854"/>
                  <a:pt x="534" y="640"/>
                  <a:pt x="811" y="640"/>
                </a:cubicBezTo>
                <a:cubicBezTo>
                  <a:pt x="1067" y="640"/>
                  <a:pt x="1302" y="854"/>
                  <a:pt x="1302" y="1110"/>
                </a:cubicBezTo>
                <a:cubicBezTo>
                  <a:pt x="1302" y="1131"/>
                  <a:pt x="1280" y="1152"/>
                  <a:pt x="1259" y="1152"/>
                </a:cubicBezTo>
                <a:cubicBezTo>
                  <a:pt x="1238" y="1152"/>
                  <a:pt x="1217" y="1131"/>
                  <a:pt x="1217" y="1110"/>
                </a:cubicBezTo>
                <a:cubicBezTo>
                  <a:pt x="1217" y="896"/>
                  <a:pt x="1024" y="725"/>
                  <a:pt x="811" y="725"/>
                </a:cubicBezTo>
                <a:cubicBezTo>
                  <a:pt x="576" y="725"/>
                  <a:pt x="406" y="896"/>
                  <a:pt x="406" y="1110"/>
                </a:cubicBezTo>
                <a:cubicBezTo>
                  <a:pt x="406" y="1238"/>
                  <a:pt x="427" y="1344"/>
                  <a:pt x="470" y="1451"/>
                </a:cubicBezTo>
                <a:cubicBezTo>
                  <a:pt x="534" y="1537"/>
                  <a:pt x="576" y="1579"/>
                  <a:pt x="640" y="1664"/>
                </a:cubicBezTo>
                <a:cubicBezTo>
                  <a:pt x="662" y="1664"/>
                  <a:pt x="662" y="1707"/>
                  <a:pt x="640" y="1707"/>
                </a:cubicBezTo>
                <a:cubicBezTo>
                  <a:pt x="619" y="1729"/>
                  <a:pt x="619" y="1729"/>
                  <a:pt x="597" y="1729"/>
                </a:cubicBezTo>
                <a:close/>
                <a:moveTo>
                  <a:pt x="1238" y="1579"/>
                </a:moveTo>
                <a:lnTo>
                  <a:pt x="1238" y="1579"/>
                </a:lnTo>
                <a:cubicBezTo>
                  <a:pt x="1131" y="1579"/>
                  <a:pt x="1046" y="1537"/>
                  <a:pt x="961" y="1494"/>
                </a:cubicBezTo>
                <a:cubicBezTo>
                  <a:pt x="832" y="1408"/>
                  <a:pt x="747" y="1259"/>
                  <a:pt x="747" y="1110"/>
                </a:cubicBezTo>
                <a:cubicBezTo>
                  <a:pt x="747" y="1088"/>
                  <a:pt x="768" y="1067"/>
                  <a:pt x="790" y="1067"/>
                </a:cubicBezTo>
                <a:cubicBezTo>
                  <a:pt x="832" y="1067"/>
                  <a:pt x="832" y="1088"/>
                  <a:pt x="832" y="1110"/>
                </a:cubicBezTo>
                <a:cubicBezTo>
                  <a:pt x="832" y="1238"/>
                  <a:pt x="897" y="1344"/>
                  <a:pt x="1003" y="1408"/>
                </a:cubicBezTo>
                <a:cubicBezTo>
                  <a:pt x="1067" y="1451"/>
                  <a:pt x="1153" y="1473"/>
                  <a:pt x="1238" y="1473"/>
                </a:cubicBezTo>
                <a:cubicBezTo>
                  <a:pt x="1259" y="1473"/>
                  <a:pt x="1280" y="1473"/>
                  <a:pt x="1323" y="1473"/>
                </a:cubicBezTo>
                <a:cubicBezTo>
                  <a:pt x="1345" y="1473"/>
                  <a:pt x="1366" y="1494"/>
                  <a:pt x="1366" y="1515"/>
                </a:cubicBezTo>
                <a:cubicBezTo>
                  <a:pt x="1388" y="1537"/>
                  <a:pt x="1366" y="1558"/>
                  <a:pt x="1345" y="1558"/>
                </a:cubicBezTo>
                <a:cubicBezTo>
                  <a:pt x="1280" y="1558"/>
                  <a:pt x="1238" y="1579"/>
                  <a:pt x="1238" y="1579"/>
                </a:cubicBezTo>
                <a:close/>
                <a:moveTo>
                  <a:pt x="1067" y="1750"/>
                </a:moveTo>
                <a:lnTo>
                  <a:pt x="1067" y="1750"/>
                </a:lnTo>
                <a:cubicBezTo>
                  <a:pt x="1046" y="1750"/>
                  <a:pt x="1046" y="1750"/>
                  <a:pt x="1046" y="1750"/>
                </a:cubicBezTo>
                <a:cubicBezTo>
                  <a:pt x="897" y="1707"/>
                  <a:pt x="811" y="1664"/>
                  <a:pt x="726" y="1558"/>
                </a:cubicBezTo>
                <a:cubicBezTo>
                  <a:pt x="597" y="1451"/>
                  <a:pt x="534" y="1281"/>
                  <a:pt x="534" y="1110"/>
                </a:cubicBezTo>
                <a:cubicBezTo>
                  <a:pt x="534" y="960"/>
                  <a:pt x="662" y="854"/>
                  <a:pt x="790" y="854"/>
                </a:cubicBezTo>
                <a:cubicBezTo>
                  <a:pt x="939" y="854"/>
                  <a:pt x="1067" y="960"/>
                  <a:pt x="1067" y="1110"/>
                </a:cubicBezTo>
                <a:cubicBezTo>
                  <a:pt x="1067" y="1195"/>
                  <a:pt x="1153" y="1281"/>
                  <a:pt x="1259" y="1281"/>
                </a:cubicBezTo>
                <a:cubicBezTo>
                  <a:pt x="1345" y="1281"/>
                  <a:pt x="1430" y="1195"/>
                  <a:pt x="1430" y="1110"/>
                </a:cubicBezTo>
                <a:cubicBezTo>
                  <a:pt x="1430" y="768"/>
                  <a:pt x="1153" y="512"/>
                  <a:pt x="790" y="512"/>
                </a:cubicBezTo>
                <a:cubicBezTo>
                  <a:pt x="555" y="512"/>
                  <a:pt x="320" y="640"/>
                  <a:pt x="214" y="854"/>
                </a:cubicBezTo>
                <a:cubicBezTo>
                  <a:pt x="192" y="939"/>
                  <a:pt x="171" y="1024"/>
                  <a:pt x="171" y="1110"/>
                </a:cubicBezTo>
                <a:cubicBezTo>
                  <a:pt x="171" y="1173"/>
                  <a:pt x="171" y="1281"/>
                  <a:pt x="235" y="1429"/>
                </a:cubicBezTo>
                <a:cubicBezTo>
                  <a:pt x="235" y="1451"/>
                  <a:pt x="235" y="1473"/>
                  <a:pt x="214" y="1473"/>
                </a:cubicBezTo>
                <a:cubicBezTo>
                  <a:pt x="171" y="1494"/>
                  <a:pt x="149" y="1473"/>
                  <a:pt x="149" y="1451"/>
                </a:cubicBezTo>
                <a:cubicBezTo>
                  <a:pt x="107" y="1344"/>
                  <a:pt x="85" y="1216"/>
                  <a:pt x="85" y="1110"/>
                </a:cubicBezTo>
                <a:cubicBezTo>
                  <a:pt x="85" y="1003"/>
                  <a:pt x="107" y="917"/>
                  <a:pt x="149" y="832"/>
                </a:cubicBezTo>
                <a:cubicBezTo>
                  <a:pt x="256" y="576"/>
                  <a:pt x="512" y="427"/>
                  <a:pt x="790" y="427"/>
                </a:cubicBezTo>
                <a:cubicBezTo>
                  <a:pt x="1195" y="427"/>
                  <a:pt x="1515" y="725"/>
                  <a:pt x="1515" y="1110"/>
                </a:cubicBezTo>
                <a:cubicBezTo>
                  <a:pt x="1515" y="1238"/>
                  <a:pt x="1409" y="1366"/>
                  <a:pt x="1259" y="1366"/>
                </a:cubicBezTo>
                <a:cubicBezTo>
                  <a:pt x="1110" y="1366"/>
                  <a:pt x="982" y="1238"/>
                  <a:pt x="982" y="1110"/>
                </a:cubicBezTo>
                <a:cubicBezTo>
                  <a:pt x="982" y="1003"/>
                  <a:pt x="897" y="939"/>
                  <a:pt x="790" y="939"/>
                </a:cubicBezTo>
                <a:cubicBezTo>
                  <a:pt x="704" y="939"/>
                  <a:pt x="619" y="1003"/>
                  <a:pt x="619" y="1110"/>
                </a:cubicBezTo>
                <a:cubicBezTo>
                  <a:pt x="619" y="1259"/>
                  <a:pt x="683" y="1387"/>
                  <a:pt x="790" y="1494"/>
                </a:cubicBezTo>
                <a:cubicBezTo>
                  <a:pt x="875" y="1579"/>
                  <a:pt x="939" y="1622"/>
                  <a:pt x="1067" y="1664"/>
                </a:cubicBezTo>
                <a:cubicBezTo>
                  <a:pt x="1089" y="1664"/>
                  <a:pt x="1110" y="1686"/>
                  <a:pt x="1089" y="1707"/>
                </a:cubicBezTo>
                <a:cubicBezTo>
                  <a:pt x="1089" y="1729"/>
                  <a:pt x="1067" y="1750"/>
                  <a:pt x="1067" y="1750"/>
                </a:cubicBezTo>
                <a:close/>
              </a:path>
            </a:pathLst>
          </a:custGeom>
          <a:solidFill>
            <a:schemeClr val="bg2"/>
          </a:solidFill>
          <a:ln w="12700" cap="flat">
            <a:solidFill>
              <a:schemeClr val="bg2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84" name="Freeform 16">
            <a:extLst>
              <a:ext uri="{FF2B5EF4-FFF2-40B4-BE49-F238E27FC236}">
                <a16:creationId xmlns:a16="http://schemas.microsoft.com/office/drawing/2014/main" id="{83B5A98E-84F7-B8A7-479B-683C5EE78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142" y="7754284"/>
            <a:ext cx="680718" cy="90338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AD095857-542C-A36E-4CBC-2CD6B69313BF}"/>
              </a:ext>
            </a:extLst>
          </p:cNvPr>
          <p:cNvSpPr/>
          <p:nvPr/>
        </p:nvSpPr>
        <p:spPr>
          <a:xfrm>
            <a:off x="4786009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0474BAF1-60B8-8B81-F302-369B6074B20E}"/>
              </a:ext>
            </a:extLst>
          </p:cNvPr>
          <p:cNvSpPr/>
          <p:nvPr/>
        </p:nvSpPr>
        <p:spPr>
          <a:xfrm rot="10800000" flipV="1">
            <a:off x="7288882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0DDDF4CC-0DAB-E9F4-AFD2-777F69E40D86}"/>
              </a:ext>
            </a:extLst>
          </p:cNvPr>
          <p:cNvSpPr/>
          <p:nvPr/>
        </p:nvSpPr>
        <p:spPr>
          <a:xfrm>
            <a:off x="9791755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BBD6B941-CE24-D1C6-C1D9-9D2EFEA6DDBD}"/>
              </a:ext>
            </a:extLst>
          </p:cNvPr>
          <p:cNvSpPr/>
          <p:nvPr/>
        </p:nvSpPr>
        <p:spPr>
          <a:xfrm rot="10800000" flipV="1">
            <a:off x="12294628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F9F2EB0-5468-2F3B-89F9-BB651287B776}"/>
              </a:ext>
            </a:extLst>
          </p:cNvPr>
          <p:cNvSpPr/>
          <p:nvPr/>
        </p:nvSpPr>
        <p:spPr>
          <a:xfrm>
            <a:off x="14797501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06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0E88A44D-2EA3-4759-348C-51C45BACAF68}"/>
              </a:ext>
            </a:extLst>
          </p:cNvPr>
          <p:cNvSpPr/>
          <p:nvPr/>
        </p:nvSpPr>
        <p:spPr>
          <a:xfrm rot="10800000" flipV="1">
            <a:off x="17300374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07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2CC94E67-0F24-7C81-2DD0-FC82A3391816}"/>
              </a:ext>
            </a:extLst>
          </p:cNvPr>
          <p:cNvSpPr/>
          <p:nvPr/>
        </p:nvSpPr>
        <p:spPr>
          <a:xfrm>
            <a:off x="19803249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08</a:t>
            </a: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A6C99D54-5EC3-625C-59F8-213729E4B1DC}"/>
              </a:ext>
            </a:extLst>
          </p:cNvPr>
          <p:cNvSpPr/>
          <p:nvPr/>
        </p:nvSpPr>
        <p:spPr>
          <a:xfrm rot="10800000" flipV="1">
            <a:off x="2283136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2361214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/>
          <p:bldP spid="47" grpId="0"/>
          <p:bldP spid="48" grpId="0" animBg="1"/>
          <p:bldP spid="49" grpId="0"/>
          <p:bldP spid="50" grpId="0"/>
          <p:bldP spid="51" grpId="0" animBg="1"/>
          <p:bldP spid="52" grpId="0"/>
          <p:bldP spid="53" grpId="0"/>
          <p:bldP spid="54" grpId="0" animBg="1"/>
          <p:bldP spid="55" grpId="0"/>
          <p:bldP spid="56" grpId="0"/>
          <p:bldP spid="57" grpId="0" animBg="1"/>
          <p:bldP spid="58" grpId="0"/>
          <p:bldP spid="59" grpId="0"/>
          <p:bldP spid="60" grpId="0" animBg="1"/>
          <p:bldP spid="61" grpId="0"/>
          <p:bldP spid="62" grpId="0"/>
          <p:bldP spid="63" grpId="0" animBg="1"/>
          <p:bldP spid="64" grpId="0"/>
          <p:bldP spid="65" grpId="0"/>
          <p:bldP spid="66" grpId="0" animBg="1"/>
          <p:bldP spid="67" grpId="0"/>
          <p:bldP spid="68" grpId="0"/>
          <p:bldP spid="70" grpId="0"/>
          <p:bldP spid="71" grpId="0"/>
          <p:bldP spid="76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/>
          <p:bldP spid="47" grpId="0"/>
          <p:bldP spid="48" grpId="0" animBg="1"/>
          <p:bldP spid="49" grpId="0"/>
          <p:bldP spid="50" grpId="0"/>
          <p:bldP spid="51" grpId="0" animBg="1"/>
          <p:bldP spid="52" grpId="0"/>
          <p:bldP spid="53" grpId="0"/>
          <p:bldP spid="54" grpId="0" animBg="1"/>
          <p:bldP spid="55" grpId="0"/>
          <p:bldP spid="56" grpId="0"/>
          <p:bldP spid="57" grpId="0" animBg="1"/>
          <p:bldP spid="58" grpId="0"/>
          <p:bldP spid="59" grpId="0"/>
          <p:bldP spid="60" grpId="0" animBg="1"/>
          <p:bldP spid="61" grpId="0"/>
          <p:bldP spid="62" grpId="0"/>
          <p:bldP spid="63" grpId="0" animBg="1"/>
          <p:bldP spid="64" grpId="0"/>
          <p:bldP spid="65" grpId="0"/>
          <p:bldP spid="66" grpId="0" animBg="1"/>
          <p:bldP spid="67" grpId="0"/>
          <p:bldP spid="68" grpId="0"/>
          <p:bldP spid="70" grpId="0"/>
          <p:bldP spid="71" grpId="0"/>
          <p:bldP spid="76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8158EB89-D1BE-B0AC-0345-FC2DE25CCEA7}"/>
              </a:ext>
            </a:extLst>
          </p:cNvPr>
          <p:cNvSpPr/>
          <p:nvPr/>
        </p:nvSpPr>
        <p:spPr>
          <a:xfrm>
            <a:off x="4254990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C616643-3EFC-7DED-6978-EF1C5FA9A8B9}"/>
              </a:ext>
            </a:extLst>
          </p:cNvPr>
          <p:cNvSpPr txBox="1"/>
          <p:nvPr/>
        </p:nvSpPr>
        <p:spPr>
          <a:xfrm rot="10800000" flipV="1">
            <a:off x="4385019" y="10903045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Đánh giá năng lực kỹ thuật và nguồn lực nội bộ.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3D93C059-FCCB-E092-5EAF-B460375D8D20}"/>
              </a:ext>
            </a:extLst>
          </p:cNvPr>
          <p:cNvSpPr txBox="1"/>
          <p:nvPr/>
        </p:nvSpPr>
        <p:spPr>
          <a:xfrm rot="10800000" flipV="1">
            <a:off x="4268844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Assess Capability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4B13CFD5-469D-DB26-BD06-5BB9958B767F}"/>
              </a:ext>
            </a:extLst>
          </p:cNvPr>
          <p:cNvSpPr/>
          <p:nvPr/>
        </p:nvSpPr>
        <p:spPr>
          <a:xfrm flipV="1">
            <a:off x="6757863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399915F1-38DF-9DB5-3598-7D843EB33E83}"/>
              </a:ext>
            </a:extLst>
          </p:cNvPr>
          <p:cNvSpPr txBox="1"/>
          <p:nvPr/>
        </p:nvSpPr>
        <p:spPr>
          <a:xfrm>
            <a:off x="6887892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Xác định điểm cần cải thiện qua dữ liệu và phản hồi.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8E93639-EAFB-02F3-D658-9585E87769DE}"/>
              </a:ext>
            </a:extLst>
          </p:cNvPr>
          <p:cNvSpPr txBox="1"/>
          <p:nvPr/>
        </p:nvSpPr>
        <p:spPr>
          <a:xfrm>
            <a:off x="6771716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Identify Needs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0CA7CDD2-795F-D5BD-1620-D0F72C59A2D9}"/>
              </a:ext>
            </a:extLst>
          </p:cNvPr>
          <p:cNvSpPr/>
          <p:nvPr/>
        </p:nvSpPr>
        <p:spPr>
          <a:xfrm>
            <a:off x="9260736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728E34F3-70A9-DFAD-1F27-785F14FDBEDB}"/>
              </a:ext>
            </a:extLst>
          </p:cNvPr>
          <p:cNvSpPr txBox="1"/>
          <p:nvPr/>
        </p:nvSpPr>
        <p:spPr>
          <a:xfrm rot="10800000" flipV="1">
            <a:off x="9390765" y="10903045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Lựa chọn </a:t>
            </a:r>
            <a:r>
              <a:rPr lang="en-US" sz="2000" dirty="0" err="1">
                <a:solidFill>
                  <a:schemeClr val="tx2"/>
                </a:solidFill>
              </a:rPr>
              <a:t>các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vi-VN" sz="2000" dirty="0">
                <a:solidFill>
                  <a:schemeClr val="tx2"/>
                </a:solidFill>
              </a:rPr>
              <a:t>nền tảng</a:t>
            </a:r>
            <a:r>
              <a:rPr lang="en-US" sz="2000" dirty="0">
                <a:solidFill>
                  <a:schemeClr val="tx2"/>
                </a:solidFill>
              </a:rPr>
              <a:t>, </a:t>
            </a:r>
            <a:r>
              <a:rPr lang="vi-VN" sz="2000" dirty="0">
                <a:solidFill>
                  <a:schemeClr val="tx2"/>
                </a:solidFill>
              </a:rPr>
              <a:t>công nghệ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và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công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cụ</a:t>
            </a:r>
            <a:r>
              <a:rPr lang="vi-VN" sz="2000" dirty="0">
                <a:solidFill>
                  <a:schemeClr val="tx2"/>
                </a:solidFill>
              </a:rPr>
              <a:t> phù hợp.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3381DDF0-E10B-7B5F-BA78-CCF1D84562C8}"/>
              </a:ext>
            </a:extLst>
          </p:cNvPr>
          <p:cNvSpPr txBox="1"/>
          <p:nvPr/>
        </p:nvSpPr>
        <p:spPr>
          <a:xfrm rot="10800000" flipV="1">
            <a:off x="9274590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Choose Tools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2695A0B3-D2C4-F8D0-8606-43C9CBCCD08C}"/>
              </a:ext>
            </a:extLst>
          </p:cNvPr>
          <p:cNvSpPr/>
          <p:nvPr/>
        </p:nvSpPr>
        <p:spPr>
          <a:xfrm flipV="1">
            <a:off x="11763609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4EFE862-AFA5-1340-CCEC-A9CCD8E4D039}"/>
              </a:ext>
            </a:extLst>
          </p:cNvPr>
          <p:cNvSpPr txBox="1"/>
          <p:nvPr/>
        </p:nvSpPr>
        <p:spPr>
          <a:xfrm>
            <a:off x="11893638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Thử nghiệm giải pháp trong phạm vi nhỏ.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F05BBC6-A089-F807-FE66-30B339DECEDF}"/>
              </a:ext>
            </a:extLst>
          </p:cNvPr>
          <p:cNvSpPr txBox="1"/>
          <p:nvPr/>
        </p:nvSpPr>
        <p:spPr>
          <a:xfrm>
            <a:off x="11777462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Pilot Project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AE58DFD9-3D48-E701-408D-F0ACA0F115CC}"/>
              </a:ext>
            </a:extLst>
          </p:cNvPr>
          <p:cNvSpPr/>
          <p:nvPr/>
        </p:nvSpPr>
        <p:spPr>
          <a:xfrm>
            <a:off x="14266482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800ECF3B-1489-1072-04F5-79BD1F2E6138}"/>
              </a:ext>
            </a:extLst>
          </p:cNvPr>
          <p:cNvSpPr txBox="1"/>
          <p:nvPr/>
        </p:nvSpPr>
        <p:spPr>
          <a:xfrm rot="10800000" flipV="1">
            <a:off x="14396511" y="10903045"/>
            <a:ext cx="239583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Mở rộng và triển khai toàn tổ chức.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8889507-B2A1-4D6C-BC85-7BA116E0510E}"/>
              </a:ext>
            </a:extLst>
          </p:cNvPr>
          <p:cNvSpPr txBox="1"/>
          <p:nvPr/>
        </p:nvSpPr>
        <p:spPr>
          <a:xfrm rot="10800000" flipV="1">
            <a:off x="14280336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Implement Change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2731CE7B-276B-8DC1-B24B-44665ECC046B}"/>
              </a:ext>
            </a:extLst>
          </p:cNvPr>
          <p:cNvSpPr/>
          <p:nvPr/>
        </p:nvSpPr>
        <p:spPr>
          <a:xfrm flipV="1">
            <a:off x="16769355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38DEAFF-AC96-17AD-5D9B-1A01C1383C32}"/>
              </a:ext>
            </a:extLst>
          </p:cNvPr>
          <p:cNvSpPr txBox="1"/>
          <p:nvPr/>
        </p:nvSpPr>
        <p:spPr>
          <a:xfrm>
            <a:off x="16899384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Đo lường hiệu quả, ROI và trải nghiệm người dùng.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2BA0BCC0-A095-E61D-68D4-49B291579FAB}"/>
              </a:ext>
            </a:extLst>
          </p:cNvPr>
          <p:cNvSpPr txBox="1"/>
          <p:nvPr/>
        </p:nvSpPr>
        <p:spPr>
          <a:xfrm>
            <a:off x="16783208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Measure Impact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88EB52BE-7A8C-85EA-4289-847D2165624B}"/>
              </a:ext>
            </a:extLst>
          </p:cNvPr>
          <p:cNvSpPr/>
          <p:nvPr/>
        </p:nvSpPr>
        <p:spPr>
          <a:xfrm>
            <a:off x="19272230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33144B74-15C1-A1E7-DF22-B6ED1CD426FB}"/>
              </a:ext>
            </a:extLst>
          </p:cNvPr>
          <p:cNvSpPr txBox="1"/>
          <p:nvPr/>
        </p:nvSpPr>
        <p:spPr>
          <a:xfrm rot="10800000" flipV="1">
            <a:off x="19402259" y="10749157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Duy trì văn hóa số và tư duy đổi mới liên tục.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BCA74518-9D88-C778-9ACA-F91DB532A8B1}"/>
              </a:ext>
            </a:extLst>
          </p:cNvPr>
          <p:cNvSpPr txBox="1"/>
          <p:nvPr/>
        </p:nvSpPr>
        <p:spPr>
          <a:xfrm rot="10800000" flipV="1">
            <a:off x="19286084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Sustain Culture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7FCAE525-299E-2694-CE61-B15B86960335}"/>
              </a:ext>
            </a:extLst>
          </p:cNvPr>
          <p:cNvSpPr/>
          <p:nvPr/>
        </p:nvSpPr>
        <p:spPr>
          <a:xfrm flipV="1">
            <a:off x="1752117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E13337AA-3615-56A6-9EC0-806BE390BC3C}"/>
              </a:ext>
            </a:extLst>
          </p:cNvPr>
          <p:cNvSpPr txBox="1"/>
          <p:nvPr/>
        </p:nvSpPr>
        <p:spPr>
          <a:xfrm>
            <a:off x="1882146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Truyền cảm hứng về tầm nhìn chuyển đổi số.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C02C28A-552C-D153-6CE1-6465D027DB7B}"/>
              </a:ext>
            </a:extLst>
          </p:cNvPr>
          <p:cNvSpPr txBox="1"/>
          <p:nvPr/>
        </p:nvSpPr>
        <p:spPr>
          <a:xfrm>
            <a:off x="1765970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Inspire Vision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23" name="!!SlideOcean">
            <a:extLst>
              <a:ext uri="{FF2B5EF4-FFF2-40B4-BE49-F238E27FC236}">
                <a16:creationId xmlns:a16="http://schemas.microsoft.com/office/drawing/2014/main" id="{92AD8773-1A97-3987-7DB4-13E4325238AA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24" name="!!SubTitle">
            <a:extLst>
              <a:ext uri="{FF2B5EF4-FFF2-40B4-BE49-F238E27FC236}">
                <a16:creationId xmlns:a16="http://schemas.microsoft.com/office/drawing/2014/main" id="{E5D06A31-4C73-0543-0EDB-E9F94D84EB41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25" name="!!MainTitle1">
            <a:extLst>
              <a:ext uri="{FF2B5EF4-FFF2-40B4-BE49-F238E27FC236}">
                <a16:creationId xmlns:a16="http://schemas.microsoft.com/office/drawing/2014/main" id="{AB70D522-6B15-D647-8300-2D0B4A912642}"/>
              </a:ext>
            </a:extLst>
          </p:cNvPr>
          <p:cNvSpPr txBox="1"/>
          <p:nvPr/>
        </p:nvSpPr>
        <p:spPr>
          <a:xfrm>
            <a:off x="4803564" y="1090280"/>
            <a:ext cx="1477693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Digital</a:t>
            </a:r>
            <a:r>
              <a:rPr kumimoji="0" lang="en-US" sz="8800" b="1" i="0" u="none" strike="noStrike" kern="1200" cap="none" spc="0" normalizeH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Innovation Journey</a:t>
            </a:r>
          </a:p>
        </p:txBody>
      </p:sp>
      <p:grpSp>
        <p:nvGrpSpPr>
          <p:cNvPr id="126" name="Group 4">
            <a:extLst>
              <a:ext uri="{FF2B5EF4-FFF2-40B4-BE49-F238E27FC236}">
                <a16:creationId xmlns:a16="http://schemas.microsoft.com/office/drawing/2014/main" id="{FB0A1C05-A4CC-69C9-2291-6D18EA557F06}"/>
              </a:ext>
            </a:extLst>
          </p:cNvPr>
          <p:cNvGrpSpPr>
            <a:grpSpLocks/>
          </p:cNvGrpSpPr>
          <p:nvPr/>
        </p:nvGrpSpPr>
        <p:grpSpPr bwMode="auto">
          <a:xfrm>
            <a:off x="15974828" y="7944079"/>
            <a:ext cx="822796" cy="523790"/>
            <a:chOff x="3651250" y="1906588"/>
            <a:chExt cx="615950" cy="392112"/>
          </a:xfrm>
          <a:solidFill>
            <a:schemeClr val="bg1">
              <a:lumMod val="95000"/>
            </a:schemeClr>
          </a:solidFill>
        </p:grpSpPr>
        <p:sp>
          <p:nvSpPr>
            <p:cNvPr id="127" name="Freeform 22">
              <a:extLst>
                <a:ext uri="{FF2B5EF4-FFF2-40B4-BE49-F238E27FC236}">
                  <a16:creationId xmlns:a16="http://schemas.microsoft.com/office/drawing/2014/main" id="{DE1C6F22-9819-518C-791F-BB61549FB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5088" y="1941513"/>
              <a:ext cx="168275" cy="322262"/>
            </a:xfrm>
            <a:custGeom>
              <a:avLst/>
              <a:gdLst>
                <a:gd name="T0" fmla="*/ 2147483646 w 468"/>
                <a:gd name="T1" fmla="*/ 2147483646 h 894"/>
                <a:gd name="T2" fmla="*/ 2147483646 w 468"/>
                <a:gd name="T3" fmla="*/ 2147483646 h 894"/>
                <a:gd name="T4" fmla="*/ 2147483646 w 468"/>
                <a:gd name="T5" fmla="*/ 0 h 894"/>
                <a:gd name="T6" fmla="*/ 0 w 468"/>
                <a:gd name="T7" fmla="*/ 2147483646 h 894"/>
                <a:gd name="T8" fmla="*/ 2147483646 w 468"/>
                <a:gd name="T9" fmla="*/ 2147483646 h 8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8" h="894">
                  <a:moveTo>
                    <a:pt x="233" y="893"/>
                  </a:moveTo>
                  <a:cubicBezTo>
                    <a:pt x="363" y="893"/>
                    <a:pt x="467" y="693"/>
                    <a:pt x="467" y="447"/>
                  </a:cubicBezTo>
                  <a:cubicBezTo>
                    <a:pt x="467" y="201"/>
                    <a:pt x="362" y="0"/>
                    <a:pt x="233" y="0"/>
                  </a:cubicBezTo>
                  <a:cubicBezTo>
                    <a:pt x="103" y="0"/>
                    <a:pt x="0" y="201"/>
                    <a:pt x="0" y="447"/>
                  </a:cubicBezTo>
                  <a:cubicBezTo>
                    <a:pt x="0" y="693"/>
                    <a:pt x="104" y="893"/>
                    <a:pt x="233" y="89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8" name="Freeform 23">
              <a:extLst>
                <a:ext uri="{FF2B5EF4-FFF2-40B4-BE49-F238E27FC236}">
                  <a16:creationId xmlns:a16="http://schemas.microsoft.com/office/drawing/2014/main" id="{026B4C29-C521-A9FA-D255-BCBD58785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0500" y="1906588"/>
              <a:ext cx="266700" cy="392112"/>
            </a:xfrm>
            <a:custGeom>
              <a:avLst/>
              <a:gdLst>
                <a:gd name="T0" fmla="*/ 2147483646 w 740"/>
                <a:gd name="T1" fmla="*/ 2147483646 h 1087"/>
                <a:gd name="T2" fmla="*/ 0 w 740"/>
                <a:gd name="T3" fmla="*/ 2147483646 h 1087"/>
                <a:gd name="T4" fmla="*/ 2147483646 w 740"/>
                <a:gd name="T5" fmla="*/ 2147483646 h 1087"/>
                <a:gd name="T6" fmla="*/ 2147483646 w 740"/>
                <a:gd name="T7" fmla="*/ 2147483646 h 1087"/>
                <a:gd name="T8" fmla="*/ 2147483646 w 740"/>
                <a:gd name="T9" fmla="*/ 0 h 1087"/>
                <a:gd name="T10" fmla="*/ 0 w 740"/>
                <a:gd name="T11" fmla="*/ 1783755365 h 1087"/>
                <a:gd name="T12" fmla="*/ 2147483646 w 740"/>
                <a:gd name="T13" fmla="*/ 2147483646 h 1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40" h="1087">
                  <a:moveTo>
                    <a:pt x="236" y="543"/>
                  </a:moveTo>
                  <a:cubicBezTo>
                    <a:pt x="236" y="619"/>
                    <a:pt x="219" y="865"/>
                    <a:pt x="0" y="1048"/>
                  </a:cubicBezTo>
                  <a:cubicBezTo>
                    <a:pt x="61" y="1071"/>
                    <a:pt x="127" y="1086"/>
                    <a:pt x="196" y="1086"/>
                  </a:cubicBezTo>
                  <a:cubicBezTo>
                    <a:pt x="495" y="1086"/>
                    <a:pt x="739" y="842"/>
                    <a:pt x="739" y="543"/>
                  </a:cubicBezTo>
                  <a:cubicBezTo>
                    <a:pt x="739" y="243"/>
                    <a:pt x="495" y="0"/>
                    <a:pt x="196" y="0"/>
                  </a:cubicBezTo>
                  <a:cubicBezTo>
                    <a:pt x="125" y="0"/>
                    <a:pt x="59" y="15"/>
                    <a:pt x="0" y="38"/>
                  </a:cubicBezTo>
                  <a:cubicBezTo>
                    <a:pt x="219" y="221"/>
                    <a:pt x="236" y="469"/>
                    <a:pt x="236" y="5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9" name="Freeform 24">
              <a:extLst>
                <a:ext uri="{FF2B5EF4-FFF2-40B4-BE49-F238E27FC236}">
                  <a16:creationId xmlns:a16="http://schemas.microsoft.com/office/drawing/2014/main" id="{EC3ACA5C-9F56-3C1B-2E74-150B14FED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1250" y="1906588"/>
              <a:ext cx="266700" cy="392112"/>
            </a:xfrm>
            <a:custGeom>
              <a:avLst/>
              <a:gdLst>
                <a:gd name="T0" fmla="*/ 2147483646 w 742"/>
                <a:gd name="T1" fmla="*/ 2147483646 h 1087"/>
                <a:gd name="T2" fmla="*/ 2147483646 w 742"/>
                <a:gd name="T3" fmla="*/ 2147483646 h 1087"/>
                <a:gd name="T4" fmla="*/ 2147483646 w 742"/>
                <a:gd name="T5" fmla="*/ 2147483646 h 1087"/>
                <a:gd name="T6" fmla="*/ 2147483646 w 742"/>
                <a:gd name="T7" fmla="*/ 2147483646 h 1087"/>
                <a:gd name="T8" fmla="*/ 2147483646 w 742"/>
                <a:gd name="T9" fmla="*/ 2147483646 h 1087"/>
                <a:gd name="T10" fmla="*/ 2147483646 w 742"/>
                <a:gd name="T11" fmla="*/ 2147483646 h 1087"/>
                <a:gd name="T12" fmla="*/ 2147483646 w 742"/>
                <a:gd name="T13" fmla="*/ 2147483646 h 1087"/>
                <a:gd name="T14" fmla="*/ 2147483646 w 742"/>
                <a:gd name="T15" fmla="*/ 1783755365 h 1087"/>
                <a:gd name="T16" fmla="*/ 2147483646 w 742"/>
                <a:gd name="T17" fmla="*/ 0 h 1087"/>
                <a:gd name="T18" fmla="*/ 139269877 w 742"/>
                <a:gd name="T19" fmla="*/ 2147483646 h 1087"/>
                <a:gd name="T20" fmla="*/ 2147483646 w 742"/>
                <a:gd name="T21" fmla="*/ 2147483646 h 10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42" h="1087">
                  <a:moveTo>
                    <a:pt x="546" y="1086"/>
                  </a:moveTo>
                  <a:cubicBezTo>
                    <a:pt x="617" y="1086"/>
                    <a:pt x="683" y="1071"/>
                    <a:pt x="741" y="1048"/>
                  </a:cubicBezTo>
                  <a:cubicBezTo>
                    <a:pt x="693" y="1008"/>
                    <a:pt x="655" y="964"/>
                    <a:pt x="624" y="921"/>
                  </a:cubicBezTo>
                  <a:cubicBezTo>
                    <a:pt x="599" y="926"/>
                    <a:pt x="571" y="932"/>
                    <a:pt x="543" y="932"/>
                  </a:cubicBezTo>
                  <a:cubicBezTo>
                    <a:pt x="327" y="932"/>
                    <a:pt x="155" y="756"/>
                    <a:pt x="155" y="543"/>
                  </a:cubicBezTo>
                  <a:cubicBezTo>
                    <a:pt x="155" y="328"/>
                    <a:pt x="330" y="155"/>
                    <a:pt x="543" y="155"/>
                  </a:cubicBezTo>
                  <a:cubicBezTo>
                    <a:pt x="571" y="155"/>
                    <a:pt x="599" y="160"/>
                    <a:pt x="624" y="165"/>
                  </a:cubicBezTo>
                  <a:cubicBezTo>
                    <a:pt x="655" y="122"/>
                    <a:pt x="693" y="79"/>
                    <a:pt x="741" y="38"/>
                  </a:cubicBezTo>
                  <a:cubicBezTo>
                    <a:pt x="680" y="16"/>
                    <a:pt x="614" y="0"/>
                    <a:pt x="546" y="0"/>
                  </a:cubicBezTo>
                  <a:cubicBezTo>
                    <a:pt x="246" y="0"/>
                    <a:pt x="3" y="244"/>
                    <a:pt x="3" y="543"/>
                  </a:cubicBezTo>
                  <a:cubicBezTo>
                    <a:pt x="0" y="843"/>
                    <a:pt x="244" y="1086"/>
                    <a:pt x="546" y="10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30" name="Freeform 84">
            <a:extLst>
              <a:ext uri="{FF2B5EF4-FFF2-40B4-BE49-F238E27FC236}">
                <a16:creationId xmlns:a16="http://schemas.microsoft.com/office/drawing/2014/main" id="{4DE1BAE8-4B94-F52B-E9B4-3D086A52A4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0588" y="7905907"/>
            <a:ext cx="831282" cy="600136"/>
          </a:xfrm>
          <a:custGeom>
            <a:avLst/>
            <a:gdLst>
              <a:gd name="T0" fmla="*/ 82080805 w 1935"/>
              <a:gd name="T1" fmla="*/ 0 h 1397"/>
              <a:gd name="T2" fmla="*/ 82080805 w 1935"/>
              <a:gd name="T3" fmla="*/ 0 h 1397"/>
              <a:gd name="T4" fmla="*/ 0 w 1935"/>
              <a:gd name="T5" fmla="*/ 82110964 h 1397"/>
              <a:gd name="T6" fmla="*/ 82080805 w 1935"/>
              <a:gd name="T7" fmla="*/ 161674056 h 1397"/>
              <a:gd name="T8" fmla="*/ 161730565 w 1935"/>
              <a:gd name="T9" fmla="*/ 82110964 h 1397"/>
              <a:gd name="T10" fmla="*/ 82080805 w 1935"/>
              <a:gd name="T11" fmla="*/ 0 h 1397"/>
              <a:gd name="T12" fmla="*/ 82080805 w 1935"/>
              <a:gd name="T13" fmla="*/ 141754348 h 1397"/>
              <a:gd name="T14" fmla="*/ 82080805 w 1935"/>
              <a:gd name="T15" fmla="*/ 141754348 h 1397"/>
              <a:gd name="T16" fmla="*/ 19912520 w 1935"/>
              <a:gd name="T17" fmla="*/ 82110964 h 1397"/>
              <a:gd name="T18" fmla="*/ 82080805 w 1935"/>
              <a:gd name="T19" fmla="*/ 19919708 h 1397"/>
              <a:gd name="T20" fmla="*/ 141818366 w 1935"/>
              <a:gd name="T21" fmla="*/ 82110964 h 1397"/>
              <a:gd name="T22" fmla="*/ 82080805 w 1935"/>
              <a:gd name="T23" fmla="*/ 141754348 h 1397"/>
              <a:gd name="T24" fmla="*/ 161730565 w 1935"/>
              <a:gd name="T25" fmla="*/ 2432134 h 1397"/>
              <a:gd name="T26" fmla="*/ 161730565 w 1935"/>
              <a:gd name="T27" fmla="*/ 2432134 h 1397"/>
              <a:gd name="T28" fmla="*/ 161730565 w 1935"/>
              <a:gd name="T29" fmla="*/ 22351842 h 1397"/>
              <a:gd name="T30" fmla="*/ 203986651 w 1935"/>
              <a:gd name="T31" fmla="*/ 82110964 h 1397"/>
              <a:gd name="T32" fmla="*/ 161730565 w 1935"/>
              <a:gd name="T33" fmla="*/ 139322214 h 1397"/>
              <a:gd name="T34" fmla="*/ 161730565 w 1935"/>
              <a:gd name="T35" fmla="*/ 159241922 h 1397"/>
              <a:gd name="T36" fmla="*/ 223899171 w 1935"/>
              <a:gd name="T37" fmla="*/ 82110964 h 1397"/>
              <a:gd name="T38" fmla="*/ 161730565 w 1935"/>
              <a:gd name="T39" fmla="*/ 2432134 h 13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935" h="1397">
                <a:moveTo>
                  <a:pt x="709" y="0"/>
                </a:moveTo>
                <a:lnTo>
                  <a:pt x="709" y="0"/>
                </a:lnTo>
                <a:cubicBezTo>
                  <a:pt x="301" y="0"/>
                  <a:pt x="0" y="300"/>
                  <a:pt x="0" y="709"/>
                </a:cubicBezTo>
                <a:cubicBezTo>
                  <a:pt x="0" y="1095"/>
                  <a:pt x="301" y="1396"/>
                  <a:pt x="709" y="1396"/>
                </a:cubicBezTo>
                <a:cubicBezTo>
                  <a:pt x="1096" y="1396"/>
                  <a:pt x="1397" y="1095"/>
                  <a:pt x="1397" y="709"/>
                </a:cubicBezTo>
                <a:cubicBezTo>
                  <a:pt x="1397" y="300"/>
                  <a:pt x="1096" y="0"/>
                  <a:pt x="709" y="0"/>
                </a:cubicBezTo>
                <a:close/>
                <a:moveTo>
                  <a:pt x="709" y="1224"/>
                </a:moveTo>
                <a:lnTo>
                  <a:pt x="709" y="1224"/>
                </a:lnTo>
                <a:cubicBezTo>
                  <a:pt x="408" y="1224"/>
                  <a:pt x="172" y="988"/>
                  <a:pt x="172" y="709"/>
                </a:cubicBezTo>
                <a:cubicBezTo>
                  <a:pt x="172" y="408"/>
                  <a:pt x="408" y="172"/>
                  <a:pt x="709" y="172"/>
                </a:cubicBezTo>
                <a:cubicBezTo>
                  <a:pt x="989" y="172"/>
                  <a:pt x="1225" y="408"/>
                  <a:pt x="1225" y="709"/>
                </a:cubicBezTo>
                <a:cubicBezTo>
                  <a:pt x="1225" y="988"/>
                  <a:pt x="989" y="1224"/>
                  <a:pt x="709" y="1224"/>
                </a:cubicBezTo>
                <a:close/>
                <a:moveTo>
                  <a:pt x="1397" y="21"/>
                </a:moveTo>
                <a:lnTo>
                  <a:pt x="1397" y="21"/>
                </a:lnTo>
                <a:cubicBezTo>
                  <a:pt x="1397" y="193"/>
                  <a:pt x="1397" y="193"/>
                  <a:pt x="1397" y="193"/>
                </a:cubicBezTo>
                <a:cubicBezTo>
                  <a:pt x="1611" y="279"/>
                  <a:pt x="1762" y="472"/>
                  <a:pt x="1762" y="709"/>
                </a:cubicBezTo>
                <a:cubicBezTo>
                  <a:pt x="1762" y="923"/>
                  <a:pt x="1611" y="1117"/>
                  <a:pt x="1397" y="1203"/>
                </a:cubicBezTo>
                <a:cubicBezTo>
                  <a:pt x="1397" y="1375"/>
                  <a:pt x="1397" y="1375"/>
                  <a:pt x="1397" y="1375"/>
                </a:cubicBezTo>
                <a:cubicBezTo>
                  <a:pt x="1697" y="1310"/>
                  <a:pt x="1934" y="1031"/>
                  <a:pt x="1934" y="709"/>
                </a:cubicBezTo>
                <a:cubicBezTo>
                  <a:pt x="1934" y="365"/>
                  <a:pt x="1697" y="86"/>
                  <a:pt x="1397" y="2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31" name="Group 6">
            <a:extLst>
              <a:ext uri="{FF2B5EF4-FFF2-40B4-BE49-F238E27FC236}">
                <a16:creationId xmlns:a16="http://schemas.microsoft.com/office/drawing/2014/main" id="{56DE208A-E4EF-20E4-4AFA-41E10422BD3F}"/>
              </a:ext>
            </a:extLst>
          </p:cNvPr>
          <p:cNvGrpSpPr>
            <a:grpSpLocks/>
          </p:cNvGrpSpPr>
          <p:nvPr/>
        </p:nvGrpSpPr>
        <p:grpSpPr bwMode="auto">
          <a:xfrm>
            <a:off x="13478247" y="7817902"/>
            <a:ext cx="759180" cy="776146"/>
            <a:chOff x="2318130" y="3512536"/>
            <a:chExt cx="567438" cy="581346"/>
          </a:xfrm>
          <a:solidFill>
            <a:schemeClr val="bg1">
              <a:lumMod val="95000"/>
            </a:schemeClr>
          </a:solidFill>
        </p:grpSpPr>
        <p:sp>
          <p:nvSpPr>
            <p:cNvPr id="132" name="Freeform 39">
              <a:extLst>
                <a:ext uri="{FF2B5EF4-FFF2-40B4-BE49-F238E27FC236}">
                  <a16:creationId xmlns:a16="http://schemas.microsoft.com/office/drawing/2014/main" id="{36FB2377-7352-D777-8574-46C2FA2F69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8130" y="3512536"/>
              <a:ext cx="485382" cy="553530"/>
            </a:xfrm>
            <a:custGeom>
              <a:avLst/>
              <a:gdLst>
                <a:gd name="T0" fmla="*/ 152310787 w 1537"/>
                <a:gd name="T1" fmla="*/ 44852015 h 1755"/>
                <a:gd name="T2" fmla="*/ 152310787 w 1537"/>
                <a:gd name="T3" fmla="*/ 44852015 h 1755"/>
                <a:gd name="T4" fmla="*/ 152310787 w 1537"/>
                <a:gd name="T5" fmla="*/ 109574969 h 1755"/>
                <a:gd name="T6" fmla="*/ 174850260 w 1537"/>
                <a:gd name="T7" fmla="*/ 119453666 h 1755"/>
                <a:gd name="T8" fmla="*/ 174850260 w 1537"/>
                <a:gd name="T9" fmla="*/ 44852015 h 1755"/>
                <a:gd name="T10" fmla="*/ 152310787 w 1537"/>
                <a:gd name="T11" fmla="*/ 24867217 h 1755"/>
                <a:gd name="T12" fmla="*/ 112354722 w 1537"/>
                <a:gd name="T13" fmla="*/ 24867217 h 1755"/>
                <a:gd name="T14" fmla="*/ 87424972 w 1537"/>
                <a:gd name="T15" fmla="*/ 0 h 1755"/>
                <a:gd name="T16" fmla="*/ 62381535 w 1537"/>
                <a:gd name="T17" fmla="*/ 24867217 h 1755"/>
                <a:gd name="T18" fmla="*/ 20034876 w 1537"/>
                <a:gd name="T19" fmla="*/ 24867217 h 1755"/>
                <a:gd name="T20" fmla="*/ 0 w 1537"/>
                <a:gd name="T21" fmla="*/ 44852015 h 1755"/>
                <a:gd name="T22" fmla="*/ 0 w 1537"/>
                <a:gd name="T23" fmla="*/ 84707752 h 1755"/>
                <a:gd name="T24" fmla="*/ 29938627 w 1537"/>
                <a:gd name="T25" fmla="*/ 112072951 h 1755"/>
                <a:gd name="T26" fmla="*/ 0 w 1537"/>
                <a:gd name="T27" fmla="*/ 139438150 h 1755"/>
                <a:gd name="T28" fmla="*/ 0 w 1537"/>
                <a:gd name="T29" fmla="*/ 176795905 h 1755"/>
                <a:gd name="T30" fmla="*/ 20034876 w 1537"/>
                <a:gd name="T31" fmla="*/ 199165140 h 1755"/>
                <a:gd name="T32" fmla="*/ 59876938 w 1537"/>
                <a:gd name="T33" fmla="*/ 199165140 h 1755"/>
                <a:gd name="T34" fmla="*/ 82416411 w 1537"/>
                <a:gd name="T35" fmla="*/ 169301645 h 1755"/>
                <a:gd name="T36" fmla="*/ 82416411 w 1537"/>
                <a:gd name="T37" fmla="*/ 146932410 h 1755"/>
                <a:gd name="T38" fmla="*/ 42460346 w 1537"/>
                <a:gd name="T39" fmla="*/ 176795905 h 1755"/>
                <a:gd name="T40" fmla="*/ 20034876 w 1537"/>
                <a:gd name="T41" fmla="*/ 176795905 h 1755"/>
                <a:gd name="T42" fmla="*/ 20034876 w 1537"/>
                <a:gd name="T43" fmla="*/ 156924966 h 1755"/>
                <a:gd name="T44" fmla="*/ 52364097 w 1537"/>
                <a:gd name="T45" fmla="*/ 112072951 h 1755"/>
                <a:gd name="T46" fmla="*/ 20034876 w 1537"/>
                <a:gd name="T47" fmla="*/ 67220936 h 1755"/>
                <a:gd name="T48" fmla="*/ 20034876 w 1537"/>
                <a:gd name="T49" fmla="*/ 44852015 h 1755"/>
                <a:gd name="T50" fmla="*/ 82416411 w 1537"/>
                <a:gd name="T51" fmla="*/ 44852015 h 1755"/>
                <a:gd name="T52" fmla="*/ 82416411 w 1537"/>
                <a:gd name="T53" fmla="*/ 24867217 h 1755"/>
                <a:gd name="T54" fmla="*/ 87424972 w 1537"/>
                <a:gd name="T55" fmla="*/ 19870938 h 1755"/>
                <a:gd name="T56" fmla="*/ 92319846 w 1537"/>
                <a:gd name="T57" fmla="*/ 24867217 h 1755"/>
                <a:gd name="T58" fmla="*/ 92319846 w 1537"/>
                <a:gd name="T59" fmla="*/ 44852015 h 1755"/>
                <a:gd name="T60" fmla="*/ 152310787 w 1537"/>
                <a:gd name="T61" fmla="*/ 44852015 h 17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537" h="1755">
                  <a:moveTo>
                    <a:pt x="1338" y="395"/>
                  </a:moveTo>
                  <a:lnTo>
                    <a:pt x="1338" y="395"/>
                  </a:lnTo>
                  <a:cubicBezTo>
                    <a:pt x="1338" y="965"/>
                    <a:pt x="1338" y="965"/>
                    <a:pt x="1338" y="965"/>
                  </a:cubicBezTo>
                  <a:cubicBezTo>
                    <a:pt x="1536" y="1052"/>
                    <a:pt x="1536" y="1052"/>
                    <a:pt x="1536" y="1052"/>
                  </a:cubicBezTo>
                  <a:cubicBezTo>
                    <a:pt x="1536" y="395"/>
                    <a:pt x="1536" y="395"/>
                    <a:pt x="1536" y="395"/>
                  </a:cubicBezTo>
                  <a:cubicBezTo>
                    <a:pt x="1536" y="307"/>
                    <a:pt x="1448" y="219"/>
                    <a:pt x="1338" y="219"/>
                  </a:cubicBezTo>
                  <a:cubicBezTo>
                    <a:pt x="987" y="219"/>
                    <a:pt x="987" y="219"/>
                    <a:pt x="987" y="219"/>
                  </a:cubicBezTo>
                  <a:cubicBezTo>
                    <a:pt x="987" y="88"/>
                    <a:pt x="877" y="0"/>
                    <a:pt x="768" y="0"/>
                  </a:cubicBezTo>
                  <a:cubicBezTo>
                    <a:pt x="636" y="0"/>
                    <a:pt x="548" y="88"/>
                    <a:pt x="548" y="219"/>
                  </a:cubicBezTo>
                  <a:cubicBezTo>
                    <a:pt x="176" y="219"/>
                    <a:pt x="176" y="219"/>
                    <a:pt x="176" y="219"/>
                  </a:cubicBezTo>
                  <a:cubicBezTo>
                    <a:pt x="88" y="219"/>
                    <a:pt x="0" y="307"/>
                    <a:pt x="0" y="395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241" y="746"/>
                    <a:pt x="263" y="943"/>
                    <a:pt x="263" y="987"/>
                  </a:cubicBezTo>
                  <a:cubicBezTo>
                    <a:pt x="263" y="1031"/>
                    <a:pt x="241" y="1228"/>
                    <a:pt x="0" y="1228"/>
                  </a:cubicBezTo>
                  <a:cubicBezTo>
                    <a:pt x="0" y="1557"/>
                    <a:pt x="0" y="1557"/>
                    <a:pt x="0" y="1557"/>
                  </a:cubicBezTo>
                  <a:cubicBezTo>
                    <a:pt x="0" y="1667"/>
                    <a:pt x="88" y="1754"/>
                    <a:pt x="176" y="1754"/>
                  </a:cubicBezTo>
                  <a:cubicBezTo>
                    <a:pt x="526" y="1754"/>
                    <a:pt x="526" y="1754"/>
                    <a:pt x="526" y="1754"/>
                  </a:cubicBezTo>
                  <a:cubicBezTo>
                    <a:pt x="526" y="1557"/>
                    <a:pt x="636" y="1491"/>
                    <a:pt x="724" y="1491"/>
                  </a:cubicBezTo>
                  <a:cubicBezTo>
                    <a:pt x="724" y="1294"/>
                    <a:pt x="724" y="1294"/>
                    <a:pt x="724" y="1294"/>
                  </a:cubicBezTo>
                  <a:cubicBezTo>
                    <a:pt x="592" y="1316"/>
                    <a:pt x="439" y="1382"/>
                    <a:pt x="373" y="1557"/>
                  </a:cubicBezTo>
                  <a:cubicBezTo>
                    <a:pt x="176" y="1557"/>
                    <a:pt x="176" y="1557"/>
                    <a:pt x="176" y="1557"/>
                  </a:cubicBezTo>
                  <a:cubicBezTo>
                    <a:pt x="176" y="1382"/>
                    <a:pt x="176" y="1382"/>
                    <a:pt x="176" y="1382"/>
                  </a:cubicBezTo>
                  <a:cubicBezTo>
                    <a:pt x="373" y="1294"/>
                    <a:pt x="460" y="1118"/>
                    <a:pt x="460" y="987"/>
                  </a:cubicBezTo>
                  <a:cubicBezTo>
                    <a:pt x="460" y="855"/>
                    <a:pt x="373" y="658"/>
                    <a:pt x="176" y="592"/>
                  </a:cubicBezTo>
                  <a:cubicBezTo>
                    <a:pt x="176" y="395"/>
                    <a:pt x="176" y="395"/>
                    <a:pt x="176" y="395"/>
                  </a:cubicBezTo>
                  <a:cubicBezTo>
                    <a:pt x="724" y="395"/>
                    <a:pt x="724" y="395"/>
                    <a:pt x="724" y="395"/>
                  </a:cubicBezTo>
                  <a:cubicBezTo>
                    <a:pt x="724" y="219"/>
                    <a:pt x="724" y="219"/>
                    <a:pt x="724" y="219"/>
                  </a:cubicBezTo>
                  <a:cubicBezTo>
                    <a:pt x="724" y="197"/>
                    <a:pt x="746" y="175"/>
                    <a:pt x="768" y="175"/>
                  </a:cubicBezTo>
                  <a:cubicBezTo>
                    <a:pt x="790" y="175"/>
                    <a:pt x="811" y="197"/>
                    <a:pt x="811" y="219"/>
                  </a:cubicBezTo>
                  <a:cubicBezTo>
                    <a:pt x="811" y="395"/>
                    <a:pt x="811" y="395"/>
                    <a:pt x="811" y="395"/>
                  </a:cubicBezTo>
                  <a:lnTo>
                    <a:pt x="1338" y="39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3" name="Freeform 40">
              <a:extLst>
                <a:ext uri="{FF2B5EF4-FFF2-40B4-BE49-F238E27FC236}">
                  <a16:creationId xmlns:a16="http://schemas.microsoft.com/office/drawing/2014/main" id="{7F073B79-A719-E83D-5BCB-3CA56224A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1849" y="3810163"/>
              <a:ext cx="283719" cy="283719"/>
            </a:xfrm>
            <a:custGeom>
              <a:avLst/>
              <a:gdLst>
                <a:gd name="T0" fmla="*/ 0 w 901"/>
                <a:gd name="T1" fmla="*/ 0 h 900"/>
                <a:gd name="T2" fmla="*/ 0 w 901"/>
                <a:gd name="T3" fmla="*/ 39815863 h 900"/>
                <a:gd name="T4" fmla="*/ 39727273 w 901"/>
                <a:gd name="T5" fmla="*/ 49798044 h 900"/>
                <a:gd name="T6" fmla="*/ 0 w 901"/>
                <a:gd name="T7" fmla="*/ 59666736 h 900"/>
                <a:gd name="T8" fmla="*/ 0 w 901"/>
                <a:gd name="T9" fmla="*/ 101978066 h 900"/>
                <a:gd name="T10" fmla="*/ 101865198 w 901"/>
                <a:gd name="T11" fmla="*/ 49798044 h 900"/>
                <a:gd name="T12" fmla="*/ 0 w 901"/>
                <a:gd name="T13" fmla="*/ 0 h 9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01" h="900">
                  <a:moveTo>
                    <a:pt x="0" y="0"/>
                  </a:moveTo>
                  <a:lnTo>
                    <a:pt x="0" y="351"/>
                  </a:lnTo>
                  <a:lnTo>
                    <a:pt x="351" y="439"/>
                  </a:lnTo>
                  <a:lnTo>
                    <a:pt x="0" y="526"/>
                  </a:lnTo>
                  <a:lnTo>
                    <a:pt x="0" y="899"/>
                  </a:lnTo>
                  <a:lnTo>
                    <a:pt x="900" y="43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34" name="Freeform 59">
            <a:extLst>
              <a:ext uri="{FF2B5EF4-FFF2-40B4-BE49-F238E27FC236}">
                <a16:creationId xmlns:a16="http://schemas.microsoft.com/office/drawing/2014/main" id="{78DFAF46-0B4D-E572-4776-80D55C09D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46751" y="7822143"/>
            <a:ext cx="759180" cy="767662"/>
          </a:xfrm>
          <a:custGeom>
            <a:avLst/>
            <a:gdLst>
              <a:gd name="T0" fmla="*/ 290714 w 1754"/>
              <a:gd name="T1" fmla="*/ 159281 h 1776"/>
              <a:gd name="T2" fmla="*/ 290714 w 1754"/>
              <a:gd name="T3" fmla="*/ 159281 h 1776"/>
              <a:gd name="T4" fmla="*/ 415353 w 1754"/>
              <a:gd name="T5" fmla="*/ 283922 h 1776"/>
              <a:gd name="T6" fmla="*/ 290714 w 1754"/>
              <a:gd name="T7" fmla="*/ 408563 h 1776"/>
              <a:gd name="T8" fmla="*/ 166076 w 1754"/>
              <a:gd name="T9" fmla="*/ 283922 h 1776"/>
              <a:gd name="T10" fmla="*/ 290714 w 1754"/>
              <a:gd name="T11" fmla="*/ 159281 h 1776"/>
              <a:gd name="T12" fmla="*/ 290714 w 1754"/>
              <a:gd name="T13" fmla="*/ 491764 h 1776"/>
              <a:gd name="T14" fmla="*/ 290714 w 1754"/>
              <a:gd name="T15" fmla="*/ 491764 h 1776"/>
              <a:gd name="T16" fmla="*/ 82876 w 1754"/>
              <a:gd name="T17" fmla="*/ 283922 h 1776"/>
              <a:gd name="T18" fmla="*/ 290714 w 1754"/>
              <a:gd name="T19" fmla="*/ 83202 h 1776"/>
              <a:gd name="T20" fmla="*/ 456791 w 1754"/>
              <a:gd name="T21" fmla="*/ 249281 h 1776"/>
              <a:gd name="T22" fmla="*/ 456791 w 1754"/>
              <a:gd name="T23" fmla="*/ 152483 h 1776"/>
              <a:gd name="T24" fmla="*/ 325354 w 1754"/>
              <a:gd name="T25" fmla="*/ 20719 h 1776"/>
              <a:gd name="T26" fmla="*/ 249276 w 1754"/>
              <a:gd name="T27" fmla="*/ 20719 h 1776"/>
              <a:gd name="T28" fmla="*/ 20719 w 1754"/>
              <a:gd name="T29" fmla="*/ 249281 h 1776"/>
              <a:gd name="T30" fmla="*/ 20719 w 1754"/>
              <a:gd name="T31" fmla="*/ 325361 h 1776"/>
              <a:gd name="T32" fmla="*/ 249276 w 1754"/>
              <a:gd name="T33" fmla="*/ 553923 h 1776"/>
              <a:gd name="T34" fmla="*/ 325354 w 1754"/>
              <a:gd name="T35" fmla="*/ 553923 h 1776"/>
              <a:gd name="T36" fmla="*/ 456791 w 1754"/>
              <a:gd name="T37" fmla="*/ 422160 h 1776"/>
              <a:gd name="T38" fmla="*/ 456791 w 1754"/>
              <a:gd name="T39" fmla="*/ 318562 h 1776"/>
              <a:gd name="T40" fmla="*/ 290714 w 1754"/>
              <a:gd name="T41" fmla="*/ 491764 h 1776"/>
              <a:gd name="T42" fmla="*/ 512150 w 1754"/>
              <a:gd name="T43" fmla="*/ 512484 h 1776"/>
              <a:gd name="T44" fmla="*/ 512150 w 1754"/>
              <a:gd name="T45" fmla="*/ 512484 h 1776"/>
              <a:gd name="T46" fmla="*/ 567508 w 1754"/>
              <a:gd name="T47" fmla="*/ 512484 h 1776"/>
              <a:gd name="T48" fmla="*/ 567508 w 1754"/>
              <a:gd name="T49" fmla="*/ 567844 h 1776"/>
              <a:gd name="T50" fmla="*/ 512150 w 1754"/>
              <a:gd name="T51" fmla="*/ 567844 h 1776"/>
              <a:gd name="T52" fmla="*/ 512150 w 1754"/>
              <a:gd name="T53" fmla="*/ 512484 h 1776"/>
              <a:gd name="T54" fmla="*/ 567508 w 1754"/>
              <a:gd name="T55" fmla="*/ 228562 h 1776"/>
              <a:gd name="T56" fmla="*/ 567508 w 1754"/>
              <a:gd name="T57" fmla="*/ 228562 h 1776"/>
              <a:gd name="T58" fmla="*/ 512150 w 1754"/>
              <a:gd name="T59" fmla="*/ 228562 h 1776"/>
              <a:gd name="T60" fmla="*/ 512150 w 1754"/>
              <a:gd name="T61" fmla="*/ 457124 h 1776"/>
              <a:gd name="T62" fmla="*/ 567508 w 1754"/>
              <a:gd name="T63" fmla="*/ 457124 h 1776"/>
              <a:gd name="T64" fmla="*/ 567508 w 1754"/>
              <a:gd name="T65" fmla="*/ 228562 h 177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54" h="1776">
                <a:moveTo>
                  <a:pt x="898" y="492"/>
                </a:moveTo>
                <a:lnTo>
                  <a:pt x="898" y="492"/>
                </a:lnTo>
                <a:cubicBezTo>
                  <a:pt x="1283" y="877"/>
                  <a:pt x="1283" y="877"/>
                  <a:pt x="1283" y="877"/>
                </a:cubicBezTo>
                <a:cubicBezTo>
                  <a:pt x="898" y="1262"/>
                  <a:pt x="898" y="1262"/>
                  <a:pt x="898" y="1262"/>
                </a:cubicBezTo>
                <a:cubicBezTo>
                  <a:pt x="513" y="877"/>
                  <a:pt x="513" y="877"/>
                  <a:pt x="513" y="877"/>
                </a:cubicBezTo>
                <a:lnTo>
                  <a:pt x="898" y="492"/>
                </a:lnTo>
                <a:close/>
                <a:moveTo>
                  <a:pt x="898" y="1519"/>
                </a:moveTo>
                <a:lnTo>
                  <a:pt x="898" y="1519"/>
                </a:lnTo>
                <a:cubicBezTo>
                  <a:pt x="256" y="877"/>
                  <a:pt x="256" y="877"/>
                  <a:pt x="256" y="877"/>
                </a:cubicBezTo>
                <a:cubicBezTo>
                  <a:pt x="898" y="257"/>
                  <a:pt x="898" y="257"/>
                  <a:pt x="898" y="257"/>
                </a:cubicBezTo>
                <a:cubicBezTo>
                  <a:pt x="1411" y="770"/>
                  <a:pt x="1411" y="770"/>
                  <a:pt x="1411" y="770"/>
                </a:cubicBezTo>
                <a:cubicBezTo>
                  <a:pt x="1411" y="471"/>
                  <a:pt x="1411" y="471"/>
                  <a:pt x="1411" y="471"/>
                </a:cubicBezTo>
                <a:cubicBezTo>
                  <a:pt x="1005" y="64"/>
                  <a:pt x="1005" y="64"/>
                  <a:pt x="1005" y="64"/>
                </a:cubicBezTo>
                <a:cubicBezTo>
                  <a:pt x="941" y="0"/>
                  <a:pt x="834" y="0"/>
                  <a:pt x="770" y="64"/>
                </a:cubicBezTo>
                <a:cubicBezTo>
                  <a:pt x="64" y="770"/>
                  <a:pt x="64" y="770"/>
                  <a:pt x="64" y="770"/>
                </a:cubicBezTo>
                <a:cubicBezTo>
                  <a:pt x="0" y="834"/>
                  <a:pt x="0" y="941"/>
                  <a:pt x="64" y="1005"/>
                </a:cubicBezTo>
                <a:cubicBezTo>
                  <a:pt x="770" y="1711"/>
                  <a:pt x="770" y="1711"/>
                  <a:pt x="770" y="1711"/>
                </a:cubicBezTo>
                <a:cubicBezTo>
                  <a:pt x="834" y="1775"/>
                  <a:pt x="941" y="1775"/>
                  <a:pt x="1005" y="1711"/>
                </a:cubicBezTo>
                <a:cubicBezTo>
                  <a:pt x="1411" y="1304"/>
                  <a:pt x="1411" y="1304"/>
                  <a:pt x="1411" y="1304"/>
                </a:cubicBezTo>
                <a:cubicBezTo>
                  <a:pt x="1411" y="984"/>
                  <a:pt x="1411" y="984"/>
                  <a:pt x="1411" y="984"/>
                </a:cubicBezTo>
                <a:lnTo>
                  <a:pt x="898" y="1519"/>
                </a:lnTo>
                <a:close/>
                <a:moveTo>
                  <a:pt x="1582" y="1583"/>
                </a:moveTo>
                <a:lnTo>
                  <a:pt x="1582" y="1583"/>
                </a:lnTo>
                <a:cubicBezTo>
                  <a:pt x="1753" y="1583"/>
                  <a:pt x="1753" y="1583"/>
                  <a:pt x="1753" y="1583"/>
                </a:cubicBezTo>
                <a:cubicBezTo>
                  <a:pt x="1753" y="1754"/>
                  <a:pt x="1753" y="1754"/>
                  <a:pt x="1753" y="1754"/>
                </a:cubicBezTo>
                <a:cubicBezTo>
                  <a:pt x="1582" y="1754"/>
                  <a:pt x="1582" y="1754"/>
                  <a:pt x="1582" y="1754"/>
                </a:cubicBezTo>
                <a:lnTo>
                  <a:pt x="1582" y="1583"/>
                </a:lnTo>
                <a:close/>
                <a:moveTo>
                  <a:pt x="1753" y="706"/>
                </a:moveTo>
                <a:lnTo>
                  <a:pt x="1753" y="706"/>
                </a:lnTo>
                <a:cubicBezTo>
                  <a:pt x="1582" y="706"/>
                  <a:pt x="1582" y="706"/>
                  <a:pt x="1582" y="706"/>
                </a:cubicBezTo>
                <a:cubicBezTo>
                  <a:pt x="1582" y="1412"/>
                  <a:pt x="1582" y="1412"/>
                  <a:pt x="1582" y="1412"/>
                </a:cubicBezTo>
                <a:cubicBezTo>
                  <a:pt x="1753" y="1412"/>
                  <a:pt x="1753" y="1412"/>
                  <a:pt x="1753" y="1412"/>
                </a:cubicBezTo>
                <a:lnTo>
                  <a:pt x="1753" y="70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5" name="Freeform 72">
            <a:extLst>
              <a:ext uri="{FF2B5EF4-FFF2-40B4-BE49-F238E27FC236}">
                <a16:creationId xmlns:a16="http://schemas.microsoft.com/office/drawing/2014/main" id="{45E673EE-06CF-D361-48BC-68603D6795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823" y="7900606"/>
            <a:ext cx="757058" cy="610736"/>
          </a:xfrm>
          <a:custGeom>
            <a:avLst/>
            <a:gdLst>
              <a:gd name="T0" fmla="*/ 146868547 w 1746"/>
              <a:gd name="T1" fmla="*/ 72256845 h 1406"/>
              <a:gd name="T2" fmla="*/ 109536865 w 1746"/>
              <a:gd name="T3" fmla="*/ 37357951 h 1406"/>
              <a:gd name="T4" fmla="*/ 124516407 w 1746"/>
              <a:gd name="T5" fmla="*/ 22485261 h 1406"/>
              <a:gd name="T6" fmla="*/ 146868547 w 1746"/>
              <a:gd name="T7" fmla="*/ 44853146 h 1406"/>
              <a:gd name="T8" fmla="*/ 189231981 w 1746"/>
              <a:gd name="T9" fmla="*/ 0 h 1406"/>
              <a:gd name="T10" fmla="*/ 204211523 w 1746"/>
              <a:gd name="T11" fmla="*/ 14990066 h 1406"/>
              <a:gd name="T12" fmla="*/ 146868547 w 1746"/>
              <a:gd name="T13" fmla="*/ 72256845 h 1406"/>
              <a:gd name="T14" fmla="*/ 89642257 w 1746"/>
              <a:gd name="T15" fmla="*/ 32439513 h 1406"/>
              <a:gd name="T16" fmla="*/ 0 w 1746"/>
              <a:gd name="T17" fmla="*/ 32439513 h 1406"/>
              <a:gd name="T18" fmla="*/ 0 w 1746"/>
              <a:gd name="T19" fmla="*/ 52348016 h 1406"/>
              <a:gd name="T20" fmla="*/ 89642257 w 1746"/>
              <a:gd name="T21" fmla="*/ 52348016 h 1406"/>
              <a:gd name="T22" fmla="*/ 89642257 w 1746"/>
              <a:gd name="T23" fmla="*/ 32439513 h 1406"/>
              <a:gd name="T24" fmla="*/ 191689513 w 1746"/>
              <a:gd name="T25" fmla="*/ 97201162 h 1406"/>
              <a:gd name="T26" fmla="*/ 176827306 w 1746"/>
              <a:gd name="T27" fmla="*/ 82211097 h 1406"/>
              <a:gd name="T28" fmla="*/ 151900623 w 1746"/>
              <a:gd name="T29" fmla="*/ 109614795 h 1406"/>
              <a:gd name="T30" fmla="*/ 124516407 w 1746"/>
              <a:gd name="T31" fmla="*/ 82211097 h 1406"/>
              <a:gd name="T32" fmla="*/ 109536865 w 1746"/>
              <a:gd name="T33" fmla="*/ 97201162 h 1406"/>
              <a:gd name="T34" fmla="*/ 136921081 w 1746"/>
              <a:gd name="T35" fmla="*/ 124604861 h 1406"/>
              <a:gd name="T36" fmla="*/ 109536865 w 1746"/>
              <a:gd name="T37" fmla="*/ 149549504 h 1406"/>
              <a:gd name="T38" fmla="*/ 124516407 w 1746"/>
              <a:gd name="T39" fmla="*/ 164539570 h 1406"/>
              <a:gd name="T40" fmla="*/ 151900623 w 1746"/>
              <a:gd name="T41" fmla="*/ 137018819 h 1406"/>
              <a:gd name="T42" fmla="*/ 176827306 w 1746"/>
              <a:gd name="T43" fmla="*/ 164539570 h 1406"/>
              <a:gd name="T44" fmla="*/ 191689513 w 1746"/>
              <a:gd name="T45" fmla="*/ 149549504 h 1406"/>
              <a:gd name="T46" fmla="*/ 164422307 w 1746"/>
              <a:gd name="T47" fmla="*/ 124604861 h 1406"/>
              <a:gd name="T48" fmla="*/ 191689513 w 1746"/>
              <a:gd name="T49" fmla="*/ 97201162 h 1406"/>
              <a:gd name="T50" fmla="*/ 89642257 w 1746"/>
              <a:gd name="T51" fmla="*/ 114650610 h 1406"/>
              <a:gd name="T52" fmla="*/ 0 w 1746"/>
              <a:gd name="T53" fmla="*/ 114650610 h 1406"/>
              <a:gd name="T54" fmla="*/ 0 w 1746"/>
              <a:gd name="T55" fmla="*/ 134559438 h 1406"/>
              <a:gd name="T56" fmla="*/ 89642257 w 1746"/>
              <a:gd name="T57" fmla="*/ 134559438 h 1406"/>
              <a:gd name="T58" fmla="*/ 89642257 w 1746"/>
              <a:gd name="T59" fmla="*/ 114650610 h 1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746" h="1406">
                <a:moveTo>
                  <a:pt x="1255" y="617"/>
                </a:moveTo>
                <a:lnTo>
                  <a:pt x="936" y="319"/>
                </a:lnTo>
                <a:lnTo>
                  <a:pt x="1064" y="192"/>
                </a:lnTo>
                <a:lnTo>
                  <a:pt x="1255" y="383"/>
                </a:lnTo>
                <a:lnTo>
                  <a:pt x="1617" y="0"/>
                </a:lnTo>
                <a:lnTo>
                  <a:pt x="1745" y="128"/>
                </a:lnTo>
                <a:lnTo>
                  <a:pt x="1255" y="617"/>
                </a:lnTo>
                <a:close/>
                <a:moveTo>
                  <a:pt x="766" y="277"/>
                </a:moveTo>
                <a:lnTo>
                  <a:pt x="0" y="277"/>
                </a:lnTo>
                <a:lnTo>
                  <a:pt x="0" y="447"/>
                </a:lnTo>
                <a:lnTo>
                  <a:pt x="766" y="447"/>
                </a:lnTo>
                <a:lnTo>
                  <a:pt x="766" y="277"/>
                </a:lnTo>
                <a:close/>
                <a:moveTo>
                  <a:pt x="1638" y="830"/>
                </a:moveTo>
                <a:lnTo>
                  <a:pt x="1511" y="702"/>
                </a:lnTo>
                <a:lnTo>
                  <a:pt x="1298" y="936"/>
                </a:lnTo>
                <a:lnTo>
                  <a:pt x="1064" y="702"/>
                </a:lnTo>
                <a:lnTo>
                  <a:pt x="936" y="830"/>
                </a:lnTo>
                <a:lnTo>
                  <a:pt x="1170" y="1064"/>
                </a:lnTo>
                <a:lnTo>
                  <a:pt x="936" y="1277"/>
                </a:lnTo>
                <a:lnTo>
                  <a:pt x="1064" y="1405"/>
                </a:lnTo>
                <a:lnTo>
                  <a:pt x="1298" y="1170"/>
                </a:lnTo>
                <a:lnTo>
                  <a:pt x="1511" y="1405"/>
                </a:lnTo>
                <a:lnTo>
                  <a:pt x="1638" y="1277"/>
                </a:lnTo>
                <a:lnTo>
                  <a:pt x="1405" y="1064"/>
                </a:lnTo>
                <a:lnTo>
                  <a:pt x="1638" y="830"/>
                </a:lnTo>
                <a:close/>
                <a:moveTo>
                  <a:pt x="766" y="979"/>
                </a:moveTo>
                <a:lnTo>
                  <a:pt x="0" y="979"/>
                </a:lnTo>
                <a:lnTo>
                  <a:pt x="0" y="1149"/>
                </a:lnTo>
                <a:lnTo>
                  <a:pt x="766" y="1149"/>
                </a:lnTo>
                <a:lnTo>
                  <a:pt x="766" y="97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 dirty="0"/>
          </a:p>
        </p:txBody>
      </p:sp>
      <p:sp>
        <p:nvSpPr>
          <p:cNvPr id="136" name="Freeform 30">
            <a:extLst>
              <a:ext uri="{FF2B5EF4-FFF2-40B4-BE49-F238E27FC236}">
                <a16:creationId xmlns:a16="http://schemas.microsoft.com/office/drawing/2014/main" id="{F0FC79A6-EE38-D310-7283-8C0859C186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0840" y="7869856"/>
            <a:ext cx="746458" cy="672236"/>
          </a:xfrm>
          <a:custGeom>
            <a:avLst/>
            <a:gdLst>
              <a:gd name="T0" fmla="*/ 2147483646 w 1554"/>
              <a:gd name="T1" fmla="*/ 2147483646 h 1399"/>
              <a:gd name="T2" fmla="*/ 2147483646 w 1554"/>
              <a:gd name="T3" fmla="*/ 0 h 1399"/>
              <a:gd name="T4" fmla="*/ 2147483646 w 1554"/>
              <a:gd name="T5" fmla="*/ 0 h 1399"/>
              <a:gd name="T6" fmla="*/ 2147483646 w 1554"/>
              <a:gd name="T7" fmla="*/ 2147483646 h 1399"/>
              <a:gd name="T8" fmla="*/ 0 w 1554"/>
              <a:gd name="T9" fmla="*/ 2147483646 h 1399"/>
              <a:gd name="T10" fmla="*/ 0 w 1554"/>
              <a:gd name="T11" fmla="*/ 2147483646 h 1399"/>
              <a:gd name="T12" fmla="*/ 2147483646 w 1554"/>
              <a:gd name="T13" fmla="*/ 2147483646 h 1399"/>
              <a:gd name="T14" fmla="*/ 2147483646 w 1554"/>
              <a:gd name="T15" fmla="*/ 2147483646 h 1399"/>
              <a:gd name="T16" fmla="*/ 2147483646 w 1554"/>
              <a:gd name="T17" fmla="*/ 2147483646 h 1399"/>
              <a:gd name="T18" fmla="*/ 2147483646 w 1554"/>
              <a:gd name="T19" fmla="*/ 2147483646 h 1399"/>
              <a:gd name="T20" fmla="*/ 2147483646 w 1554"/>
              <a:gd name="T21" fmla="*/ 2147483646 h 1399"/>
              <a:gd name="T22" fmla="*/ 2147483646 w 1554"/>
              <a:gd name="T23" fmla="*/ 2147483646 h 1399"/>
              <a:gd name="T24" fmla="*/ 2147483646 w 1554"/>
              <a:gd name="T25" fmla="*/ 2147483646 h 1399"/>
              <a:gd name="T26" fmla="*/ 2147483646 w 1554"/>
              <a:gd name="T27" fmla="*/ 2147483646 h 1399"/>
              <a:gd name="T28" fmla="*/ 2147483646 w 1554"/>
              <a:gd name="T29" fmla="*/ 2147483646 h 1399"/>
              <a:gd name="T30" fmla="*/ 2147483646 w 1554"/>
              <a:gd name="T31" fmla="*/ 2147483646 h 1399"/>
              <a:gd name="T32" fmla="*/ 2147483646 w 1554"/>
              <a:gd name="T33" fmla="*/ 2147483646 h 1399"/>
              <a:gd name="T34" fmla="*/ 2147483646 w 1554"/>
              <a:gd name="T35" fmla="*/ 2147483646 h 1399"/>
              <a:gd name="T36" fmla="*/ 2147483646 w 1554"/>
              <a:gd name="T37" fmla="*/ 2147483646 h 1399"/>
              <a:gd name="T38" fmla="*/ 2147483646 w 1554"/>
              <a:gd name="T39" fmla="*/ 2147483646 h 1399"/>
              <a:gd name="T40" fmla="*/ 2147483646 w 1554"/>
              <a:gd name="T41" fmla="*/ 2147483646 h 1399"/>
              <a:gd name="T42" fmla="*/ 2147483646 w 1554"/>
              <a:gd name="T43" fmla="*/ 2147483646 h 1399"/>
              <a:gd name="T44" fmla="*/ 2147483646 w 1554"/>
              <a:gd name="T45" fmla="*/ 2147483646 h 1399"/>
              <a:gd name="T46" fmla="*/ 2147483646 w 1554"/>
              <a:gd name="T47" fmla="*/ 2147483646 h 139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554" h="1399">
                <a:moveTo>
                  <a:pt x="1089" y="622"/>
                </a:moveTo>
                <a:lnTo>
                  <a:pt x="1089" y="0"/>
                </a:lnTo>
                <a:lnTo>
                  <a:pt x="467" y="0"/>
                </a:lnTo>
                <a:lnTo>
                  <a:pt x="467" y="467"/>
                </a:lnTo>
                <a:lnTo>
                  <a:pt x="0" y="467"/>
                </a:lnTo>
                <a:lnTo>
                  <a:pt x="0" y="1398"/>
                </a:lnTo>
                <a:lnTo>
                  <a:pt x="1553" y="1398"/>
                </a:lnTo>
                <a:lnTo>
                  <a:pt x="1553" y="622"/>
                </a:lnTo>
                <a:lnTo>
                  <a:pt x="1089" y="622"/>
                </a:lnTo>
                <a:close/>
                <a:moveTo>
                  <a:pt x="622" y="155"/>
                </a:moveTo>
                <a:lnTo>
                  <a:pt x="932" y="155"/>
                </a:lnTo>
                <a:lnTo>
                  <a:pt x="932" y="1243"/>
                </a:lnTo>
                <a:lnTo>
                  <a:pt x="622" y="1243"/>
                </a:lnTo>
                <a:lnTo>
                  <a:pt x="622" y="155"/>
                </a:lnTo>
                <a:close/>
                <a:moveTo>
                  <a:pt x="158" y="622"/>
                </a:moveTo>
                <a:lnTo>
                  <a:pt x="467" y="622"/>
                </a:lnTo>
                <a:lnTo>
                  <a:pt x="467" y="1243"/>
                </a:lnTo>
                <a:lnTo>
                  <a:pt x="158" y="1243"/>
                </a:lnTo>
                <a:lnTo>
                  <a:pt x="158" y="622"/>
                </a:lnTo>
                <a:close/>
                <a:moveTo>
                  <a:pt x="1401" y="1243"/>
                </a:moveTo>
                <a:lnTo>
                  <a:pt x="1091" y="1243"/>
                </a:lnTo>
                <a:lnTo>
                  <a:pt x="1091" y="776"/>
                </a:lnTo>
                <a:lnTo>
                  <a:pt x="1401" y="776"/>
                </a:lnTo>
                <a:lnTo>
                  <a:pt x="1401" y="12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7" name="Freeform 37">
            <a:extLst>
              <a:ext uri="{FF2B5EF4-FFF2-40B4-BE49-F238E27FC236}">
                <a16:creationId xmlns:a16="http://schemas.microsoft.com/office/drawing/2014/main" id="{81C08A91-8E6F-C9D2-8E67-77D6CB05F5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75374" y="7831686"/>
            <a:ext cx="684958" cy="748578"/>
          </a:xfrm>
          <a:custGeom>
            <a:avLst/>
            <a:gdLst>
              <a:gd name="T0" fmla="*/ 133414723 w 1602"/>
              <a:gd name="T1" fmla="*/ 21836570 h 1751"/>
              <a:gd name="T2" fmla="*/ 83102494 w 1602"/>
              <a:gd name="T3" fmla="*/ 8714017 h 1751"/>
              <a:gd name="T4" fmla="*/ 26232213 w 1602"/>
              <a:gd name="T5" fmla="*/ 19683669 h 1751"/>
              <a:gd name="T6" fmla="*/ 83102494 w 1602"/>
              <a:gd name="T7" fmla="*/ 0 h 1751"/>
              <a:gd name="T8" fmla="*/ 137820900 w 1602"/>
              <a:gd name="T9" fmla="*/ 19683669 h 1751"/>
              <a:gd name="T10" fmla="*/ 6558053 w 1602"/>
              <a:gd name="T11" fmla="*/ 70020017 h 1751"/>
              <a:gd name="T12" fmla="*/ 4406177 w 1602"/>
              <a:gd name="T13" fmla="*/ 67764703 h 1751"/>
              <a:gd name="T14" fmla="*/ 34941822 w 1602"/>
              <a:gd name="T15" fmla="*/ 32805901 h 1751"/>
              <a:gd name="T16" fmla="*/ 161901236 w 1602"/>
              <a:gd name="T17" fmla="*/ 61305999 h 1751"/>
              <a:gd name="T18" fmla="*/ 155240759 w 1602"/>
              <a:gd name="T19" fmla="*/ 67764703 h 1751"/>
              <a:gd name="T20" fmla="*/ 39347999 w 1602"/>
              <a:gd name="T21" fmla="*/ 41519918 h 1751"/>
              <a:gd name="T22" fmla="*/ 6558053 w 1602"/>
              <a:gd name="T23" fmla="*/ 70020017 h 1751"/>
              <a:gd name="T24" fmla="*/ 61174034 w 1602"/>
              <a:gd name="T25" fmla="*/ 177254469 h 1751"/>
              <a:gd name="T26" fmla="*/ 41602620 w 1602"/>
              <a:gd name="T27" fmla="*/ 153162585 h 1751"/>
              <a:gd name="T28" fmla="*/ 83102494 w 1602"/>
              <a:gd name="T29" fmla="*/ 65611802 h 1751"/>
              <a:gd name="T30" fmla="*/ 129008546 w 1602"/>
              <a:gd name="T31" fmla="*/ 118101371 h 1751"/>
              <a:gd name="T32" fmla="*/ 83102494 w 1602"/>
              <a:gd name="T33" fmla="*/ 74325819 h 1751"/>
              <a:gd name="T34" fmla="*/ 48160353 w 1602"/>
              <a:gd name="T35" fmla="*/ 148754371 h 1751"/>
              <a:gd name="T36" fmla="*/ 65580211 w 1602"/>
              <a:gd name="T37" fmla="*/ 174998835 h 1751"/>
              <a:gd name="T38" fmla="*/ 126856670 w 1602"/>
              <a:gd name="T39" fmla="*/ 161876603 h 1751"/>
              <a:gd name="T40" fmla="*/ 98472901 w 1602"/>
              <a:gd name="T41" fmla="*/ 153162585 h 1751"/>
              <a:gd name="T42" fmla="*/ 80950618 w 1602"/>
              <a:gd name="T43" fmla="*/ 109387034 h 1751"/>
              <a:gd name="T44" fmla="*/ 102776654 w 1602"/>
              <a:gd name="T45" fmla="*/ 144345836 h 1751"/>
              <a:gd name="T46" fmla="*/ 135566599 w 1602"/>
              <a:gd name="T47" fmla="*/ 151009684 h 1751"/>
              <a:gd name="T48" fmla="*/ 137820900 w 1602"/>
              <a:gd name="T49" fmla="*/ 159723702 h 1751"/>
              <a:gd name="T50" fmla="*/ 109334707 w 1602"/>
              <a:gd name="T51" fmla="*/ 179407370 h 1751"/>
              <a:gd name="T52" fmla="*/ 107182831 w 1602"/>
              <a:gd name="T53" fmla="*/ 179407370 h 1751"/>
              <a:gd name="T54" fmla="*/ 54718406 w 1602"/>
              <a:gd name="T55" fmla="*/ 113795568 h 1751"/>
              <a:gd name="T56" fmla="*/ 109334707 w 1602"/>
              <a:gd name="T57" fmla="*/ 113795568 h 1751"/>
              <a:gd name="T58" fmla="*/ 146530829 w 1602"/>
              <a:gd name="T59" fmla="*/ 113795568 h 1751"/>
              <a:gd name="T60" fmla="*/ 21928460 w 1602"/>
              <a:gd name="T61" fmla="*/ 87550784 h 1751"/>
              <a:gd name="T62" fmla="*/ 24080336 w 1602"/>
              <a:gd name="T63" fmla="*/ 146498737 h 1751"/>
              <a:gd name="T64" fmla="*/ 15267982 w 1602"/>
              <a:gd name="T65" fmla="*/ 148754371 h 1751"/>
              <a:gd name="T66" fmla="*/ 15267982 w 1602"/>
              <a:gd name="T67" fmla="*/ 85295470 h 1751"/>
              <a:gd name="T68" fmla="*/ 155240759 w 1602"/>
              <a:gd name="T69" fmla="*/ 113795568 h 1751"/>
              <a:gd name="T70" fmla="*/ 100624778 w 1602"/>
              <a:gd name="T71" fmla="*/ 113795568 h 1751"/>
              <a:gd name="T72" fmla="*/ 63428335 w 1602"/>
              <a:gd name="T73" fmla="*/ 113795568 h 1751"/>
              <a:gd name="T74" fmla="*/ 109334707 w 1602"/>
              <a:gd name="T75" fmla="*/ 170590620 h 1751"/>
              <a:gd name="T76" fmla="*/ 109334707 w 1602"/>
              <a:gd name="T77" fmla="*/ 179407370 h 175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02" h="1751">
                <a:moveTo>
                  <a:pt x="1302" y="213"/>
                </a:moveTo>
                <a:lnTo>
                  <a:pt x="1302" y="213"/>
                </a:lnTo>
                <a:cubicBezTo>
                  <a:pt x="1302" y="213"/>
                  <a:pt x="1302" y="213"/>
                  <a:pt x="1280" y="213"/>
                </a:cubicBezTo>
                <a:cubicBezTo>
                  <a:pt x="1131" y="128"/>
                  <a:pt x="982" y="85"/>
                  <a:pt x="811" y="85"/>
                </a:cubicBezTo>
                <a:cubicBezTo>
                  <a:pt x="640" y="85"/>
                  <a:pt x="470" y="128"/>
                  <a:pt x="320" y="213"/>
                </a:cubicBezTo>
                <a:cubicBezTo>
                  <a:pt x="299" y="234"/>
                  <a:pt x="278" y="213"/>
                  <a:pt x="256" y="192"/>
                </a:cubicBezTo>
                <a:cubicBezTo>
                  <a:pt x="256" y="171"/>
                  <a:pt x="256" y="149"/>
                  <a:pt x="278" y="128"/>
                </a:cubicBezTo>
                <a:cubicBezTo>
                  <a:pt x="449" y="42"/>
                  <a:pt x="619" y="0"/>
                  <a:pt x="811" y="0"/>
                </a:cubicBezTo>
                <a:cubicBezTo>
                  <a:pt x="982" y="0"/>
                  <a:pt x="1153" y="42"/>
                  <a:pt x="1323" y="128"/>
                </a:cubicBezTo>
                <a:cubicBezTo>
                  <a:pt x="1345" y="149"/>
                  <a:pt x="1366" y="171"/>
                  <a:pt x="1345" y="192"/>
                </a:cubicBezTo>
                <a:cubicBezTo>
                  <a:pt x="1345" y="213"/>
                  <a:pt x="1323" y="213"/>
                  <a:pt x="1302" y="213"/>
                </a:cubicBezTo>
                <a:close/>
                <a:moveTo>
                  <a:pt x="64" y="683"/>
                </a:moveTo>
                <a:lnTo>
                  <a:pt x="64" y="683"/>
                </a:lnTo>
                <a:cubicBezTo>
                  <a:pt x="43" y="683"/>
                  <a:pt x="43" y="683"/>
                  <a:pt x="43" y="661"/>
                </a:cubicBezTo>
                <a:cubicBezTo>
                  <a:pt x="21" y="661"/>
                  <a:pt x="0" y="619"/>
                  <a:pt x="21" y="598"/>
                </a:cubicBezTo>
                <a:cubicBezTo>
                  <a:pt x="107" y="490"/>
                  <a:pt x="214" y="384"/>
                  <a:pt x="341" y="320"/>
                </a:cubicBezTo>
                <a:cubicBezTo>
                  <a:pt x="619" y="171"/>
                  <a:pt x="982" y="171"/>
                  <a:pt x="1259" y="320"/>
                </a:cubicBezTo>
                <a:cubicBezTo>
                  <a:pt x="1388" y="384"/>
                  <a:pt x="1494" y="490"/>
                  <a:pt x="1580" y="598"/>
                </a:cubicBezTo>
                <a:cubicBezTo>
                  <a:pt x="1601" y="619"/>
                  <a:pt x="1580" y="661"/>
                  <a:pt x="1580" y="661"/>
                </a:cubicBezTo>
                <a:cubicBezTo>
                  <a:pt x="1558" y="683"/>
                  <a:pt x="1515" y="683"/>
                  <a:pt x="1515" y="661"/>
                </a:cubicBezTo>
                <a:cubicBezTo>
                  <a:pt x="1430" y="555"/>
                  <a:pt x="1323" y="469"/>
                  <a:pt x="1217" y="405"/>
                </a:cubicBezTo>
                <a:cubicBezTo>
                  <a:pt x="961" y="277"/>
                  <a:pt x="640" y="277"/>
                  <a:pt x="384" y="405"/>
                </a:cubicBezTo>
                <a:cubicBezTo>
                  <a:pt x="278" y="469"/>
                  <a:pt x="171" y="555"/>
                  <a:pt x="85" y="661"/>
                </a:cubicBezTo>
                <a:lnTo>
                  <a:pt x="64" y="683"/>
                </a:lnTo>
                <a:close/>
                <a:moveTo>
                  <a:pt x="597" y="1729"/>
                </a:moveTo>
                <a:lnTo>
                  <a:pt x="597" y="1729"/>
                </a:lnTo>
                <a:cubicBezTo>
                  <a:pt x="597" y="1729"/>
                  <a:pt x="576" y="1729"/>
                  <a:pt x="576" y="1707"/>
                </a:cubicBezTo>
                <a:cubicBezTo>
                  <a:pt x="491" y="1643"/>
                  <a:pt x="449" y="1600"/>
                  <a:pt x="406" y="1494"/>
                </a:cubicBezTo>
                <a:cubicBezTo>
                  <a:pt x="341" y="1387"/>
                  <a:pt x="299" y="1238"/>
                  <a:pt x="299" y="1110"/>
                </a:cubicBezTo>
                <a:cubicBezTo>
                  <a:pt x="299" y="854"/>
                  <a:pt x="534" y="640"/>
                  <a:pt x="811" y="640"/>
                </a:cubicBezTo>
                <a:cubicBezTo>
                  <a:pt x="1067" y="640"/>
                  <a:pt x="1302" y="854"/>
                  <a:pt x="1302" y="1110"/>
                </a:cubicBezTo>
                <a:cubicBezTo>
                  <a:pt x="1302" y="1131"/>
                  <a:pt x="1280" y="1152"/>
                  <a:pt x="1259" y="1152"/>
                </a:cubicBezTo>
                <a:cubicBezTo>
                  <a:pt x="1238" y="1152"/>
                  <a:pt x="1217" y="1131"/>
                  <a:pt x="1217" y="1110"/>
                </a:cubicBezTo>
                <a:cubicBezTo>
                  <a:pt x="1217" y="896"/>
                  <a:pt x="1024" y="725"/>
                  <a:pt x="811" y="725"/>
                </a:cubicBezTo>
                <a:cubicBezTo>
                  <a:pt x="576" y="725"/>
                  <a:pt x="406" y="896"/>
                  <a:pt x="406" y="1110"/>
                </a:cubicBezTo>
                <a:cubicBezTo>
                  <a:pt x="406" y="1238"/>
                  <a:pt x="427" y="1344"/>
                  <a:pt x="470" y="1451"/>
                </a:cubicBezTo>
                <a:cubicBezTo>
                  <a:pt x="534" y="1537"/>
                  <a:pt x="576" y="1579"/>
                  <a:pt x="640" y="1664"/>
                </a:cubicBezTo>
                <a:cubicBezTo>
                  <a:pt x="662" y="1664"/>
                  <a:pt x="662" y="1707"/>
                  <a:pt x="640" y="1707"/>
                </a:cubicBezTo>
                <a:cubicBezTo>
                  <a:pt x="619" y="1729"/>
                  <a:pt x="619" y="1729"/>
                  <a:pt x="597" y="1729"/>
                </a:cubicBezTo>
                <a:close/>
                <a:moveTo>
                  <a:pt x="1238" y="1579"/>
                </a:moveTo>
                <a:lnTo>
                  <a:pt x="1238" y="1579"/>
                </a:lnTo>
                <a:cubicBezTo>
                  <a:pt x="1131" y="1579"/>
                  <a:pt x="1046" y="1537"/>
                  <a:pt x="961" y="1494"/>
                </a:cubicBezTo>
                <a:cubicBezTo>
                  <a:pt x="832" y="1408"/>
                  <a:pt x="747" y="1259"/>
                  <a:pt x="747" y="1110"/>
                </a:cubicBezTo>
                <a:cubicBezTo>
                  <a:pt x="747" y="1088"/>
                  <a:pt x="768" y="1067"/>
                  <a:pt x="790" y="1067"/>
                </a:cubicBezTo>
                <a:cubicBezTo>
                  <a:pt x="832" y="1067"/>
                  <a:pt x="832" y="1088"/>
                  <a:pt x="832" y="1110"/>
                </a:cubicBezTo>
                <a:cubicBezTo>
                  <a:pt x="832" y="1238"/>
                  <a:pt x="897" y="1344"/>
                  <a:pt x="1003" y="1408"/>
                </a:cubicBezTo>
                <a:cubicBezTo>
                  <a:pt x="1067" y="1451"/>
                  <a:pt x="1153" y="1473"/>
                  <a:pt x="1238" y="1473"/>
                </a:cubicBezTo>
                <a:cubicBezTo>
                  <a:pt x="1259" y="1473"/>
                  <a:pt x="1280" y="1473"/>
                  <a:pt x="1323" y="1473"/>
                </a:cubicBezTo>
                <a:cubicBezTo>
                  <a:pt x="1345" y="1473"/>
                  <a:pt x="1366" y="1494"/>
                  <a:pt x="1366" y="1515"/>
                </a:cubicBezTo>
                <a:cubicBezTo>
                  <a:pt x="1388" y="1537"/>
                  <a:pt x="1366" y="1558"/>
                  <a:pt x="1345" y="1558"/>
                </a:cubicBezTo>
                <a:cubicBezTo>
                  <a:pt x="1280" y="1558"/>
                  <a:pt x="1238" y="1579"/>
                  <a:pt x="1238" y="1579"/>
                </a:cubicBezTo>
                <a:close/>
                <a:moveTo>
                  <a:pt x="1067" y="1750"/>
                </a:moveTo>
                <a:lnTo>
                  <a:pt x="1067" y="1750"/>
                </a:lnTo>
                <a:cubicBezTo>
                  <a:pt x="1046" y="1750"/>
                  <a:pt x="1046" y="1750"/>
                  <a:pt x="1046" y="1750"/>
                </a:cubicBezTo>
                <a:cubicBezTo>
                  <a:pt x="897" y="1707"/>
                  <a:pt x="811" y="1664"/>
                  <a:pt x="726" y="1558"/>
                </a:cubicBezTo>
                <a:cubicBezTo>
                  <a:pt x="597" y="1451"/>
                  <a:pt x="534" y="1281"/>
                  <a:pt x="534" y="1110"/>
                </a:cubicBezTo>
                <a:cubicBezTo>
                  <a:pt x="534" y="960"/>
                  <a:pt x="662" y="854"/>
                  <a:pt x="790" y="854"/>
                </a:cubicBezTo>
                <a:cubicBezTo>
                  <a:pt x="939" y="854"/>
                  <a:pt x="1067" y="960"/>
                  <a:pt x="1067" y="1110"/>
                </a:cubicBezTo>
                <a:cubicBezTo>
                  <a:pt x="1067" y="1195"/>
                  <a:pt x="1153" y="1281"/>
                  <a:pt x="1259" y="1281"/>
                </a:cubicBezTo>
                <a:cubicBezTo>
                  <a:pt x="1345" y="1281"/>
                  <a:pt x="1430" y="1195"/>
                  <a:pt x="1430" y="1110"/>
                </a:cubicBezTo>
                <a:cubicBezTo>
                  <a:pt x="1430" y="768"/>
                  <a:pt x="1153" y="512"/>
                  <a:pt x="790" y="512"/>
                </a:cubicBezTo>
                <a:cubicBezTo>
                  <a:pt x="555" y="512"/>
                  <a:pt x="320" y="640"/>
                  <a:pt x="214" y="854"/>
                </a:cubicBezTo>
                <a:cubicBezTo>
                  <a:pt x="192" y="939"/>
                  <a:pt x="171" y="1024"/>
                  <a:pt x="171" y="1110"/>
                </a:cubicBezTo>
                <a:cubicBezTo>
                  <a:pt x="171" y="1173"/>
                  <a:pt x="171" y="1281"/>
                  <a:pt x="235" y="1429"/>
                </a:cubicBezTo>
                <a:cubicBezTo>
                  <a:pt x="235" y="1451"/>
                  <a:pt x="235" y="1473"/>
                  <a:pt x="214" y="1473"/>
                </a:cubicBezTo>
                <a:cubicBezTo>
                  <a:pt x="171" y="1494"/>
                  <a:pt x="149" y="1473"/>
                  <a:pt x="149" y="1451"/>
                </a:cubicBezTo>
                <a:cubicBezTo>
                  <a:pt x="107" y="1344"/>
                  <a:pt x="85" y="1216"/>
                  <a:pt x="85" y="1110"/>
                </a:cubicBezTo>
                <a:cubicBezTo>
                  <a:pt x="85" y="1003"/>
                  <a:pt x="107" y="917"/>
                  <a:pt x="149" y="832"/>
                </a:cubicBezTo>
                <a:cubicBezTo>
                  <a:pt x="256" y="576"/>
                  <a:pt x="512" y="427"/>
                  <a:pt x="790" y="427"/>
                </a:cubicBezTo>
                <a:cubicBezTo>
                  <a:pt x="1195" y="427"/>
                  <a:pt x="1515" y="725"/>
                  <a:pt x="1515" y="1110"/>
                </a:cubicBezTo>
                <a:cubicBezTo>
                  <a:pt x="1515" y="1238"/>
                  <a:pt x="1409" y="1366"/>
                  <a:pt x="1259" y="1366"/>
                </a:cubicBezTo>
                <a:cubicBezTo>
                  <a:pt x="1110" y="1366"/>
                  <a:pt x="982" y="1238"/>
                  <a:pt x="982" y="1110"/>
                </a:cubicBezTo>
                <a:cubicBezTo>
                  <a:pt x="982" y="1003"/>
                  <a:pt x="897" y="939"/>
                  <a:pt x="790" y="939"/>
                </a:cubicBezTo>
                <a:cubicBezTo>
                  <a:pt x="704" y="939"/>
                  <a:pt x="619" y="1003"/>
                  <a:pt x="619" y="1110"/>
                </a:cubicBezTo>
                <a:cubicBezTo>
                  <a:pt x="619" y="1259"/>
                  <a:pt x="683" y="1387"/>
                  <a:pt x="790" y="1494"/>
                </a:cubicBezTo>
                <a:cubicBezTo>
                  <a:pt x="875" y="1579"/>
                  <a:pt x="939" y="1622"/>
                  <a:pt x="1067" y="1664"/>
                </a:cubicBezTo>
                <a:cubicBezTo>
                  <a:pt x="1089" y="1664"/>
                  <a:pt x="1110" y="1686"/>
                  <a:pt x="1089" y="1707"/>
                </a:cubicBezTo>
                <a:cubicBezTo>
                  <a:pt x="1089" y="1729"/>
                  <a:pt x="1067" y="1750"/>
                  <a:pt x="1067" y="17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solidFill>
              <a:schemeClr val="bg2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8" name="Freeform 16">
            <a:extLst>
              <a:ext uri="{FF2B5EF4-FFF2-40B4-BE49-F238E27FC236}">
                <a16:creationId xmlns:a16="http://schemas.microsoft.com/office/drawing/2014/main" id="{D16B3703-64EF-0681-669E-B632A475E2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142" y="7754284"/>
            <a:ext cx="680718" cy="90338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83705510-7263-BD9D-AAB8-1E343AF8939A}"/>
              </a:ext>
            </a:extLst>
          </p:cNvPr>
          <p:cNvSpPr/>
          <p:nvPr/>
        </p:nvSpPr>
        <p:spPr>
          <a:xfrm>
            <a:off x="4786009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2BD0D918-780B-3989-3F75-0556696CAF8F}"/>
              </a:ext>
            </a:extLst>
          </p:cNvPr>
          <p:cNvSpPr/>
          <p:nvPr/>
        </p:nvSpPr>
        <p:spPr>
          <a:xfrm rot="10800000" flipV="1">
            <a:off x="7288882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3AA69ACC-D0FD-7334-A89F-1170B4832DF3}"/>
              </a:ext>
            </a:extLst>
          </p:cNvPr>
          <p:cNvSpPr/>
          <p:nvPr/>
        </p:nvSpPr>
        <p:spPr>
          <a:xfrm>
            <a:off x="9791755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FCF8ECCA-023F-64C2-4EE0-CE6D27746019}"/>
              </a:ext>
            </a:extLst>
          </p:cNvPr>
          <p:cNvSpPr/>
          <p:nvPr/>
        </p:nvSpPr>
        <p:spPr>
          <a:xfrm rot="10800000" flipV="1">
            <a:off x="12294628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D5343467-151F-590C-9D6D-DAA760AFB039}"/>
              </a:ext>
            </a:extLst>
          </p:cNvPr>
          <p:cNvSpPr/>
          <p:nvPr/>
        </p:nvSpPr>
        <p:spPr>
          <a:xfrm>
            <a:off x="14797501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06</a:t>
            </a:r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84CF93A4-5B4F-8F28-D9C6-9854100C9915}"/>
              </a:ext>
            </a:extLst>
          </p:cNvPr>
          <p:cNvSpPr/>
          <p:nvPr/>
        </p:nvSpPr>
        <p:spPr>
          <a:xfrm rot="10800000" flipV="1">
            <a:off x="17300374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07</a:t>
            </a: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108DEC50-3548-B6DB-A802-8D6463C2871E}"/>
              </a:ext>
            </a:extLst>
          </p:cNvPr>
          <p:cNvSpPr/>
          <p:nvPr/>
        </p:nvSpPr>
        <p:spPr>
          <a:xfrm>
            <a:off x="19803249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08</a:t>
            </a: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86CA56B7-44E3-02CF-4533-1656A7AAEFB2}"/>
              </a:ext>
            </a:extLst>
          </p:cNvPr>
          <p:cNvSpPr/>
          <p:nvPr/>
        </p:nvSpPr>
        <p:spPr>
          <a:xfrm rot="10800000" flipV="1">
            <a:off x="2283136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 animBg="1"/>
          <p:bldP spid="100" grpId="0"/>
          <p:bldP spid="101" grpId="0"/>
          <p:bldP spid="102" grpId="0" animBg="1"/>
          <p:bldP spid="103" grpId="0"/>
          <p:bldP spid="104" grpId="0"/>
          <p:bldP spid="105" grpId="0" animBg="1"/>
          <p:bldP spid="106" grpId="0"/>
          <p:bldP spid="107" grpId="0"/>
          <p:bldP spid="108" grpId="0" animBg="1"/>
          <p:bldP spid="109" grpId="0"/>
          <p:bldP spid="110" grpId="0"/>
          <p:bldP spid="111" grpId="0" animBg="1"/>
          <p:bldP spid="112" grpId="0"/>
          <p:bldP spid="113" grpId="0"/>
          <p:bldP spid="114" grpId="0" animBg="1"/>
          <p:bldP spid="115" grpId="0"/>
          <p:bldP spid="116" grpId="0"/>
          <p:bldP spid="117" grpId="0" animBg="1"/>
          <p:bldP spid="118" grpId="0"/>
          <p:bldP spid="119" grpId="0"/>
          <p:bldP spid="120" grpId="0" animBg="1"/>
          <p:bldP spid="121" grpId="0"/>
          <p:bldP spid="122" grpId="0"/>
          <p:bldP spid="124" grpId="0"/>
          <p:bldP spid="125" grpId="0"/>
          <p:bldP spid="130" grpId="0" animBg="1"/>
          <p:bldP spid="134" grpId="0" animBg="1"/>
          <p:bldP spid="135" grpId="0" animBg="1"/>
          <p:bldP spid="136" grpId="0" animBg="1"/>
          <p:bldP spid="137" grpId="0" animBg="1"/>
          <p:bldP spid="138" grpId="0" animBg="1"/>
          <p:bldP spid="139" grpId="0" animBg="1"/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 animBg="1"/>
          <p:bldP spid="100" grpId="0"/>
          <p:bldP spid="101" grpId="0"/>
          <p:bldP spid="102" grpId="0" animBg="1"/>
          <p:bldP spid="103" grpId="0"/>
          <p:bldP spid="104" grpId="0"/>
          <p:bldP spid="105" grpId="0" animBg="1"/>
          <p:bldP spid="106" grpId="0"/>
          <p:bldP spid="107" grpId="0"/>
          <p:bldP spid="108" grpId="0" animBg="1"/>
          <p:bldP spid="109" grpId="0"/>
          <p:bldP spid="110" grpId="0"/>
          <p:bldP spid="111" grpId="0" animBg="1"/>
          <p:bldP spid="112" grpId="0"/>
          <p:bldP spid="113" grpId="0"/>
          <p:bldP spid="114" grpId="0" animBg="1"/>
          <p:bldP spid="115" grpId="0"/>
          <p:bldP spid="116" grpId="0"/>
          <p:bldP spid="117" grpId="0" animBg="1"/>
          <p:bldP spid="118" grpId="0"/>
          <p:bldP spid="119" grpId="0"/>
          <p:bldP spid="120" grpId="0" animBg="1"/>
          <p:bldP spid="121" grpId="0"/>
          <p:bldP spid="122" grpId="0"/>
          <p:bldP spid="124" grpId="0"/>
          <p:bldP spid="125" grpId="0"/>
          <p:bldP spid="130" grpId="0" animBg="1"/>
          <p:bldP spid="134" grpId="0" animBg="1"/>
          <p:bldP spid="135" grpId="0" animBg="1"/>
          <p:bldP spid="136" grpId="0" animBg="1"/>
          <p:bldP spid="137" grpId="0" animBg="1"/>
          <p:bldP spid="138" grpId="0" animBg="1"/>
          <p:bldP spid="139" grpId="0" animBg="1"/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6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35B0B6E9-F0C0-A3D1-C948-355ABB0651BD}"/>
              </a:ext>
            </a:extLst>
          </p:cNvPr>
          <p:cNvSpPr/>
          <p:nvPr/>
        </p:nvSpPr>
        <p:spPr>
          <a:xfrm>
            <a:off x="4254990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28C668-A1FA-AE21-5E9C-AE8CF267C0A2}"/>
              </a:ext>
            </a:extLst>
          </p:cNvPr>
          <p:cNvSpPr txBox="1"/>
          <p:nvPr/>
        </p:nvSpPr>
        <p:spPr>
          <a:xfrm rot="10800000" flipV="1">
            <a:off x="4385019" y="10903045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Đánh giá năng lực kỹ thuật và nguồn lực nội bộ.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515CA5-7960-F068-28C7-84A16C31C3B7}"/>
              </a:ext>
            </a:extLst>
          </p:cNvPr>
          <p:cNvSpPr txBox="1"/>
          <p:nvPr/>
        </p:nvSpPr>
        <p:spPr>
          <a:xfrm rot="10800000" flipV="1">
            <a:off x="4268844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Assess Capability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7A3A979C-B74D-FEFD-DE8C-791C0D771E0D}"/>
              </a:ext>
            </a:extLst>
          </p:cNvPr>
          <p:cNvSpPr/>
          <p:nvPr/>
        </p:nvSpPr>
        <p:spPr>
          <a:xfrm flipV="1">
            <a:off x="6757863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5FCF39-91E6-7E75-09A0-93EB1802CAAD}"/>
              </a:ext>
            </a:extLst>
          </p:cNvPr>
          <p:cNvSpPr txBox="1"/>
          <p:nvPr/>
        </p:nvSpPr>
        <p:spPr>
          <a:xfrm>
            <a:off x="6887892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Xác định điểm cần cải thiện qua dữ liệu và phản hồi.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7ACFBB-2B1C-C585-0C2B-592131646B10}"/>
              </a:ext>
            </a:extLst>
          </p:cNvPr>
          <p:cNvSpPr txBox="1"/>
          <p:nvPr/>
        </p:nvSpPr>
        <p:spPr>
          <a:xfrm>
            <a:off x="6771716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Identify Needs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F73503C-012D-D8B0-2C29-127009DD5200}"/>
              </a:ext>
            </a:extLst>
          </p:cNvPr>
          <p:cNvSpPr/>
          <p:nvPr/>
        </p:nvSpPr>
        <p:spPr>
          <a:xfrm>
            <a:off x="9260736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DA3982-670B-B311-2A11-A88C221D0A80}"/>
              </a:ext>
            </a:extLst>
          </p:cNvPr>
          <p:cNvSpPr txBox="1"/>
          <p:nvPr/>
        </p:nvSpPr>
        <p:spPr>
          <a:xfrm rot="10800000" flipV="1">
            <a:off x="9390765" y="10903045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Lựa chọn </a:t>
            </a:r>
            <a:r>
              <a:rPr lang="en-US" sz="2000" dirty="0" err="1">
                <a:solidFill>
                  <a:schemeClr val="tx2"/>
                </a:solidFill>
              </a:rPr>
              <a:t>các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vi-VN" sz="2000" dirty="0">
                <a:solidFill>
                  <a:schemeClr val="tx2"/>
                </a:solidFill>
              </a:rPr>
              <a:t>nền tảng</a:t>
            </a:r>
            <a:r>
              <a:rPr lang="en-US" sz="2000" dirty="0">
                <a:solidFill>
                  <a:schemeClr val="tx2"/>
                </a:solidFill>
              </a:rPr>
              <a:t>, </a:t>
            </a:r>
            <a:r>
              <a:rPr lang="vi-VN" sz="2000" dirty="0">
                <a:solidFill>
                  <a:schemeClr val="tx2"/>
                </a:solidFill>
              </a:rPr>
              <a:t>công nghệ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và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công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cụ</a:t>
            </a:r>
            <a:r>
              <a:rPr lang="vi-VN" sz="2000" dirty="0">
                <a:solidFill>
                  <a:schemeClr val="tx2"/>
                </a:solidFill>
              </a:rPr>
              <a:t> phù hợp.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E1099E-7A42-A078-0B0E-30CB4083EC73}"/>
              </a:ext>
            </a:extLst>
          </p:cNvPr>
          <p:cNvSpPr txBox="1"/>
          <p:nvPr/>
        </p:nvSpPr>
        <p:spPr>
          <a:xfrm rot="10800000" flipV="1">
            <a:off x="9274590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Choose Tools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418F378-37AE-E199-CD98-3185DAD01B95}"/>
              </a:ext>
            </a:extLst>
          </p:cNvPr>
          <p:cNvSpPr/>
          <p:nvPr/>
        </p:nvSpPr>
        <p:spPr>
          <a:xfrm flipV="1">
            <a:off x="11763609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096DF8-6146-E1B3-03DC-F6CFAAB393FA}"/>
              </a:ext>
            </a:extLst>
          </p:cNvPr>
          <p:cNvSpPr txBox="1"/>
          <p:nvPr/>
        </p:nvSpPr>
        <p:spPr>
          <a:xfrm>
            <a:off x="11893638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Thử nghiệm giải pháp trong phạm vi nhỏ.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FF92AE-3583-3CCC-2FFE-77E7D3BFA03D}"/>
              </a:ext>
            </a:extLst>
          </p:cNvPr>
          <p:cNvSpPr txBox="1"/>
          <p:nvPr/>
        </p:nvSpPr>
        <p:spPr>
          <a:xfrm>
            <a:off x="11777462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Pilot Project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D4F9E95-9ED2-04E6-8DB0-7FA9789D04DE}"/>
              </a:ext>
            </a:extLst>
          </p:cNvPr>
          <p:cNvSpPr/>
          <p:nvPr/>
        </p:nvSpPr>
        <p:spPr>
          <a:xfrm>
            <a:off x="14266482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7357C8-1A05-79D7-7672-A5DCEACEB5A3}"/>
              </a:ext>
            </a:extLst>
          </p:cNvPr>
          <p:cNvSpPr txBox="1"/>
          <p:nvPr/>
        </p:nvSpPr>
        <p:spPr>
          <a:xfrm rot="10800000" flipV="1">
            <a:off x="14396511" y="10903045"/>
            <a:ext cx="239583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Mở rộng và triển khai toàn tổ chức.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6DAFE2-4A9B-6932-F9E6-13FD9B399AC0}"/>
              </a:ext>
            </a:extLst>
          </p:cNvPr>
          <p:cNvSpPr txBox="1"/>
          <p:nvPr/>
        </p:nvSpPr>
        <p:spPr>
          <a:xfrm rot="10800000" flipV="1">
            <a:off x="14280336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Implement Change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8189FA9-DAAF-5E49-6ABF-5377CD7C9185}"/>
              </a:ext>
            </a:extLst>
          </p:cNvPr>
          <p:cNvSpPr/>
          <p:nvPr/>
        </p:nvSpPr>
        <p:spPr>
          <a:xfrm flipV="1">
            <a:off x="16769355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516DC90-018B-3811-38AA-E9E77A1777FC}"/>
              </a:ext>
            </a:extLst>
          </p:cNvPr>
          <p:cNvSpPr txBox="1"/>
          <p:nvPr/>
        </p:nvSpPr>
        <p:spPr>
          <a:xfrm>
            <a:off x="16899384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Đo lường hiệu quả, ROI và trải nghiệm người dùng.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4C61BC-F119-E90E-97F1-56403F2CCCBC}"/>
              </a:ext>
            </a:extLst>
          </p:cNvPr>
          <p:cNvSpPr txBox="1"/>
          <p:nvPr/>
        </p:nvSpPr>
        <p:spPr>
          <a:xfrm>
            <a:off x="16783208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Measure Impact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A70F04D-6A2D-BBEE-9135-5971D5D2EED7}"/>
              </a:ext>
            </a:extLst>
          </p:cNvPr>
          <p:cNvSpPr/>
          <p:nvPr/>
        </p:nvSpPr>
        <p:spPr>
          <a:xfrm>
            <a:off x="19272230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AE7AFEC-5923-77BA-05A8-1EFE5E067865}"/>
              </a:ext>
            </a:extLst>
          </p:cNvPr>
          <p:cNvSpPr txBox="1"/>
          <p:nvPr/>
        </p:nvSpPr>
        <p:spPr>
          <a:xfrm rot="10800000" flipV="1">
            <a:off x="19402259" y="10749157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Duy trì văn hóa số và tư duy đổi mới liên tục.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D6853C7-64DB-F209-28C5-C42E81B95A94}"/>
              </a:ext>
            </a:extLst>
          </p:cNvPr>
          <p:cNvSpPr txBox="1"/>
          <p:nvPr/>
        </p:nvSpPr>
        <p:spPr>
          <a:xfrm rot="10800000" flipV="1">
            <a:off x="19286084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Sustain Culture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2525D9C-E0B5-0F90-2E1E-2B463FEADE30}"/>
              </a:ext>
            </a:extLst>
          </p:cNvPr>
          <p:cNvSpPr/>
          <p:nvPr/>
        </p:nvSpPr>
        <p:spPr>
          <a:xfrm flipV="1">
            <a:off x="1752117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EA6731-F3DA-C99A-D29D-C6EDEC291BD0}"/>
              </a:ext>
            </a:extLst>
          </p:cNvPr>
          <p:cNvSpPr txBox="1"/>
          <p:nvPr/>
        </p:nvSpPr>
        <p:spPr>
          <a:xfrm>
            <a:off x="1882146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Truyền cảm hứng về tầm nhìn chuyển đổi số.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299E625-2CED-9834-5797-EC75FD6E818D}"/>
              </a:ext>
            </a:extLst>
          </p:cNvPr>
          <p:cNvSpPr txBox="1"/>
          <p:nvPr/>
        </p:nvSpPr>
        <p:spPr>
          <a:xfrm>
            <a:off x="1765970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Inspire Vision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6" name="!!SlideOcean">
            <a:extLst>
              <a:ext uri="{FF2B5EF4-FFF2-40B4-BE49-F238E27FC236}">
                <a16:creationId xmlns:a16="http://schemas.microsoft.com/office/drawing/2014/main" id="{A3680BE8-0368-A147-1EEA-6EEAFB4D7FD0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7" name="!!SubTitle">
            <a:extLst>
              <a:ext uri="{FF2B5EF4-FFF2-40B4-BE49-F238E27FC236}">
                <a16:creationId xmlns:a16="http://schemas.microsoft.com/office/drawing/2014/main" id="{6A093DEF-785D-972D-1963-38DC56F46115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8" name="!!MainTitle1">
            <a:extLst>
              <a:ext uri="{FF2B5EF4-FFF2-40B4-BE49-F238E27FC236}">
                <a16:creationId xmlns:a16="http://schemas.microsoft.com/office/drawing/2014/main" id="{27BF341A-CD29-628D-6DB6-482EAFD91A91}"/>
              </a:ext>
            </a:extLst>
          </p:cNvPr>
          <p:cNvSpPr txBox="1"/>
          <p:nvPr/>
        </p:nvSpPr>
        <p:spPr>
          <a:xfrm>
            <a:off x="4803564" y="1090280"/>
            <a:ext cx="1477693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Digital</a:t>
            </a:r>
            <a:r>
              <a:rPr kumimoji="0" lang="en-US" sz="8800" b="1" i="0" u="none" strike="noStrike" kern="1200" cap="none" spc="0" normalizeH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Innovation Journey</a:t>
            </a:r>
          </a:p>
        </p:txBody>
      </p:sp>
      <p:grpSp>
        <p:nvGrpSpPr>
          <p:cNvPr id="29" name="Group 4">
            <a:extLst>
              <a:ext uri="{FF2B5EF4-FFF2-40B4-BE49-F238E27FC236}">
                <a16:creationId xmlns:a16="http://schemas.microsoft.com/office/drawing/2014/main" id="{867B4E46-392D-82BF-6471-E2FA955789AF}"/>
              </a:ext>
            </a:extLst>
          </p:cNvPr>
          <p:cNvGrpSpPr>
            <a:grpSpLocks/>
          </p:cNvGrpSpPr>
          <p:nvPr/>
        </p:nvGrpSpPr>
        <p:grpSpPr bwMode="auto">
          <a:xfrm>
            <a:off x="15974828" y="7944079"/>
            <a:ext cx="822796" cy="523790"/>
            <a:chOff x="3651250" y="1906588"/>
            <a:chExt cx="615950" cy="392112"/>
          </a:xfrm>
          <a:solidFill>
            <a:schemeClr val="bg1">
              <a:lumMod val="95000"/>
            </a:schemeClr>
          </a:solidFill>
        </p:grpSpPr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26E15993-6CFD-562A-1B12-528F2B70C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5088" y="1941513"/>
              <a:ext cx="168275" cy="322262"/>
            </a:xfrm>
            <a:custGeom>
              <a:avLst/>
              <a:gdLst>
                <a:gd name="T0" fmla="*/ 2147483646 w 468"/>
                <a:gd name="T1" fmla="*/ 2147483646 h 894"/>
                <a:gd name="T2" fmla="*/ 2147483646 w 468"/>
                <a:gd name="T3" fmla="*/ 2147483646 h 894"/>
                <a:gd name="T4" fmla="*/ 2147483646 w 468"/>
                <a:gd name="T5" fmla="*/ 0 h 894"/>
                <a:gd name="T6" fmla="*/ 0 w 468"/>
                <a:gd name="T7" fmla="*/ 2147483646 h 894"/>
                <a:gd name="T8" fmla="*/ 2147483646 w 468"/>
                <a:gd name="T9" fmla="*/ 2147483646 h 8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8" h="894">
                  <a:moveTo>
                    <a:pt x="233" y="893"/>
                  </a:moveTo>
                  <a:cubicBezTo>
                    <a:pt x="363" y="893"/>
                    <a:pt x="467" y="693"/>
                    <a:pt x="467" y="447"/>
                  </a:cubicBezTo>
                  <a:cubicBezTo>
                    <a:pt x="467" y="201"/>
                    <a:pt x="362" y="0"/>
                    <a:pt x="233" y="0"/>
                  </a:cubicBezTo>
                  <a:cubicBezTo>
                    <a:pt x="103" y="0"/>
                    <a:pt x="0" y="201"/>
                    <a:pt x="0" y="447"/>
                  </a:cubicBezTo>
                  <a:cubicBezTo>
                    <a:pt x="0" y="693"/>
                    <a:pt x="104" y="893"/>
                    <a:pt x="233" y="89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1" name="Freeform 23">
              <a:extLst>
                <a:ext uri="{FF2B5EF4-FFF2-40B4-BE49-F238E27FC236}">
                  <a16:creationId xmlns:a16="http://schemas.microsoft.com/office/drawing/2014/main" id="{22312C7E-1997-8951-6180-B7F8E0444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0500" y="1906588"/>
              <a:ext cx="266700" cy="392112"/>
            </a:xfrm>
            <a:custGeom>
              <a:avLst/>
              <a:gdLst>
                <a:gd name="T0" fmla="*/ 2147483646 w 740"/>
                <a:gd name="T1" fmla="*/ 2147483646 h 1087"/>
                <a:gd name="T2" fmla="*/ 0 w 740"/>
                <a:gd name="T3" fmla="*/ 2147483646 h 1087"/>
                <a:gd name="T4" fmla="*/ 2147483646 w 740"/>
                <a:gd name="T5" fmla="*/ 2147483646 h 1087"/>
                <a:gd name="T6" fmla="*/ 2147483646 w 740"/>
                <a:gd name="T7" fmla="*/ 2147483646 h 1087"/>
                <a:gd name="T8" fmla="*/ 2147483646 w 740"/>
                <a:gd name="T9" fmla="*/ 0 h 1087"/>
                <a:gd name="T10" fmla="*/ 0 w 740"/>
                <a:gd name="T11" fmla="*/ 1783755365 h 1087"/>
                <a:gd name="T12" fmla="*/ 2147483646 w 740"/>
                <a:gd name="T13" fmla="*/ 2147483646 h 1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40" h="1087">
                  <a:moveTo>
                    <a:pt x="236" y="543"/>
                  </a:moveTo>
                  <a:cubicBezTo>
                    <a:pt x="236" y="619"/>
                    <a:pt x="219" y="865"/>
                    <a:pt x="0" y="1048"/>
                  </a:cubicBezTo>
                  <a:cubicBezTo>
                    <a:pt x="61" y="1071"/>
                    <a:pt x="127" y="1086"/>
                    <a:pt x="196" y="1086"/>
                  </a:cubicBezTo>
                  <a:cubicBezTo>
                    <a:pt x="495" y="1086"/>
                    <a:pt x="739" y="842"/>
                    <a:pt x="739" y="543"/>
                  </a:cubicBezTo>
                  <a:cubicBezTo>
                    <a:pt x="739" y="243"/>
                    <a:pt x="495" y="0"/>
                    <a:pt x="196" y="0"/>
                  </a:cubicBezTo>
                  <a:cubicBezTo>
                    <a:pt x="125" y="0"/>
                    <a:pt x="59" y="15"/>
                    <a:pt x="0" y="38"/>
                  </a:cubicBezTo>
                  <a:cubicBezTo>
                    <a:pt x="219" y="221"/>
                    <a:pt x="236" y="469"/>
                    <a:pt x="236" y="5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2" name="Freeform 24">
              <a:extLst>
                <a:ext uri="{FF2B5EF4-FFF2-40B4-BE49-F238E27FC236}">
                  <a16:creationId xmlns:a16="http://schemas.microsoft.com/office/drawing/2014/main" id="{6CEFC40A-7402-35B0-D077-43FB641F6F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1250" y="1906588"/>
              <a:ext cx="266700" cy="392112"/>
            </a:xfrm>
            <a:custGeom>
              <a:avLst/>
              <a:gdLst>
                <a:gd name="T0" fmla="*/ 2147483646 w 742"/>
                <a:gd name="T1" fmla="*/ 2147483646 h 1087"/>
                <a:gd name="T2" fmla="*/ 2147483646 w 742"/>
                <a:gd name="T3" fmla="*/ 2147483646 h 1087"/>
                <a:gd name="T4" fmla="*/ 2147483646 w 742"/>
                <a:gd name="T5" fmla="*/ 2147483646 h 1087"/>
                <a:gd name="T6" fmla="*/ 2147483646 w 742"/>
                <a:gd name="T7" fmla="*/ 2147483646 h 1087"/>
                <a:gd name="T8" fmla="*/ 2147483646 w 742"/>
                <a:gd name="T9" fmla="*/ 2147483646 h 1087"/>
                <a:gd name="T10" fmla="*/ 2147483646 w 742"/>
                <a:gd name="T11" fmla="*/ 2147483646 h 1087"/>
                <a:gd name="T12" fmla="*/ 2147483646 w 742"/>
                <a:gd name="T13" fmla="*/ 2147483646 h 1087"/>
                <a:gd name="T14" fmla="*/ 2147483646 w 742"/>
                <a:gd name="T15" fmla="*/ 1783755365 h 1087"/>
                <a:gd name="T16" fmla="*/ 2147483646 w 742"/>
                <a:gd name="T17" fmla="*/ 0 h 1087"/>
                <a:gd name="T18" fmla="*/ 139269877 w 742"/>
                <a:gd name="T19" fmla="*/ 2147483646 h 1087"/>
                <a:gd name="T20" fmla="*/ 2147483646 w 742"/>
                <a:gd name="T21" fmla="*/ 2147483646 h 10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42" h="1087">
                  <a:moveTo>
                    <a:pt x="546" y="1086"/>
                  </a:moveTo>
                  <a:cubicBezTo>
                    <a:pt x="617" y="1086"/>
                    <a:pt x="683" y="1071"/>
                    <a:pt x="741" y="1048"/>
                  </a:cubicBezTo>
                  <a:cubicBezTo>
                    <a:pt x="693" y="1008"/>
                    <a:pt x="655" y="964"/>
                    <a:pt x="624" y="921"/>
                  </a:cubicBezTo>
                  <a:cubicBezTo>
                    <a:pt x="599" y="926"/>
                    <a:pt x="571" y="932"/>
                    <a:pt x="543" y="932"/>
                  </a:cubicBezTo>
                  <a:cubicBezTo>
                    <a:pt x="327" y="932"/>
                    <a:pt x="155" y="756"/>
                    <a:pt x="155" y="543"/>
                  </a:cubicBezTo>
                  <a:cubicBezTo>
                    <a:pt x="155" y="328"/>
                    <a:pt x="330" y="155"/>
                    <a:pt x="543" y="155"/>
                  </a:cubicBezTo>
                  <a:cubicBezTo>
                    <a:pt x="571" y="155"/>
                    <a:pt x="599" y="160"/>
                    <a:pt x="624" y="165"/>
                  </a:cubicBezTo>
                  <a:cubicBezTo>
                    <a:pt x="655" y="122"/>
                    <a:pt x="693" y="79"/>
                    <a:pt x="741" y="38"/>
                  </a:cubicBezTo>
                  <a:cubicBezTo>
                    <a:pt x="680" y="16"/>
                    <a:pt x="614" y="0"/>
                    <a:pt x="546" y="0"/>
                  </a:cubicBezTo>
                  <a:cubicBezTo>
                    <a:pt x="246" y="0"/>
                    <a:pt x="3" y="244"/>
                    <a:pt x="3" y="543"/>
                  </a:cubicBezTo>
                  <a:cubicBezTo>
                    <a:pt x="0" y="843"/>
                    <a:pt x="244" y="1086"/>
                    <a:pt x="546" y="10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33" name="Freeform 84">
            <a:extLst>
              <a:ext uri="{FF2B5EF4-FFF2-40B4-BE49-F238E27FC236}">
                <a16:creationId xmlns:a16="http://schemas.microsoft.com/office/drawing/2014/main" id="{496F85BB-F3F4-63A0-BF6D-DDEBBC529D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0588" y="7905907"/>
            <a:ext cx="831282" cy="600136"/>
          </a:xfrm>
          <a:custGeom>
            <a:avLst/>
            <a:gdLst>
              <a:gd name="T0" fmla="*/ 82080805 w 1935"/>
              <a:gd name="T1" fmla="*/ 0 h 1397"/>
              <a:gd name="T2" fmla="*/ 82080805 w 1935"/>
              <a:gd name="T3" fmla="*/ 0 h 1397"/>
              <a:gd name="T4" fmla="*/ 0 w 1935"/>
              <a:gd name="T5" fmla="*/ 82110964 h 1397"/>
              <a:gd name="T6" fmla="*/ 82080805 w 1935"/>
              <a:gd name="T7" fmla="*/ 161674056 h 1397"/>
              <a:gd name="T8" fmla="*/ 161730565 w 1935"/>
              <a:gd name="T9" fmla="*/ 82110964 h 1397"/>
              <a:gd name="T10" fmla="*/ 82080805 w 1935"/>
              <a:gd name="T11" fmla="*/ 0 h 1397"/>
              <a:gd name="T12" fmla="*/ 82080805 w 1935"/>
              <a:gd name="T13" fmla="*/ 141754348 h 1397"/>
              <a:gd name="T14" fmla="*/ 82080805 w 1935"/>
              <a:gd name="T15" fmla="*/ 141754348 h 1397"/>
              <a:gd name="T16" fmla="*/ 19912520 w 1935"/>
              <a:gd name="T17" fmla="*/ 82110964 h 1397"/>
              <a:gd name="T18" fmla="*/ 82080805 w 1935"/>
              <a:gd name="T19" fmla="*/ 19919708 h 1397"/>
              <a:gd name="T20" fmla="*/ 141818366 w 1935"/>
              <a:gd name="T21" fmla="*/ 82110964 h 1397"/>
              <a:gd name="T22" fmla="*/ 82080805 w 1935"/>
              <a:gd name="T23" fmla="*/ 141754348 h 1397"/>
              <a:gd name="T24" fmla="*/ 161730565 w 1935"/>
              <a:gd name="T25" fmla="*/ 2432134 h 1397"/>
              <a:gd name="T26" fmla="*/ 161730565 w 1935"/>
              <a:gd name="T27" fmla="*/ 2432134 h 1397"/>
              <a:gd name="T28" fmla="*/ 161730565 w 1935"/>
              <a:gd name="T29" fmla="*/ 22351842 h 1397"/>
              <a:gd name="T30" fmla="*/ 203986651 w 1935"/>
              <a:gd name="T31" fmla="*/ 82110964 h 1397"/>
              <a:gd name="T32" fmla="*/ 161730565 w 1935"/>
              <a:gd name="T33" fmla="*/ 139322214 h 1397"/>
              <a:gd name="T34" fmla="*/ 161730565 w 1935"/>
              <a:gd name="T35" fmla="*/ 159241922 h 1397"/>
              <a:gd name="T36" fmla="*/ 223899171 w 1935"/>
              <a:gd name="T37" fmla="*/ 82110964 h 1397"/>
              <a:gd name="T38" fmla="*/ 161730565 w 1935"/>
              <a:gd name="T39" fmla="*/ 2432134 h 13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935" h="1397">
                <a:moveTo>
                  <a:pt x="709" y="0"/>
                </a:moveTo>
                <a:lnTo>
                  <a:pt x="709" y="0"/>
                </a:lnTo>
                <a:cubicBezTo>
                  <a:pt x="301" y="0"/>
                  <a:pt x="0" y="300"/>
                  <a:pt x="0" y="709"/>
                </a:cubicBezTo>
                <a:cubicBezTo>
                  <a:pt x="0" y="1095"/>
                  <a:pt x="301" y="1396"/>
                  <a:pt x="709" y="1396"/>
                </a:cubicBezTo>
                <a:cubicBezTo>
                  <a:pt x="1096" y="1396"/>
                  <a:pt x="1397" y="1095"/>
                  <a:pt x="1397" y="709"/>
                </a:cubicBezTo>
                <a:cubicBezTo>
                  <a:pt x="1397" y="300"/>
                  <a:pt x="1096" y="0"/>
                  <a:pt x="709" y="0"/>
                </a:cubicBezTo>
                <a:close/>
                <a:moveTo>
                  <a:pt x="709" y="1224"/>
                </a:moveTo>
                <a:lnTo>
                  <a:pt x="709" y="1224"/>
                </a:lnTo>
                <a:cubicBezTo>
                  <a:pt x="408" y="1224"/>
                  <a:pt x="172" y="988"/>
                  <a:pt x="172" y="709"/>
                </a:cubicBezTo>
                <a:cubicBezTo>
                  <a:pt x="172" y="408"/>
                  <a:pt x="408" y="172"/>
                  <a:pt x="709" y="172"/>
                </a:cubicBezTo>
                <a:cubicBezTo>
                  <a:pt x="989" y="172"/>
                  <a:pt x="1225" y="408"/>
                  <a:pt x="1225" y="709"/>
                </a:cubicBezTo>
                <a:cubicBezTo>
                  <a:pt x="1225" y="988"/>
                  <a:pt x="989" y="1224"/>
                  <a:pt x="709" y="1224"/>
                </a:cubicBezTo>
                <a:close/>
                <a:moveTo>
                  <a:pt x="1397" y="21"/>
                </a:moveTo>
                <a:lnTo>
                  <a:pt x="1397" y="21"/>
                </a:lnTo>
                <a:cubicBezTo>
                  <a:pt x="1397" y="193"/>
                  <a:pt x="1397" y="193"/>
                  <a:pt x="1397" y="193"/>
                </a:cubicBezTo>
                <a:cubicBezTo>
                  <a:pt x="1611" y="279"/>
                  <a:pt x="1762" y="472"/>
                  <a:pt x="1762" y="709"/>
                </a:cubicBezTo>
                <a:cubicBezTo>
                  <a:pt x="1762" y="923"/>
                  <a:pt x="1611" y="1117"/>
                  <a:pt x="1397" y="1203"/>
                </a:cubicBezTo>
                <a:cubicBezTo>
                  <a:pt x="1397" y="1375"/>
                  <a:pt x="1397" y="1375"/>
                  <a:pt x="1397" y="1375"/>
                </a:cubicBezTo>
                <a:cubicBezTo>
                  <a:pt x="1697" y="1310"/>
                  <a:pt x="1934" y="1031"/>
                  <a:pt x="1934" y="709"/>
                </a:cubicBezTo>
                <a:cubicBezTo>
                  <a:pt x="1934" y="365"/>
                  <a:pt x="1697" y="86"/>
                  <a:pt x="1397" y="2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34" name="Group 6">
            <a:extLst>
              <a:ext uri="{FF2B5EF4-FFF2-40B4-BE49-F238E27FC236}">
                <a16:creationId xmlns:a16="http://schemas.microsoft.com/office/drawing/2014/main" id="{557B754E-D708-D886-5F02-371812210ABF}"/>
              </a:ext>
            </a:extLst>
          </p:cNvPr>
          <p:cNvGrpSpPr>
            <a:grpSpLocks/>
          </p:cNvGrpSpPr>
          <p:nvPr/>
        </p:nvGrpSpPr>
        <p:grpSpPr bwMode="auto">
          <a:xfrm>
            <a:off x="13478247" y="7817902"/>
            <a:ext cx="759180" cy="776146"/>
            <a:chOff x="2318130" y="3512536"/>
            <a:chExt cx="567438" cy="581346"/>
          </a:xfrm>
          <a:solidFill>
            <a:schemeClr val="bg1">
              <a:lumMod val="95000"/>
            </a:schemeClr>
          </a:solidFill>
        </p:grpSpPr>
        <p:sp>
          <p:nvSpPr>
            <p:cNvPr id="35" name="Freeform 39">
              <a:extLst>
                <a:ext uri="{FF2B5EF4-FFF2-40B4-BE49-F238E27FC236}">
                  <a16:creationId xmlns:a16="http://schemas.microsoft.com/office/drawing/2014/main" id="{49F02927-AFA4-8E1E-BDEE-25630E2170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8130" y="3512536"/>
              <a:ext cx="485382" cy="553530"/>
            </a:xfrm>
            <a:custGeom>
              <a:avLst/>
              <a:gdLst>
                <a:gd name="T0" fmla="*/ 152310787 w 1537"/>
                <a:gd name="T1" fmla="*/ 44852015 h 1755"/>
                <a:gd name="T2" fmla="*/ 152310787 w 1537"/>
                <a:gd name="T3" fmla="*/ 44852015 h 1755"/>
                <a:gd name="T4" fmla="*/ 152310787 w 1537"/>
                <a:gd name="T5" fmla="*/ 109574969 h 1755"/>
                <a:gd name="T6" fmla="*/ 174850260 w 1537"/>
                <a:gd name="T7" fmla="*/ 119453666 h 1755"/>
                <a:gd name="T8" fmla="*/ 174850260 w 1537"/>
                <a:gd name="T9" fmla="*/ 44852015 h 1755"/>
                <a:gd name="T10" fmla="*/ 152310787 w 1537"/>
                <a:gd name="T11" fmla="*/ 24867217 h 1755"/>
                <a:gd name="T12" fmla="*/ 112354722 w 1537"/>
                <a:gd name="T13" fmla="*/ 24867217 h 1755"/>
                <a:gd name="T14" fmla="*/ 87424972 w 1537"/>
                <a:gd name="T15" fmla="*/ 0 h 1755"/>
                <a:gd name="T16" fmla="*/ 62381535 w 1537"/>
                <a:gd name="T17" fmla="*/ 24867217 h 1755"/>
                <a:gd name="T18" fmla="*/ 20034876 w 1537"/>
                <a:gd name="T19" fmla="*/ 24867217 h 1755"/>
                <a:gd name="T20" fmla="*/ 0 w 1537"/>
                <a:gd name="T21" fmla="*/ 44852015 h 1755"/>
                <a:gd name="T22" fmla="*/ 0 w 1537"/>
                <a:gd name="T23" fmla="*/ 84707752 h 1755"/>
                <a:gd name="T24" fmla="*/ 29938627 w 1537"/>
                <a:gd name="T25" fmla="*/ 112072951 h 1755"/>
                <a:gd name="T26" fmla="*/ 0 w 1537"/>
                <a:gd name="T27" fmla="*/ 139438150 h 1755"/>
                <a:gd name="T28" fmla="*/ 0 w 1537"/>
                <a:gd name="T29" fmla="*/ 176795905 h 1755"/>
                <a:gd name="T30" fmla="*/ 20034876 w 1537"/>
                <a:gd name="T31" fmla="*/ 199165140 h 1755"/>
                <a:gd name="T32" fmla="*/ 59876938 w 1537"/>
                <a:gd name="T33" fmla="*/ 199165140 h 1755"/>
                <a:gd name="T34" fmla="*/ 82416411 w 1537"/>
                <a:gd name="T35" fmla="*/ 169301645 h 1755"/>
                <a:gd name="T36" fmla="*/ 82416411 w 1537"/>
                <a:gd name="T37" fmla="*/ 146932410 h 1755"/>
                <a:gd name="T38" fmla="*/ 42460346 w 1537"/>
                <a:gd name="T39" fmla="*/ 176795905 h 1755"/>
                <a:gd name="T40" fmla="*/ 20034876 w 1537"/>
                <a:gd name="T41" fmla="*/ 176795905 h 1755"/>
                <a:gd name="T42" fmla="*/ 20034876 w 1537"/>
                <a:gd name="T43" fmla="*/ 156924966 h 1755"/>
                <a:gd name="T44" fmla="*/ 52364097 w 1537"/>
                <a:gd name="T45" fmla="*/ 112072951 h 1755"/>
                <a:gd name="T46" fmla="*/ 20034876 w 1537"/>
                <a:gd name="T47" fmla="*/ 67220936 h 1755"/>
                <a:gd name="T48" fmla="*/ 20034876 w 1537"/>
                <a:gd name="T49" fmla="*/ 44852015 h 1755"/>
                <a:gd name="T50" fmla="*/ 82416411 w 1537"/>
                <a:gd name="T51" fmla="*/ 44852015 h 1755"/>
                <a:gd name="T52" fmla="*/ 82416411 w 1537"/>
                <a:gd name="T53" fmla="*/ 24867217 h 1755"/>
                <a:gd name="T54" fmla="*/ 87424972 w 1537"/>
                <a:gd name="T55" fmla="*/ 19870938 h 1755"/>
                <a:gd name="T56" fmla="*/ 92319846 w 1537"/>
                <a:gd name="T57" fmla="*/ 24867217 h 1755"/>
                <a:gd name="T58" fmla="*/ 92319846 w 1537"/>
                <a:gd name="T59" fmla="*/ 44852015 h 1755"/>
                <a:gd name="T60" fmla="*/ 152310787 w 1537"/>
                <a:gd name="T61" fmla="*/ 44852015 h 17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537" h="1755">
                  <a:moveTo>
                    <a:pt x="1338" y="395"/>
                  </a:moveTo>
                  <a:lnTo>
                    <a:pt x="1338" y="395"/>
                  </a:lnTo>
                  <a:cubicBezTo>
                    <a:pt x="1338" y="965"/>
                    <a:pt x="1338" y="965"/>
                    <a:pt x="1338" y="965"/>
                  </a:cubicBezTo>
                  <a:cubicBezTo>
                    <a:pt x="1536" y="1052"/>
                    <a:pt x="1536" y="1052"/>
                    <a:pt x="1536" y="1052"/>
                  </a:cubicBezTo>
                  <a:cubicBezTo>
                    <a:pt x="1536" y="395"/>
                    <a:pt x="1536" y="395"/>
                    <a:pt x="1536" y="395"/>
                  </a:cubicBezTo>
                  <a:cubicBezTo>
                    <a:pt x="1536" y="307"/>
                    <a:pt x="1448" y="219"/>
                    <a:pt x="1338" y="219"/>
                  </a:cubicBezTo>
                  <a:cubicBezTo>
                    <a:pt x="987" y="219"/>
                    <a:pt x="987" y="219"/>
                    <a:pt x="987" y="219"/>
                  </a:cubicBezTo>
                  <a:cubicBezTo>
                    <a:pt x="987" y="88"/>
                    <a:pt x="877" y="0"/>
                    <a:pt x="768" y="0"/>
                  </a:cubicBezTo>
                  <a:cubicBezTo>
                    <a:pt x="636" y="0"/>
                    <a:pt x="548" y="88"/>
                    <a:pt x="548" y="219"/>
                  </a:cubicBezTo>
                  <a:cubicBezTo>
                    <a:pt x="176" y="219"/>
                    <a:pt x="176" y="219"/>
                    <a:pt x="176" y="219"/>
                  </a:cubicBezTo>
                  <a:cubicBezTo>
                    <a:pt x="88" y="219"/>
                    <a:pt x="0" y="307"/>
                    <a:pt x="0" y="395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241" y="746"/>
                    <a:pt x="263" y="943"/>
                    <a:pt x="263" y="987"/>
                  </a:cubicBezTo>
                  <a:cubicBezTo>
                    <a:pt x="263" y="1031"/>
                    <a:pt x="241" y="1228"/>
                    <a:pt x="0" y="1228"/>
                  </a:cubicBezTo>
                  <a:cubicBezTo>
                    <a:pt x="0" y="1557"/>
                    <a:pt x="0" y="1557"/>
                    <a:pt x="0" y="1557"/>
                  </a:cubicBezTo>
                  <a:cubicBezTo>
                    <a:pt x="0" y="1667"/>
                    <a:pt x="88" y="1754"/>
                    <a:pt x="176" y="1754"/>
                  </a:cubicBezTo>
                  <a:cubicBezTo>
                    <a:pt x="526" y="1754"/>
                    <a:pt x="526" y="1754"/>
                    <a:pt x="526" y="1754"/>
                  </a:cubicBezTo>
                  <a:cubicBezTo>
                    <a:pt x="526" y="1557"/>
                    <a:pt x="636" y="1491"/>
                    <a:pt x="724" y="1491"/>
                  </a:cubicBezTo>
                  <a:cubicBezTo>
                    <a:pt x="724" y="1294"/>
                    <a:pt x="724" y="1294"/>
                    <a:pt x="724" y="1294"/>
                  </a:cubicBezTo>
                  <a:cubicBezTo>
                    <a:pt x="592" y="1316"/>
                    <a:pt x="439" y="1382"/>
                    <a:pt x="373" y="1557"/>
                  </a:cubicBezTo>
                  <a:cubicBezTo>
                    <a:pt x="176" y="1557"/>
                    <a:pt x="176" y="1557"/>
                    <a:pt x="176" y="1557"/>
                  </a:cubicBezTo>
                  <a:cubicBezTo>
                    <a:pt x="176" y="1382"/>
                    <a:pt x="176" y="1382"/>
                    <a:pt x="176" y="1382"/>
                  </a:cubicBezTo>
                  <a:cubicBezTo>
                    <a:pt x="373" y="1294"/>
                    <a:pt x="460" y="1118"/>
                    <a:pt x="460" y="987"/>
                  </a:cubicBezTo>
                  <a:cubicBezTo>
                    <a:pt x="460" y="855"/>
                    <a:pt x="373" y="658"/>
                    <a:pt x="176" y="592"/>
                  </a:cubicBezTo>
                  <a:cubicBezTo>
                    <a:pt x="176" y="395"/>
                    <a:pt x="176" y="395"/>
                    <a:pt x="176" y="395"/>
                  </a:cubicBezTo>
                  <a:cubicBezTo>
                    <a:pt x="724" y="395"/>
                    <a:pt x="724" y="395"/>
                    <a:pt x="724" y="395"/>
                  </a:cubicBezTo>
                  <a:cubicBezTo>
                    <a:pt x="724" y="219"/>
                    <a:pt x="724" y="219"/>
                    <a:pt x="724" y="219"/>
                  </a:cubicBezTo>
                  <a:cubicBezTo>
                    <a:pt x="724" y="197"/>
                    <a:pt x="746" y="175"/>
                    <a:pt x="768" y="175"/>
                  </a:cubicBezTo>
                  <a:cubicBezTo>
                    <a:pt x="790" y="175"/>
                    <a:pt x="811" y="197"/>
                    <a:pt x="811" y="219"/>
                  </a:cubicBezTo>
                  <a:cubicBezTo>
                    <a:pt x="811" y="395"/>
                    <a:pt x="811" y="395"/>
                    <a:pt x="811" y="395"/>
                  </a:cubicBezTo>
                  <a:lnTo>
                    <a:pt x="1338" y="39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6" name="Freeform 40">
              <a:extLst>
                <a:ext uri="{FF2B5EF4-FFF2-40B4-BE49-F238E27FC236}">
                  <a16:creationId xmlns:a16="http://schemas.microsoft.com/office/drawing/2014/main" id="{62AE1070-F095-8E0E-864E-222112FA7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1849" y="3810163"/>
              <a:ext cx="283719" cy="283719"/>
            </a:xfrm>
            <a:custGeom>
              <a:avLst/>
              <a:gdLst>
                <a:gd name="T0" fmla="*/ 0 w 901"/>
                <a:gd name="T1" fmla="*/ 0 h 900"/>
                <a:gd name="T2" fmla="*/ 0 w 901"/>
                <a:gd name="T3" fmla="*/ 39815863 h 900"/>
                <a:gd name="T4" fmla="*/ 39727273 w 901"/>
                <a:gd name="T5" fmla="*/ 49798044 h 900"/>
                <a:gd name="T6" fmla="*/ 0 w 901"/>
                <a:gd name="T7" fmla="*/ 59666736 h 900"/>
                <a:gd name="T8" fmla="*/ 0 w 901"/>
                <a:gd name="T9" fmla="*/ 101978066 h 900"/>
                <a:gd name="T10" fmla="*/ 101865198 w 901"/>
                <a:gd name="T11" fmla="*/ 49798044 h 900"/>
                <a:gd name="T12" fmla="*/ 0 w 901"/>
                <a:gd name="T13" fmla="*/ 0 h 9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01" h="900">
                  <a:moveTo>
                    <a:pt x="0" y="0"/>
                  </a:moveTo>
                  <a:lnTo>
                    <a:pt x="0" y="351"/>
                  </a:lnTo>
                  <a:lnTo>
                    <a:pt x="351" y="439"/>
                  </a:lnTo>
                  <a:lnTo>
                    <a:pt x="0" y="526"/>
                  </a:lnTo>
                  <a:lnTo>
                    <a:pt x="0" y="899"/>
                  </a:lnTo>
                  <a:lnTo>
                    <a:pt x="900" y="43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37" name="Freeform 59">
            <a:extLst>
              <a:ext uri="{FF2B5EF4-FFF2-40B4-BE49-F238E27FC236}">
                <a16:creationId xmlns:a16="http://schemas.microsoft.com/office/drawing/2014/main" id="{AFB3C85C-7B2E-789B-4AE5-71D8FE031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46751" y="7822143"/>
            <a:ext cx="759180" cy="767662"/>
          </a:xfrm>
          <a:custGeom>
            <a:avLst/>
            <a:gdLst>
              <a:gd name="T0" fmla="*/ 290714 w 1754"/>
              <a:gd name="T1" fmla="*/ 159281 h 1776"/>
              <a:gd name="T2" fmla="*/ 290714 w 1754"/>
              <a:gd name="T3" fmla="*/ 159281 h 1776"/>
              <a:gd name="T4" fmla="*/ 415353 w 1754"/>
              <a:gd name="T5" fmla="*/ 283922 h 1776"/>
              <a:gd name="T6" fmla="*/ 290714 w 1754"/>
              <a:gd name="T7" fmla="*/ 408563 h 1776"/>
              <a:gd name="T8" fmla="*/ 166076 w 1754"/>
              <a:gd name="T9" fmla="*/ 283922 h 1776"/>
              <a:gd name="T10" fmla="*/ 290714 w 1754"/>
              <a:gd name="T11" fmla="*/ 159281 h 1776"/>
              <a:gd name="T12" fmla="*/ 290714 w 1754"/>
              <a:gd name="T13" fmla="*/ 491764 h 1776"/>
              <a:gd name="T14" fmla="*/ 290714 w 1754"/>
              <a:gd name="T15" fmla="*/ 491764 h 1776"/>
              <a:gd name="T16" fmla="*/ 82876 w 1754"/>
              <a:gd name="T17" fmla="*/ 283922 h 1776"/>
              <a:gd name="T18" fmla="*/ 290714 w 1754"/>
              <a:gd name="T19" fmla="*/ 83202 h 1776"/>
              <a:gd name="T20" fmla="*/ 456791 w 1754"/>
              <a:gd name="T21" fmla="*/ 249281 h 1776"/>
              <a:gd name="T22" fmla="*/ 456791 w 1754"/>
              <a:gd name="T23" fmla="*/ 152483 h 1776"/>
              <a:gd name="T24" fmla="*/ 325354 w 1754"/>
              <a:gd name="T25" fmla="*/ 20719 h 1776"/>
              <a:gd name="T26" fmla="*/ 249276 w 1754"/>
              <a:gd name="T27" fmla="*/ 20719 h 1776"/>
              <a:gd name="T28" fmla="*/ 20719 w 1754"/>
              <a:gd name="T29" fmla="*/ 249281 h 1776"/>
              <a:gd name="T30" fmla="*/ 20719 w 1754"/>
              <a:gd name="T31" fmla="*/ 325361 h 1776"/>
              <a:gd name="T32" fmla="*/ 249276 w 1754"/>
              <a:gd name="T33" fmla="*/ 553923 h 1776"/>
              <a:gd name="T34" fmla="*/ 325354 w 1754"/>
              <a:gd name="T35" fmla="*/ 553923 h 1776"/>
              <a:gd name="T36" fmla="*/ 456791 w 1754"/>
              <a:gd name="T37" fmla="*/ 422160 h 1776"/>
              <a:gd name="T38" fmla="*/ 456791 w 1754"/>
              <a:gd name="T39" fmla="*/ 318562 h 1776"/>
              <a:gd name="T40" fmla="*/ 290714 w 1754"/>
              <a:gd name="T41" fmla="*/ 491764 h 1776"/>
              <a:gd name="T42" fmla="*/ 512150 w 1754"/>
              <a:gd name="T43" fmla="*/ 512484 h 1776"/>
              <a:gd name="T44" fmla="*/ 512150 w 1754"/>
              <a:gd name="T45" fmla="*/ 512484 h 1776"/>
              <a:gd name="T46" fmla="*/ 567508 w 1754"/>
              <a:gd name="T47" fmla="*/ 512484 h 1776"/>
              <a:gd name="T48" fmla="*/ 567508 w 1754"/>
              <a:gd name="T49" fmla="*/ 567844 h 1776"/>
              <a:gd name="T50" fmla="*/ 512150 w 1754"/>
              <a:gd name="T51" fmla="*/ 567844 h 1776"/>
              <a:gd name="T52" fmla="*/ 512150 w 1754"/>
              <a:gd name="T53" fmla="*/ 512484 h 1776"/>
              <a:gd name="T54" fmla="*/ 567508 w 1754"/>
              <a:gd name="T55" fmla="*/ 228562 h 1776"/>
              <a:gd name="T56" fmla="*/ 567508 w 1754"/>
              <a:gd name="T57" fmla="*/ 228562 h 1776"/>
              <a:gd name="T58" fmla="*/ 512150 w 1754"/>
              <a:gd name="T59" fmla="*/ 228562 h 1776"/>
              <a:gd name="T60" fmla="*/ 512150 w 1754"/>
              <a:gd name="T61" fmla="*/ 457124 h 1776"/>
              <a:gd name="T62" fmla="*/ 567508 w 1754"/>
              <a:gd name="T63" fmla="*/ 457124 h 1776"/>
              <a:gd name="T64" fmla="*/ 567508 w 1754"/>
              <a:gd name="T65" fmla="*/ 228562 h 177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54" h="1776">
                <a:moveTo>
                  <a:pt x="898" y="492"/>
                </a:moveTo>
                <a:lnTo>
                  <a:pt x="898" y="492"/>
                </a:lnTo>
                <a:cubicBezTo>
                  <a:pt x="1283" y="877"/>
                  <a:pt x="1283" y="877"/>
                  <a:pt x="1283" y="877"/>
                </a:cubicBezTo>
                <a:cubicBezTo>
                  <a:pt x="898" y="1262"/>
                  <a:pt x="898" y="1262"/>
                  <a:pt x="898" y="1262"/>
                </a:cubicBezTo>
                <a:cubicBezTo>
                  <a:pt x="513" y="877"/>
                  <a:pt x="513" y="877"/>
                  <a:pt x="513" y="877"/>
                </a:cubicBezTo>
                <a:lnTo>
                  <a:pt x="898" y="492"/>
                </a:lnTo>
                <a:close/>
                <a:moveTo>
                  <a:pt x="898" y="1519"/>
                </a:moveTo>
                <a:lnTo>
                  <a:pt x="898" y="1519"/>
                </a:lnTo>
                <a:cubicBezTo>
                  <a:pt x="256" y="877"/>
                  <a:pt x="256" y="877"/>
                  <a:pt x="256" y="877"/>
                </a:cubicBezTo>
                <a:cubicBezTo>
                  <a:pt x="898" y="257"/>
                  <a:pt x="898" y="257"/>
                  <a:pt x="898" y="257"/>
                </a:cubicBezTo>
                <a:cubicBezTo>
                  <a:pt x="1411" y="770"/>
                  <a:pt x="1411" y="770"/>
                  <a:pt x="1411" y="770"/>
                </a:cubicBezTo>
                <a:cubicBezTo>
                  <a:pt x="1411" y="471"/>
                  <a:pt x="1411" y="471"/>
                  <a:pt x="1411" y="471"/>
                </a:cubicBezTo>
                <a:cubicBezTo>
                  <a:pt x="1005" y="64"/>
                  <a:pt x="1005" y="64"/>
                  <a:pt x="1005" y="64"/>
                </a:cubicBezTo>
                <a:cubicBezTo>
                  <a:pt x="941" y="0"/>
                  <a:pt x="834" y="0"/>
                  <a:pt x="770" y="64"/>
                </a:cubicBezTo>
                <a:cubicBezTo>
                  <a:pt x="64" y="770"/>
                  <a:pt x="64" y="770"/>
                  <a:pt x="64" y="770"/>
                </a:cubicBezTo>
                <a:cubicBezTo>
                  <a:pt x="0" y="834"/>
                  <a:pt x="0" y="941"/>
                  <a:pt x="64" y="1005"/>
                </a:cubicBezTo>
                <a:cubicBezTo>
                  <a:pt x="770" y="1711"/>
                  <a:pt x="770" y="1711"/>
                  <a:pt x="770" y="1711"/>
                </a:cubicBezTo>
                <a:cubicBezTo>
                  <a:pt x="834" y="1775"/>
                  <a:pt x="941" y="1775"/>
                  <a:pt x="1005" y="1711"/>
                </a:cubicBezTo>
                <a:cubicBezTo>
                  <a:pt x="1411" y="1304"/>
                  <a:pt x="1411" y="1304"/>
                  <a:pt x="1411" y="1304"/>
                </a:cubicBezTo>
                <a:cubicBezTo>
                  <a:pt x="1411" y="984"/>
                  <a:pt x="1411" y="984"/>
                  <a:pt x="1411" y="984"/>
                </a:cubicBezTo>
                <a:lnTo>
                  <a:pt x="898" y="1519"/>
                </a:lnTo>
                <a:close/>
                <a:moveTo>
                  <a:pt x="1582" y="1583"/>
                </a:moveTo>
                <a:lnTo>
                  <a:pt x="1582" y="1583"/>
                </a:lnTo>
                <a:cubicBezTo>
                  <a:pt x="1753" y="1583"/>
                  <a:pt x="1753" y="1583"/>
                  <a:pt x="1753" y="1583"/>
                </a:cubicBezTo>
                <a:cubicBezTo>
                  <a:pt x="1753" y="1754"/>
                  <a:pt x="1753" y="1754"/>
                  <a:pt x="1753" y="1754"/>
                </a:cubicBezTo>
                <a:cubicBezTo>
                  <a:pt x="1582" y="1754"/>
                  <a:pt x="1582" y="1754"/>
                  <a:pt x="1582" y="1754"/>
                </a:cubicBezTo>
                <a:lnTo>
                  <a:pt x="1582" y="1583"/>
                </a:lnTo>
                <a:close/>
                <a:moveTo>
                  <a:pt x="1753" y="706"/>
                </a:moveTo>
                <a:lnTo>
                  <a:pt x="1753" y="706"/>
                </a:lnTo>
                <a:cubicBezTo>
                  <a:pt x="1582" y="706"/>
                  <a:pt x="1582" y="706"/>
                  <a:pt x="1582" y="706"/>
                </a:cubicBezTo>
                <a:cubicBezTo>
                  <a:pt x="1582" y="1412"/>
                  <a:pt x="1582" y="1412"/>
                  <a:pt x="1582" y="1412"/>
                </a:cubicBezTo>
                <a:cubicBezTo>
                  <a:pt x="1753" y="1412"/>
                  <a:pt x="1753" y="1412"/>
                  <a:pt x="1753" y="1412"/>
                </a:cubicBezTo>
                <a:lnTo>
                  <a:pt x="1753" y="70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8" name="Freeform 72">
            <a:extLst>
              <a:ext uri="{FF2B5EF4-FFF2-40B4-BE49-F238E27FC236}">
                <a16:creationId xmlns:a16="http://schemas.microsoft.com/office/drawing/2014/main" id="{724796DD-3FC1-6077-F7A6-9933BEB4D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823" y="7900606"/>
            <a:ext cx="757058" cy="610736"/>
          </a:xfrm>
          <a:custGeom>
            <a:avLst/>
            <a:gdLst>
              <a:gd name="T0" fmla="*/ 146868547 w 1746"/>
              <a:gd name="T1" fmla="*/ 72256845 h 1406"/>
              <a:gd name="T2" fmla="*/ 109536865 w 1746"/>
              <a:gd name="T3" fmla="*/ 37357951 h 1406"/>
              <a:gd name="T4" fmla="*/ 124516407 w 1746"/>
              <a:gd name="T5" fmla="*/ 22485261 h 1406"/>
              <a:gd name="T6" fmla="*/ 146868547 w 1746"/>
              <a:gd name="T7" fmla="*/ 44853146 h 1406"/>
              <a:gd name="T8" fmla="*/ 189231981 w 1746"/>
              <a:gd name="T9" fmla="*/ 0 h 1406"/>
              <a:gd name="T10" fmla="*/ 204211523 w 1746"/>
              <a:gd name="T11" fmla="*/ 14990066 h 1406"/>
              <a:gd name="T12" fmla="*/ 146868547 w 1746"/>
              <a:gd name="T13" fmla="*/ 72256845 h 1406"/>
              <a:gd name="T14" fmla="*/ 89642257 w 1746"/>
              <a:gd name="T15" fmla="*/ 32439513 h 1406"/>
              <a:gd name="T16" fmla="*/ 0 w 1746"/>
              <a:gd name="T17" fmla="*/ 32439513 h 1406"/>
              <a:gd name="T18" fmla="*/ 0 w 1746"/>
              <a:gd name="T19" fmla="*/ 52348016 h 1406"/>
              <a:gd name="T20" fmla="*/ 89642257 w 1746"/>
              <a:gd name="T21" fmla="*/ 52348016 h 1406"/>
              <a:gd name="T22" fmla="*/ 89642257 w 1746"/>
              <a:gd name="T23" fmla="*/ 32439513 h 1406"/>
              <a:gd name="T24" fmla="*/ 191689513 w 1746"/>
              <a:gd name="T25" fmla="*/ 97201162 h 1406"/>
              <a:gd name="T26" fmla="*/ 176827306 w 1746"/>
              <a:gd name="T27" fmla="*/ 82211097 h 1406"/>
              <a:gd name="T28" fmla="*/ 151900623 w 1746"/>
              <a:gd name="T29" fmla="*/ 109614795 h 1406"/>
              <a:gd name="T30" fmla="*/ 124516407 w 1746"/>
              <a:gd name="T31" fmla="*/ 82211097 h 1406"/>
              <a:gd name="T32" fmla="*/ 109536865 w 1746"/>
              <a:gd name="T33" fmla="*/ 97201162 h 1406"/>
              <a:gd name="T34" fmla="*/ 136921081 w 1746"/>
              <a:gd name="T35" fmla="*/ 124604861 h 1406"/>
              <a:gd name="T36" fmla="*/ 109536865 w 1746"/>
              <a:gd name="T37" fmla="*/ 149549504 h 1406"/>
              <a:gd name="T38" fmla="*/ 124516407 w 1746"/>
              <a:gd name="T39" fmla="*/ 164539570 h 1406"/>
              <a:gd name="T40" fmla="*/ 151900623 w 1746"/>
              <a:gd name="T41" fmla="*/ 137018819 h 1406"/>
              <a:gd name="T42" fmla="*/ 176827306 w 1746"/>
              <a:gd name="T43" fmla="*/ 164539570 h 1406"/>
              <a:gd name="T44" fmla="*/ 191689513 w 1746"/>
              <a:gd name="T45" fmla="*/ 149549504 h 1406"/>
              <a:gd name="T46" fmla="*/ 164422307 w 1746"/>
              <a:gd name="T47" fmla="*/ 124604861 h 1406"/>
              <a:gd name="T48" fmla="*/ 191689513 w 1746"/>
              <a:gd name="T49" fmla="*/ 97201162 h 1406"/>
              <a:gd name="T50" fmla="*/ 89642257 w 1746"/>
              <a:gd name="T51" fmla="*/ 114650610 h 1406"/>
              <a:gd name="T52" fmla="*/ 0 w 1746"/>
              <a:gd name="T53" fmla="*/ 114650610 h 1406"/>
              <a:gd name="T54" fmla="*/ 0 w 1746"/>
              <a:gd name="T55" fmla="*/ 134559438 h 1406"/>
              <a:gd name="T56" fmla="*/ 89642257 w 1746"/>
              <a:gd name="T57" fmla="*/ 134559438 h 1406"/>
              <a:gd name="T58" fmla="*/ 89642257 w 1746"/>
              <a:gd name="T59" fmla="*/ 114650610 h 1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746" h="1406">
                <a:moveTo>
                  <a:pt x="1255" y="617"/>
                </a:moveTo>
                <a:lnTo>
                  <a:pt x="936" y="319"/>
                </a:lnTo>
                <a:lnTo>
                  <a:pt x="1064" y="192"/>
                </a:lnTo>
                <a:lnTo>
                  <a:pt x="1255" y="383"/>
                </a:lnTo>
                <a:lnTo>
                  <a:pt x="1617" y="0"/>
                </a:lnTo>
                <a:lnTo>
                  <a:pt x="1745" y="128"/>
                </a:lnTo>
                <a:lnTo>
                  <a:pt x="1255" y="617"/>
                </a:lnTo>
                <a:close/>
                <a:moveTo>
                  <a:pt x="766" y="277"/>
                </a:moveTo>
                <a:lnTo>
                  <a:pt x="0" y="277"/>
                </a:lnTo>
                <a:lnTo>
                  <a:pt x="0" y="447"/>
                </a:lnTo>
                <a:lnTo>
                  <a:pt x="766" y="447"/>
                </a:lnTo>
                <a:lnTo>
                  <a:pt x="766" y="277"/>
                </a:lnTo>
                <a:close/>
                <a:moveTo>
                  <a:pt x="1638" y="830"/>
                </a:moveTo>
                <a:lnTo>
                  <a:pt x="1511" y="702"/>
                </a:lnTo>
                <a:lnTo>
                  <a:pt x="1298" y="936"/>
                </a:lnTo>
                <a:lnTo>
                  <a:pt x="1064" y="702"/>
                </a:lnTo>
                <a:lnTo>
                  <a:pt x="936" y="830"/>
                </a:lnTo>
                <a:lnTo>
                  <a:pt x="1170" y="1064"/>
                </a:lnTo>
                <a:lnTo>
                  <a:pt x="936" y="1277"/>
                </a:lnTo>
                <a:lnTo>
                  <a:pt x="1064" y="1405"/>
                </a:lnTo>
                <a:lnTo>
                  <a:pt x="1298" y="1170"/>
                </a:lnTo>
                <a:lnTo>
                  <a:pt x="1511" y="1405"/>
                </a:lnTo>
                <a:lnTo>
                  <a:pt x="1638" y="1277"/>
                </a:lnTo>
                <a:lnTo>
                  <a:pt x="1405" y="1064"/>
                </a:lnTo>
                <a:lnTo>
                  <a:pt x="1638" y="830"/>
                </a:lnTo>
                <a:close/>
                <a:moveTo>
                  <a:pt x="766" y="979"/>
                </a:moveTo>
                <a:lnTo>
                  <a:pt x="0" y="979"/>
                </a:lnTo>
                <a:lnTo>
                  <a:pt x="0" y="1149"/>
                </a:lnTo>
                <a:lnTo>
                  <a:pt x="766" y="1149"/>
                </a:lnTo>
                <a:lnTo>
                  <a:pt x="766" y="97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 dirty="0"/>
          </a:p>
        </p:txBody>
      </p:sp>
      <p:sp>
        <p:nvSpPr>
          <p:cNvPr id="39" name="Freeform 30">
            <a:extLst>
              <a:ext uri="{FF2B5EF4-FFF2-40B4-BE49-F238E27FC236}">
                <a16:creationId xmlns:a16="http://schemas.microsoft.com/office/drawing/2014/main" id="{352FF630-9F09-99C1-B1A1-AD6CCBF178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0840" y="7869856"/>
            <a:ext cx="746458" cy="672236"/>
          </a:xfrm>
          <a:custGeom>
            <a:avLst/>
            <a:gdLst>
              <a:gd name="T0" fmla="*/ 2147483646 w 1554"/>
              <a:gd name="T1" fmla="*/ 2147483646 h 1399"/>
              <a:gd name="T2" fmla="*/ 2147483646 w 1554"/>
              <a:gd name="T3" fmla="*/ 0 h 1399"/>
              <a:gd name="T4" fmla="*/ 2147483646 w 1554"/>
              <a:gd name="T5" fmla="*/ 0 h 1399"/>
              <a:gd name="T6" fmla="*/ 2147483646 w 1554"/>
              <a:gd name="T7" fmla="*/ 2147483646 h 1399"/>
              <a:gd name="T8" fmla="*/ 0 w 1554"/>
              <a:gd name="T9" fmla="*/ 2147483646 h 1399"/>
              <a:gd name="T10" fmla="*/ 0 w 1554"/>
              <a:gd name="T11" fmla="*/ 2147483646 h 1399"/>
              <a:gd name="T12" fmla="*/ 2147483646 w 1554"/>
              <a:gd name="T13" fmla="*/ 2147483646 h 1399"/>
              <a:gd name="T14" fmla="*/ 2147483646 w 1554"/>
              <a:gd name="T15" fmla="*/ 2147483646 h 1399"/>
              <a:gd name="T16" fmla="*/ 2147483646 w 1554"/>
              <a:gd name="T17" fmla="*/ 2147483646 h 1399"/>
              <a:gd name="T18" fmla="*/ 2147483646 w 1554"/>
              <a:gd name="T19" fmla="*/ 2147483646 h 1399"/>
              <a:gd name="T20" fmla="*/ 2147483646 w 1554"/>
              <a:gd name="T21" fmla="*/ 2147483646 h 1399"/>
              <a:gd name="T22" fmla="*/ 2147483646 w 1554"/>
              <a:gd name="T23" fmla="*/ 2147483646 h 1399"/>
              <a:gd name="T24" fmla="*/ 2147483646 w 1554"/>
              <a:gd name="T25" fmla="*/ 2147483646 h 1399"/>
              <a:gd name="T26" fmla="*/ 2147483646 w 1554"/>
              <a:gd name="T27" fmla="*/ 2147483646 h 1399"/>
              <a:gd name="T28" fmla="*/ 2147483646 w 1554"/>
              <a:gd name="T29" fmla="*/ 2147483646 h 1399"/>
              <a:gd name="T30" fmla="*/ 2147483646 w 1554"/>
              <a:gd name="T31" fmla="*/ 2147483646 h 1399"/>
              <a:gd name="T32" fmla="*/ 2147483646 w 1554"/>
              <a:gd name="T33" fmla="*/ 2147483646 h 1399"/>
              <a:gd name="T34" fmla="*/ 2147483646 w 1554"/>
              <a:gd name="T35" fmla="*/ 2147483646 h 1399"/>
              <a:gd name="T36" fmla="*/ 2147483646 w 1554"/>
              <a:gd name="T37" fmla="*/ 2147483646 h 1399"/>
              <a:gd name="T38" fmla="*/ 2147483646 w 1554"/>
              <a:gd name="T39" fmla="*/ 2147483646 h 1399"/>
              <a:gd name="T40" fmla="*/ 2147483646 w 1554"/>
              <a:gd name="T41" fmla="*/ 2147483646 h 1399"/>
              <a:gd name="T42" fmla="*/ 2147483646 w 1554"/>
              <a:gd name="T43" fmla="*/ 2147483646 h 1399"/>
              <a:gd name="T44" fmla="*/ 2147483646 w 1554"/>
              <a:gd name="T45" fmla="*/ 2147483646 h 1399"/>
              <a:gd name="T46" fmla="*/ 2147483646 w 1554"/>
              <a:gd name="T47" fmla="*/ 2147483646 h 139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554" h="1399">
                <a:moveTo>
                  <a:pt x="1089" y="622"/>
                </a:moveTo>
                <a:lnTo>
                  <a:pt x="1089" y="0"/>
                </a:lnTo>
                <a:lnTo>
                  <a:pt x="467" y="0"/>
                </a:lnTo>
                <a:lnTo>
                  <a:pt x="467" y="467"/>
                </a:lnTo>
                <a:lnTo>
                  <a:pt x="0" y="467"/>
                </a:lnTo>
                <a:lnTo>
                  <a:pt x="0" y="1398"/>
                </a:lnTo>
                <a:lnTo>
                  <a:pt x="1553" y="1398"/>
                </a:lnTo>
                <a:lnTo>
                  <a:pt x="1553" y="622"/>
                </a:lnTo>
                <a:lnTo>
                  <a:pt x="1089" y="622"/>
                </a:lnTo>
                <a:close/>
                <a:moveTo>
                  <a:pt x="622" y="155"/>
                </a:moveTo>
                <a:lnTo>
                  <a:pt x="932" y="155"/>
                </a:lnTo>
                <a:lnTo>
                  <a:pt x="932" y="1243"/>
                </a:lnTo>
                <a:lnTo>
                  <a:pt x="622" y="1243"/>
                </a:lnTo>
                <a:lnTo>
                  <a:pt x="622" y="155"/>
                </a:lnTo>
                <a:close/>
                <a:moveTo>
                  <a:pt x="158" y="622"/>
                </a:moveTo>
                <a:lnTo>
                  <a:pt x="467" y="622"/>
                </a:lnTo>
                <a:lnTo>
                  <a:pt x="467" y="1243"/>
                </a:lnTo>
                <a:lnTo>
                  <a:pt x="158" y="1243"/>
                </a:lnTo>
                <a:lnTo>
                  <a:pt x="158" y="622"/>
                </a:lnTo>
                <a:close/>
                <a:moveTo>
                  <a:pt x="1401" y="1243"/>
                </a:moveTo>
                <a:lnTo>
                  <a:pt x="1091" y="1243"/>
                </a:lnTo>
                <a:lnTo>
                  <a:pt x="1091" y="776"/>
                </a:lnTo>
                <a:lnTo>
                  <a:pt x="1401" y="776"/>
                </a:lnTo>
                <a:lnTo>
                  <a:pt x="1401" y="12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0" name="Freeform 37">
            <a:extLst>
              <a:ext uri="{FF2B5EF4-FFF2-40B4-BE49-F238E27FC236}">
                <a16:creationId xmlns:a16="http://schemas.microsoft.com/office/drawing/2014/main" id="{26B52E4A-740B-E05A-1672-7B0AFA5EC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75374" y="7831686"/>
            <a:ext cx="684958" cy="748578"/>
          </a:xfrm>
          <a:custGeom>
            <a:avLst/>
            <a:gdLst>
              <a:gd name="T0" fmla="*/ 133414723 w 1602"/>
              <a:gd name="T1" fmla="*/ 21836570 h 1751"/>
              <a:gd name="T2" fmla="*/ 83102494 w 1602"/>
              <a:gd name="T3" fmla="*/ 8714017 h 1751"/>
              <a:gd name="T4" fmla="*/ 26232213 w 1602"/>
              <a:gd name="T5" fmla="*/ 19683669 h 1751"/>
              <a:gd name="T6" fmla="*/ 83102494 w 1602"/>
              <a:gd name="T7" fmla="*/ 0 h 1751"/>
              <a:gd name="T8" fmla="*/ 137820900 w 1602"/>
              <a:gd name="T9" fmla="*/ 19683669 h 1751"/>
              <a:gd name="T10" fmla="*/ 6558053 w 1602"/>
              <a:gd name="T11" fmla="*/ 70020017 h 1751"/>
              <a:gd name="T12" fmla="*/ 4406177 w 1602"/>
              <a:gd name="T13" fmla="*/ 67764703 h 1751"/>
              <a:gd name="T14" fmla="*/ 34941822 w 1602"/>
              <a:gd name="T15" fmla="*/ 32805901 h 1751"/>
              <a:gd name="T16" fmla="*/ 161901236 w 1602"/>
              <a:gd name="T17" fmla="*/ 61305999 h 1751"/>
              <a:gd name="T18" fmla="*/ 155240759 w 1602"/>
              <a:gd name="T19" fmla="*/ 67764703 h 1751"/>
              <a:gd name="T20" fmla="*/ 39347999 w 1602"/>
              <a:gd name="T21" fmla="*/ 41519918 h 1751"/>
              <a:gd name="T22" fmla="*/ 6558053 w 1602"/>
              <a:gd name="T23" fmla="*/ 70020017 h 1751"/>
              <a:gd name="T24" fmla="*/ 61174034 w 1602"/>
              <a:gd name="T25" fmla="*/ 177254469 h 1751"/>
              <a:gd name="T26" fmla="*/ 41602620 w 1602"/>
              <a:gd name="T27" fmla="*/ 153162585 h 1751"/>
              <a:gd name="T28" fmla="*/ 83102494 w 1602"/>
              <a:gd name="T29" fmla="*/ 65611802 h 1751"/>
              <a:gd name="T30" fmla="*/ 129008546 w 1602"/>
              <a:gd name="T31" fmla="*/ 118101371 h 1751"/>
              <a:gd name="T32" fmla="*/ 83102494 w 1602"/>
              <a:gd name="T33" fmla="*/ 74325819 h 1751"/>
              <a:gd name="T34" fmla="*/ 48160353 w 1602"/>
              <a:gd name="T35" fmla="*/ 148754371 h 1751"/>
              <a:gd name="T36" fmla="*/ 65580211 w 1602"/>
              <a:gd name="T37" fmla="*/ 174998835 h 1751"/>
              <a:gd name="T38" fmla="*/ 126856670 w 1602"/>
              <a:gd name="T39" fmla="*/ 161876603 h 1751"/>
              <a:gd name="T40" fmla="*/ 98472901 w 1602"/>
              <a:gd name="T41" fmla="*/ 153162585 h 1751"/>
              <a:gd name="T42" fmla="*/ 80950618 w 1602"/>
              <a:gd name="T43" fmla="*/ 109387034 h 1751"/>
              <a:gd name="T44" fmla="*/ 102776654 w 1602"/>
              <a:gd name="T45" fmla="*/ 144345836 h 1751"/>
              <a:gd name="T46" fmla="*/ 135566599 w 1602"/>
              <a:gd name="T47" fmla="*/ 151009684 h 1751"/>
              <a:gd name="T48" fmla="*/ 137820900 w 1602"/>
              <a:gd name="T49" fmla="*/ 159723702 h 1751"/>
              <a:gd name="T50" fmla="*/ 109334707 w 1602"/>
              <a:gd name="T51" fmla="*/ 179407370 h 1751"/>
              <a:gd name="T52" fmla="*/ 107182831 w 1602"/>
              <a:gd name="T53" fmla="*/ 179407370 h 1751"/>
              <a:gd name="T54" fmla="*/ 54718406 w 1602"/>
              <a:gd name="T55" fmla="*/ 113795568 h 1751"/>
              <a:gd name="T56" fmla="*/ 109334707 w 1602"/>
              <a:gd name="T57" fmla="*/ 113795568 h 1751"/>
              <a:gd name="T58" fmla="*/ 146530829 w 1602"/>
              <a:gd name="T59" fmla="*/ 113795568 h 1751"/>
              <a:gd name="T60" fmla="*/ 21928460 w 1602"/>
              <a:gd name="T61" fmla="*/ 87550784 h 1751"/>
              <a:gd name="T62" fmla="*/ 24080336 w 1602"/>
              <a:gd name="T63" fmla="*/ 146498737 h 1751"/>
              <a:gd name="T64" fmla="*/ 15267982 w 1602"/>
              <a:gd name="T65" fmla="*/ 148754371 h 1751"/>
              <a:gd name="T66" fmla="*/ 15267982 w 1602"/>
              <a:gd name="T67" fmla="*/ 85295470 h 1751"/>
              <a:gd name="T68" fmla="*/ 155240759 w 1602"/>
              <a:gd name="T69" fmla="*/ 113795568 h 1751"/>
              <a:gd name="T70" fmla="*/ 100624778 w 1602"/>
              <a:gd name="T71" fmla="*/ 113795568 h 1751"/>
              <a:gd name="T72" fmla="*/ 63428335 w 1602"/>
              <a:gd name="T73" fmla="*/ 113795568 h 1751"/>
              <a:gd name="T74" fmla="*/ 109334707 w 1602"/>
              <a:gd name="T75" fmla="*/ 170590620 h 1751"/>
              <a:gd name="T76" fmla="*/ 109334707 w 1602"/>
              <a:gd name="T77" fmla="*/ 179407370 h 175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02" h="1751">
                <a:moveTo>
                  <a:pt x="1302" y="213"/>
                </a:moveTo>
                <a:lnTo>
                  <a:pt x="1302" y="213"/>
                </a:lnTo>
                <a:cubicBezTo>
                  <a:pt x="1302" y="213"/>
                  <a:pt x="1302" y="213"/>
                  <a:pt x="1280" y="213"/>
                </a:cubicBezTo>
                <a:cubicBezTo>
                  <a:pt x="1131" y="128"/>
                  <a:pt x="982" y="85"/>
                  <a:pt x="811" y="85"/>
                </a:cubicBezTo>
                <a:cubicBezTo>
                  <a:pt x="640" y="85"/>
                  <a:pt x="470" y="128"/>
                  <a:pt x="320" y="213"/>
                </a:cubicBezTo>
                <a:cubicBezTo>
                  <a:pt x="299" y="234"/>
                  <a:pt x="278" y="213"/>
                  <a:pt x="256" y="192"/>
                </a:cubicBezTo>
                <a:cubicBezTo>
                  <a:pt x="256" y="171"/>
                  <a:pt x="256" y="149"/>
                  <a:pt x="278" y="128"/>
                </a:cubicBezTo>
                <a:cubicBezTo>
                  <a:pt x="449" y="42"/>
                  <a:pt x="619" y="0"/>
                  <a:pt x="811" y="0"/>
                </a:cubicBezTo>
                <a:cubicBezTo>
                  <a:pt x="982" y="0"/>
                  <a:pt x="1153" y="42"/>
                  <a:pt x="1323" y="128"/>
                </a:cubicBezTo>
                <a:cubicBezTo>
                  <a:pt x="1345" y="149"/>
                  <a:pt x="1366" y="171"/>
                  <a:pt x="1345" y="192"/>
                </a:cubicBezTo>
                <a:cubicBezTo>
                  <a:pt x="1345" y="213"/>
                  <a:pt x="1323" y="213"/>
                  <a:pt x="1302" y="213"/>
                </a:cubicBezTo>
                <a:close/>
                <a:moveTo>
                  <a:pt x="64" y="683"/>
                </a:moveTo>
                <a:lnTo>
                  <a:pt x="64" y="683"/>
                </a:lnTo>
                <a:cubicBezTo>
                  <a:pt x="43" y="683"/>
                  <a:pt x="43" y="683"/>
                  <a:pt x="43" y="661"/>
                </a:cubicBezTo>
                <a:cubicBezTo>
                  <a:pt x="21" y="661"/>
                  <a:pt x="0" y="619"/>
                  <a:pt x="21" y="598"/>
                </a:cubicBezTo>
                <a:cubicBezTo>
                  <a:pt x="107" y="490"/>
                  <a:pt x="214" y="384"/>
                  <a:pt x="341" y="320"/>
                </a:cubicBezTo>
                <a:cubicBezTo>
                  <a:pt x="619" y="171"/>
                  <a:pt x="982" y="171"/>
                  <a:pt x="1259" y="320"/>
                </a:cubicBezTo>
                <a:cubicBezTo>
                  <a:pt x="1388" y="384"/>
                  <a:pt x="1494" y="490"/>
                  <a:pt x="1580" y="598"/>
                </a:cubicBezTo>
                <a:cubicBezTo>
                  <a:pt x="1601" y="619"/>
                  <a:pt x="1580" y="661"/>
                  <a:pt x="1580" y="661"/>
                </a:cubicBezTo>
                <a:cubicBezTo>
                  <a:pt x="1558" y="683"/>
                  <a:pt x="1515" y="683"/>
                  <a:pt x="1515" y="661"/>
                </a:cubicBezTo>
                <a:cubicBezTo>
                  <a:pt x="1430" y="555"/>
                  <a:pt x="1323" y="469"/>
                  <a:pt x="1217" y="405"/>
                </a:cubicBezTo>
                <a:cubicBezTo>
                  <a:pt x="961" y="277"/>
                  <a:pt x="640" y="277"/>
                  <a:pt x="384" y="405"/>
                </a:cubicBezTo>
                <a:cubicBezTo>
                  <a:pt x="278" y="469"/>
                  <a:pt x="171" y="555"/>
                  <a:pt x="85" y="661"/>
                </a:cubicBezTo>
                <a:lnTo>
                  <a:pt x="64" y="683"/>
                </a:lnTo>
                <a:close/>
                <a:moveTo>
                  <a:pt x="597" y="1729"/>
                </a:moveTo>
                <a:lnTo>
                  <a:pt x="597" y="1729"/>
                </a:lnTo>
                <a:cubicBezTo>
                  <a:pt x="597" y="1729"/>
                  <a:pt x="576" y="1729"/>
                  <a:pt x="576" y="1707"/>
                </a:cubicBezTo>
                <a:cubicBezTo>
                  <a:pt x="491" y="1643"/>
                  <a:pt x="449" y="1600"/>
                  <a:pt x="406" y="1494"/>
                </a:cubicBezTo>
                <a:cubicBezTo>
                  <a:pt x="341" y="1387"/>
                  <a:pt x="299" y="1238"/>
                  <a:pt x="299" y="1110"/>
                </a:cubicBezTo>
                <a:cubicBezTo>
                  <a:pt x="299" y="854"/>
                  <a:pt x="534" y="640"/>
                  <a:pt x="811" y="640"/>
                </a:cubicBezTo>
                <a:cubicBezTo>
                  <a:pt x="1067" y="640"/>
                  <a:pt x="1302" y="854"/>
                  <a:pt x="1302" y="1110"/>
                </a:cubicBezTo>
                <a:cubicBezTo>
                  <a:pt x="1302" y="1131"/>
                  <a:pt x="1280" y="1152"/>
                  <a:pt x="1259" y="1152"/>
                </a:cubicBezTo>
                <a:cubicBezTo>
                  <a:pt x="1238" y="1152"/>
                  <a:pt x="1217" y="1131"/>
                  <a:pt x="1217" y="1110"/>
                </a:cubicBezTo>
                <a:cubicBezTo>
                  <a:pt x="1217" y="896"/>
                  <a:pt x="1024" y="725"/>
                  <a:pt x="811" y="725"/>
                </a:cubicBezTo>
                <a:cubicBezTo>
                  <a:pt x="576" y="725"/>
                  <a:pt x="406" y="896"/>
                  <a:pt x="406" y="1110"/>
                </a:cubicBezTo>
                <a:cubicBezTo>
                  <a:pt x="406" y="1238"/>
                  <a:pt x="427" y="1344"/>
                  <a:pt x="470" y="1451"/>
                </a:cubicBezTo>
                <a:cubicBezTo>
                  <a:pt x="534" y="1537"/>
                  <a:pt x="576" y="1579"/>
                  <a:pt x="640" y="1664"/>
                </a:cubicBezTo>
                <a:cubicBezTo>
                  <a:pt x="662" y="1664"/>
                  <a:pt x="662" y="1707"/>
                  <a:pt x="640" y="1707"/>
                </a:cubicBezTo>
                <a:cubicBezTo>
                  <a:pt x="619" y="1729"/>
                  <a:pt x="619" y="1729"/>
                  <a:pt x="597" y="1729"/>
                </a:cubicBezTo>
                <a:close/>
                <a:moveTo>
                  <a:pt x="1238" y="1579"/>
                </a:moveTo>
                <a:lnTo>
                  <a:pt x="1238" y="1579"/>
                </a:lnTo>
                <a:cubicBezTo>
                  <a:pt x="1131" y="1579"/>
                  <a:pt x="1046" y="1537"/>
                  <a:pt x="961" y="1494"/>
                </a:cubicBezTo>
                <a:cubicBezTo>
                  <a:pt x="832" y="1408"/>
                  <a:pt x="747" y="1259"/>
                  <a:pt x="747" y="1110"/>
                </a:cubicBezTo>
                <a:cubicBezTo>
                  <a:pt x="747" y="1088"/>
                  <a:pt x="768" y="1067"/>
                  <a:pt x="790" y="1067"/>
                </a:cubicBezTo>
                <a:cubicBezTo>
                  <a:pt x="832" y="1067"/>
                  <a:pt x="832" y="1088"/>
                  <a:pt x="832" y="1110"/>
                </a:cubicBezTo>
                <a:cubicBezTo>
                  <a:pt x="832" y="1238"/>
                  <a:pt x="897" y="1344"/>
                  <a:pt x="1003" y="1408"/>
                </a:cubicBezTo>
                <a:cubicBezTo>
                  <a:pt x="1067" y="1451"/>
                  <a:pt x="1153" y="1473"/>
                  <a:pt x="1238" y="1473"/>
                </a:cubicBezTo>
                <a:cubicBezTo>
                  <a:pt x="1259" y="1473"/>
                  <a:pt x="1280" y="1473"/>
                  <a:pt x="1323" y="1473"/>
                </a:cubicBezTo>
                <a:cubicBezTo>
                  <a:pt x="1345" y="1473"/>
                  <a:pt x="1366" y="1494"/>
                  <a:pt x="1366" y="1515"/>
                </a:cubicBezTo>
                <a:cubicBezTo>
                  <a:pt x="1388" y="1537"/>
                  <a:pt x="1366" y="1558"/>
                  <a:pt x="1345" y="1558"/>
                </a:cubicBezTo>
                <a:cubicBezTo>
                  <a:pt x="1280" y="1558"/>
                  <a:pt x="1238" y="1579"/>
                  <a:pt x="1238" y="1579"/>
                </a:cubicBezTo>
                <a:close/>
                <a:moveTo>
                  <a:pt x="1067" y="1750"/>
                </a:moveTo>
                <a:lnTo>
                  <a:pt x="1067" y="1750"/>
                </a:lnTo>
                <a:cubicBezTo>
                  <a:pt x="1046" y="1750"/>
                  <a:pt x="1046" y="1750"/>
                  <a:pt x="1046" y="1750"/>
                </a:cubicBezTo>
                <a:cubicBezTo>
                  <a:pt x="897" y="1707"/>
                  <a:pt x="811" y="1664"/>
                  <a:pt x="726" y="1558"/>
                </a:cubicBezTo>
                <a:cubicBezTo>
                  <a:pt x="597" y="1451"/>
                  <a:pt x="534" y="1281"/>
                  <a:pt x="534" y="1110"/>
                </a:cubicBezTo>
                <a:cubicBezTo>
                  <a:pt x="534" y="960"/>
                  <a:pt x="662" y="854"/>
                  <a:pt x="790" y="854"/>
                </a:cubicBezTo>
                <a:cubicBezTo>
                  <a:pt x="939" y="854"/>
                  <a:pt x="1067" y="960"/>
                  <a:pt x="1067" y="1110"/>
                </a:cubicBezTo>
                <a:cubicBezTo>
                  <a:pt x="1067" y="1195"/>
                  <a:pt x="1153" y="1281"/>
                  <a:pt x="1259" y="1281"/>
                </a:cubicBezTo>
                <a:cubicBezTo>
                  <a:pt x="1345" y="1281"/>
                  <a:pt x="1430" y="1195"/>
                  <a:pt x="1430" y="1110"/>
                </a:cubicBezTo>
                <a:cubicBezTo>
                  <a:pt x="1430" y="768"/>
                  <a:pt x="1153" y="512"/>
                  <a:pt x="790" y="512"/>
                </a:cubicBezTo>
                <a:cubicBezTo>
                  <a:pt x="555" y="512"/>
                  <a:pt x="320" y="640"/>
                  <a:pt x="214" y="854"/>
                </a:cubicBezTo>
                <a:cubicBezTo>
                  <a:pt x="192" y="939"/>
                  <a:pt x="171" y="1024"/>
                  <a:pt x="171" y="1110"/>
                </a:cubicBezTo>
                <a:cubicBezTo>
                  <a:pt x="171" y="1173"/>
                  <a:pt x="171" y="1281"/>
                  <a:pt x="235" y="1429"/>
                </a:cubicBezTo>
                <a:cubicBezTo>
                  <a:pt x="235" y="1451"/>
                  <a:pt x="235" y="1473"/>
                  <a:pt x="214" y="1473"/>
                </a:cubicBezTo>
                <a:cubicBezTo>
                  <a:pt x="171" y="1494"/>
                  <a:pt x="149" y="1473"/>
                  <a:pt x="149" y="1451"/>
                </a:cubicBezTo>
                <a:cubicBezTo>
                  <a:pt x="107" y="1344"/>
                  <a:pt x="85" y="1216"/>
                  <a:pt x="85" y="1110"/>
                </a:cubicBezTo>
                <a:cubicBezTo>
                  <a:pt x="85" y="1003"/>
                  <a:pt x="107" y="917"/>
                  <a:pt x="149" y="832"/>
                </a:cubicBezTo>
                <a:cubicBezTo>
                  <a:pt x="256" y="576"/>
                  <a:pt x="512" y="427"/>
                  <a:pt x="790" y="427"/>
                </a:cubicBezTo>
                <a:cubicBezTo>
                  <a:pt x="1195" y="427"/>
                  <a:pt x="1515" y="725"/>
                  <a:pt x="1515" y="1110"/>
                </a:cubicBezTo>
                <a:cubicBezTo>
                  <a:pt x="1515" y="1238"/>
                  <a:pt x="1409" y="1366"/>
                  <a:pt x="1259" y="1366"/>
                </a:cubicBezTo>
                <a:cubicBezTo>
                  <a:pt x="1110" y="1366"/>
                  <a:pt x="982" y="1238"/>
                  <a:pt x="982" y="1110"/>
                </a:cubicBezTo>
                <a:cubicBezTo>
                  <a:pt x="982" y="1003"/>
                  <a:pt x="897" y="939"/>
                  <a:pt x="790" y="939"/>
                </a:cubicBezTo>
                <a:cubicBezTo>
                  <a:pt x="704" y="939"/>
                  <a:pt x="619" y="1003"/>
                  <a:pt x="619" y="1110"/>
                </a:cubicBezTo>
                <a:cubicBezTo>
                  <a:pt x="619" y="1259"/>
                  <a:pt x="683" y="1387"/>
                  <a:pt x="790" y="1494"/>
                </a:cubicBezTo>
                <a:cubicBezTo>
                  <a:pt x="875" y="1579"/>
                  <a:pt x="939" y="1622"/>
                  <a:pt x="1067" y="1664"/>
                </a:cubicBezTo>
                <a:cubicBezTo>
                  <a:pt x="1089" y="1664"/>
                  <a:pt x="1110" y="1686"/>
                  <a:pt x="1089" y="1707"/>
                </a:cubicBezTo>
                <a:cubicBezTo>
                  <a:pt x="1089" y="1729"/>
                  <a:pt x="1067" y="1750"/>
                  <a:pt x="1067" y="17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solidFill>
              <a:schemeClr val="bg2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1" name="Freeform 16">
            <a:extLst>
              <a:ext uri="{FF2B5EF4-FFF2-40B4-BE49-F238E27FC236}">
                <a16:creationId xmlns:a16="http://schemas.microsoft.com/office/drawing/2014/main" id="{BEE23543-064F-E43A-2D1D-E0412D5E4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142" y="7754284"/>
            <a:ext cx="680718" cy="90338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C82774E-3DEB-E6F4-1201-58A9A04385B8}"/>
              </a:ext>
            </a:extLst>
          </p:cNvPr>
          <p:cNvSpPr/>
          <p:nvPr/>
        </p:nvSpPr>
        <p:spPr>
          <a:xfrm>
            <a:off x="4786009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442CD7C-D9F4-2670-B1C6-291DD4FBAC16}"/>
              </a:ext>
            </a:extLst>
          </p:cNvPr>
          <p:cNvSpPr/>
          <p:nvPr/>
        </p:nvSpPr>
        <p:spPr>
          <a:xfrm rot="10800000" flipV="1">
            <a:off x="7288882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125FA429-FDC8-32F3-0E89-9BF3D238EA02}"/>
              </a:ext>
            </a:extLst>
          </p:cNvPr>
          <p:cNvSpPr/>
          <p:nvPr/>
        </p:nvSpPr>
        <p:spPr>
          <a:xfrm>
            <a:off x="9791755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409DB835-8503-6F56-7FDC-D31C7743A017}"/>
              </a:ext>
            </a:extLst>
          </p:cNvPr>
          <p:cNvSpPr/>
          <p:nvPr/>
        </p:nvSpPr>
        <p:spPr>
          <a:xfrm rot="10800000" flipV="1">
            <a:off x="12294628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20AC6A91-DFE7-0174-257F-7FF1B2C0D84D}"/>
              </a:ext>
            </a:extLst>
          </p:cNvPr>
          <p:cNvSpPr/>
          <p:nvPr/>
        </p:nvSpPr>
        <p:spPr>
          <a:xfrm>
            <a:off x="14797501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06</a:t>
            </a: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C4516BAB-CA9B-2CF1-097D-0964C55ADC7A}"/>
              </a:ext>
            </a:extLst>
          </p:cNvPr>
          <p:cNvSpPr/>
          <p:nvPr/>
        </p:nvSpPr>
        <p:spPr>
          <a:xfrm rot="10800000" flipV="1">
            <a:off x="17300374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07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36728F28-600C-DE0E-D822-6354D8565C64}"/>
              </a:ext>
            </a:extLst>
          </p:cNvPr>
          <p:cNvSpPr/>
          <p:nvPr/>
        </p:nvSpPr>
        <p:spPr>
          <a:xfrm>
            <a:off x="19803249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08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EF19D153-A181-8BB8-71EF-F96EC8E7B2DB}"/>
              </a:ext>
            </a:extLst>
          </p:cNvPr>
          <p:cNvSpPr/>
          <p:nvPr/>
        </p:nvSpPr>
        <p:spPr>
          <a:xfrm rot="10800000" flipV="1">
            <a:off x="2283136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 animBg="1"/>
          <p:bldP spid="6" grpId="0"/>
          <p:bldP spid="7" grpId="0"/>
          <p:bldP spid="8" grpId="0" animBg="1"/>
          <p:bldP spid="9" grpId="0"/>
          <p:bldP spid="10" grpId="0"/>
          <p:bldP spid="11" grpId="0" animBg="1"/>
          <p:bldP spid="12" grpId="0"/>
          <p:bldP spid="13" grpId="0"/>
          <p:bldP spid="14" grpId="0" animBg="1"/>
          <p:bldP spid="15" grpId="0"/>
          <p:bldP spid="16" grpId="0"/>
          <p:bldP spid="17" grpId="0" animBg="1"/>
          <p:bldP spid="18" grpId="0"/>
          <p:bldP spid="19" grpId="0"/>
          <p:bldP spid="20" grpId="0" animBg="1"/>
          <p:bldP spid="21" grpId="0"/>
          <p:bldP spid="22" grpId="0"/>
          <p:bldP spid="23" grpId="0" animBg="1"/>
          <p:bldP spid="24" grpId="0"/>
          <p:bldP spid="25" grpId="0"/>
          <p:bldP spid="27" grpId="0"/>
          <p:bldP spid="28" grpId="0"/>
          <p:bldP spid="33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 animBg="1"/>
          <p:bldP spid="6" grpId="0"/>
          <p:bldP spid="7" grpId="0"/>
          <p:bldP spid="8" grpId="0" animBg="1"/>
          <p:bldP spid="9" grpId="0"/>
          <p:bldP spid="10" grpId="0"/>
          <p:bldP spid="11" grpId="0" animBg="1"/>
          <p:bldP spid="12" grpId="0"/>
          <p:bldP spid="13" grpId="0"/>
          <p:bldP spid="14" grpId="0" animBg="1"/>
          <p:bldP spid="15" grpId="0"/>
          <p:bldP spid="16" grpId="0"/>
          <p:bldP spid="17" grpId="0" animBg="1"/>
          <p:bldP spid="18" grpId="0"/>
          <p:bldP spid="19" grpId="0"/>
          <p:bldP spid="20" grpId="0" animBg="1"/>
          <p:bldP spid="21" grpId="0"/>
          <p:bldP spid="22" grpId="0"/>
          <p:bldP spid="23" grpId="0" animBg="1"/>
          <p:bldP spid="24" grpId="0"/>
          <p:bldP spid="25" grpId="0"/>
          <p:bldP spid="27" grpId="0"/>
          <p:bldP spid="28" grpId="0"/>
          <p:bldP spid="33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FCE0870E-4D4A-5E6A-18A6-5FD66DF35BA8}"/>
              </a:ext>
            </a:extLst>
          </p:cNvPr>
          <p:cNvSpPr/>
          <p:nvPr/>
        </p:nvSpPr>
        <p:spPr>
          <a:xfrm>
            <a:off x="4254990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E60DEF3-4DA6-8192-A431-A81BC137D347}"/>
              </a:ext>
            </a:extLst>
          </p:cNvPr>
          <p:cNvSpPr txBox="1"/>
          <p:nvPr/>
        </p:nvSpPr>
        <p:spPr>
          <a:xfrm rot="10800000" flipV="1">
            <a:off x="4385019" y="10903045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Đánh giá năng lực kỹ thuật và nguồn lực nội bộ.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278492C-730B-8EF3-934E-647678E35043}"/>
              </a:ext>
            </a:extLst>
          </p:cNvPr>
          <p:cNvSpPr txBox="1"/>
          <p:nvPr/>
        </p:nvSpPr>
        <p:spPr>
          <a:xfrm rot="10800000" flipV="1">
            <a:off x="4268844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Assess Capability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30BCE769-E168-B8B1-4BE6-4B6F92B9B563}"/>
              </a:ext>
            </a:extLst>
          </p:cNvPr>
          <p:cNvSpPr/>
          <p:nvPr/>
        </p:nvSpPr>
        <p:spPr>
          <a:xfrm flipV="1">
            <a:off x="6757863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285C018-18CD-8E29-C887-B17502791702}"/>
              </a:ext>
            </a:extLst>
          </p:cNvPr>
          <p:cNvSpPr txBox="1"/>
          <p:nvPr/>
        </p:nvSpPr>
        <p:spPr>
          <a:xfrm>
            <a:off x="6887892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Xác định điểm cần cải thiện qua dữ liệu và phản hồi.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EADAE13-545F-6F11-64AE-CE974EE4B21B}"/>
              </a:ext>
            </a:extLst>
          </p:cNvPr>
          <p:cNvSpPr txBox="1"/>
          <p:nvPr/>
        </p:nvSpPr>
        <p:spPr>
          <a:xfrm>
            <a:off x="6771716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Identify Needs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467CACF-0106-C3CA-D46D-A2189EFC81B8}"/>
              </a:ext>
            </a:extLst>
          </p:cNvPr>
          <p:cNvSpPr/>
          <p:nvPr/>
        </p:nvSpPr>
        <p:spPr>
          <a:xfrm>
            <a:off x="9260736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3180A1A-14DC-C302-5F6C-C94D4A872E7F}"/>
              </a:ext>
            </a:extLst>
          </p:cNvPr>
          <p:cNvSpPr txBox="1"/>
          <p:nvPr/>
        </p:nvSpPr>
        <p:spPr>
          <a:xfrm rot="10800000" flipV="1">
            <a:off x="9390765" y="10903045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Lựa chọn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các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nền tảng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công nghệ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và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công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cụ</a:t>
            </a:r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phù hợp.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71384E-6E97-0549-5506-03B6ED5B66F9}"/>
              </a:ext>
            </a:extLst>
          </p:cNvPr>
          <p:cNvSpPr txBox="1"/>
          <p:nvPr/>
        </p:nvSpPr>
        <p:spPr>
          <a:xfrm rot="10800000" flipV="1">
            <a:off x="9274590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Choose Tools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466D181-CD9B-B5F0-625A-716A42CFD25B}"/>
              </a:ext>
            </a:extLst>
          </p:cNvPr>
          <p:cNvSpPr/>
          <p:nvPr/>
        </p:nvSpPr>
        <p:spPr>
          <a:xfrm flipV="1">
            <a:off x="11763609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4531BDB-9D9E-C26C-3B97-071AFB7A2E37}"/>
              </a:ext>
            </a:extLst>
          </p:cNvPr>
          <p:cNvSpPr txBox="1"/>
          <p:nvPr/>
        </p:nvSpPr>
        <p:spPr>
          <a:xfrm>
            <a:off x="11893638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Thử nghiệm giải pháp trong phạm vi nhỏ.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85416BB-FACE-8435-F2DF-E6AA93360C0C}"/>
              </a:ext>
            </a:extLst>
          </p:cNvPr>
          <p:cNvSpPr txBox="1"/>
          <p:nvPr/>
        </p:nvSpPr>
        <p:spPr>
          <a:xfrm>
            <a:off x="11777462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Pilot Project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6DE340D2-4240-807A-E571-3D313EEDABA2}"/>
              </a:ext>
            </a:extLst>
          </p:cNvPr>
          <p:cNvSpPr/>
          <p:nvPr/>
        </p:nvSpPr>
        <p:spPr>
          <a:xfrm>
            <a:off x="14266482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DD55131-E8A2-B17B-4938-1E7D0150EFED}"/>
              </a:ext>
            </a:extLst>
          </p:cNvPr>
          <p:cNvSpPr txBox="1"/>
          <p:nvPr/>
        </p:nvSpPr>
        <p:spPr>
          <a:xfrm rot="10800000" flipV="1">
            <a:off x="14396511" y="10903045"/>
            <a:ext cx="239583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Mở rộng và triển khai toàn tổ chức.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806F7F1-B2CC-2500-D207-5996D2B08F9E}"/>
              </a:ext>
            </a:extLst>
          </p:cNvPr>
          <p:cNvSpPr txBox="1"/>
          <p:nvPr/>
        </p:nvSpPr>
        <p:spPr>
          <a:xfrm rot="10800000" flipV="1">
            <a:off x="14280336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Implement Change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35B7298B-B937-2958-03F6-6AFA5934AC2E}"/>
              </a:ext>
            </a:extLst>
          </p:cNvPr>
          <p:cNvSpPr/>
          <p:nvPr/>
        </p:nvSpPr>
        <p:spPr>
          <a:xfrm flipV="1">
            <a:off x="16769355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8F81476-ACBA-0061-3506-8B05BD94E0BB}"/>
              </a:ext>
            </a:extLst>
          </p:cNvPr>
          <p:cNvSpPr txBox="1"/>
          <p:nvPr/>
        </p:nvSpPr>
        <p:spPr>
          <a:xfrm>
            <a:off x="16899384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Đo lường hiệu quả, ROI và trải nghiệm người dùng.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1862CBF-9496-833C-CF34-CF14FE528353}"/>
              </a:ext>
            </a:extLst>
          </p:cNvPr>
          <p:cNvSpPr txBox="1"/>
          <p:nvPr/>
        </p:nvSpPr>
        <p:spPr>
          <a:xfrm>
            <a:off x="16783208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Measure Impact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295CD608-30F4-8C1B-7F3F-0E3A732B9F51}"/>
              </a:ext>
            </a:extLst>
          </p:cNvPr>
          <p:cNvSpPr/>
          <p:nvPr/>
        </p:nvSpPr>
        <p:spPr>
          <a:xfrm>
            <a:off x="19272230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53577EBE-A94F-92D3-FF31-EBACF7A0D403}"/>
              </a:ext>
            </a:extLst>
          </p:cNvPr>
          <p:cNvSpPr txBox="1"/>
          <p:nvPr/>
        </p:nvSpPr>
        <p:spPr>
          <a:xfrm rot="10800000" flipV="1">
            <a:off x="19402259" y="10749157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Duy trì văn hóa số và tư duy đổi mới liên tục.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FE079A14-2DB1-C449-9869-D083E5516B29}"/>
              </a:ext>
            </a:extLst>
          </p:cNvPr>
          <p:cNvSpPr txBox="1"/>
          <p:nvPr/>
        </p:nvSpPr>
        <p:spPr>
          <a:xfrm rot="10800000" flipV="1">
            <a:off x="19286084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Sustain Culture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8B6F30CF-7B61-0172-36E4-916017C5DD81}"/>
              </a:ext>
            </a:extLst>
          </p:cNvPr>
          <p:cNvSpPr/>
          <p:nvPr/>
        </p:nvSpPr>
        <p:spPr>
          <a:xfrm flipV="1">
            <a:off x="1752117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356B862A-3174-439B-526D-B1C07888ECC1}"/>
              </a:ext>
            </a:extLst>
          </p:cNvPr>
          <p:cNvSpPr txBox="1"/>
          <p:nvPr/>
        </p:nvSpPr>
        <p:spPr>
          <a:xfrm>
            <a:off x="1882146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Truyền cảm hứng về tầm nhìn chuyển đổi số.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4F31424-754E-4D35-2BB3-BE45C1E0DB98}"/>
              </a:ext>
            </a:extLst>
          </p:cNvPr>
          <p:cNvSpPr txBox="1"/>
          <p:nvPr/>
        </p:nvSpPr>
        <p:spPr>
          <a:xfrm>
            <a:off x="1765970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Inspire Vision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97" name="!!SlideOcean">
            <a:extLst>
              <a:ext uri="{FF2B5EF4-FFF2-40B4-BE49-F238E27FC236}">
                <a16:creationId xmlns:a16="http://schemas.microsoft.com/office/drawing/2014/main" id="{0E612DD1-58F2-3A9B-E995-DE91571A02F3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98" name="!!SubTitle">
            <a:extLst>
              <a:ext uri="{FF2B5EF4-FFF2-40B4-BE49-F238E27FC236}">
                <a16:creationId xmlns:a16="http://schemas.microsoft.com/office/drawing/2014/main" id="{E201FF62-9DE0-538C-FFCA-120F53C4DC5A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9" name="!!MainTitle1">
            <a:extLst>
              <a:ext uri="{FF2B5EF4-FFF2-40B4-BE49-F238E27FC236}">
                <a16:creationId xmlns:a16="http://schemas.microsoft.com/office/drawing/2014/main" id="{18ACFD42-D033-8AA8-F2EA-3493A0126E32}"/>
              </a:ext>
            </a:extLst>
          </p:cNvPr>
          <p:cNvSpPr txBox="1"/>
          <p:nvPr/>
        </p:nvSpPr>
        <p:spPr>
          <a:xfrm>
            <a:off x="4803564" y="1090280"/>
            <a:ext cx="1477693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Digital</a:t>
            </a:r>
            <a:r>
              <a:rPr kumimoji="0" lang="en-US" sz="8800" b="1" i="0" u="none" strike="noStrike" kern="1200" cap="none" spc="0" normalizeH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Innovation Journey</a:t>
            </a:r>
          </a:p>
        </p:txBody>
      </p:sp>
      <p:grpSp>
        <p:nvGrpSpPr>
          <p:cNvPr id="200" name="Group 4">
            <a:extLst>
              <a:ext uri="{FF2B5EF4-FFF2-40B4-BE49-F238E27FC236}">
                <a16:creationId xmlns:a16="http://schemas.microsoft.com/office/drawing/2014/main" id="{6FAE1AD8-8CF3-39FE-6B01-49221AC039EB}"/>
              </a:ext>
            </a:extLst>
          </p:cNvPr>
          <p:cNvGrpSpPr>
            <a:grpSpLocks/>
          </p:cNvGrpSpPr>
          <p:nvPr/>
        </p:nvGrpSpPr>
        <p:grpSpPr bwMode="auto">
          <a:xfrm>
            <a:off x="15974828" y="7944079"/>
            <a:ext cx="822796" cy="523790"/>
            <a:chOff x="3651250" y="1906588"/>
            <a:chExt cx="615950" cy="392112"/>
          </a:xfrm>
          <a:solidFill>
            <a:schemeClr val="bg1">
              <a:lumMod val="95000"/>
            </a:schemeClr>
          </a:solidFill>
        </p:grpSpPr>
        <p:sp>
          <p:nvSpPr>
            <p:cNvPr id="201" name="Freeform 22">
              <a:extLst>
                <a:ext uri="{FF2B5EF4-FFF2-40B4-BE49-F238E27FC236}">
                  <a16:creationId xmlns:a16="http://schemas.microsoft.com/office/drawing/2014/main" id="{BBE3293F-C8FA-7530-9AC5-1DE6E2C6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5088" y="1941513"/>
              <a:ext cx="168275" cy="322262"/>
            </a:xfrm>
            <a:custGeom>
              <a:avLst/>
              <a:gdLst>
                <a:gd name="T0" fmla="*/ 2147483646 w 468"/>
                <a:gd name="T1" fmla="*/ 2147483646 h 894"/>
                <a:gd name="T2" fmla="*/ 2147483646 w 468"/>
                <a:gd name="T3" fmla="*/ 2147483646 h 894"/>
                <a:gd name="T4" fmla="*/ 2147483646 w 468"/>
                <a:gd name="T5" fmla="*/ 0 h 894"/>
                <a:gd name="T6" fmla="*/ 0 w 468"/>
                <a:gd name="T7" fmla="*/ 2147483646 h 894"/>
                <a:gd name="T8" fmla="*/ 2147483646 w 468"/>
                <a:gd name="T9" fmla="*/ 2147483646 h 8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8" h="894">
                  <a:moveTo>
                    <a:pt x="233" y="893"/>
                  </a:moveTo>
                  <a:cubicBezTo>
                    <a:pt x="363" y="893"/>
                    <a:pt x="467" y="693"/>
                    <a:pt x="467" y="447"/>
                  </a:cubicBezTo>
                  <a:cubicBezTo>
                    <a:pt x="467" y="201"/>
                    <a:pt x="362" y="0"/>
                    <a:pt x="233" y="0"/>
                  </a:cubicBezTo>
                  <a:cubicBezTo>
                    <a:pt x="103" y="0"/>
                    <a:pt x="0" y="201"/>
                    <a:pt x="0" y="447"/>
                  </a:cubicBezTo>
                  <a:cubicBezTo>
                    <a:pt x="0" y="693"/>
                    <a:pt x="104" y="893"/>
                    <a:pt x="233" y="89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02" name="Freeform 23">
              <a:extLst>
                <a:ext uri="{FF2B5EF4-FFF2-40B4-BE49-F238E27FC236}">
                  <a16:creationId xmlns:a16="http://schemas.microsoft.com/office/drawing/2014/main" id="{60A74847-4F82-14E7-EC44-E4F834F690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0500" y="1906588"/>
              <a:ext cx="266700" cy="392112"/>
            </a:xfrm>
            <a:custGeom>
              <a:avLst/>
              <a:gdLst>
                <a:gd name="T0" fmla="*/ 2147483646 w 740"/>
                <a:gd name="T1" fmla="*/ 2147483646 h 1087"/>
                <a:gd name="T2" fmla="*/ 0 w 740"/>
                <a:gd name="T3" fmla="*/ 2147483646 h 1087"/>
                <a:gd name="T4" fmla="*/ 2147483646 w 740"/>
                <a:gd name="T5" fmla="*/ 2147483646 h 1087"/>
                <a:gd name="T6" fmla="*/ 2147483646 w 740"/>
                <a:gd name="T7" fmla="*/ 2147483646 h 1087"/>
                <a:gd name="T8" fmla="*/ 2147483646 w 740"/>
                <a:gd name="T9" fmla="*/ 0 h 1087"/>
                <a:gd name="T10" fmla="*/ 0 w 740"/>
                <a:gd name="T11" fmla="*/ 1783755365 h 1087"/>
                <a:gd name="T12" fmla="*/ 2147483646 w 740"/>
                <a:gd name="T13" fmla="*/ 2147483646 h 1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40" h="1087">
                  <a:moveTo>
                    <a:pt x="236" y="543"/>
                  </a:moveTo>
                  <a:cubicBezTo>
                    <a:pt x="236" y="619"/>
                    <a:pt x="219" y="865"/>
                    <a:pt x="0" y="1048"/>
                  </a:cubicBezTo>
                  <a:cubicBezTo>
                    <a:pt x="61" y="1071"/>
                    <a:pt x="127" y="1086"/>
                    <a:pt x="196" y="1086"/>
                  </a:cubicBezTo>
                  <a:cubicBezTo>
                    <a:pt x="495" y="1086"/>
                    <a:pt x="739" y="842"/>
                    <a:pt x="739" y="543"/>
                  </a:cubicBezTo>
                  <a:cubicBezTo>
                    <a:pt x="739" y="243"/>
                    <a:pt x="495" y="0"/>
                    <a:pt x="196" y="0"/>
                  </a:cubicBezTo>
                  <a:cubicBezTo>
                    <a:pt x="125" y="0"/>
                    <a:pt x="59" y="15"/>
                    <a:pt x="0" y="38"/>
                  </a:cubicBezTo>
                  <a:cubicBezTo>
                    <a:pt x="219" y="221"/>
                    <a:pt x="236" y="469"/>
                    <a:pt x="236" y="5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03" name="Freeform 24">
              <a:extLst>
                <a:ext uri="{FF2B5EF4-FFF2-40B4-BE49-F238E27FC236}">
                  <a16:creationId xmlns:a16="http://schemas.microsoft.com/office/drawing/2014/main" id="{EAAE1140-914B-AF76-21E3-DB8715849B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1250" y="1906588"/>
              <a:ext cx="266700" cy="392112"/>
            </a:xfrm>
            <a:custGeom>
              <a:avLst/>
              <a:gdLst>
                <a:gd name="T0" fmla="*/ 2147483646 w 742"/>
                <a:gd name="T1" fmla="*/ 2147483646 h 1087"/>
                <a:gd name="T2" fmla="*/ 2147483646 w 742"/>
                <a:gd name="T3" fmla="*/ 2147483646 h 1087"/>
                <a:gd name="T4" fmla="*/ 2147483646 w 742"/>
                <a:gd name="T5" fmla="*/ 2147483646 h 1087"/>
                <a:gd name="T6" fmla="*/ 2147483646 w 742"/>
                <a:gd name="T7" fmla="*/ 2147483646 h 1087"/>
                <a:gd name="T8" fmla="*/ 2147483646 w 742"/>
                <a:gd name="T9" fmla="*/ 2147483646 h 1087"/>
                <a:gd name="T10" fmla="*/ 2147483646 w 742"/>
                <a:gd name="T11" fmla="*/ 2147483646 h 1087"/>
                <a:gd name="T12" fmla="*/ 2147483646 w 742"/>
                <a:gd name="T13" fmla="*/ 2147483646 h 1087"/>
                <a:gd name="T14" fmla="*/ 2147483646 w 742"/>
                <a:gd name="T15" fmla="*/ 1783755365 h 1087"/>
                <a:gd name="T16" fmla="*/ 2147483646 w 742"/>
                <a:gd name="T17" fmla="*/ 0 h 1087"/>
                <a:gd name="T18" fmla="*/ 139269877 w 742"/>
                <a:gd name="T19" fmla="*/ 2147483646 h 1087"/>
                <a:gd name="T20" fmla="*/ 2147483646 w 742"/>
                <a:gd name="T21" fmla="*/ 2147483646 h 10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42" h="1087">
                  <a:moveTo>
                    <a:pt x="546" y="1086"/>
                  </a:moveTo>
                  <a:cubicBezTo>
                    <a:pt x="617" y="1086"/>
                    <a:pt x="683" y="1071"/>
                    <a:pt x="741" y="1048"/>
                  </a:cubicBezTo>
                  <a:cubicBezTo>
                    <a:pt x="693" y="1008"/>
                    <a:pt x="655" y="964"/>
                    <a:pt x="624" y="921"/>
                  </a:cubicBezTo>
                  <a:cubicBezTo>
                    <a:pt x="599" y="926"/>
                    <a:pt x="571" y="932"/>
                    <a:pt x="543" y="932"/>
                  </a:cubicBezTo>
                  <a:cubicBezTo>
                    <a:pt x="327" y="932"/>
                    <a:pt x="155" y="756"/>
                    <a:pt x="155" y="543"/>
                  </a:cubicBezTo>
                  <a:cubicBezTo>
                    <a:pt x="155" y="328"/>
                    <a:pt x="330" y="155"/>
                    <a:pt x="543" y="155"/>
                  </a:cubicBezTo>
                  <a:cubicBezTo>
                    <a:pt x="571" y="155"/>
                    <a:pt x="599" y="160"/>
                    <a:pt x="624" y="165"/>
                  </a:cubicBezTo>
                  <a:cubicBezTo>
                    <a:pt x="655" y="122"/>
                    <a:pt x="693" y="79"/>
                    <a:pt x="741" y="38"/>
                  </a:cubicBezTo>
                  <a:cubicBezTo>
                    <a:pt x="680" y="16"/>
                    <a:pt x="614" y="0"/>
                    <a:pt x="546" y="0"/>
                  </a:cubicBezTo>
                  <a:cubicBezTo>
                    <a:pt x="246" y="0"/>
                    <a:pt x="3" y="244"/>
                    <a:pt x="3" y="543"/>
                  </a:cubicBezTo>
                  <a:cubicBezTo>
                    <a:pt x="0" y="843"/>
                    <a:pt x="244" y="1086"/>
                    <a:pt x="546" y="10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204" name="Freeform 84">
            <a:extLst>
              <a:ext uri="{FF2B5EF4-FFF2-40B4-BE49-F238E27FC236}">
                <a16:creationId xmlns:a16="http://schemas.microsoft.com/office/drawing/2014/main" id="{86AF81DB-2953-A25F-0759-E6DF0E169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0588" y="7905907"/>
            <a:ext cx="831282" cy="600136"/>
          </a:xfrm>
          <a:custGeom>
            <a:avLst/>
            <a:gdLst>
              <a:gd name="T0" fmla="*/ 82080805 w 1935"/>
              <a:gd name="T1" fmla="*/ 0 h 1397"/>
              <a:gd name="T2" fmla="*/ 82080805 w 1935"/>
              <a:gd name="T3" fmla="*/ 0 h 1397"/>
              <a:gd name="T4" fmla="*/ 0 w 1935"/>
              <a:gd name="T5" fmla="*/ 82110964 h 1397"/>
              <a:gd name="T6" fmla="*/ 82080805 w 1935"/>
              <a:gd name="T7" fmla="*/ 161674056 h 1397"/>
              <a:gd name="T8" fmla="*/ 161730565 w 1935"/>
              <a:gd name="T9" fmla="*/ 82110964 h 1397"/>
              <a:gd name="T10" fmla="*/ 82080805 w 1935"/>
              <a:gd name="T11" fmla="*/ 0 h 1397"/>
              <a:gd name="T12" fmla="*/ 82080805 w 1935"/>
              <a:gd name="T13" fmla="*/ 141754348 h 1397"/>
              <a:gd name="T14" fmla="*/ 82080805 w 1935"/>
              <a:gd name="T15" fmla="*/ 141754348 h 1397"/>
              <a:gd name="T16" fmla="*/ 19912520 w 1935"/>
              <a:gd name="T17" fmla="*/ 82110964 h 1397"/>
              <a:gd name="T18" fmla="*/ 82080805 w 1935"/>
              <a:gd name="T19" fmla="*/ 19919708 h 1397"/>
              <a:gd name="T20" fmla="*/ 141818366 w 1935"/>
              <a:gd name="T21" fmla="*/ 82110964 h 1397"/>
              <a:gd name="T22" fmla="*/ 82080805 w 1935"/>
              <a:gd name="T23" fmla="*/ 141754348 h 1397"/>
              <a:gd name="T24" fmla="*/ 161730565 w 1935"/>
              <a:gd name="T25" fmla="*/ 2432134 h 1397"/>
              <a:gd name="T26" fmla="*/ 161730565 w 1935"/>
              <a:gd name="T27" fmla="*/ 2432134 h 1397"/>
              <a:gd name="T28" fmla="*/ 161730565 w 1935"/>
              <a:gd name="T29" fmla="*/ 22351842 h 1397"/>
              <a:gd name="T30" fmla="*/ 203986651 w 1935"/>
              <a:gd name="T31" fmla="*/ 82110964 h 1397"/>
              <a:gd name="T32" fmla="*/ 161730565 w 1935"/>
              <a:gd name="T33" fmla="*/ 139322214 h 1397"/>
              <a:gd name="T34" fmla="*/ 161730565 w 1935"/>
              <a:gd name="T35" fmla="*/ 159241922 h 1397"/>
              <a:gd name="T36" fmla="*/ 223899171 w 1935"/>
              <a:gd name="T37" fmla="*/ 82110964 h 1397"/>
              <a:gd name="T38" fmla="*/ 161730565 w 1935"/>
              <a:gd name="T39" fmla="*/ 2432134 h 13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935" h="1397">
                <a:moveTo>
                  <a:pt x="709" y="0"/>
                </a:moveTo>
                <a:lnTo>
                  <a:pt x="709" y="0"/>
                </a:lnTo>
                <a:cubicBezTo>
                  <a:pt x="301" y="0"/>
                  <a:pt x="0" y="300"/>
                  <a:pt x="0" y="709"/>
                </a:cubicBezTo>
                <a:cubicBezTo>
                  <a:pt x="0" y="1095"/>
                  <a:pt x="301" y="1396"/>
                  <a:pt x="709" y="1396"/>
                </a:cubicBezTo>
                <a:cubicBezTo>
                  <a:pt x="1096" y="1396"/>
                  <a:pt x="1397" y="1095"/>
                  <a:pt x="1397" y="709"/>
                </a:cubicBezTo>
                <a:cubicBezTo>
                  <a:pt x="1397" y="300"/>
                  <a:pt x="1096" y="0"/>
                  <a:pt x="709" y="0"/>
                </a:cubicBezTo>
                <a:close/>
                <a:moveTo>
                  <a:pt x="709" y="1224"/>
                </a:moveTo>
                <a:lnTo>
                  <a:pt x="709" y="1224"/>
                </a:lnTo>
                <a:cubicBezTo>
                  <a:pt x="408" y="1224"/>
                  <a:pt x="172" y="988"/>
                  <a:pt x="172" y="709"/>
                </a:cubicBezTo>
                <a:cubicBezTo>
                  <a:pt x="172" y="408"/>
                  <a:pt x="408" y="172"/>
                  <a:pt x="709" y="172"/>
                </a:cubicBezTo>
                <a:cubicBezTo>
                  <a:pt x="989" y="172"/>
                  <a:pt x="1225" y="408"/>
                  <a:pt x="1225" y="709"/>
                </a:cubicBezTo>
                <a:cubicBezTo>
                  <a:pt x="1225" y="988"/>
                  <a:pt x="989" y="1224"/>
                  <a:pt x="709" y="1224"/>
                </a:cubicBezTo>
                <a:close/>
                <a:moveTo>
                  <a:pt x="1397" y="21"/>
                </a:moveTo>
                <a:lnTo>
                  <a:pt x="1397" y="21"/>
                </a:lnTo>
                <a:cubicBezTo>
                  <a:pt x="1397" y="193"/>
                  <a:pt x="1397" y="193"/>
                  <a:pt x="1397" y="193"/>
                </a:cubicBezTo>
                <a:cubicBezTo>
                  <a:pt x="1611" y="279"/>
                  <a:pt x="1762" y="472"/>
                  <a:pt x="1762" y="709"/>
                </a:cubicBezTo>
                <a:cubicBezTo>
                  <a:pt x="1762" y="923"/>
                  <a:pt x="1611" y="1117"/>
                  <a:pt x="1397" y="1203"/>
                </a:cubicBezTo>
                <a:cubicBezTo>
                  <a:pt x="1397" y="1375"/>
                  <a:pt x="1397" y="1375"/>
                  <a:pt x="1397" y="1375"/>
                </a:cubicBezTo>
                <a:cubicBezTo>
                  <a:pt x="1697" y="1310"/>
                  <a:pt x="1934" y="1031"/>
                  <a:pt x="1934" y="709"/>
                </a:cubicBezTo>
                <a:cubicBezTo>
                  <a:pt x="1934" y="365"/>
                  <a:pt x="1697" y="86"/>
                  <a:pt x="1397" y="2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205" name="Group 6">
            <a:extLst>
              <a:ext uri="{FF2B5EF4-FFF2-40B4-BE49-F238E27FC236}">
                <a16:creationId xmlns:a16="http://schemas.microsoft.com/office/drawing/2014/main" id="{DC2A1AD6-47D6-7A10-EE35-A1E92C07EC7D}"/>
              </a:ext>
            </a:extLst>
          </p:cNvPr>
          <p:cNvGrpSpPr>
            <a:grpSpLocks/>
          </p:cNvGrpSpPr>
          <p:nvPr/>
        </p:nvGrpSpPr>
        <p:grpSpPr bwMode="auto">
          <a:xfrm>
            <a:off x="13478247" y="7817902"/>
            <a:ext cx="759180" cy="776146"/>
            <a:chOff x="2318130" y="3512536"/>
            <a:chExt cx="567438" cy="581346"/>
          </a:xfrm>
          <a:solidFill>
            <a:schemeClr val="bg1">
              <a:lumMod val="95000"/>
            </a:schemeClr>
          </a:solidFill>
        </p:grpSpPr>
        <p:sp>
          <p:nvSpPr>
            <p:cNvPr id="206" name="Freeform 39">
              <a:extLst>
                <a:ext uri="{FF2B5EF4-FFF2-40B4-BE49-F238E27FC236}">
                  <a16:creationId xmlns:a16="http://schemas.microsoft.com/office/drawing/2014/main" id="{53FFD337-7F24-7CCF-308D-FF7F0F3FFD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8130" y="3512536"/>
              <a:ext cx="485382" cy="553530"/>
            </a:xfrm>
            <a:custGeom>
              <a:avLst/>
              <a:gdLst>
                <a:gd name="T0" fmla="*/ 152310787 w 1537"/>
                <a:gd name="T1" fmla="*/ 44852015 h 1755"/>
                <a:gd name="T2" fmla="*/ 152310787 w 1537"/>
                <a:gd name="T3" fmla="*/ 44852015 h 1755"/>
                <a:gd name="T4" fmla="*/ 152310787 w 1537"/>
                <a:gd name="T5" fmla="*/ 109574969 h 1755"/>
                <a:gd name="T6" fmla="*/ 174850260 w 1537"/>
                <a:gd name="T7" fmla="*/ 119453666 h 1755"/>
                <a:gd name="T8" fmla="*/ 174850260 w 1537"/>
                <a:gd name="T9" fmla="*/ 44852015 h 1755"/>
                <a:gd name="T10" fmla="*/ 152310787 w 1537"/>
                <a:gd name="T11" fmla="*/ 24867217 h 1755"/>
                <a:gd name="T12" fmla="*/ 112354722 w 1537"/>
                <a:gd name="T13" fmla="*/ 24867217 h 1755"/>
                <a:gd name="T14" fmla="*/ 87424972 w 1537"/>
                <a:gd name="T15" fmla="*/ 0 h 1755"/>
                <a:gd name="T16" fmla="*/ 62381535 w 1537"/>
                <a:gd name="T17" fmla="*/ 24867217 h 1755"/>
                <a:gd name="T18" fmla="*/ 20034876 w 1537"/>
                <a:gd name="T19" fmla="*/ 24867217 h 1755"/>
                <a:gd name="T20" fmla="*/ 0 w 1537"/>
                <a:gd name="T21" fmla="*/ 44852015 h 1755"/>
                <a:gd name="T22" fmla="*/ 0 w 1537"/>
                <a:gd name="T23" fmla="*/ 84707752 h 1755"/>
                <a:gd name="T24" fmla="*/ 29938627 w 1537"/>
                <a:gd name="T25" fmla="*/ 112072951 h 1755"/>
                <a:gd name="T26" fmla="*/ 0 w 1537"/>
                <a:gd name="T27" fmla="*/ 139438150 h 1755"/>
                <a:gd name="T28" fmla="*/ 0 w 1537"/>
                <a:gd name="T29" fmla="*/ 176795905 h 1755"/>
                <a:gd name="T30" fmla="*/ 20034876 w 1537"/>
                <a:gd name="T31" fmla="*/ 199165140 h 1755"/>
                <a:gd name="T32" fmla="*/ 59876938 w 1537"/>
                <a:gd name="T33" fmla="*/ 199165140 h 1755"/>
                <a:gd name="T34" fmla="*/ 82416411 w 1537"/>
                <a:gd name="T35" fmla="*/ 169301645 h 1755"/>
                <a:gd name="T36" fmla="*/ 82416411 w 1537"/>
                <a:gd name="T37" fmla="*/ 146932410 h 1755"/>
                <a:gd name="T38" fmla="*/ 42460346 w 1537"/>
                <a:gd name="T39" fmla="*/ 176795905 h 1755"/>
                <a:gd name="T40" fmla="*/ 20034876 w 1537"/>
                <a:gd name="T41" fmla="*/ 176795905 h 1755"/>
                <a:gd name="T42" fmla="*/ 20034876 w 1537"/>
                <a:gd name="T43" fmla="*/ 156924966 h 1755"/>
                <a:gd name="T44" fmla="*/ 52364097 w 1537"/>
                <a:gd name="T45" fmla="*/ 112072951 h 1755"/>
                <a:gd name="T46" fmla="*/ 20034876 w 1537"/>
                <a:gd name="T47" fmla="*/ 67220936 h 1755"/>
                <a:gd name="T48" fmla="*/ 20034876 w 1537"/>
                <a:gd name="T49" fmla="*/ 44852015 h 1755"/>
                <a:gd name="T50" fmla="*/ 82416411 w 1537"/>
                <a:gd name="T51" fmla="*/ 44852015 h 1755"/>
                <a:gd name="T52" fmla="*/ 82416411 w 1537"/>
                <a:gd name="T53" fmla="*/ 24867217 h 1755"/>
                <a:gd name="T54" fmla="*/ 87424972 w 1537"/>
                <a:gd name="T55" fmla="*/ 19870938 h 1755"/>
                <a:gd name="T56" fmla="*/ 92319846 w 1537"/>
                <a:gd name="T57" fmla="*/ 24867217 h 1755"/>
                <a:gd name="T58" fmla="*/ 92319846 w 1537"/>
                <a:gd name="T59" fmla="*/ 44852015 h 1755"/>
                <a:gd name="T60" fmla="*/ 152310787 w 1537"/>
                <a:gd name="T61" fmla="*/ 44852015 h 17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537" h="1755">
                  <a:moveTo>
                    <a:pt x="1338" y="395"/>
                  </a:moveTo>
                  <a:lnTo>
                    <a:pt x="1338" y="395"/>
                  </a:lnTo>
                  <a:cubicBezTo>
                    <a:pt x="1338" y="965"/>
                    <a:pt x="1338" y="965"/>
                    <a:pt x="1338" y="965"/>
                  </a:cubicBezTo>
                  <a:cubicBezTo>
                    <a:pt x="1536" y="1052"/>
                    <a:pt x="1536" y="1052"/>
                    <a:pt x="1536" y="1052"/>
                  </a:cubicBezTo>
                  <a:cubicBezTo>
                    <a:pt x="1536" y="395"/>
                    <a:pt x="1536" y="395"/>
                    <a:pt x="1536" y="395"/>
                  </a:cubicBezTo>
                  <a:cubicBezTo>
                    <a:pt x="1536" y="307"/>
                    <a:pt x="1448" y="219"/>
                    <a:pt x="1338" y="219"/>
                  </a:cubicBezTo>
                  <a:cubicBezTo>
                    <a:pt x="987" y="219"/>
                    <a:pt x="987" y="219"/>
                    <a:pt x="987" y="219"/>
                  </a:cubicBezTo>
                  <a:cubicBezTo>
                    <a:pt x="987" y="88"/>
                    <a:pt x="877" y="0"/>
                    <a:pt x="768" y="0"/>
                  </a:cubicBezTo>
                  <a:cubicBezTo>
                    <a:pt x="636" y="0"/>
                    <a:pt x="548" y="88"/>
                    <a:pt x="548" y="219"/>
                  </a:cubicBezTo>
                  <a:cubicBezTo>
                    <a:pt x="176" y="219"/>
                    <a:pt x="176" y="219"/>
                    <a:pt x="176" y="219"/>
                  </a:cubicBezTo>
                  <a:cubicBezTo>
                    <a:pt x="88" y="219"/>
                    <a:pt x="0" y="307"/>
                    <a:pt x="0" y="395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241" y="746"/>
                    <a:pt x="263" y="943"/>
                    <a:pt x="263" y="987"/>
                  </a:cubicBezTo>
                  <a:cubicBezTo>
                    <a:pt x="263" y="1031"/>
                    <a:pt x="241" y="1228"/>
                    <a:pt x="0" y="1228"/>
                  </a:cubicBezTo>
                  <a:cubicBezTo>
                    <a:pt x="0" y="1557"/>
                    <a:pt x="0" y="1557"/>
                    <a:pt x="0" y="1557"/>
                  </a:cubicBezTo>
                  <a:cubicBezTo>
                    <a:pt x="0" y="1667"/>
                    <a:pt x="88" y="1754"/>
                    <a:pt x="176" y="1754"/>
                  </a:cubicBezTo>
                  <a:cubicBezTo>
                    <a:pt x="526" y="1754"/>
                    <a:pt x="526" y="1754"/>
                    <a:pt x="526" y="1754"/>
                  </a:cubicBezTo>
                  <a:cubicBezTo>
                    <a:pt x="526" y="1557"/>
                    <a:pt x="636" y="1491"/>
                    <a:pt x="724" y="1491"/>
                  </a:cubicBezTo>
                  <a:cubicBezTo>
                    <a:pt x="724" y="1294"/>
                    <a:pt x="724" y="1294"/>
                    <a:pt x="724" y="1294"/>
                  </a:cubicBezTo>
                  <a:cubicBezTo>
                    <a:pt x="592" y="1316"/>
                    <a:pt x="439" y="1382"/>
                    <a:pt x="373" y="1557"/>
                  </a:cubicBezTo>
                  <a:cubicBezTo>
                    <a:pt x="176" y="1557"/>
                    <a:pt x="176" y="1557"/>
                    <a:pt x="176" y="1557"/>
                  </a:cubicBezTo>
                  <a:cubicBezTo>
                    <a:pt x="176" y="1382"/>
                    <a:pt x="176" y="1382"/>
                    <a:pt x="176" y="1382"/>
                  </a:cubicBezTo>
                  <a:cubicBezTo>
                    <a:pt x="373" y="1294"/>
                    <a:pt x="460" y="1118"/>
                    <a:pt x="460" y="987"/>
                  </a:cubicBezTo>
                  <a:cubicBezTo>
                    <a:pt x="460" y="855"/>
                    <a:pt x="373" y="658"/>
                    <a:pt x="176" y="592"/>
                  </a:cubicBezTo>
                  <a:cubicBezTo>
                    <a:pt x="176" y="395"/>
                    <a:pt x="176" y="395"/>
                    <a:pt x="176" y="395"/>
                  </a:cubicBezTo>
                  <a:cubicBezTo>
                    <a:pt x="724" y="395"/>
                    <a:pt x="724" y="395"/>
                    <a:pt x="724" y="395"/>
                  </a:cubicBezTo>
                  <a:cubicBezTo>
                    <a:pt x="724" y="219"/>
                    <a:pt x="724" y="219"/>
                    <a:pt x="724" y="219"/>
                  </a:cubicBezTo>
                  <a:cubicBezTo>
                    <a:pt x="724" y="197"/>
                    <a:pt x="746" y="175"/>
                    <a:pt x="768" y="175"/>
                  </a:cubicBezTo>
                  <a:cubicBezTo>
                    <a:pt x="790" y="175"/>
                    <a:pt x="811" y="197"/>
                    <a:pt x="811" y="219"/>
                  </a:cubicBezTo>
                  <a:cubicBezTo>
                    <a:pt x="811" y="395"/>
                    <a:pt x="811" y="395"/>
                    <a:pt x="811" y="395"/>
                  </a:cubicBezTo>
                  <a:lnTo>
                    <a:pt x="1338" y="39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61" name="Freeform 40">
              <a:extLst>
                <a:ext uri="{FF2B5EF4-FFF2-40B4-BE49-F238E27FC236}">
                  <a16:creationId xmlns:a16="http://schemas.microsoft.com/office/drawing/2014/main" id="{EB1EDEFC-A88A-128C-5B07-D0425782F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1849" y="3810163"/>
              <a:ext cx="283719" cy="283719"/>
            </a:xfrm>
            <a:custGeom>
              <a:avLst/>
              <a:gdLst>
                <a:gd name="T0" fmla="*/ 0 w 901"/>
                <a:gd name="T1" fmla="*/ 0 h 900"/>
                <a:gd name="T2" fmla="*/ 0 w 901"/>
                <a:gd name="T3" fmla="*/ 39815863 h 900"/>
                <a:gd name="T4" fmla="*/ 39727273 w 901"/>
                <a:gd name="T5" fmla="*/ 49798044 h 900"/>
                <a:gd name="T6" fmla="*/ 0 w 901"/>
                <a:gd name="T7" fmla="*/ 59666736 h 900"/>
                <a:gd name="T8" fmla="*/ 0 w 901"/>
                <a:gd name="T9" fmla="*/ 101978066 h 900"/>
                <a:gd name="T10" fmla="*/ 101865198 w 901"/>
                <a:gd name="T11" fmla="*/ 49798044 h 900"/>
                <a:gd name="T12" fmla="*/ 0 w 901"/>
                <a:gd name="T13" fmla="*/ 0 h 9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01" h="900">
                  <a:moveTo>
                    <a:pt x="0" y="0"/>
                  </a:moveTo>
                  <a:lnTo>
                    <a:pt x="0" y="351"/>
                  </a:lnTo>
                  <a:lnTo>
                    <a:pt x="351" y="439"/>
                  </a:lnTo>
                  <a:lnTo>
                    <a:pt x="0" y="526"/>
                  </a:lnTo>
                  <a:lnTo>
                    <a:pt x="0" y="899"/>
                  </a:lnTo>
                  <a:lnTo>
                    <a:pt x="900" y="43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262" name="Freeform 59">
            <a:extLst>
              <a:ext uri="{FF2B5EF4-FFF2-40B4-BE49-F238E27FC236}">
                <a16:creationId xmlns:a16="http://schemas.microsoft.com/office/drawing/2014/main" id="{EAA5AE75-A78D-DB68-785B-EB9257C5E4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46751" y="7822143"/>
            <a:ext cx="759180" cy="767662"/>
          </a:xfrm>
          <a:custGeom>
            <a:avLst/>
            <a:gdLst>
              <a:gd name="T0" fmla="*/ 290714 w 1754"/>
              <a:gd name="T1" fmla="*/ 159281 h 1776"/>
              <a:gd name="T2" fmla="*/ 290714 w 1754"/>
              <a:gd name="T3" fmla="*/ 159281 h 1776"/>
              <a:gd name="T4" fmla="*/ 415353 w 1754"/>
              <a:gd name="T5" fmla="*/ 283922 h 1776"/>
              <a:gd name="T6" fmla="*/ 290714 w 1754"/>
              <a:gd name="T7" fmla="*/ 408563 h 1776"/>
              <a:gd name="T8" fmla="*/ 166076 w 1754"/>
              <a:gd name="T9" fmla="*/ 283922 h 1776"/>
              <a:gd name="T10" fmla="*/ 290714 w 1754"/>
              <a:gd name="T11" fmla="*/ 159281 h 1776"/>
              <a:gd name="T12" fmla="*/ 290714 w 1754"/>
              <a:gd name="T13" fmla="*/ 491764 h 1776"/>
              <a:gd name="T14" fmla="*/ 290714 w 1754"/>
              <a:gd name="T15" fmla="*/ 491764 h 1776"/>
              <a:gd name="T16" fmla="*/ 82876 w 1754"/>
              <a:gd name="T17" fmla="*/ 283922 h 1776"/>
              <a:gd name="T18" fmla="*/ 290714 w 1754"/>
              <a:gd name="T19" fmla="*/ 83202 h 1776"/>
              <a:gd name="T20" fmla="*/ 456791 w 1754"/>
              <a:gd name="T21" fmla="*/ 249281 h 1776"/>
              <a:gd name="T22" fmla="*/ 456791 w 1754"/>
              <a:gd name="T23" fmla="*/ 152483 h 1776"/>
              <a:gd name="T24" fmla="*/ 325354 w 1754"/>
              <a:gd name="T25" fmla="*/ 20719 h 1776"/>
              <a:gd name="T26" fmla="*/ 249276 w 1754"/>
              <a:gd name="T27" fmla="*/ 20719 h 1776"/>
              <a:gd name="T28" fmla="*/ 20719 w 1754"/>
              <a:gd name="T29" fmla="*/ 249281 h 1776"/>
              <a:gd name="T30" fmla="*/ 20719 w 1754"/>
              <a:gd name="T31" fmla="*/ 325361 h 1776"/>
              <a:gd name="T32" fmla="*/ 249276 w 1754"/>
              <a:gd name="T33" fmla="*/ 553923 h 1776"/>
              <a:gd name="T34" fmla="*/ 325354 w 1754"/>
              <a:gd name="T35" fmla="*/ 553923 h 1776"/>
              <a:gd name="T36" fmla="*/ 456791 w 1754"/>
              <a:gd name="T37" fmla="*/ 422160 h 1776"/>
              <a:gd name="T38" fmla="*/ 456791 w 1754"/>
              <a:gd name="T39" fmla="*/ 318562 h 1776"/>
              <a:gd name="T40" fmla="*/ 290714 w 1754"/>
              <a:gd name="T41" fmla="*/ 491764 h 1776"/>
              <a:gd name="T42" fmla="*/ 512150 w 1754"/>
              <a:gd name="T43" fmla="*/ 512484 h 1776"/>
              <a:gd name="T44" fmla="*/ 512150 w 1754"/>
              <a:gd name="T45" fmla="*/ 512484 h 1776"/>
              <a:gd name="T46" fmla="*/ 567508 w 1754"/>
              <a:gd name="T47" fmla="*/ 512484 h 1776"/>
              <a:gd name="T48" fmla="*/ 567508 w 1754"/>
              <a:gd name="T49" fmla="*/ 567844 h 1776"/>
              <a:gd name="T50" fmla="*/ 512150 w 1754"/>
              <a:gd name="T51" fmla="*/ 567844 h 1776"/>
              <a:gd name="T52" fmla="*/ 512150 w 1754"/>
              <a:gd name="T53" fmla="*/ 512484 h 1776"/>
              <a:gd name="T54" fmla="*/ 567508 w 1754"/>
              <a:gd name="T55" fmla="*/ 228562 h 1776"/>
              <a:gd name="T56" fmla="*/ 567508 w 1754"/>
              <a:gd name="T57" fmla="*/ 228562 h 1776"/>
              <a:gd name="T58" fmla="*/ 512150 w 1754"/>
              <a:gd name="T59" fmla="*/ 228562 h 1776"/>
              <a:gd name="T60" fmla="*/ 512150 w 1754"/>
              <a:gd name="T61" fmla="*/ 457124 h 1776"/>
              <a:gd name="T62" fmla="*/ 567508 w 1754"/>
              <a:gd name="T63" fmla="*/ 457124 h 1776"/>
              <a:gd name="T64" fmla="*/ 567508 w 1754"/>
              <a:gd name="T65" fmla="*/ 228562 h 177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54" h="1776">
                <a:moveTo>
                  <a:pt x="898" y="492"/>
                </a:moveTo>
                <a:lnTo>
                  <a:pt x="898" y="492"/>
                </a:lnTo>
                <a:cubicBezTo>
                  <a:pt x="1283" y="877"/>
                  <a:pt x="1283" y="877"/>
                  <a:pt x="1283" y="877"/>
                </a:cubicBezTo>
                <a:cubicBezTo>
                  <a:pt x="898" y="1262"/>
                  <a:pt x="898" y="1262"/>
                  <a:pt x="898" y="1262"/>
                </a:cubicBezTo>
                <a:cubicBezTo>
                  <a:pt x="513" y="877"/>
                  <a:pt x="513" y="877"/>
                  <a:pt x="513" y="877"/>
                </a:cubicBezTo>
                <a:lnTo>
                  <a:pt x="898" y="492"/>
                </a:lnTo>
                <a:close/>
                <a:moveTo>
                  <a:pt x="898" y="1519"/>
                </a:moveTo>
                <a:lnTo>
                  <a:pt x="898" y="1519"/>
                </a:lnTo>
                <a:cubicBezTo>
                  <a:pt x="256" y="877"/>
                  <a:pt x="256" y="877"/>
                  <a:pt x="256" y="877"/>
                </a:cubicBezTo>
                <a:cubicBezTo>
                  <a:pt x="898" y="257"/>
                  <a:pt x="898" y="257"/>
                  <a:pt x="898" y="257"/>
                </a:cubicBezTo>
                <a:cubicBezTo>
                  <a:pt x="1411" y="770"/>
                  <a:pt x="1411" y="770"/>
                  <a:pt x="1411" y="770"/>
                </a:cubicBezTo>
                <a:cubicBezTo>
                  <a:pt x="1411" y="471"/>
                  <a:pt x="1411" y="471"/>
                  <a:pt x="1411" y="471"/>
                </a:cubicBezTo>
                <a:cubicBezTo>
                  <a:pt x="1005" y="64"/>
                  <a:pt x="1005" y="64"/>
                  <a:pt x="1005" y="64"/>
                </a:cubicBezTo>
                <a:cubicBezTo>
                  <a:pt x="941" y="0"/>
                  <a:pt x="834" y="0"/>
                  <a:pt x="770" y="64"/>
                </a:cubicBezTo>
                <a:cubicBezTo>
                  <a:pt x="64" y="770"/>
                  <a:pt x="64" y="770"/>
                  <a:pt x="64" y="770"/>
                </a:cubicBezTo>
                <a:cubicBezTo>
                  <a:pt x="0" y="834"/>
                  <a:pt x="0" y="941"/>
                  <a:pt x="64" y="1005"/>
                </a:cubicBezTo>
                <a:cubicBezTo>
                  <a:pt x="770" y="1711"/>
                  <a:pt x="770" y="1711"/>
                  <a:pt x="770" y="1711"/>
                </a:cubicBezTo>
                <a:cubicBezTo>
                  <a:pt x="834" y="1775"/>
                  <a:pt x="941" y="1775"/>
                  <a:pt x="1005" y="1711"/>
                </a:cubicBezTo>
                <a:cubicBezTo>
                  <a:pt x="1411" y="1304"/>
                  <a:pt x="1411" y="1304"/>
                  <a:pt x="1411" y="1304"/>
                </a:cubicBezTo>
                <a:cubicBezTo>
                  <a:pt x="1411" y="984"/>
                  <a:pt x="1411" y="984"/>
                  <a:pt x="1411" y="984"/>
                </a:cubicBezTo>
                <a:lnTo>
                  <a:pt x="898" y="1519"/>
                </a:lnTo>
                <a:close/>
                <a:moveTo>
                  <a:pt x="1582" y="1583"/>
                </a:moveTo>
                <a:lnTo>
                  <a:pt x="1582" y="1583"/>
                </a:lnTo>
                <a:cubicBezTo>
                  <a:pt x="1753" y="1583"/>
                  <a:pt x="1753" y="1583"/>
                  <a:pt x="1753" y="1583"/>
                </a:cubicBezTo>
                <a:cubicBezTo>
                  <a:pt x="1753" y="1754"/>
                  <a:pt x="1753" y="1754"/>
                  <a:pt x="1753" y="1754"/>
                </a:cubicBezTo>
                <a:cubicBezTo>
                  <a:pt x="1582" y="1754"/>
                  <a:pt x="1582" y="1754"/>
                  <a:pt x="1582" y="1754"/>
                </a:cubicBezTo>
                <a:lnTo>
                  <a:pt x="1582" y="1583"/>
                </a:lnTo>
                <a:close/>
                <a:moveTo>
                  <a:pt x="1753" y="706"/>
                </a:moveTo>
                <a:lnTo>
                  <a:pt x="1753" y="706"/>
                </a:lnTo>
                <a:cubicBezTo>
                  <a:pt x="1582" y="706"/>
                  <a:pt x="1582" y="706"/>
                  <a:pt x="1582" y="706"/>
                </a:cubicBezTo>
                <a:cubicBezTo>
                  <a:pt x="1582" y="1412"/>
                  <a:pt x="1582" y="1412"/>
                  <a:pt x="1582" y="1412"/>
                </a:cubicBezTo>
                <a:cubicBezTo>
                  <a:pt x="1753" y="1412"/>
                  <a:pt x="1753" y="1412"/>
                  <a:pt x="1753" y="1412"/>
                </a:cubicBezTo>
                <a:lnTo>
                  <a:pt x="1753" y="70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63" name="Freeform 72">
            <a:extLst>
              <a:ext uri="{FF2B5EF4-FFF2-40B4-BE49-F238E27FC236}">
                <a16:creationId xmlns:a16="http://schemas.microsoft.com/office/drawing/2014/main" id="{5D834273-6DC0-536E-EE4D-0F1F091634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823" y="7900606"/>
            <a:ext cx="757058" cy="610736"/>
          </a:xfrm>
          <a:custGeom>
            <a:avLst/>
            <a:gdLst>
              <a:gd name="T0" fmla="*/ 146868547 w 1746"/>
              <a:gd name="T1" fmla="*/ 72256845 h 1406"/>
              <a:gd name="T2" fmla="*/ 109536865 w 1746"/>
              <a:gd name="T3" fmla="*/ 37357951 h 1406"/>
              <a:gd name="T4" fmla="*/ 124516407 w 1746"/>
              <a:gd name="T5" fmla="*/ 22485261 h 1406"/>
              <a:gd name="T6" fmla="*/ 146868547 w 1746"/>
              <a:gd name="T7" fmla="*/ 44853146 h 1406"/>
              <a:gd name="T8" fmla="*/ 189231981 w 1746"/>
              <a:gd name="T9" fmla="*/ 0 h 1406"/>
              <a:gd name="T10" fmla="*/ 204211523 w 1746"/>
              <a:gd name="T11" fmla="*/ 14990066 h 1406"/>
              <a:gd name="T12" fmla="*/ 146868547 w 1746"/>
              <a:gd name="T13" fmla="*/ 72256845 h 1406"/>
              <a:gd name="T14" fmla="*/ 89642257 w 1746"/>
              <a:gd name="T15" fmla="*/ 32439513 h 1406"/>
              <a:gd name="T16" fmla="*/ 0 w 1746"/>
              <a:gd name="T17" fmla="*/ 32439513 h 1406"/>
              <a:gd name="T18" fmla="*/ 0 w 1746"/>
              <a:gd name="T19" fmla="*/ 52348016 h 1406"/>
              <a:gd name="T20" fmla="*/ 89642257 w 1746"/>
              <a:gd name="T21" fmla="*/ 52348016 h 1406"/>
              <a:gd name="T22" fmla="*/ 89642257 w 1746"/>
              <a:gd name="T23" fmla="*/ 32439513 h 1406"/>
              <a:gd name="T24" fmla="*/ 191689513 w 1746"/>
              <a:gd name="T25" fmla="*/ 97201162 h 1406"/>
              <a:gd name="T26" fmla="*/ 176827306 w 1746"/>
              <a:gd name="T27" fmla="*/ 82211097 h 1406"/>
              <a:gd name="T28" fmla="*/ 151900623 w 1746"/>
              <a:gd name="T29" fmla="*/ 109614795 h 1406"/>
              <a:gd name="T30" fmla="*/ 124516407 w 1746"/>
              <a:gd name="T31" fmla="*/ 82211097 h 1406"/>
              <a:gd name="T32" fmla="*/ 109536865 w 1746"/>
              <a:gd name="T33" fmla="*/ 97201162 h 1406"/>
              <a:gd name="T34" fmla="*/ 136921081 w 1746"/>
              <a:gd name="T35" fmla="*/ 124604861 h 1406"/>
              <a:gd name="T36" fmla="*/ 109536865 w 1746"/>
              <a:gd name="T37" fmla="*/ 149549504 h 1406"/>
              <a:gd name="T38" fmla="*/ 124516407 w 1746"/>
              <a:gd name="T39" fmla="*/ 164539570 h 1406"/>
              <a:gd name="T40" fmla="*/ 151900623 w 1746"/>
              <a:gd name="T41" fmla="*/ 137018819 h 1406"/>
              <a:gd name="T42" fmla="*/ 176827306 w 1746"/>
              <a:gd name="T43" fmla="*/ 164539570 h 1406"/>
              <a:gd name="T44" fmla="*/ 191689513 w 1746"/>
              <a:gd name="T45" fmla="*/ 149549504 h 1406"/>
              <a:gd name="T46" fmla="*/ 164422307 w 1746"/>
              <a:gd name="T47" fmla="*/ 124604861 h 1406"/>
              <a:gd name="T48" fmla="*/ 191689513 w 1746"/>
              <a:gd name="T49" fmla="*/ 97201162 h 1406"/>
              <a:gd name="T50" fmla="*/ 89642257 w 1746"/>
              <a:gd name="T51" fmla="*/ 114650610 h 1406"/>
              <a:gd name="T52" fmla="*/ 0 w 1746"/>
              <a:gd name="T53" fmla="*/ 114650610 h 1406"/>
              <a:gd name="T54" fmla="*/ 0 w 1746"/>
              <a:gd name="T55" fmla="*/ 134559438 h 1406"/>
              <a:gd name="T56" fmla="*/ 89642257 w 1746"/>
              <a:gd name="T57" fmla="*/ 134559438 h 1406"/>
              <a:gd name="T58" fmla="*/ 89642257 w 1746"/>
              <a:gd name="T59" fmla="*/ 114650610 h 1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746" h="1406">
                <a:moveTo>
                  <a:pt x="1255" y="617"/>
                </a:moveTo>
                <a:lnTo>
                  <a:pt x="936" y="319"/>
                </a:lnTo>
                <a:lnTo>
                  <a:pt x="1064" y="192"/>
                </a:lnTo>
                <a:lnTo>
                  <a:pt x="1255" y="383"/>
                </a:lnTo>
                <a:lnTo>
                  <a:pt x="1617" y="0"/>
                </a:lnTo>
                <a:lnTo>
                  <a:pt x="1745" y="128"/>
                </a:lnTo>
                <a:lnTo>
                  <a:pt x="1255" y="617"/>
                </a:lnTo>
                <a:close/>
                <a:moveTo>
                  <a:pt x="766" y="277"/>
                </a:moveTo>
                <a:lnTo>
                  <a:pt x="0" y="277"/>
                </a:lnTo>
                <a:lnTo>
                  <a:pt x="0" y="447"/>
                </a:lnTo>
                <a:lnTo>
                  <a:pt x="766" y="447"/>
                </a:lnTo>
                <a:lnTo>
                  <a:pt x="766" y="277"/>
                </a:lnTo>
                <a:close/>
                <a:moveTo>
                  <a:pt x="1638" y="830"/>
                </a:moveTo>
                <a:lnTo>
                  <a:pt x="1511" y="702"/>
                </a:lnTo>
                <a:lnTo>
                  <a:pt x="1298" y="936"/>
                </a:lnTo>
                <a:lnTo>
                  <a:pt x="1064" y="702"/>
                </a:lnTo>
                <a:lnTo>
                  <a:pt x="936" y="830"/>
                </a:lnTo>
                <a:lnTo>
                  <a:pt x="1170" y="1064"/>
                </a:lnTo>
                <a:lnTo>
                  <a:pt x="936" y="1277"/>
                </a:lnTo>
                <a:lnTo>
                  <a:pt x="1064" y="1405"/>
                </a:lnTo>
                <a:lnTo>
                  <a:pt x="1298" y="1170"/>
                </a:lnTo>
                <a:lnTo>
                  <a:pt x="1511" y="1405"/>
                </a:lnTo>
                <a:lnTo>
                  <a:pt x="1638" y="1277"/>
                </a:lnTo>
                <a:lnTo>
                  <a:pt x="1405" y="1064"/>
                </a:lnTo>
                <a:lnTo>
                  <a:pt x="1638" y="830"/>
                </a:lnTo>
                <a:close/>
                <a:moveTo>
                  <a:pt x="766" y="979"/>
                </a:moveTo>
                <a:lnTo>
                  <a:pt x="0" y="979"/>
                </a:lnTo>
                <a:lnTo>
                  <a:pt x="0" y="1149"/>
                </a:lnTo>
                <a:lnTo>
                  <a:pt x="766" y="1149"/>
                </a:lnTo>
                <a:lnTo>
                  <a:pt x="766" y="97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 dirty="0"/>
          </a:p>
        </p:txBody>
      </p:sp>
      <p:sp>
        <p:nvSpPr>
          <p:cNvPr id="264" name="Freeform 30">
            <a:extLst>
              <a:ext uri="{FF2B5EF4-FFF2-40B4-BE49-F238E27FC236}">
                <a16:creationId xmlns:a16="http://schemas.microsoft.com/office/drawing/2014/main" id="{2FD0B84B-C469-B7FA-09E1-6E296DC1F8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0840" y="7869856"/>
            <a:ext cx="746458" cy="672236"/>
          </a:xfrm>
          <a:custGeom>
            <a:avLst/>
            <a:gdLst>
              <a:gd name="T0" fmla="*/ 2147483646 w 1554"/>
              <a:gd name="T1" fmla="*/ 2147483646 h 1399"/>
              <a:gd name="T2" fmla="*/ 2147483646 w 1554"/>
              <a:gd name="T3" fmla="*/ 0 h 1399"/>
              <a:gd name="T4" fmla="*/ 2147483646 w 1554"/>
              <a:gd name="T5" fmla="*/ 0 h 1399"/>
              <a:gd name="T6" fmla="*/ 2147483646 w 1554"/>
              <a:gd name="T7" fmla="*/ 2147483646 h 1399"/>
              <a:gd name="T8" fmla="*/ 0 w 1554"/>
              <a:gd name="T9" fmla="*/ 2147483646 h 1399"/>
              <a:gd name="T10" fmla="*/ 0 w 1554"/>
              <a:gd name="T11" fmla="*/ 2147483646 h 1399"/>
              <a:gd name="T12" fmla="*/ 2147483646 w 1554"/>
              <a:gd name="T13" fmla="*/ 2147483646 h 1399"/>
              <a:gd name="T14" fmla="*/ 2147483646 w 1554"/>
              <a:gd name="T15" fmla="*/ 2147483646 h 1399"/>
              <a:gd name="T16" fmla="*/ 2147483646 w 1554"/>
              <a:gd name="T17" fmla="*/ 2147483646 h 1399"/>
              <a:gd name="T18" fmla="*/ 2147483646 w 1554"/>
              <a:gd name="T19" fmla="*/ 2147483646 h 1399"/>
              <a:gd name="T20" fmla="*/ 2147483646 w 1554"/>
              <a:gd name="T21" fmla="*/ 2147483646 h 1399"/>
              <a:gd name="T22" fmla="*/ 2147483646 w 1554"/>
              <a:gd name="T23" fmla="*/ 2147483646 h 1399"/>
              <a:gd name="T24" fmla="*/ 2147483646 w 1554"/>
              <a:gd name="T25" fmla="*/ 2147483646 h 1399"/>
              <a:gd name="T26" fmla="*/ 2147483646 w 1554"/>
              <a:gd name="T27" fmla="*/ 2147483646 h 1399"/>
              <a:gd name="T28" fmla="*/ 2147483646 w 1554"/>
              <a:gd name="T29" fmla="*/ 2147483646 h 1399"/>
              <a:gd name="T30" fmla="*/ 2147483646 w 1554"/>
              <a:gd name="T31" fmla="*/ 2147483646 h 1399"/>
              <a:gd name="T32" fmla="*/ 2147483646 w 1554"/>
              <a:gd name="T33" fmla="*/ 2147483646 h 1399"/>
              <a:gd name="T34" fmla="*/ 2147483646 w 1554"/>
              <a:gd name="T35" fmla="*/ 2147483646 h 1399"/>
              <a:gd name="T36" fmla="*/ 2147483646 w 1554"/>
              <a:gd name="T37" fmla="*/ 2147483646 h 1399"/>
              <a:gd name="T38" fmla="*/ 2147483646 w 1554"/>
              <a:gd name="T39" fmla="*/ 2147483646 h 1399"/>
              <a:gd name="T40" fmla="*/ 2147483646 w 1554"/>
              <a:gd name="T41" fmla="*/ 2147483646 h 1399"/>
              <a:gd name="T42" fmla="*/ 2147483646 w 1554"/>
              <a:gd name="T43" fmla="*/ 2147483646 h 1399"/>
              <a:gd name="T44" fmla="*/ 2147483646 w 1554"/>
              <a:gd name="T45" fmla="*/ 2147483646 h 1399"/>
              <a:gd name="T46" fmla="*/ 2147483646 w 1554"/>
              <a:gd name="T47" fmla="*/ 2147483646 h 139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554" h="1399">
                <a:moveTo>
                  <a:pt x="1089" y="622"/>
                </a:moveTo>
                <a:lnTo>
                  <a:pt x="1089" y="0"/>
                </a:lnTo>
                <a:lnTo>
                  <a:pt x="467" y="0"/>
                </a:lnTo>
                <a:lnTo>
                  <a:pt x="467" y="467"/>
                </a:lnTo>
                <a:lnTo>
                  <a:pt x="0" y="467"/>
                </a:lnTo>
                <a:lnTo>
                  <a:pt x="0" y="1398"/>
                </a:lnTo>
                <a:lnTo>
                  <a:pt x="1553" y="1398"/>
                </a:lnTo>
                <a:lnTo>
                  <a:pt x="1553" y="622"/>
                </a:lnTo>
                <a:lnTo>
                  <a:pt x="1089" y="622"/>
                </a:lnTo>
                <a:close/>
                <a:moveTo>
                  <a:pt x="622" y="155"/>
                </a:moveTo>
                <a:lnTo>
                  <a:pt x="932" y="155"/>
                </a:lnTo>
                <a:lnTo>
                  <a:pt x="932" y="1243"/>
                </a:lnTo>
                <a:lnTo>
                  <a:pt x="622" y="1243"/>
                </a:lnTo>
                <a:lnTo>
                  <a:pt x="622" y="155"/>
                </a:lnTo>
                <a:close/>
                <a:moveTo>
                  <a:pt x="158" y="622"/>
                </a:moveTo>
                <a:lnTo>
                  <a:pt x="467" y="622"/>
                </a:lnTo>
                <a:lnTo>
                  <a:pt x="467" y="1243"/>
                </a:lnTo>
                <a:lnTo>
                  <a:pt x="158" y="1243"/>
                </a:lnTo>
                <a:lnTo>
                  <a:pt x="158" y="622"/>
                </a:lnTo>
                <a:close/>
                <a:moveTo>
                  <a:pt x="1401" y="1243"/>
                </a:moveTo>
                <a:lnTo>
                  <a:pt x="1091" y="1243"/>
                </a:lnTo>
                <a:lnTo>
                  <a:pt x="1091" y="776"/>
                </a:lnTo>
                <a:lnTo>
                  <a:pt x="1401" y="776"/>
                </a:lnTo>
                <a:lnTo>
                  <a:pt x="1401" y="124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65" name="Freeform 37">
            <a:extLst>
              <a:ext uri="{FF2B5EF4-FFF2-40B4-BE49-F238E27FC236}">
                <a16:creationId xmlns:a16="http://schemas.microsoft.com/office/drawing/2014/main" id="{4FCD51C4-12BF-152C-7652-C63D570A5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75374" y="7831686"/>
            <a:ext cx="684958" cy="748578"/>
          </a:xfrm>
          <a:custGeom>
            <a:avLst/>
            <a:gdLst>
              <a:gd name="T0" fmla="*/ 133414723 w 1602"/>
              <a:gd name="T1" fmla="*/ 21836570 h 1751"/>
              <a:gd name="T2" fmla="*/ 83102494 w 1602"/>
              <a:gd name="T3" fmla="*/ 8714017 h 1751"/>
              <a:gd name="T4" fmla="*/ 26232213 w 1602"/>
              <a:gd name="T5" fmla="*/ 19683669 h 1751"/>
              <a:gd name="T6" fmla="*/ 83102494 w 1602"/>
              <a:gd name="T7" fmla="*/ 0 h 1751"/>
              <a:gd name="T8" fmla="*/ 137820900 w 1602"/>
              <a:gd name="T9" fmla="*/ 19683669 h 1751"/>
              <a:gd name="T10" fmla="*/ 6558053 w 1602"/>
              <a:gd name="T11" fmla="*/ 70020017 h 1751"/>
              <a:gd name="T12" fmla="*/ 4406177 w 1602"/>
              <a:gd name="T13" fmla="*/ 67764703 h 1751"/>
              <a:gd name="T14" fmla="*/ 34941822 w 1602"/>
              <a:gd name="T15" fmla="*/ 32805901 h 1751"/>
              <a:gd name="T16" fmla="*/ 161901236 w 1602"/>
              <a:gd name="T17" fmla="*/ 61305999 h 1751"/>
              <a:gd name="T18" fmla="*/ 155240759 w 1602"/>
              <a:gd name="T19" fmla="*/ 67764703 h 1751"/>
              <a:gd name="T20" fmla="*/ 39347999 w 1602"/>
              <a:gd name="T21" fmla="*/ 41519918 h 1751"/>
              <a:gd name="T22" fmla="*/ 6558053 w 1602"/>
              <a:gd name="T23" fmla="*/ 70020017 h 1751"/>
              <a:gd name="T24" fmla="*/ 61174034 w 1602"/>
              <a:gd name="T25" fmla="*/ 177254469 h 1751"/>
              <a:gd name="T26" fmla="*/ 41602620 w 1602"/>
              <a:gd name="T27" fmla="*/ 153162585 h 1751"/>
              <a:gd name="T28" fmla="*/ 83102494 w 1602"/>
              <a:gd name="T29" fmla="*/ 65611802 h 1751"/>
              <a:gd name="T30" fmla="*/ 129008546 w 1602"/>
              <a:gd name="T31" fmla="*/ 118101371 h 1751"/>
              <a:gd name="T32" fmla="*/ 83102494 w 1602"/>
              <a:gd name="T33" fmla="*/ 74325819 h 1751"/>
              <a:gd name="T34" fmla="*/ 48160353 w 1602"/>
              <a:gd name="T35" fmla="*/ 148754371 h 1751"/>
              <a:gd name="T36" fmla="*/ 65580211 w 1602"/>
              <a:gd name="T37" fmla="*/ 174998835 h 1751"/>
              <a:gd name="T38" fmla="*/ 126856670 w 1602"/>
              <a:gd name="T39" fmla="*/ 161876603 h 1751"/>
              <a:gd name="T40" fmla="*/ 98472901 w 1602"/>
              <a:gd name="T41" fmla="*/ 153162585 h 1751"/>
              <a:gd name="T42" fmla="*/ 80950618 w 1602"/>
              <a:gd name="T43" fmla="*/ 109387034 h 1751"/>
              <a:gd name="T44" fmla="*/ 102776654 w 1602"/>
              <a:gd name="T45" fmla="*/ 144345836 h 1751"/>
              <a:gd name="T46" fmla="*/ 135566599 w 1602"/>
              <a:gd name="T47" fmla="*/ 151009684 h 1751"/>
              <a:gd name="T48" fmla="*/ 137820900 w 1602"/>
              <a:gd name="T49" fmla="*/ 159723702 h 1751"/>
              <a:gd name="T50" fmla="*/ 109334707 w 1602"/>
              <a:gd name="T51" fmla="*/ 179407370 h 1751"/>
              <a:gd name="T52" fmla="*/ 107182831 w 1602"/>
              <a:gd name="T53" fmla="*/ 179407370 h 1751"/>
              <a:gd name="T54" fmla="*/ 54718406 w 1602"/>
              <a:gd name="T55" fmla="*/ 113795568 h 1751"/>
              <a:gd name="T56" fmla="*/ 109334707 w 1602"/>
              <a:gd name="T57" fmla="*/ 113795568 h 1751"/>
              <a:gd name="T58" fmla="*/ 146530829 w 1602"/>
              <a:gd name="T59" fmla="*/ 113795568 h 1751"/>
              <a:gd name="T60" fmla="*/ 21928460 w 1602"/>
              <a:gd name="T61" fmla="*/ 87550784 h 1751"/>
              <a:gd name="T62" fmla="*/ 24080336 w 1602"/>
              <a:gd name="T63" fmla="*/ 146498737 h 1751"/>
              <a:gd name="T64" fmla="*/ 15267982 w 1602"/>
              <a:gd name="T65" fmla="*/ 148754371 h 1751"/>
              <a:gd name="T66" fmla="*/ 15267982 w 1602"/>
              <a:gd name="T67" fmla="*/ 85295470 h 1751"/>
              <a:gd name="T68" fmla="*/ 155240759 w 1602"/>
              <a:gd name="T69" fmla="*/ 113795568 h 1751"/>
              <a:gd name="T70" fmla="*/ 100624778 w 1602"/>
              <a:gd name="T71" fmla="*/ 113795568 h 1751"/>
              <a:gd name="T72" fmla="*/ 63428335 w 1602"/>
              <a:gd name="T73" fmla="*/ 113795568 h 1751"/>
              <a:gd name="T74" fmla="*/ 109334707 w 1602"/>
              <a:gd name="T75" fmla="*/ 170590620 h 1751"/>
              <a:gd name="T76" fmla="*/ 109334707 w 1602"/>
              <a:gd name="T77" fmla="*/ 179407370 h 175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02" h="1751">
                <a:moveTo>
                  <a:pt x="1302" y="213"/>
                </a:moveTo>
                <a:lnTo>
                  <a:pt x="1302" y="213"/>
                </a:lnTo>
                <a:cubicBezTo>
                  <a:pt x="1302" y="213"/>
                  <a:pt x="1302" y="213"/>
                  <a:pt x="1280" y="213"/>
                </a:cubicBezTo>
                <a:cubicBezTo>
                  <a:pt x="1131" y="128"/>
                  <a:pt x="982" y="85"/>
                  <a:pt x="811" y="85"/>
                </a:cubicBezTo>
                <a:cubicBezTo>
                  <a:pt x="640" y="85"/>
                  <a:pt x="470" y="128"/>
                  <a:pt x="320" y="213"/>
                </a:cubicBezTo>
                <a:cubicBezTo>
                  <a:pt x="299" y="234"/>
                  <a:pt x="278" y="213"/>
                  <a:pt x="256" y="192"/>
                </a:cubicBezTo>
                <a:cubicBezTo>
                  <a:pt x="256" y="171"/>
                  <a:pt x="256" y="149"/>
                  <a:pt x="278" y="128"/>
                </a:cubicBezTo>
                <a:cubicBezTo>
                  <a:pt x="449" y="42"/>
                  <a:pt x="619" y="0"/>
                  <a:pt x="811" y="0"/>
                </a:cubicBezTo>
                <a:cubicBezTo>
                  <a:pt x="982" y="0"/>
                  <a:pt x="1153" y="42"/>
                  <a:pt x="1323" y="128"/>
                </a:cubicBezTo>
                <a:cubicBezTo>
                  <a:pt x="1345" y="149"/>
                  <a:pt x="1366" y="171"/>
                  <a:pt x="1345" y="192"/>
                </a:cubicBezTo>
                <a:cubicBezTo>
                  <a:pt x="1345" y="213"/>
                  <a:pt x="1323" y="213"/>
                  <a:pt x="1302" y="213"/>
                </a:cubicBezTo>
                <a:close/>
                <a:moveTo>
                  <a:pt x="64" y="683"/>
                </a:moveTo>
                <a:lnTo>
                  <a:pt x="64" y="683"/>
                </a:lnTo>
                <a:cubicBezTo>
                  <a:pt x="43" y="683"/>
                  <a:pt x="43" y="683"/>
                  <a:pt x="43" y="661"/>
                </a:cubicBezTo>
                <a:cubicBezTo>
                  <a:pt x="21" y="661"/>
                  <a:pt x="0" y="619"/>
                  <a:pt x="21" y="598"/>
                </a:cubicBezTo>
                <a:cubicBezTo>
                  <a:pt x="107" y="490"/>
                  <a:pt x="214" y="384"/>
                  <a:pt x="341" y="320"/>
                </a:cubicBezTo>
                <a:cubicBezTo>
                  <a:pt x="619" y="171"/>
                  <a:pt x="982" y="171"/>
                  <a:pt x="1259" y="320"/>
                </a:cubicBezTo>
                <a:cubicBezTo>
                  <a:pt x="1388" y="384"/>
                  <a:pt x="1494" y="490"/>
                  <a:pt x="1580" y="598"/>
                </a:cubicBezTo>
                <a:cubicBezTo>
                  <a:pt x="1601" y="619"/>
                  <a:pt x="1580" y="661"/>
                  <a:pt x="1580" y="661"/>
                </a:cubicBezTo>
                <a:cubicBezTo>
                  <a:pt x="1558" y="683"/>
                  <a:pt x="1515" y="683"/>
                  <a:pt x="1515" y="661"/>
                </a:cubicBezTo>
                <a:cubicBezTo>
                  <a:pt x="1430" y="555"/>
                  <a:pt x="1323" y="469"/>
                  <a:pt x="1217" y="405"/>
                </a:cubicBezTo>
                <a:cubicBezTo>
                  <a:pt x="961" y="277"/>
                  <a:pt x="640" y="277"/>
                  <a:pt x="384" y="405"/>
                </a:cubicBezTo>
                <a:cubicBezTo>
                  <a:pt x="278" y="469"/>
                  <a:pt x="171" y="555"/>
                  <a:pt x="85" y="661"/>
                </a:cubicBezTo>
                <a:lnTo>
                  <a:pt x="64" y="683"/>
                </a:lnTo>
                <a:close/>
                <a:moveTo>
                  <a:pt x="597" y="1729"/>
                </a:moveTo>
                <a:lnTo>
                  <a:pt x="597" y="1729"/>
                </a:lnTo>
                <a:cubicBezTo>
                  <a:pt x="597" y="1729"/>
                  <a:pt x="576" y="1729"/>
                  <a:pt x="576" y="1707"/>
                </a:cubicBezTo>
                <a:cubicBezTo>
                  <a:pt x="491" y="1643"/>
                  <a:pt x="449" y="1600"/>
                  <a:pt x="406" y="1494"/>
                </a:cubicBezTo>
                <a:cubicBezTo>
                  <a:pt x="341" y="1387"/>
                  <a:pt x="299" y="1238"/>
                  <a:pt x="299" y="1110"/>
                </a:cubicBezTo>
                <a:cubicBezTo>
                  <a:pt x="299" y="854"/>
                  <a:pt x="534" y="640"/>
                  <a:pt x="811" y="640"/>
                </a:cubicBezTo>
                <a:cubicBezTo>
                  <a:pt x="1067" y="640"/>
                  <a:pt x="1302" y="854"/>
                  <a:pt x="1302" y="1110"/>
                </a:cubicBezTo>
                <a:cubicBezTo>
                  <a:pt x="1302" y="1131"/>
                  <a:pt x="1280" y="1152"/>
                  <a:pt x="1259" y="1152"/>
                </a:cubicBezTo>
                <a:cubicBezTo>
                  <a:pt x="1238" y="1152"/>
                  <a:pt x="1217" y="1131"/>
                  <a:pt x="1217" y="1110"/>
                </a:cubicBezTo>
                <a:cubicBezTo>
                  <a:pt x="1217" y="896"/>
                  <a:pt x="1024" y="725"/>
                  <a:pt x="811" y="725"/>
                </a:cubicBezTo>
                <a:cubicBezTo>
                  <a:pt x="576" y="725"/>
                  <a:pt x="406" y="896"/>
                  <a:pt x="406" y="1110"/>
                </a:cubicBezTo>
                <a:cubicBezTo>
                  <a:pt x="406" y="1238"/>
                  <a:pt x="427" y="1344"/>
                  <a:pt x="470" y="1451"/>
                </a:cubicBezTo>
                <a:cubicBezTo>
                  <a:pt x="534" y="1537"/>
                  <a:pt x="576" y="1579"/>
                  <a:pt x="640" y="1664"/>
                </a:cubicBezTo>
                <a:cubicBezTo>
                  <a:pt x="662" y="1664"/>
                  <a:pt x="662" y="1707"/>
                  <a:pt x="640" y="1707"/>
                </a:cubicBezTo>
                <a:cubicBezTo>
                  <a:pt x="619" y="1729"/>
                  <a:pt x="619" y="1729"/>
                  <a:pt x="597" y="1729"/>
                </a:cubicBezTo>
                <a:close/>
                <a:moveTo>
                  <a:pt x="1238" y="1579"/>
                </a:moveTo>
                <a:lnTo>
                  <a:pt x="1238" y="1579"/>
                </a:lnTo>
                <a:cubicBezTo>
                  <a:pt x="1131" y="1579"/>
                  <a:pt x="1046" y="1537"/>
                  <a:pt x="961" y="1494"/>
                </a:cubicBezTo>
                <a:cubicBezTo>
                  <a:pt x="832" y="1408"/>
                  <a:pt x="747" y="1259"/>
                  <a:pt x="747" y="1110"/>
                </a:cubicBezTo>
                <a:cubicBezTo>
                  <a:pt x="747" y="1088"/>
                  <a:pt x="768" y="1067"/>
                  <a:pt x="790" y="1067"/>
                </a:cubicBezTo>
                <a:cubicBezTo>
                  <a:pt x="832" y="1067"/>
                  <a:pt x="832" y="1088"/>
                  <a:pt x="832" y="1110"/>
                </a:cubicBezTo>
                <a:cubicBezTo>
                  <a:pt x="832" y="1238"/>
                  <a:pt x="897" y="1344"/>
                  <a:pt x="1003" y="1408"/>
                </a:cubicBezTo>
                <a:cubicBezTo>
                  <a:pt x="1067" y="1451"/>
                  <a:pt x="1153" y="1473"/>
                  <a:pt x="1238" y="1473"/>
                </a:cubicBezTo>
                <a:cubicBezTo>
                  <a:pt x="1259" y="1473"/>
                  <a:pt x="1280" y="1473"/>
                  <a:pt x="1323" y="1473"/>
                </a:cubicBezTo>
                <a:cubicBezTo>
                  <a:pt x="1345" y="1473"/>
                  <a:pt x="1366" y="1494"/>
                  <a:pt x="1366" y="1515"/>
                </a:cubicBezTo>
                <a:cubicBezTo>
                  <a:pt x="1388" y="1537"/>
                  <a:pt x="1366" y="1558"/>
                  <a:pt x="1345" y="1558"/>
                </a:cubicBezTo>
                <a:cubicBezTo>
                  <a:pt x="1280" y="1558"/>
                  <a:pt x="1238" y="1579"/>
                  <a:pt x="1238" y="1579"/>
                </a:cubicBezTo>
                <a:close/>
                <a:moveTo>
                  <a:pt x="1067" y="1750"/>
                </a:moveTo>
                <a:lnTo>
                  <a:pt x="1067" y="1750"/>
                </a:lnTo>
                <a:cubicBezTo>
                  <a:pt x="1046" y="1750"/>
                  <a:pt x="1046" y="1750"/>
                  <a:pt x="1046" y="1750"/>
                </a:cubicBezTo>
                <a:cubicBezTo>
                  <a:pt x="897" y="1707"/>
                  <a:pt x="811" y="1664"/>
                  <a:pt x="726" y="1558"/>
                </a:cubicBezTo>
                <a:cubicBezTo>
                  <a:pt x="597" y="1451"/>
                  <a:pt x="534" y="1281"/>
                  <a:pt x="534" y="1110"/>
                </a:cubicBezTo>
                <a:cubicBezTo>
                  <a:pt x="534" y="960"/>
                  <a:pt x="662" y="854"/>
                  <a:pt x="790" y="854"/>
                </a:cubicBezTo>
                <a:cubicBezTo>
                  <a:pt x="939" y="854"/>
                  <a:pt x="1067" y="960"/>
                  <a:pt x="1067" y="1110"/>
                </a:cubicBezTo>
                <a:cubicBezTo>
                  <a:pt x="1067" y="1195"/>
                  <a:pt x="1153" y="1281"/>
                  <a:pt x="1259" y="1281"/>
                </a:cubicBezTo>
                <a:cubicBezTo>
                  <a:pt x="1345" y="1281"/>
                  <a:pt x="1430" y="1195"/>
                  <a:pt x="1430" y="1110"/>
                </a:cubicBezTo>
                <a:cubicBezTo>
                  <a:pt x="1430" y="768"/>
                  <a:pt x="1153" y="512"/>
                  <a:pt x="790" y="512"/>
                </a:cubicBezTo>
                <a:cubicBezTo>
                  <a:pt x="555" y="512"/>
                  <a:pt x="320" y="640"/>
                  <a:pt x="214" y="854"/>
                </a:cubicBezTo>
                <a:cubicBezTo>
                  <a:pt x="192" y="939"/>
                  <a:pt x="171" y="1024"/>
                  <a:pt x="171" y="1110"/>
                </a:cubicBezTo>
                <a:cubicBezTo>
                  <a:pt x="171" y="1173"/>
                  <a:pt x="171" y="1281"/>
                  <a:pt x="235" y="1429"/>
                </a:cubicBezTo>
                <a:cubicBezTo>
                  <a:pt x="235" y="1451"/>
                  <a:pt x="235" y="1473"/>
                  <a:pt x="214" y="1473"/>
                </a:cubicBezTo>
                <a:cubicBezTo>
                  <a:pt x="171" y="1494"/>
                  <a:pt x="149" y="1473"/>
                  <a:pt x="149" y="1451"/>
                </a:cubicBezTo>
                <a:cubicBezTo>
                  <a:pt x="107" y="1344"/>
                  <a:pt x="85" y="1216"/>
                  <a:pt x="85" y="1110"/>
                </a:cubicBezTo>
                <a:cubicBezTo>
                  <a:pt x="85" y="1003"/>
                  <a:pt x="107" y="917"/>
                  <a:pt x="149" y="832"/>
                </a:cubicBezTo>
                <a:cubicBezTo>
                  <a:pt x="256" y="576"/>
                  <a:pt x="512" y="427"/>
                  <a:pt x="790" y="427"/>
                </a:cubicBezTo>
                <a:cubicBezTo>
                  <a:pt x="1195" y="427"/>
                  <a:pt x="1515" y="725"/>
                  <a:pt x="1515" y="1110"/>
                </a:cubicBezTo>
                <a:cubicBezTo>
                  <a:pt x="1515" y="1238"/>
                  <a:pt x="1409" y="1366"/>
                  <a:pt x="1259" y="1366"/>
                </a:cubicBezTo>
                <a:cubicBezTo>
                  <a:pt x="1110" y="1366"/>
                  <a:pt x="982" y="1238"/>
                  <a:pt x="982" y="1110"/>
                </a:cubicBezTo>
                <a:cubicBezTo>
                  <a:pt x="982" y="1003"/>
                  <a:pt x="897" y="939"/>
                  <a:pt x="790" y="939"/>
                </a:cubicBezTo>
                <a:cubicBezTo>
                  <a:pt x="704" y="939"/>
                  <a:pt x="619" y="1003"/>
                  <a:pt x="619" y="1110"/>
                </a:cubicBezTo>
                <a:cubicBezTo>
                  <a:pt x="619" y="1259"/>
                  <a:pt x="683" y="1387"/>
                  <a:pt x="790" y="1494"/>
                </a:cubicBezTo>
                <a:cubicBezTo>
                  <a:pt x="875" y="1579"/>
                  <a:pt x="939" y="1622"/>
                  <a:pt x="1067" y="1664"/>
                </a:cubicBezTo>
                <a:cubicBezTo>
                  <a:pt x="1089" y="1664"/>
                  <a:pt x="1110" y="1686"/>
                  <a:pt x="1089" y="1707"/>
                </a:cubicBezTo>
                <a:cubicBezTo>
                  <a:pt x="1089" y="1729"/>
                  <a:pt x="1067" y="1750"/>
                  <a:pt x="1067" y="17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solidFill>
              <a:schemeClr val="bg1">
                <a:lumMod val="95000"/>
              </a:schemeClr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66" name="Freeform 16">
            <a:extLst>
              <a:ext uri="{FF2B5EF4-FFF2-40B4-BE49-F238E27FC236}">
                <a16:creationId xmlns:a16="http://schemas.microsoft.com/office/drawing/2014/main" id="{CA5CCCD9-33A9-0F5A-EBA2-CF02FDB7E7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142" y="7754284"/>
            <a:ext cx="680718" cy="90338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67" name="Oval 266">
            <a:extLst>
              <a:ext uri="{FF2B5EF4-FFF2-40B4-BE49-F238E27FC236}">
                <a16:creationId xmlns:a16="http://schemas.microsoft.com/office/drawing/2014/main" id="{2D8CF673-10B5-BA65-0B83-16E56ADF9361}"/>
              </a:ext>
            </a:extLst>
          </p:cNvPr>
          <p:cNvSpPr/>
          <p:nvPr/>
        </p:nvSpPr>
        <p:spPr>
          <a:xfrm>
            <a:off x="4786009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268" name="Oval 267">
            <a:extLst>
              <a:ext uri="{FF2B5EF4-FFF2-40B4-BE49-F238E27FC236}">
                <a16:creationId xmlns:a16="http://schemas.microsoft.com/office/drawing/2014/main" id="{1EAA0B04-D09E-CE91-B0F6-A7ED46AC5DA0}"/>
              </a:ext>
            </a:extLst>
          </p:cNvPr>
          <p:cNvSpPr/>
          <p:nvPr/>
        </p:nvSpPr>
        <p:spPr>
          <a:xfrm rot="10800000" flipV="1">
            <a:off x="7288882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269" name="Oval 268">
            <a:extLst>
              <a:ext uri="{FF2B5EF4-FFF2-40B4-BE49-F238E27FC236}">
                <a16:creationId xmlns:a16="http://schemas.microsoft.com/office/drawing/2014/main" id="{B675B896-45D6-5221-6826-44939C97FB07}"/>
              </a:ext>
            </a:extLst>
          </p:cNvPr>
          <p:cNvSpPr/>
          <p:nvPr/>
        </p:nvSpPr>
        <p:spPr>
          <a:xfrm>
            <a:off x="9791755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270" name="Oval 269">
            <a:extLst>
              <a:ext uri="{FF2B5EF4-FFF2-40B4-BE49-F238E27FC236}">
                <a16:creationId xmlns:a16="http://schemas.microsoft.com/office/drawing/2014/main" id="{279E9D0A-B15C-D78A-2787-3ED7B58C0745}"/>
              </a:ext>
            </a:extLst>
          </p:cNvPr>
          <p:cNvSpPr/>
          <p:nvPr/>
        </p:nvSpPr>
        <p:spPr>
          <a:xfrm rot="10800000" flipV="1">
            <a:off x="12294628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271" name="Oval 270">
            <a:extLst>
              <a:ext uri="{FF2B5EF4-FFF2-40B4-BE49-F238E27FC236}">
                <a16:creationId xmlns:a16="http://schemas.microsoft.com/office/drawing/2014/main" id="{77A4D6AA-0441-9638-38CA-6C633B41620E}"/>
              </a:ext>
            </a:extLst>
          </p:cNvPr>
          <p:cNvSpPr/>
          <p:nvPr/>
        </p:nvSpPr>
        <p:spPr>
          <a:xfrm>
            <a:off x="14797501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06</a:t>
            </a:r>
          </a:p>
        </p:txBody>
      </p:sp>
      <p:sp>
        <p:nvSpPr>
          <p:cNvPr id="272" name="Oval 271">
            <a:extLst>
              <a:ext uri="{FF2B5EF4-FFF2-40B4-BE49-F238E27FC236}">
                <a16:creationId xmlns:a16="http://schemas.microsoft.com/office/drawing/2014/main" id="{AD373061-DA33-DBE8-17AB-6D2481E829BC}"/>
              </a:ext>
            </a:extLst>
          </p:cNvPr>
          <p:cNvSpPr/>
          <p:nvPr/>
        </p:nvSpPr>
        <p:spPr>
          <a:xfrm rot="10800000" flipV="1">
            <a:off x="17300374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07</a:t>
            </a:r>
          </a:p>
        </p:txBody>
      </p:sp>
      <p:sp>
        <p:nvSpPr>
          <p:cNvPr id="273" name="Oval 272">
            <a:extLst>
              <a:ext uri="{FF2B5EF4-FFF2-40B4-BE49-F238E27FC236}">
                <a16:creationId xmlns:a16="http://schemas.microsoft.com/office/drawing/2014/main" id="{5BEFC082-3915-C632-DF71-835122042240}"/>
              </a:ext>
            </a:extLst>
          </p:cNvPr>
          <p:cNvSpPr/>
          <p:nvPr/>
        </p:nvSpPr>
        <p:spPr>
          <a:xfrm>
            <a:off x="19803249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08</a:t>
            </a:r>
          </a:p>
        </p:txBody>
      </p:sp>
      <p:sp>
        <p:nvSpPr>
          <p:cNvPr id="274" name="Oval 273">
            <a:extLst>
              <a:ext uri="{FF2B5EF4-FFF2-40B4-BE49-F238E27FC236}">
                <a16:creationId xmlns:a16="http://schemas.microsoft.com/office/drawing/2014/main" id="{AB9F1676-0618-3EF4-4AD7-599CC4455DDB}"/>
              </a:ext>
            </a:extLst>
          </p:cNvPr>
          <p:cNvSpPr/>
          <p:nvPr/>
        </p:nvSpPr>
        <p:spPr>
          <a:xfrm rot="10800000" flipV="1">
            <a:off x="2283136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/>
          <p:bldP spid="47" grpId="0"/>
          <p:bldP spid="48" grpId="0" animBg="1"/>
          <p:bldP spid="49" grpId="0"/>
          <p:bldP spid="50" grpId="0"/>
          <p:bldP spid="51" grpId="0" animBg="1"/>
          <p:bldP spid="52" grpId="0"/>
          <p:bldP spid="53" grpId="0"/>
          <p:bldP spid="54" grpId="0" animBg="1"/>
          <p:bldP spid="55" grpId="0"/>
          <p:bldP spid="56" grpId="0"/>
          <p:bldP spid="57" grpId="0" animBg="1"/>
          <p:bldP spid="58" grpId="0"/>
          <p:bldP spid="59" grpId="0"/>
          <p:bldP spid="60" grpId="0" animBg="1"/>
          <p:bldP spid="61" grpId="0"/>
          <p:bldP spid="62" grpId="0"/>
          <p:bldP spid="63" grpId="0" animBg="1"/>
          <p:bldP spid="192" grpId="0"/>
          <p:bldP spid="193" grpId="0"/>
          <p:bldP spid="194" grpId="0" animBg="1"/>
          <p:bldP spid="195" grpId="0"/>
          <p:bldP spid="196" grpId="0"/>
          <p:bldP spid="198" grpId="0"/>
          <p:bldP spid="199" grpId="0"/>
          <p:bldP spid="204" grpId="0" animBg="1"/>
          <p:bldP spid="262" grpId="0" animBg="1"/>
          <p:bldP spid="263" grpId="0" animBg="1"/>
          <p:bldP spid="264" grpId="0" animBg="1"/>
          <p:bldP spid="265" grpId="0" animBg="1"/>
          <p:bldP spid="266" grpId="0" animBg="1"/>
          <p:bldP spid="267" grpId="0" animBg="1"/>
          <p:bldP spid="268" grpId="0" animBg="1"/>
          <p:bldP spid="269" grpId="0" animBg="1"/>
          <p:bldP spid="270" grpId="0" animBg="1"/>
          <p:bldP spid="271" grpId="0" animBg="1"/>
          <p:bldP spid="272" grpId="0" animBg="1"/>
          <p:bldP spid="273" grpId="0" animBg="1"/>
          <p:bldP spid="27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/>
          <p:bldP spid="47" grpId="0"/>
          <p:bldP spid="48" grpId="0" animBg="1"/>
          <p:bldP spid="49" grpId="0"/>
          <p:bldP spid="50" grpId="0"/>
          <p:bldP spid="51" grpId="0" animBg="1"/>
          <p:bldP spid="52" grpId="0"/>
          <p:bldP spid="53" grpId="0"/>
          <p:bldP spid="54" grpId="0" animBg="1"/>
          <p:bldP spid="55" grpId="0"/>
          <p:bldP spid="56" grpId="0"/>
          <p:bldP spid="57" grpId="0" animBg="1"/>
          <p:bldP spid="58" grpId="0"/>
          <p:bldP spid="59" grpId="0"/>
          <p:bldP spid="60" grpId="0" animBg="1"/>
          <p:bldP spid="61" grpId="0"/>
          <p:bldP spid="62" grpId="0"/>
          <p:bldP spid="63" grpId="0" animBg="1"/>
          <p:bldP spid="192" grpId="0"/>
          <p:bldP spid="193" grpId="0"/>
          <p:bldP spid="194" grpId="0" animBg="1"/>
          <p:bldP spid="195" grpId="0"/>
          <p:bldP spid="196" grpId="0"/>
          <p:bldP spid="198" grpId="0"/>
          <p:bldP spid="199" grpId="0"/>
          <p:bldP spid="204" grpId="0" animBg="1"/>
          <p:bldP spid="262" grpId="0" animBg="1"/>
          <p:bldP spid="263" grpId="0" animBg="1"/>
          <p:bldP spid="264" grpId="0" animBg="1"/>
          <p:bldP spid="265" grpId="0" animBg="1"/>
          <p:bldP spid="266" grpId="0" animBg="1"/>
          <p:bldP spid="267" grpId="0" animBg="1"/>
          <p:bldP spid="268" grpId="0" animBg="1"/>
          <p:bldP spid="269" grpId="0" animBg="1"/>
          <p:bldP spid="270" grpId="0" animBg="1"/>
          <p:bldP spid="271" grpId="0" animBg="1"/>
          <p:bldP spid="272" grpId="0" animBg="1"/>
          <p:bldP spid="273" grpId="0" animBg="1"/>
          <p:bldP spid="274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CB38C88B-7EC3-C4C0-72EB-E9573DFC6049}"/>
              </a:ext>
            </a:extLst>
          </p:cNvPr>
          <p:cNvSpPr/>
          <p:nvPr/>
        </p:nvSpPr>
        <p:spPr>
          <a:xfrm>
            <a:off x="4254990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D780BDC5-7CBB-554A-5D2A-662DEF3C34D0}"/>
              </a:ext>
            </a:extLst>
          </p:cNvPr>
          <p:cNvSpPr txBox="1"/>
          <p:nvPr/>
        </p:nvSpPr>
        <p:spPr>
          <a:xfrm rot="10800000" flipV="1">
            <a:off x="4385019" y="10903045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Đánh giá năng lực kỹ thuật và nguồn lực nội bộ.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6CBE7B69-2344-4F72-DBB3-2F3AEEBF004D}"/>
              </a:ext>
            </a:extLst>
          </p:cNvPr>
          <p:cNvSpPr txBox="1"/>
          <p:nvPr/>
        </p:nvSpPr>
        <p:spPr>
          <a:xfrm rot="10800000" flipV="1">
            <a:off x="4268844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Assess Capability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2125AC25-55D6-FFF1-7DB4-CF13F7427117}"/>
              </a:ext>
            </a:extLst>
          </p:cNvPr>
          <p:cNvSpPr/>
          <p:nvPr/>
        </p:nvSpPr>
        <p:spPr>
          <a:xfrm flipV="1">
            <a:off x="6757863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D97856A2-DDEE-A065-A58D-73C5FAF6E883}"/>
              </a:ext>
            </a:extLst>
          </p:cNvPr>
          <p:cNvSpPr txBox="1"/>
          <p:nvPr/>
        </p:nvSpPr>
        <p:spPr>
          <a:xfrm>
            <a:off x="6887892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Xác định điểm cần cải thiện qua dữ liệu và phản hồi.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5C99D07E-15A2-0DFD-78B9-B29811DD9DFE}"/>
              </a:ext>
            </a:extLst>
          </p:cNvPr>
          <p:cNvSpPr txBox="1"/>
          <p:nvPr/>
        </p:nvSpPr>
        <p:spPr>
          <a:xfrm>
            <a:off x="6771716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Identify Needs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191C302C-6A49-9A3F-3AAB-FA969B05840D}"/>
              </a:ext>
            </a:extLst>
          </p:cNvPr>
          <p:cNvSpPr/>
          <p:nvPr/>
        </p:nvSpPr>
        <p:spPr>
          <a:xfrm>
            <a:off x="9260736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7D7C0BED-9751-8659-B7C7-7F726BD4889F}"/>
              </a:ext>
            </a:extLst>
          </p:cNvPr>
          <p:cNvSpPr txBox="1"/>
          <p:nvPr/>
        </p:nvSpPr>
        <p:spPr>
          <a:xfrm rot="10800000" flipV="1">
            <a:off x="9390765" y="10903045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Lựa chọn </a:t>
            </a:r>
            <a:r>
              <a:rPr lang="en-US" sz="2000" dirty="0" err="1">
                <a:solidFill>
                  <a:schemeClr val="tx2"/>
                </a:solidFill>
              </a:rPr>
              <a:t>các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vi-VN" sz="2000" dirty="0">
                <a:solidFill>
                  <a:schemeClr val="tx2"/>
                </a:solidFill>
              </a:rPr>
              <a:t>nền tảng</a:t>
            </a:r>
            <a:r>
              <a:rPr lang="en-US" sz="2000" dirty="0">
                <a:solidFill>
                  <a:schemeClr val="tx2"/>
                </a:solidFill>
              </a:rPr>
              <a:t>, </a:t>
            </a:r>
            <a:r>
              <a:rPr lang="vi-VN" sz="2000" dirty="0">
                <a:solidFill>
                  <a:schemeClr val="tx2"/>
                </a:solidFill>
              </a:rPr>
              <a:t>công nghệ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và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công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cụ</a:t>
            </a:r>
            <a:r>
              <a:rPr lang="vi-VN" sz="2000" dirty="0">
                <a:solidFill>
                  <a:schemeClr val="tx2"/>
                </a:solidFill>
              </a:rPr>
              <a:t> phù hợp.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F93C114C-A1A5-DDD3-5B57-B52C43F00691}"/>
              </a:ext>
            </a:extLst>
          </p:cNvPr>
          <p:cNvSpPr txBox="1"/>
          <p:nvPr/>
        </p:nvSpPr>
        <p:spPr>
          <a:xfrm rot="10800000" flipV="1">
            <a:off x="9274590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Choose Tools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DEFE7456-599E-98F6-861F-39D9DD59187E}"/>
              </a:ext>
            </a:extLst>
          </p:cNvPr>
          <p:cNvSpPr/>
          <p:nvPr/>
        </p:nvSpPr>
        <p:spPr>
          <a:xfrm flipV="1">
            <a:off x="11763609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B0A4850B-6B4A-C32E-1EAE-00C611C8802B}"/>
              </a:ext>
            </a:extLst>
          </p:cNvPr>
          <p:cNvSpPr txBox="1"/>
          <p:nvPr/>
        </p:nvSpPr>
        <p:spPr>
          <a:xfrm>
            <a:off x="11893638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Thử nghiệm giải pháp trong phạm vi nhỏ.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BD8A8628-48D3-D1D8-6B5C-3E42F27C3AB9}"/>
              </a:ext>
            </a:extLst>
          </p:cNvPr>
          <p:cNvSpPr txBox="1"/>
          <p:nvPr/>
        </p:nvSpPr>
        <p:spPr>
          <a:xfrm>
            <a:off x="11777462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Pilot Project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7F52CFF7-D4BF-B1BD-6E75-7A17F261B585}"/>
              </a:ext>
            </a:extLst>
          </p:cNvPr>
          <p:cNvSpPr/>
          <p:nvPr/>
        </p:nvSpPr>
        <p:spPr>
          <a:xfrm>
            <a:off x="14266482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5C555366-1588-F8AC-5E1A-6BDCBF2CA486}"/>
              </a:ext>
            </a:extLst>
          </p:cNvPr>
          <p:cNvSpPr txBox="1"/>
          <p:nvPr/>
        </p:nvSpPr>
        <p:spPr>
          <a:xfrm rot="10800000" flipV="1">
            <a:off x="14396511" y="10903045"/>
            <a:ext cx="239583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Mở rộng và triển khai toàn tổ chức.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BC643636-F859-FF22-CEFE-51C4B028353F}"/>
              </a:ext>
            </a:extLst>
          </p:cNvPr>
          <p:cNvSpPr txBox="1"/>
          <p:nvPr/>
        </p:nvSpPr>
        <p:spPr>
          <a:xfrm rot="10800000" flipV="1">
            <a:off x="14280336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Implement Change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114834CA-13C2-E760-8211-833C14B87D1D}"/>
              </a:ext>
            </a:extLst>
          </p:cNvPr>
          <p:cNvSpPr/>
          <p:nvPr/>
        </p:nvSpPr>
        <p:spPr>
          <a:xfrm flipV="1">
            <a:off x="16769355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E504A08A-B853-EEB6-2E58-F39AC7A22D78}"/>
              </a:ext>
            </a:extLst>
          </p:cNvPr>
          <p:cNvSpPr txBox="1"/>
          <p:nvPr/>
        </p:nvSpPr>
        <p:spPr>
          <a:xfrm>
            <a:off x="16899384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Đo lường hiệu quả, ROI và trải nghiệm người dùng.</a:t>
            </a: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11480671-0F0E-0A75-CE26-E7FFE5575BC8}"/>
              </a:ext>
            </a:extLst>
          </p:cNvPr>
          <p:cNvSpPr txBox="1"/>
          <p:nvPr/>
        </p:nvSpPr>
        <p:spPr>
          <a:xfrm>
            <a:off x="16783208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Measure Impact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2790A929-4E80-16D5-D684-733F1C474D0F}"/>
              </a:ext>
            </a:extLst>
          </p:cNvPr>
          <p:cNvSpPr/>
          <p:nvPr/>
        </p:nvSpPr>
        <p:spPr>
          <a:xfrm>
            <a:off x="19272230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68C42633-274A-A51C-B490-90AB5BE613E4}"/>
              </a:ext>
            </a:extLst>
          </p:cNvPr>
          <p:cNvSpPr txBox="1"/>
          <p:nvPr/>
        </p:nvSpPr>
        <p:spPr>
          <a:xfrm rot="10800000" flipV="1">
            <a:off x="19402259" y="10749157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Duy trì văn hóa số và tư duy đổi mới liên tục.</a:t>
            </a: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8F018103-8FCB-34DB-0F53-959430814D68}"/>
              </a:ext>
            </a:extLst>
          </p:cNvPr>
          <p:cNvSpPr txBox="1"/>
          <p:nvPr/>
        </p:nvSpPr>
        <p:spPr>
          <a:xfrm rot="10800000" flipV="1">
            <a:off x="19286084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Sustain Culture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DA9A01C9-79CC-6729-62C1-536F46F276A7}"/>
              </a:ext>
            </a:extLst>
          </p:cNvPr>
          <p:cNvSpPr/>
          <p:nvPr/>
        </p:nvSpPr>
        <p:spPr>
          <a:xfrm flipV="1">
            <a:off x="1752117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76C0B56B-F0F8-01C1-6E2B-988A232B5316}"/>
              </a:ext>
            </a:extLst>
          </p:cNvPr>
          <p:cNvSpPr txBox="1"/>
          <p:nvPr/>
        </p:nvSpPr>
        <p:spPr>
          <a:xfrm>
            <a:off x="1882146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Truyền cảm hứng về tầm nhìn chuyển đổi số.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7C92E82F-DED5-4A60-4763-D8493CEB4E02}"/>
              </a:ext>
            </a:extLst>
          </p:cNvPr>
          <p:cNvSpPr txBox="1"/>
          <p:nvPr/>
        </p:nvSpPr>
        <p:spPr>
          <a:xfrm>
            <a:off x="1765970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Inspire Vision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227" name="!!SlideOcean">
            <a:extLst>
              <a:ext uri="{FF2B5EF4-FFF2-40B4-BE49-F238E27FC236}">
                <a16:creationId xmlns:a16="http://schemas.microsoft.com/office/drawing/2014/main" id="{CA46C139-D95D-1DB4-7411-B67E0F55BCCC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28" name="!!SubTitle">
            <a:extLst>
              <a:ext uri="{FF2B5EF4-FFF2-40B4-BE49-F238E27FC236}">
                <a16:creationId xmlns:a16="http://schemas.microsoft.com/office/drawing/2014/main" id="{85196911-FEF3-2A4A-473E-DB261808D7C3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29" name="!!MainTitle1">
            <a:extLst>
              <a:ext uri="{FF2B5EF4-FFF2-40B4-BE49-F238E27FC236}">
                <a16:creationId xmlns:a16="http://schemas.microsoft.com/office/drawing/2014/main" id="{81F457B7-A4CE-979A-4C77-90145E8400B8}"/>
              </a:ext>
            </a:extLst>
          </p:cNvPr>
          <p:cNvSpPr txBox="1"/>
          <p:nvPr/>
        </p:nvSpPr>
        <p:spPr>
          <a:xfrm>
            <a:off x="4803564" y="1090280"/>
            <a:ext cx="1477693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Digital</a:t>
            </a:r>
            <a:r>
              <a:rPr kumimoji="0" lang="en-US" sz="8800" b="1" i="0" u="none" strike="noStrike" kern="1200" cap="none" spc="0" normalizeH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Innovation Journey</a:t>
            </a:r>
          </a:p>
        </p:txBody>
      </p:sp>
      <p:grpSp>
        <p:nvGrpSpPr>
          <p:cNvPr id="230" name="Group 4">
            <a:extLst>
              <a:ext uri="{FF2B5EF4-FFF2-40B4-BE49-F238E27FC236}">
                <a16:creationId xmlns:a16="http://schemas.microsoft.com/office/drawing/2014/main" id="{91355896-2C8F-CD61-BD25-CFCF1BD4D782}"/>
              </a:ext>
            </a:extLst>
          </p:cNvPr>
          <p:cNvGrpSpPr>
            <a:grpSpLocks/>
          </p:cNvGrpSpPr>
          <p:nvPr/>
        </p:nvGrpSpPr>
        <p:grpSpPr bwMode="auto">
          <a:xfrm>
            <a:off x="15974828" y="7944079"/>
            <a:ext cx="822796" cy="523790"/>
            <a:chOff x="3651250" y="1906588"/>
            <a:chExt cx="615950" cy="392112"/>
          </a:xfrm>
          <a:solidFill>
            <a:schemeClr val="bg1">
              <a:lumMod val="95000"/>
            </a:schemeClr>
          </a:solidFill>
        </p:grpSpPr>
        <p:sp>
          <p:nvSpPr>
            <p:cNvPr id="231" name="Freeform 22">
              <a:extLst>
                <a:ext uri="{FF2B5EF4-FFF2-40B4-BE49-F238E27FC236}">
                  <a16:creationId xmlns:a16="http://schemas.microsoft.com/office/drawing/2014/main" id="{3DCE8EB8-D905-1D7B-E958-01A682337F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5088" y="1941513"/>
              <a:ext cx="168275" cy="322262"/>
            </a:xfrm>
            <a:custGeom>
              <a:avLst/>
              <a:gdLst>
                <a:gd name="T0" fmla="*/ 2147483646 w 468"/>
                <a:gd name="T1" fmla="*/ 2147483646 h 894"/>
                <a:gd name="T2" fmla="*/ 2147483646 w 468"/>
                <a:gd name="T3" fmla="*/ 2147483646 h 894"/>
                <a:gd name="T4" fmla="*/ 2147483646 w 468"/>
                <a:gd name="T5" fmla="*/ 0 h 894"/>
                <a:gd name="T6" fmla="*/ 0 w 468"/>
                <a:gd name="T7" fmla="*/ 2147483646 h 894"/>
                <a:gd name="T8" fmla="*/ 2147483646 w 468"/>
                <a:gd name="T9" fmla="*/ 2147483646 h 8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8" h="894">
                  <a:moveTo>
                    <a:pt x="233" y="893"/>
                  </a:moveTo>
                  <a:cubicBezTo>
                    <a:pt x="363" y="893"/>
                    <a:pt x="467" y="693"/>
                    <a:pt x="467" y="447"/>
                  </a:cubicBezTo>
                  <a:cubicBezTo>
                    <a:pt x="467" y="201"/>
                    <a:pt x="362" y="0"/>
                    <a:pt x="233" y="0"/>
                  </a:cubicBezTo>
                  <a:cubicBezTo>
                    <a:pt x="103" y="0"/>
                    <a:pt x="0" y="201"/>
                    <a:pt x="0" y="447"/>
                  </a:cubicBezTo>
                  <a:cubicBezTo>
                    <a:pt x="0" y="693"/>
                    <a:pt x="104" y="893"/>
                    <a:pt x="233" y="89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32" name="Freeform 23">
              <a:extLst>
                <a:ext uri="{FF2B5EF4-FFF2-40B4-BE49-F238E27FC236}">
                  <a16:creationId xmlns:a16="http://schemas.microsoft.com/office/drawing/2014/main" id="{01192E88-1786-4611-B4EE-9FADDFFAC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0500" y="1906588"/>
              <a:ext cx="266700" cy="392112"/>
            </a:xfrm>
            <a:custGeom>
              <a:avLst/>
              <a:gdLst>
                <a:gd name="T0" fmla="*/ 2147483646 w 740"/>
                <a:gd name="T1" fmla="*/ 2147483646 h 1087"/>
                <a:gd name="T2" fmla="*/ 0 w 740"/>
                <a:gd name="T3" fmla="*/ 2147483646 h 1087"/>
                <a:gd name="T4" fmla="*/ 2147483646 w 740"/>
                <a:gd name="T5" fmla="*/ 2147483646 h 1087"/>
                <a:gd name="T6" fmla="*/ 2147483646 w 740"/>
                <a:gd name="T7" fmla="*/ 2147483646 h 1087"/>
                <a:gd name="T8" fmla="*/ 2147483646 w 740"/>
                <a:gd name="T9" fmla="*/ 0 h 1087"/>
                <a:gd name="T10" fmla="*/ 0 w 740"/>
                <a:gd name="T11" fmla="*/ 1783755365 h 1087"/>
                <a:gd name="T12" fmla="*/ 2147483646 w 740"/>
                <a:gd name="T13" fmla="*/ 2147483646 h 1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40" h="1087">
                  <a:moveTo>
                    <a:pt x="236" y="543"/>
                  </a:moveTo>
                  <a:cubicBezTo>
                    <a:pt x="236" y="619"/>
                    <a:pt x="219" y="865"/>
                    <a:pt x="0" y="1048"/>
                  </a:cubicBezTo>
                  <a:cubicBezTo>
                    <a:pt x="61" y="1071"/>
                    <a:pt x="127" y="1086"/>
                    <a:pt x="196" y="1086"/>
                  </a:cubicBezTo>
                  <a:cubicBezTo>
                    <a:pt x="495" y="1086"/>
                    <a:pt x="739" y="842"/>
                    <a:pt x="739" y="543"/>
                  </a:cubicBezTo>
                  <a:cubicBezTo>
                    <a:pt x="739" y="243"/>
                    <a:pt x="495" y="0"/>
                    <a:pt x="196" y="0"/>
                  </a:cubicBezTo>
                  <a:cubicBezTo>
                    <a:pt x="125" y="0"/>
                    <a:pt x="59" y="15"/>
                    <a:pt x="0" y="38"/>
                  </a:cubicBezTo>
                  <a:cubicBezTo>
                    <a:pt x="219" y="221"/>
                    <a:pt x="236" y="469"/>
                    <a:pt x="236" y="5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33" name="Freeform 24">
              <a:extLst>
                <a:ext uri="{FF2B5EF4-FFF2-40B4-BE49-F238E27FC236}">
                  <a16:creationId xmlns:a16="http://schemas.microsoft.com/office/drawing/2014/main" id="{FB119AE4-5210-6CE4-6E58-2FBAED072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1250" y="1906588"/>
              <a:ext cx="266700" cy="392112"/>
            </a:xfrm>
            <a:custGeom>
              <a:avLst/>
              <a:gdLst>
                <a:gd name="T0" fmla="*/ 2147483646 w 742"/>
                <a:gd name="T1" fmla="*/ 2147483646 h 1087"/>
                <a:gd name="T2" fmla="*/ 2147483646 w 742"/>
                <a:gd name="T3" fmla="*/ 2147483646 h 1087"/>
                <a:gd name="T4" fmla="*/ 2147483646 w 742"/>
                <a:gd name="T5" fmla="*/ 2147483646 h 1087"/>
                <a:gd name="T6" fmla="*/ 2147483646 w 742"/>
                <a:gd name="T7" fmla="*/ 2147483646 h 1087"/>
                <a:gd name="T8" fmla="*/ 2147483646 w 742"/>
                <a:gd name="T9" fmla="*/ 2147483646 h 1087"/>
                <a:gd name="T10" fmla="*/ 2147483646 w 742"/>
                <a:gd name="T11" fmla="*/ 2147483646 h 1087"/>
                <a:gd name="T12" fmla="*/ 2147483646 w 742"/>
                <a:gd name="T13" fmla="*/ 2147483646 h 1087"/>
                <a:gd name="T14" fmla="*/ 2147483646 w 742"/>
                <a:gd name="T15" fmla="*/ 1783755365 h 1087"/>
                <a:gd name="T16" fmla="*/ 2147483646 w 742"/>
                <a:gd name="T17" fmla="*/ 0 h 1087"/>
                <a:gd name="T18" fmla="*/ 139269877 w 742"/>
                <a:gd name="T19" fmla="*/ 2147483646 h 1087"/>
                <a:gd name="T20" fmla="*/ 2147483646 w 742"/>
                <a:gd name="T21" fmla="*/ 2147483646 h 10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42" h="1087">
                  <a:moveTo>
                    <a:pt x="546" y="1086"/>
                  </a:moveTo>
                  <a:cubicBezTo>
                    <a:pt x="617" y="1086"/>
                    <a:pt x="683" y="1071"/>
                    <a:pt x="741" y="1048"/>
                  </a:cubicBezTo>
                  <a:cubicBezTo>
                    <a:pt x="693" y="1008"/>
                    <a:pt x="655" y="964"/>
                    <a:pt x="624" y="921"/>
                  </a:cubicBezTo>
                  <a:cubicBezTo>
                    <a:pt x="599" y="926"/>
                    <a:pt x="571" y="932"/>
                    <a:pt x="543" y="932"/>
                  </a:cubicBezTo>
                  <a:cubicBezTo>
                    <a:pt x="327" y="932"/>
                    <a:pt x="155" y="756"/>
                    <a:pt x="155" y="543"/>
                  </a:cubicBezTo>
                  <a:cubicBezTo>
                    <a:pt x="155" y="328"/>
                    <a:pt x="330" y="155"/>
                    <a:pt x="543" y="155"/>
                  </a:cubicBezTo>
                  <a:cubicBezTo>
                    <a:pt x="571" y="155"/>
                    <a:pt x="599" y="160"/>
                    <a:pt x="624" y="165"/>
                  </a:cubicBezTo>
                  <a:cubicBezTo>
                    <a:pt x="655" y="122"/>
                    <a:pt x="693" y="79"/>
                    <a:pt x="741" y="38"/>
                  </a:cubicBezTo>
                  <a:cubicBezTo>
                    <a:pt x="680" y="16"/>
                    <a:pt x="614" y="0"/>
                    <a:pt x="546" y="0"/>
                  </a:cubicBezTo>
                  <a:cubicBezTo>
                    <a:pt x="246" y="0"/>
                    <a:pt x="3" y="244"/>
                    <a:pt x="3" y="543"/>
                  </a:cubicBezTo>
                  <a:cubicBezTo>
                    <a:pt x="0" y="843"/>
                    <a:pt x="244" y="1086"/>
                    <a:pt x="546" y="10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314" name="Freeform 84">
            <a:extLst>
              <a:ext uri="{FF2B5EF4-FFF2-40B4-BE49-F238E27FC236}">
                <a16:creationId xmlns:a16="http://schemas.microsoft.com/office/drawing/2014/main" id="{295C3041-4EE1-02A9-6FCC-0F3B4AF2A8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0588" y="7905907"/>
            <a:ext cx="831282" cy="600136"/>
          </a:xfrm>
          <a:custGeom>
            <a:avLst/>
            <a:gdLst>
              <a:gd name="T0" fmla="*/ 82080805 w 1935"/>
              <a:gd name="T1" fmla="*/ 0 h 1397"/>
              <a:gd name="T2" fmla="*/ 82080805 w 1935"/>
              <a:gd name="T3" fmla="*/ 0 h 1397"/>
              <a:gd name="T4" fmla="*/ 0 w 1935"/>
              <a:gd name="T5" fmla="*/ 82110964 h 1397"/>
              <a:gd name="T6" fmla="*/ 82080805 w 1935"/>
              <a:gd name="T7" fmla="*/ 161674056 h 1397"/>
              <a:gd name="T8" fmla="*/ 161730565 w 1935"/>
              <a:gd name="T9" fmla="*/ 82110964 h 1397"/>
              <a:gd name="T10" fmla="*/ 82080805 w 1935"/>
              <a:gd name="T11" fmla="*/ 0 h 1397"/>
              <a:gd name="T12" fmla="*/ 82080805 w 1935"/>
              <a:gd name="T13" fmla="*/ 141754348 h 1397"/>
              <a:gd name="T14" fmla="*/ 82080805 w 1935"/>
              <a:gd name="T15" fmla="*/ 141754348 h 1397"/>
              <a:gd name="T16" fmla="*/ 19912520 w 1935"/>
              <a:gd name="T17" fmla="*/ 82110964 h 1397"/>
              <a:gd name="T18" fmla="*/ 82080805 w 1935"/>
              <a:gd name="T19" fmla="*/ 19919708 h 1397"/>
              <a:gd name="T20" fmla="*/ 141818366 w 1935"/>
              <a:gd name="T21" fmla="*/ 82110964 h 1397"/>
              <a:gd name="T22" fmla="*/ 82080805 w 1935"/>
              <a:gd name="T23" fmla="*/ 141754348 h 1397"/>
              <a:gd name="T24" fmla="*/ 161730565 w 1935"/>
              <a:gd name="T25" fmla="*/ 2432134 h 1397"/>
              <a:gd name="T26" fmla="*/ 161730565 w 1935"/>
              <a:gd name="T27" fmla="*/ 2432134 h 1397"/>
              <a:gd name="T28" fmla="*/ 161730565 w 1935"/>
              <a:gd name="T29" fmla="*/ 22351842 h 1397"/>
              <a:gd name="T30" fmla="*/ 203986651 w 1935"/>
              <a:gd name="T31" fmla="*/ 82110964 h 1397"/>
              <a:gd name="T32" fmla="*/ 161730565 w 1935"/>
              <a:gd name="T33" fmla="*/ 139322214 h 1397"/>
              <a:gd name="T34" fmla="*/ 161730565 w 1935"/>
              <a:gd name="T35" fmla="*/ 159241922 h 1397"/>
              <a:gd name="T36" fmla="*/ 223899171 w 1935"/>
              <a:gd name="T37" fmla="*/ 82110964 h 1397"/>
              <a:gd name="T38" fmla="*/ 161730565 w 1935"/>
              <a:gd name="T39" fmla="*/ 2432134 h 13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935" h="1397">
                <a:moveTo>
                  <a:pt x="709" y="0"/>
                </a:moveTo>
                <a:lnTo>
                  <a:pt x="709" y="0"/>
                </a:lnTo>
                <a:cubicBezTo>
                  <a:pt x="301" y="0"/>
                  <a:pt x="0" y="300"/>
                  <a:pt x="0" y="709"/>
                </a:cubicBezTo>
                <a:cubicBezTo>
                  <a:pt x="0" y="1095"/>
                  <a:pt x="301" y="1396"/>
                  <a:pt x="709" y="1396"/>
                </a:cubicBezTo>
                <a:cubicBezTo>
                  <a:pt x="1096" y="1396"/>
                  <a:pt x="1397" y="1095"/>
                  <a:pt x="1397" y="709"/>
                </a:cubicBezTo>
                <a:cubicBezTo>
                  <a:pt x="1397" y="300"/>
                  <a:pt x="1096" y="0"/>
                  <a:pt x="709" y="0"/>
                </a:cubicBezTo>
                <a:close/>
                <a:moveTo>
                  <a:pt x="709" y="1224"/>
                </a:moveTo>
                <a:lnTo>
                  <a:pt x="709" y="1224"/>
                </a:lnTo>
                <a:cubicBezTo>
                  <a:pt x="408" y="1224"/>
                  <a:pt x="172" y="988"/>
                  <a:pt x="172" y="709"/>
                </a:cubicBezTo>
                <a:cubicBezTo>
                  <a:pt x="172" y="408"/>
                  <a:pt x="408" y="172"/>
                  <a:pt x="709" y="172"/>
                </a:cubicBezTo>
                <a:cubicBezTo>
                  <a:pt x="989" y="172"/>
                  <a:pt x="1225" y="408"/>
                  <a:pt x="1225" y="709"/>
                </a:cubicBezTo>
                <a:cubicBezTo>
                  <a:pt x="1225" y="988"/>
                  <a:pt x="989" y="1224"/>
                  <a:pt x="709" y="1224"/>
                </a:cubicBezTo>
                <a:close/>
                <a:moveTo>
                  <a:pt x="1397" y="21"/>
                </a:moveTo>
                <a:lnTo>
                  <a:pt x="1397" y="21"/>
                </a:lnTo>
                <a:cubicBezTo>
                  <a:pt x="1397" y="193"/>
                  <a:pt x="1397" y="193"/>
                  <a:pt x="1397" y="193"/>
                </a:cubicBezTo>
                <a:cubicBezTo>
                  <a:pt x="1611" y="279"/>
                  <a:pt x="1762" y="472"/>
                  <a:pt x="1762" y="709"/>
                </a:cubicBezTo>
                <a:cubicBezTo>
                  <a:pt x="1762" y="923"/>
                  <a:pt x="1611" y="1117"/>
                  <a:pt x="1397" y="1203"/>
                </a:cubicBezTo>
                <a:cubicBezTo>
                  <a:pt x="1397" y="1375"/>
                  <a:pt x="1397" y="1375"/>
                  <a:pt x="1397" y="1375"/>
                </a:cubicBezTo>
                <a:cubicBezTo>
                  <a:pt x="1697" y="1310"/>
                  <a:pt x="1934" y="1031"/>
                  <a:pt x="1934" y="709"/>
                </a:cubicBezTo>
                <a:cubicBezTo>
                  <a:pt x="1934" y="365"/>
                  <a:pt x="1697" y="86"/>
                  <a:pt x="1397" y="2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315" name="Group 6">
            <a:extLst>
              <a:ext uri="{FF2B5EF4-FFF2-40B4-BE49-F238E27FC236}">
                <a16:creationId xmlns:a16="http://schemas.microsoft.com/office/drawing/2014/main" id="{88B151A5-AFA5-A82C-520F-568B91C4160E}"/>
              </a:ext>
            </a:extLst>
          </p:cNvPr>
          <p:cNvGrpSpPr>
            <a:grpSpLocks/>
          </p:cNvGrpSpPr>
          <p:nvPr/>
        </p:nvGrpSpPr>
        <p:grpSpPr bwMode="auto">
          <a:xfrm>
            <a:off x="13478247" y="7817902"/>
            <a:ext cx="759180" cy="776146"/>
            <a:chOff x="2318130" y="3512536"/>
            <a:chExt cx="567438" cy="581346"/>
          </a:xfrm>
          <a:solidFill>
            <a:schemeClr val="bg1">
              <a:lumMod val="95000"/>
            </a:schemeClr>
          </a:solidFill>
        </p:grpSpPr>
        <p:sp>
          <p:nvSpPr>
            <p:cNvPr id="316" name="Freeform 39">
              <a:extLst>
                <a:ext uri="{FF2B5EF4-FFF2-40B4-BE49-F238E27FC236}">
                  <a16:creationId xmlns:a16="http://schemas.microsoft.com/office/drawing/2014/main" id="{BDB943CF-C94C-0E55-4E12-FB20B11F09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8130" y="3512536"/>
              <a:ext cx="485382" cy="553530"/>
            </a:xfrm>
            <a:custGeom>
              <a:avLst/>
              <a:gdLst>
                <a:gd name="T0" fmla="*/ 152310787 w 1537"/>
                <a:gd name="T1" fmla="*/ 44852015 h 1755"/>
                <a:gd name="T2" fmla="*/ 152310787 w 1537"/>
                <a:gd name="T3" fmla="*/ 44852015 h 1755"/>
                <a:gd name="T4" fmla="*/ 152310787 w 1537"/>
                <a:gd name="T5" fmla="*/ 109574969 h 1755"/>
                <a:gd name="T6" fmla="*/ 174850260 w 1537"/>
                <a:gd name="T7" fmla="*/ 119453666 h 1755"/>
                <a:gd name="T8" fmla="*/ 174850260 w 1537"/>
                <a:gd name="T9" fmla="*/ 44852015 h 1755"/>
                <a:gd name="T10" fmla="*/ 152310787 w 1537"/>
                <a:gd name="T11" fmla="*/ 24867217 h 1755"/>
                <a:gd name="T12" fmla="*/ 112354722 w 1537"/>
                <a:gd name="T13" fmla="*/ 24867217 h 1755"/>
                <a:gd name="T14" fmla="*/ 87424972 w 1537"/>
                <a:gd name="T15" fmla="*/ 0 h 1755"/>
                <a:gd name="T16" fmla="*/ 62381535 w 1537"/>
                <a:gd name="T17" fmla="*/ 24867217 h 1755"/>
                <a:gd name="T18" fmla="*/ 20034876 w 1537"/>
                <a:gd name="T19" fmla="*/ 24867217 h 1755"/>
                <a:gd name="T20" fmla="*/ 0 w 1537"/>
                <a:gd name="T21" fmla="*/ 44852015 h 1755"/>
                <a:gd name="T22" fmla="*/ 0 w 1537"/>
                <a:gd name="T23" fmla="*/ 84707752 h 1755"/>
                <a:gd name="T24" fmla="*/ 29938627 w 1537"/>
                <a:gd name="T25" fmla="*/ 112072951 h 1755"/>
                <a:gd name="T26" fmla="*/ 0 w 1537"/>
                <a:gd name="T27" fmla="*/ 139438150 h 1755"/>
                <a:gd name="T28" fmla="*/ 0 w 1537"/>
                <a:gd name="T29" fmla="*/ 176795905 h 1755"/>
                <a:gd name="T30" fmla="*/ 20034876 w 1537"/>
                <a:gd name="T31" fmla="*/ 199165140 h 1755"/>
                <a:gd name="T32" fmla="*/ 59876938 w 1537"/>
                <a:gd name="T33" fmla="*/ 199165140 h 1755"/>
                <a:gd name="T34" fmla="*/ 82416411 w 1537"/>
                <a:gd name="T35" fmla="*/ 169301645 h 1755"/>
                <a:gd name="T36" fmla="*/ 82416411 w 1537"/>
                <a:gd name="T37" fmla="*/ 146932410 h 1755"/>
                <a:gd name="T38" fmla="*/ 42460346 w 1537"/>
                <a:gd name="T39" fmla="*/ 176795905 h 1755"/>
                <a:gd name="T40" fmla="*/ 20034876 w 1537"/>
                <a:gd name="T41" fmla="*/ 176795905 h 1755"/>
                <a:gd name="T42" fmla="*/ 20034876 w 1537"/>
                <a:gd name="T43" fmla="*/ 156924966 h 1755"/>
                <a:gd name="T44" fmla="*/ 52364097 w 1537"/>
                <a:gd name="T45" fmla="*/ 112072951 h 1755"/>
                <a:gd name="T46" fmla="*/ 20034876 w 1537"/>
                <a:gd name="T47" fmla="*/ 67220936 h 1755"/>
                <a:gd name="T48" fmla="*/ 20034876 w 1537"/>
                <a:gd name="T49" fmla="*/ 44852015 h 1755"/>
                <a:gd name="T50" fmla="*/ 82416411 w 1537"/>
                <a:gd name="T51" fmla="*/ 44852015 h 1755"/>
                <a:gd name="T52" fmla="*/ 82416411 w 1537"/>
                <a:gd name="T53" fmla="*/ 24867217 h 1755"/>
                <a:gd name="T54" fmla="*/ 87424972 w 1537"/>
                <a:gd name="T55" fmla="*/ 19870938 h 1755"/>
                <a:gd name="T56" fmla="*/ 92319846 w 1537"/>
                <a:gd name="T57" fmla="*/ 24867217 h 1755"/>
                <a:gd name="T58" fmla="*/ 92319846 w 1537"/>
                <a:gd name="T59" fmla="*/ 44852015 h 1755"/>
                <a:gd name="T60" fmla="*/ 152310787 w 1537"/>
                <a:gd name="T61" fmla="*/ 44852015 h 17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537" h="1755">
                  <a:moveTo>
                    <a:pt x="1338" y="395"/>
                  </a:moveTo>
                  <a:lnTo>
                    <a:pt x="1338" y="395"/>
                  </a:lnTo>
                  <a:cubicBezTo>
                    <a:pt x="1338" y="965"/>
                    <a:pt x="1338" y="965"/>
                    <a:pt x="1338" y="965"/>
                  </a:cubicBezTo>
                  <a:cubicBezTo>
                    <a:pt x="1536" y="1052"/>
                    <a:pt x="1536" y="1052"/>
                    <a:pt x="1536" y="1052"/>
                  </a:cubicBezTo>
                  <a:cubicBezTo>
                    <a:pt x="1536" y="395"/>
                    <a:pt x="1536" y="395"/>
                    <a:pt x="1536" y="395"/>
                  </a:cubicBezTo>
                  <a:cubicBezTo>
                    <a:pt x="1536" y="307"/>
                    <a:pt x="1448" y="219"/>
                    <a:pt x="1338" y="219"/>
                  </a:cubicBezTo>
                  <a:cubicBezTo>
                    <a:pt x="987" y="219"/>
                    <a:pt x="987" y="219"/>
                    <a:pt x="987" y="219"/>
                  </a:cubicBezTo>
                  <a:cubicBezTo>
                    <a:pt x="987" y="88"/>
                    <a:pt x="877" y="0"/>
                    <a:pt x="768" y="0"/>
                  </a:cubicBezTo>
                  <a:cubicBezTo>
                    <a:pt x="636" y="0"/>
                    <a:pt x="548" y="88"/>
                    <a:pt x="548" y="219"/>
                  </a:cubicBezTo>
                  <a:cubicBezTo>
                    <a:pt x="176" y="219"/>
                    <a:pt x="176" y="219"/>
                    <a:pt x="176" y="219"/>
                  </a:cubicBezTo>
                  <a:cubicBezTo>
                    <a:pt x="88" y="219"/>
                    <a:pt x="0" y="307"/>
                    <a:pt x="0" y="395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241" y="746"/>
                    <a:pt x="263" y="943"/>
                    <a:pt x="263" y="987"/>
                  </a:cubicBezTo>
                  <a:cubicBezTo>
                    <a:pt x="263" y="1031"/>
                    <a:pt x="241" y="1228"/>
                    <a:pt x="0" y="1228"/>
                  </a:cubicBezTo>
                  <a:cubicBezTo>
                    <a:pt x="0" y="1557"/>
                    <a:pt x="0" y="1557"/>
                    <a:pt x="0" y="1557"/>
                  </a:cubicBezTo>
                  <a:cubicBezTo>
                    <a:pt x="0" y="1667"/>
                    <a:pt x="88" y="1754"/>
                    <a:pt x="176" y="1754"/>
                  </a:cubicBezTo>
                  <a:cubicBezTo>
                    <a:pt x="526" y="1754"/>
                    <a:pt x="526" y="1754"/>
                    <a:pt x="526" y="1754"/>
                  </a:cubicBezTo>
                  <a:cubicBezTo>
                    <a:pt x="526" y="1557"/>
                    <a:pt x="636" y="1491"/>
                    <a:pt x="724" y="1491"/>
                  </a:cubicBezTo>
                  <a:cubicBezTo>
                    <a:pt x="724" y="1294"/>
                    <a:pt x="724" y="1294"/>
                    <a:pt x="724" y="1294"/>
                  </a:cubicBezTo>
                  <a:cubicBezTo>
                    <a:pt x="592" y="1316"/>
                    <a:pt x="439" y="1382"/>
                    <a:pt x="373" y="1557"/>
                  </a:cubicBezTo>
                  <a:cubicBezTo>
                    <a:pt x="176" y="1557"/>
                    <a:pt x="176" y="1557"/>
                    <a:pt x="176" y="1557"/>
                  </a:cubicBezTo>
                  <a:cubicBezTo>
                    <a:pt x="176" y="1382"/>
                    <a:pt x="176" y="1382"/>
                    <a:pt x="176" y="1382"/>
                  </a:cubicBezTo>
                  <a:cubicBezTo>
                    <a:pt x="373" y="1294"/>
                    <a:pt x="460" y="1118"/>
                    <a:pt x="460" y="987"/>
                  </a:cubicBezTo>
                  <a:cubicBezTo>
                    <a:pt x="460" y="855"/>
                    <a:pt x="373" y="658"/>
                    <a:pt x="176" y="592"/>
                  </a:cubicBezTo>
                  <a:cubicBezTo>
                    <a:pt x="176" y="395"/>
                    <a:pt x="176" y="395"/>
                    <a:pt x="176" y="395"/>
                  </a:cubicBezTo>
                  <a:cubicBezTo>
                    <a:pt x="724" y="395"/>
                    <a:pt x="724" y="395"/>
                    <a:pt x="724" y="395"/>
                  </a:cubicBezTo>
                  <a:cubicBezTo>
                    <a:pt x="724" y="219"/>
                    <a:pt x="724" y="219"/>
                    <a:pt x="724" y="219"/>
                  </a:cubicBezTo>
                  <a:cubicBezTo>
                    <a:pt x="724" y="197"/>
                    <a:pt x="746" y="175"/>
                    <a:pt x="768" y="175"/>
                  </a:cubicBezTo>
                  <a:cubicBezTo>
                    <a:pt x="790" y="175"/>
                    <a:pt x="811" y="197"/>
                    <a:pt x="811" y="219"/>
                  </a:cubicBezTo>
                  <a:cubicBezTo>
                    <a:pt x="811" y="395"/>
                    <a:pt x="811" y="395"/>
                    <a:pt x="811" y="395"/>
                  </a:cubicBezTo>
                  <a:lnTo>
                    <a:pt x="1338" y="39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17" name="Freeform 40">
              <a:extLst>
                <a:ext uri="{FF2B5EF4-FFF2-40B4-BE49-F238E27FC236}">
                  <a16:creationId xmlns:a16="http://schemas.microsoft.com/office/drawing/2014/main" id="{A03363A6-A58B-6581-566F-E94882AF73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1849" y="3810163"/>
              <a:ext cx="283719" cy="283719"/>
            </a:xfrm>
            <a:custGeom>
              <a:avLst/>
              <a:gdLst>
                <a:gd name="T0" fmla="*/ 0 w 901"/>
                <a:gd name="T1" fmla="*/ 0 h 900"/>
                <a:gd name="T2" fmla="*/ 0 w 901"/>
                <a:gd name="T3" fmla="*/ 39815863 h 900"/>
                <a:gd name="T4" fmla="*/ 39727273 w 901"/>
                <a:gd name="T5" fmla="*/ 49798044 h 900"/>
                <a:gd name="T6" fmla="*/ 0 w 901"/>
                <a:gd name="T7" fmla="*/ 59666736 h 900"/>
                <a:gd name="T8" fmla="*/ 0 w 901"/>
                <a:gd name="T9" fmla="*/ 101978066 h 900"/>
                <a:gd name="T10" fmla="*/ 101865198 w 901"/>
                <a:gd name="T11" fmla="*/ 49798044 h 900"/>
                <a:gd name="T12" fmla="*/ 0 w 901"/>
                <a:gd name="T13" fmla="*/ 0 h 9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01" h="900">
                  <a:moveTo>
                    <a:pt x="0" y="0"/>
                  </a:moveTo>
                  <a:lnTo>
                    <a:pt x="0" y="351"/>
                  </a:lnTo>
                  <a:lnTo>
                    <a:pt x="351" y="439"/>
                  </a:lnTo>
                  <a:lnTo>
                    <a:pt x="0" y="526"/>
                  </a:lnTo>
                  <a:lnTo>
                    <a:pt x="0" y="899"/>
                  </a:lnTo>
                  <a:lnTo>
                    <a:pt x="900" y="43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319" name="Freeform 59">
            <a:extLst>
              <a:ext uri="{FF2B5EF4-FFF2-40B4-BE49-F238E27FC236}">
                <a16:creationId xmlns:a16="http://schemas.microsoft.com/office/drawing/2014/main" id="{ECA94015-F933-1D45-7E62-C392368644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46751" y="7822143"/>
            <a:ext cx="759180" cy="767662"/>
          </a:xfrm>
          <a:custGeom>
            <a:avLst/>
            <a:gdLst>
              <a:gd name="T0" fmla="*/ 290714 w 1754"/>
              <a:gd name="T1" fmla="*/ 159281 h 1776"/>
              <a:gd name="T2" fmla="*/ 290714 w 1754"/>
              <a:gd name="T3" fmla="*/ 159281 h 1776"/>
              <a:gd name="T4" fmla="*/ 415353 w 1754"/>
              <a:gd name="T5" fmla="*/ 283922 h 1776"/>
              <a:gd name="T6" fmla="*/ 290714 w 1754"/>
              <a:gd name="T7" fmla="*/ 408563 h 1776"/>
              <a:gd name="T8" fmla="*/ 166076 w 1754"/>
              <a:gd name="T9" fmla="*/ 283922 h 1776"/>
              <a:gd name="T10" fmla="*/ 290714 w 1754"/>
              <a:gd name="T11" fmla="*/ 159281 h 1776"/>
              <a:gd name="T12" fmla="*/ 290714 w 1754"/>
              <a:gd name="T13" fmla="*/ 491764 h 1776"/>
              <a:gd name="T14" fmla="*/ 290714 w 1754"/>
              <a:gd name="T15" fmla="*/ 491764 h 1776"/>
              <a:gd name="T16" fmla="*/ 82876 w 1754"/>
              <a:gd name="T17" fmla="*/ 283922 h 1776"/>
              <a:gd name="T18" fmla="*/ 290714 w 1754"/>
              <a:gd name="T19" fmla="*/ 83202 h 1776"/>
              <a:gd name="T20" fmla="*/ 456791 w 1754"/>
              <a:gd name="T21" fmla="*/ 249281 h 1776"/>
              <a:gd name="T22" fmla="*/ 456791 w 1754"/>
              <a:gd name="T23" fmla="*/ 152483 h 1776"/>
              <a:gd name="T24" fmla="*/ 325354 w 1754"/>
              <a:gd name="T25" fmla="*/ 20719 h 1776"/>
              <a:gd name="T26" fmla="*/ 249276 w 1754"/>
              <a:gd name="T27" fmla="*/ 20719 h 1776"/>
              <a:gd name="T28" fmla="*/ 20719 w 1754"/>
              <a:gd name="T29" fmla="*/ 249281 h 1776"/>
              <a:gd name="T30" fmla="*/ 20719 w 1754"/>
              <a:gd name="T31" fmla="*/ 325361 h 1776"/>
              <a:gd name="T32" fmla="*/ 249276 w 1754"/>
              <a:gd name="T33" fmla="*/ 553923 h 1776"/>
              <a:gd name="T34" fmla="*/ 325354 w 1754"/>
              <a:gd name="T35" fmla="*/ 553923 h 1776"/>
              <a:gd name="T36" fmla="*/ 456791 w 1754"/>
              <a:gd name="T37" fmla="*/ 422160 h 1776"/>
              <a:gd name="T38" fmla="*/ 456791 w 1754"/>
              <a:gd name="T39" fmla="*/ 318562 h 1776"/>
              <a:gd name="T40" fmla="*/ 290714 w 1754"/>
              <a:gd name="T41" fmla="*/ 491764 h 1776"/>
              <a:gd name="T42" fmla="*/ 512150 w 1754"/>
              <a:gd name="T43" fmla="*/ 512484 h 1776"/>
              <a:gd name="T44" fmla="*/ 512150 w 1754"/>
              <a:gd name="T45" fmla="*/ 512484 h 1776"/>
              <a:gd name="T46" fmla="*/ 567508 w 1754"/>
              <a:gd name="T47" fmla="*/ 512484 h 1776"/>
              <a:gd name="T48" fmla="*/ 567508 w 1754"/>
              <a:gd name="T49" fmla="*/ 567844 h 1776"/>
              <a:gd name="T50" fmla="*/ 512150 w 1754"/>
              <a:gd name="T51" fmla="*/ 567844 h 1776"/>
              <a:gd name="T52" fmla="*/ 512150 w 1754"/>
              <a:gd name="T53" fmla="*/ 512484 h 1776"/>
              <a:gd name="T54" fmla="*/ 567508 w 1754"/>
              <a:gd name="T55" fmla="*/ 228562 h 1776"/>
              <a:gd name="T56" fmla="*/ 567508 w 1754"/>
              <a:gd name="T57" fmla="*/ 228562 h 1776"/>
              <a:gd name="T58" fmla="*/ 512150 w 1754"/>
              <a:gd name="T59" fmla="*/ 228562 h 1776"/>
              <a:gd name="T60" fmla="*/ 512150 w 1754"/>
              <a:gd name="T61" fmla="*/ 457124 h 1776"/>
              <a:gd name="T62" fmla="*/ 567508 w 1754"/>
              <a:gd name="T63" fmla="*/ 457124 h 1776"/>
              <a:gd name="T64" fmla="*/ 567508 w 1754"/>
              <a:gd name="T65" fmla="*/ 228562 h 177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54" h="1776">
                <a:moveTo>
                  <a:pt x="898" y="492"/>
                </a:moveTo>
                <a:lnTo>
                  <a:pt x="898" y="492"/>
                </a:lnTo>
                <a:cubicBezTo>
                  <a:pt x="1283" y="877"/>
                  <a:pt x="1283" y="877"/>
                  <a:pt x="1283" y="877"/>
                </a:cubicBezTo>
                <a:cubicBezTo>
                  <a:pt x="898" y="1262"/>
                  <a:pt x="898" y="1262"/>
                  <a:pt x="898" y="1262"/>
                </a:cubicBezTo>
                <a:cubicBezTo>
                  <a:pt x="513" y="877"/>
                  <a:pt x="513" y="877"/>
                  <a:pt x="513" y="877"/>
                </a:cubicBezTo>
                <a:lnTo>
                  <a:pt x="898" y="492"/>
                </a:lnTo>
                <a:close/>
                <a:moveTo>
                  <a:pt x="898" y="1519"/>
                </a:moveTo>
                <a:lnTo>
                  <a:pt x="898" y="1519"/>
                </a:lnTo>
                <a:cubicBezTo>
                  <a:pt x="256" y="877"/>
                  <a:pt x="256" y="877"/>
                  <a:pt x="256" y="877"/>
                </a:cubicBezTo>
                <a:cubicBezTo>
                  <a:pt x="898" y="257"/>
                  <a:pt x="898" y="257"/>
                  <a:pt x="898" y="257"/>
                </a:cubicBezTo>
                <a:cubicBezTo>
                  <a:pt x="1411" y="770"/>
                  <a:pt x="1411" y="770"/>
                  <a:pt x="1411" y="770"/>
                </a:cubicBezTo>
                <a:cubicBezTo>
                  <a:pt x="1411" y="471"/>
                  <a:pt x="1411" y="471"/>
                  <a:pt x="1411" y="471"/>
                </a:cubicBezTo>
                <a:cubicBezTo>
                  <a:pt x="1005" y="64"/>
                  <a:pt x="1005" y="64"/>
                  <a:pt x="1005" y="64"/>
                </a:cubicBezTo>
                <a:cubicBezTo>
                  <a:pt x="941" y="0"/>
                  <a:pt x="834" y="0"/>
                  <a:pt x="770" y="64"/>
                </a:cubicBezTo>
                <a:cubicBezTo>
                  <a:pt x="64" y="770"/>
                  <a:pt x="64" y="770"/>
                  <a:pt x="64" y="770"/>
                </a:cubicBezTo>
                <a:cubicBezTo>
                  <a:pt x="0" y="834"/>
                  <a:pt x="0" y="941"/>
                  <a:pt x="64" y="1005"/>
                </a:cubicBezTo>
                <a:cubicBezTo>
                  <a:pt x="770" y="1711"/>
                  <a:pt x="770" y="1711"/>
                  <a:pt x="770" y="1711"/>
                </a:cubicBezTo>
                <a:cubicBezTo>
                  <a:pt x="834" y="1775"/>
                  <a:pt x="941" y="1775"/>
                  <a:pt x="1005" y="1711"/>
                </a:cubicBezTo>
                <a:cubicBezTo>
                  <a:pt x="1411" y="1304"/>
                  <a:pt x="1411" y="1304"/>
                  <a:pt x="1411" y="1304"/>
                </a:cubicBezTo>
                <a:cubicBezTo>
                  <a:pt x="1411" y="984"/>
                  <a:pt x="1411" y="984"/>
                  <a:pt x="1411" y="984"/>
                </a:cubicBezTo>
                <a:lnTo>
                  <a:pt x="898" y="1519"/>
                </a:lnTo>
                <a:close/>
                <a:moveTo>
                  <a:pt x="1582" y="1583"/>
                </a:moveTo>
                <a:lnTo>
                  <a:pt x="1582" y="1583"/>
                </a:lnTo>
                <a:cubicBezTo>
                  <a:pt x="1753" y="1583"/>
                  <a:pt x="1753" y="1583"/>
                  <a:pt x="1753" y="1583"/>
                </a:cubicBezTo>
                <a:cubicBezTo>
                  <a:pt x="1753" y="1754"/>
                  <a:pt x="1753" y="1754"/>
                  <a:pt x="1753" y="1754"/>
                </a:cubicBezTo>
                <a:cubicBezTo>
                  <a:pt x="1582" y="1754"/>
                  <a:pt x="1582" y="1754"/>
                  <a:pt x="1582" y="1754"/>
                </a:cubicBezTo>
                <a:lnTo>
                  <a:pt x="1582" y="1583"/>
                </a:lnTo>
                <a:close/>
                <a:moveTo>
                  <a:pt x="1753" y="706"/>
                </a:moveTo>
                <a:lnTo>
                  <a:pt x="1753" y="706"/>
                </a:lnTo>
                <a:cubicBezTo>
                  <a:pt x="1582" y="706"/>
                  <a:pt x="1582" y="706"/>
                  <a:pt x="1582" y="706"/>
                </a:cubicBezTo>
                <a:cubicBezTo>
                  <a:pt x="1582" y="1412"/>
                  <a:pt x="1582" y="1412"/>
                  <a:pt x="1582" y="1412"/>
                </a:cubicBezTo>
                <a:cubicBezTo>
                  <a:pt x="1753" y="1412"/>
                  <a:pt x="1753" y="1412"/>
                  <a:pt x="1753" y="1412"/>
                </a:cubicBezTo>
                <a:lnTo>
                  <a:pt x="1753" y="70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20" name="Freeform 72">
            <a:extLst>
              <a:ext uri="{FF2B5EF4-FFF2-40B4-BE49-F238E27FC236}">
                <a16:creationId xmlns:a16="http://schemas.microsoft.com/office/drawing/2014/main" id="{71FE8849-FB87-D1DE-841E-0A3B00528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823" y="7900606"/>
            <a:ext cx="757058" cy="610736"/>
          </a:xfrm>
          <a:custGeom>
            <a:avLst/>
            <a:gdLst>
              <a:gd name="T0" fmla="*/ 146868547 w 1746"/>
              <a:gd name="T1" fmla="*/ 72256845 h 1406"/>
              <a:gd name="T2" fmla="*/ 109536865 w 1746"/>
              <a:gd name="T3" fmla="*/ 37357951 h 1406"/>
              <a:gd name="T4" fmla="*/ 124516407 w 1746"/>
              <a:gd name="T5" fmla="*/ 22485261 h 1406"/>
              <a:gd name="T6" fmla="*/ 146868547 w 1746"/>
              <a:gd name="T7" fmla="*/ 44853146 h 1406"/>
              <a:gd name="T8" fmla="*/ 189231981 w 1746"/>
              <a:gd name="T9" fmla="*/ 0 h 1406"/>
              <a:gd name="T10" fmla="*/ 204211523 w 1746"/>
              <a:gd name="T11" fmla="*/ 14990066 h 1406"/>
              <a:gd name="T12" fmla="*/ 146868547 w 1746"/>
              <a:gd name="T13" fmla="*/ 72256845 h 1406"/>
              <a:gd name="T14" fmla="*/ 89642257 w 1746"/>
              <a:gd name="T15" fmla="*/ 32439513 h 1406"/>
              <a:gd name="T16" fmla="*/ 0 w 1746"/>
              <a:gd name="T17" fmla="*/ 32439513 h 1406"/>
              <a:gd name="T18" fmla="*/ 0 w 1746"/>
              <a:gd name="T19" fmla="*/ 52348016 h 1406"/>
              <a:gd name="T20" fmla="*/ 89642257 w 1746"/>
              <a:gd name="T21" fmla="*/ 52348016 h 1406"/>
              <a:gd name="T22" fmla="*/ 89642257 w 1746"/>
              <a:gd name="T23" fmla="*/ 32439513 h 1406"/>
              <a:gd name="T24" fmla="*/ 191689513 w 1746"/>
              <a:gd name="T25" fmla="*/ 97201162 h 1406"/>
              <a:gd name="T26" fmla="*/ 176827306 w 1746"/>
              <a:gd name="T27" fmla="*/ 82211097 h 1406"/>
              <a:gd name="T28" fmla="*/ 151900623 w 1746"/>
              <a:gd name="T29" fmla="*/ 109614795 h 1406"/>
              <a:gd name="T30" fmla="*/ 124516407 w 1746"/>
              <a:gd name="T31" fmla="*/ 82211097 h 1406"/>
              <a:gd name="T32" fmla="*/ 109536865 w 1746"/>
              <a:gd name="T33" fmla="*/ 97201162 h 1406"/>
              <a:gd name="T34" fmla="*/ 136921081 w 1746"/>
              <a:gd name="T35" fmla="*/ 124604861 h 1406"/>
              <a:gd name="T36" fmla="*/ 109536865 w 1746"/>
              <a:gd name="T37" fmla="*/ 149549504 h 1406"/>
              <a:gd name="T38" fmla="*/ 124516407 w 1746"/>
              <a:gd name="T39" fmla="*/ 164539570 h 1406"/>
              <a:gd name="T40" fmla="*/ 151900623 w 1746"/>
              <a:gd name="T41" fmla="*/ 137018819 h 1406"/>
              <a:gd name="T42" fmla="*/ 176827306 w 1746"/>
              <a:gd name="T43" fmla="*/ 164539570 h 1406"/>
              <a:gd name="T44" fmla="*/ 191689513 w 1746"/>
              <a:gd name="T45" fmla="*/ 149549504 h 1406"/>
              <a:gd name="T46" fmla="*/ 164422307 w 1746"/>
              <a:gd name="T47" fmla="*/ 124604861 h 1406"/>
              <a:gd name="T48" fmla="*/ 191689513 w 1746"/>
              <a:gd name="T49" fmla="*/ 97201162 h 1406"/>
              <a:gd name="T50" fmla="*/ 89642257 w 1746"/>
              <a:gd name="T51" fmla="*/ 114650610 h 1406"/>
              <a:gd name="T52" fmla="*/ 0 w 1746"/>
              <a:gd name="T53" fmla="*/ 114650610 h 1406"/>
              <a:gd name="T54" fmla="*/ 0 w 1746"/>
              <a:gd name="T55" fmla="*/ 134559438 h 1406"/>
              <a:gd name="T56" fmla="*/ 89642257 w 1746"/>
              <a:gd name="T57" fmla="*/ 134559438 h 1406"/>
              <a:gd name="T58" fmla="*/ 89642257 w 1746"/>
              <a:gd name="T59" fmla="*/ 114650610 h 1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746" h="1406">
                <a:moveTo>
                  <a:pt x="1255" y="617"/>
                </a:moveTo>
                <a:lnTo>
                  <a:pt x="936" y="319"/>
                </a:lnTo>
                <a:lnTo>
                  <a:pt x="1064" y="192"/>
                </a:lnTo>
                <a:lnTo>
                  <a:pt x="1255" y="383"/>
                </a:lnTo>
                <a:lnTo>
                  <a:pt x="1617" y="0"/>
                </a:lnTo>
                <a:lnTo>
                  <a:pt x="1745" y="128"/>
                </a:lnTo>
                <a:lnTo>
                  <a:pt x="1255" y="617"/>
                </a:lnTo>
                <a:close/>
                <a:moveTo>
                  <a:pt x="766" y="277"/>
                </a:moveTo>
                <a:lnTo>
                  <a:pt x="0" y="277"/>
                </a:lnTo>
                <a:lnTo>
                  <a:pt x="0" y="447"/>
                </a:lnTo>
                <a:lnTo>
                  <a:pt x="766" y="447"/>
                </a:lnTo>
                <a:lnTo>
                  <a:pt x="766" y="277"/>
                </a:lnTo>
                <a:close/>
                <a:moveTo>
                  <a:pt x="1638" y="830"/>
                </a:moveTo>
                <a:lnTo>
                  <a:pt x="1511" y="702"/>
                </a:lnTo>
                <a:lnTo>
                  <a:pt x="1298" y="936"/>
                </a:lnTo>
                <a:lnTo>
                  <a:pt x="1064" y="702"/>
                </a:lnTo>
                <a:lnTo>
                  <a:pt x="936" y="830"/>
                </a:lnTo>
                <a:lnTo>
                  <a:pt x="1170" y="1064"/>
                </a:lnTo>
                <a:lnTo>
                  <a:pt x="936" y="1277"/>
                </a:lnTo>
                <a:lnTo>
                  <a:pt x="1064" y="1405"/>
                </a:lnTo>
                <a:lnTo>
                  <a:pt x="1298" y="1170"/>
                </a:lnTo>
                <a:lnTo>
                  <a:pt x="1511" y="1405"/>
                </a:lnTo>
                <a:lnTo>
                  <a:pt x="1638" y="1277"/>
                </a:lnTo>
                <a:lnTo>
                  <a:pt x="1405" y="1064"/>
                </a:lnTo>
                <a:lnTo>
                  <a:pt x="1638" y="830"/>
                </a:lnTo>
                <a:close/>
                <a:moveTo>
                  <a:pt x="766" y="979"/>
                </a:moveTo>
                <a:lnTo>
                  <a:pt x="0" y="979"/>
                </a:lnTo>
                <a:lnTo>
                  <a:pt x="0" y="1149"/>
                </a:lnTo>
                <a:lnTo>
                  <a:pt x="766" y="1149"/>
                </a:lnTo>
                <a:lnTo>
                  <a:pt x="766" y="97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 dirty="0"/>
          </a:p>
        </p:txBody>
      </p:sp>
      <p:sp>
        <p:nvSpPr>
          <p:cNvPr id="322" name="Freeform 30">
            <a:extLst>
              <a:ext uri="{FF2B5EF4-FFF2-40B4-BE49-F238E27FC236}">
                <a16:creationId xmlns:a16="http://schemas.microsoft.com/office/drawing/2014/main" id="{78D72D66-A999-4323-B794-35A1B7137A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0840" y="7869856"/>
            <a:ext cx="746458" cy="672236"/>
          </a:xfrm>
          <a:custGeom>
            <a:avLst/>
            <a:gdLst>
              <a:gd name="T0" fmla="*/ 2147483646 w 1554"/>
              <a:gd name="T1" fmla="*/ 2147483646 h 1399"/>
              <a:gd name="T2" fmla="*/ 2147483646 w 1554"/>
              <a:gd name="T3" fmla="*/ 0 h 1399"/>
              <a:gd name="T4" fmla="*/ 2147483646 w 1554"/>
              <a:gd name="T5" fmla="*/ 0 h 1399"/>
              <a:gd name="T6" fmla="*/ 2147483646 w 1554"/>
              <a:gd name="T7" fmla="*/ 2147483646 h 1399"/>
              <a:gd name="T8" fmla="*/ 0 w 1554"/>
              <a:gd name="T9" fmla="*/ 2147483646 h 1399"/>
              <a:gd name="T10" fmla="*/ 0 w 1554"/>
              <a:gd name="T11" fmla="*/ 2147483646 h 1399"/>
              <a:gd name="T12" fmla="*/ 2147483646 w 1554"/>
              <a:gd name="T13" fmla="*/ 2147483646 h 1399"/>
              <a:gd name="T14" fmla="*/ 2147483646 w 1554"/>
              <a:gd name="T15" fmla="*/ 2147483646 h 1399"/>
              <a:gd name="T16" fmla="*/ 2147483646 w 1554"/>
              <a:gd name="T17" fmla="*/ 2147483646 h 1399"/>
              <a:gd name="T18" fmla="*/ 2147483646 w 1554"/>
              <a:gd name="T19" fmla="*/ 2147483646 h 1399"/>
              <a:gd name="T20" fmla="*/ 2147483646 w 1554"/>
              <a:gd name="T21" fmla="*/ 2147483646 h 1399"/>
              <a:gd name="T22" fmla="*/ 2147483646 w 1554"/>
              <a:gd name="T23" fmla="*/ 2147483646 h 1399"/>
              <a:gd name="T24" fmla="*/ 2147483646 w 1554"/>
              <a:gd name="T25" fmla="*/ 2147483646 h 1399"/>
              <a:gd name="T26" fmla="*/ 2147483646 w 1554"/>
              <a:gd name="T27" fmla="*/ 2147483646 h 1399"/>
              <a:gd name="T28" fmla="*/ 2147483646 w 1554"/>
              <a:gd name="T29" fmla="*/ 2147483646 h 1399"/>
              <a:gd name="T30" fmla="*/ 2147483646 w 1554"/>
              <a:gd name="T31" fmla="*/ 2147483646 h 1399"/>
              <a:gd name="T32" fmla="*/ 2147483646 w 1554"/>
              <a:gd name="T33" fmla="*/ 2147483646 h 1399"/>
              <a:gd name="T34" fmla="*/ 2147483646 w 1554"/>
              <a:gd name="T35" fmla="*/ 2147483646 h 1399"/>
              <a:gd name="T36" fmla="*/ 2147483646 w 1554"/>
              <a:gd name="T37" fmla="*/ 2147483646 h 1399"/>
              <a:gd name="T38" fmla="*/ 2147483646 w 1554"/>
              <a:gd name="T39" fmla="*/ 2147483646 h 1399"/>
              <a:gd name="T40" fmla="*/ 2147483646 w 1554"/>
              <a:gd name="T41" fmla="*/ 2147483646 h 1399"/>
              <a:gd name="T42" fmla="*/ 2147483646 w 1554"/>
              <a:gd name="T43" fmla="*/ 2147483646 h 1399"/>
              <a:gd name="T44" fmla="*/ 2147483646 w 1554"/>
              <a:gd name="T45" fmla="*/ 2147483646 h 1399"/>
              <a:gd name="T46" fmla="*/ 2147483646 w 1554"/>
              <a:gd name="T47" fmla="*/ 2147483646 h 139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554" h="1399">
                <a:moveTo>
                  <a:pt x="1089" y="622"/>
                </a:moveTo>
                <a:lnTo>
                  <a:pt x="1089" y="0"/>
                </a:lnTo>
                <a:lnTo>
                  <a:pt x="467" y="0"/>
                </a:lnTo>
                <a:lnTo>
                  <a:pt x="467" y="467"/>
                </a:lnTo>
                <a:lnTo>
                  <a:pt x="0" y="467"/>
                </a:lnTo>
                <a:lnTo>
                  <a:pt x="0" y="1398"/>
                </a:lnTo>
                <a:lnTo>
                  <a:pt x="1553" y="1398"/>
                </a:lnTo>
                <a:lnTo>
                  <a:pt x="1553" y="622"/>
                </a:lnTo>
                <a:lnTo>
                  <a:pt x="1089" y="622"/>
                </a:lnTo>
                <a:close/>
                <a:moveTo>
                  <a:pt x="622" y="155"/>
                </a:moveTo>
                <a:lnTo>
                  <a:pt x="932" y="155"/>
                </a:lnTo>
                <a:lnTo>
                  <a:pt x="932" y="1243"/>
                </a:lnTo>
                <a:lnTo>
                  <a:pt x="622" y="1243"/>
                </a:lnTo>
                <a:lnTo>
                  <a:pt x="622" y="155"/>
                </a:lnTo>
                <a:close/>
                <a:moveTo>
                  <a:pt x="158" y="622"/>
                </a:moveTo>
                <a:lnTo>
                  <a:pt x="467" y="622"/>
                </a:lnTo>
                <a:lnTo>
                  <a:pt x="467" y="1243"/>
                </a:lnTo>
                <a:lnTo>
                  <a:pt x="158" y="1243"/>
                </a:lnTo>
                <a:lnTo>
                  <a:pt x="158" y="622"/>
                </a:lnTo>
                <a:close/>
                <a:moveTo>
                  <a:pt x="1401" y="1243"/>
                </a:moveTo>
                <a:lnTo>
                  <a:pt x="1091" y="1243"/>
                </a:lnTo>
                <a:lnTo>
                  <a:pt x="1091" y="776"/>
                </a:lnTo>
                <a:lnTo>
                  <a:pt x="1401" y="776"/>
                </a:lnTo>
                <a:lnTo>
                  <a:pt x="1401" y="12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23" name="Freeform 37">
            <a:extLst>
              <a:ext uri="{FF2B5EF4-FFF2-40B4-BE49-F238E27FC236}">
                <a16:creationId xmlns:a16="http://schemas.microsoft.com/office/drawing/2014/main" id="{C55A4532-3E0D-9B8A-4290-A738CFC145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75374" y="7831686"/>
            <a:ext cx="684958" cy="748578"/>
          </a:xfrm>
          <a:custGeom>
            <a:avLst/>
            <a:gdLst>
              <a:gd name="T0" fmla="*/ 133414723 w 1602"/>
              <a:gd name="T1" fmla="*/ 21836570 h 1751"/>
              <a:gd name="T2" fmla="*/ 83102494 w 1602"/>
              <a:gd name="T3" fmla="*/ 8714017 h 1751"/>
              <a:gd name="T4" fmla="*/ 26232213 w 1602"/>
              <a:gd name="T5" fmla="*/ 19683669 h 1751"/>
              <a:gd name="T6" fmla="*/ 83102494 w 1602"/>
              <a:gd name="T7" fmla="*/ 0 h 1751"/>
              <a:gd name="T8" fmla="*/ 137820900 w 1602"/>
              <a:gd name="T9" fmla="*/ 19683669 h 1751"/>
              <a:gd name="T10" fmla="*/ 6558053 w 1602"/>
              <a:gd name="T11" fmla="*/ 70020017 h 1751"/>
              <a:gd name="T12" fmla="*/ 4406177 w 1602"/>
              <a:gd name="T13" fmla="*/ 67764703 h 1751"/>
              <a:gd name="T14" fmla="*/ 34941822 w 1602"/>
              <a:gd name="T15" fmla="*/ 32805901 h 1751"/>
              <a:gd name="T16" fmla="*/ 161901236 w 1602"/>
              <a:gd name="T17" fmla="*/ 61305999 h 1751"/>
              <a:gd name="T18" fmla="*/ 155240759 w 1602"/>
              <a:gd name="T19" fmla="*/ 67764703 h 1751"/>
              <a:gd name="T20" fmla="*/ 39347999 w 1602"/>
              <a:gd name="T21" fmla="*/ 41519918 h 1751"/>
              <a:gd name="T22" fmla="*/ 6558053 w 1602"/>
              <a:gd name="T23" fmla="*/ 70020017 h 1751"/>
              <a:gd name="T24" fmla="*/ 61174034 w 1602"/>
              <a:gd name="T25" fmla="*/ 177254469 h 1751"/>
              <a:gd name="T26" fmla="*/ 41602620 w 1602"/>
              <a:gd name="T27" fmla="*/ 153162585 h 1751"/>
              <a:gd name="T28" fmla="*/ 83102494 w 1602"/>
              <a:gd name="T29" fmla="*/ 65611802 h 1751"/>
              <a:gd name="T30" fmla="*/ 129008546 w 1602"/>
              <a:gd name="T31" fmla="*/ 118101371 h 1751"/>
              <a:gd name="T32" fmla="*/ 83102494 w 1602"/>
              <a:gd name="T33" fmla="*/ 74325819 h 1751"/>
              <a:gd name="T34" fmla="*/ 48160353 w 1602"/>
              <a:gd name="T35" fmla="*/ 148754371 h 1751"/>
              <a:gd name="T36" fmla="*/ 65580211 w 1602"/>
              <a:gd name="T37" fmla="*/ 174998835 h 1751"/>
              <a:gd name="T38" fmla="*/ 126856670 w 1602"/>
              <a:gd name="T39" fmla="*/ 161876603 h 1751"/>
              <a:gd name="T40" fmla="*/ 98472901 w 1602"/>
              <a:gd name="T41" fmla="*/ 153162585 h 1751"/>
              <a:gd name="T42" fmla="*/ 80950618 w 1602"/>
              <a:gd name="T43" fmla="*/ 109387034 h 1751"/>
              <a:gd name="T44" fmla="*/ 102776654 w 1602"/>
              <a:gd name="T45" fmla="*/ 144345836 h 1751"/>
              <a:gd name="T46" fmla="*/ 135566599 w 1602"/>
              <a:gd name="T47" fmla="*/ 151009684 h 1751"/>
              <a:gd name="T48" fmla="*/ 137820900 w 1602"/>
              <a:gd name="T49" fmla="*/ 159723702 h 1751"/>
              <a:gd name="T50" fmla="*/ 109334707 w 1602"/>
              <a:gd name="T51" fmla="*/ 179407370 h 1751"/>
              <a:gd name="T52" fmla="*/ 107182831 w 1602"/>
              <a:gd name="T53" fmla="*/ 179407370 h 1751"/>
              <a:gd name="T54" fmla="*/ 54718406 w 1602"/>
              <a:gd name="T55" fmla="*/ 113795568 h 1751"/>
              <a:gd name="T56" fmla="*/ 109334707 w 1602"/>
              <a:gd name="T57" fmla="*/ 113795568 h 1751"/>
              <a:gd name="T58" fmla="*/ 146530829 w 1602"/>
              <a:gd name="T59" fmla="*/ 113795568 h 1751"/>
              <a:gd name="T60" fmla="*/ 21928460 w 1602"/>
              <a:gd name="T61" fmla="*/ 87550784 h 1751"/>
              <a:gd name="T62" fmla="*/ 24080336 w 1602"/>
              <a:gd name="T63" fmla="*/ 146498737 h 1751"/>
              <a:gd name="T64" fmla="*/ 15267982 w 1602"/>
              <a:gd name="T65" fmla="*/ 148754371 h 1751"/>
              <a:gd name="T66" fmla="*/ 15267982 w 1602"/>
              <a:gd name="T67" fmla="*/ 85295470 h 1751"/>
              <a:gd name="T68" fmla="*/ 155240759 w 1602"/>
              <a:gd name="T69" fmla="*/ 113795568 h 1751"/>
              <a:gd name="T70" fmla="*/ 100624778 w 1602"/>
              <a:gd name="T71" fmla="*/ 113795568 h 1751"/>
              <a:gd name="T72" fmla="*/ 63428335 w 1602"/>
              <a:gd name="T73" fmla="*/ 113795568 h 1751"/>
              <a:gd name="T74" fmla="*/ 109334707 w 1602"/>
              <a:gd name="T75" fmla="*/ 170590620 h 1751"/>
              <a:gd name="T76" fmla="*/ 109334707 w 1602"/>
              <a:gd name="T77" fmla="*/ 179407370 h 175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02" h="1751">
                <a:moveTo>
                  <a:pt x="1302" y="213"/>
                </a:moveTo>
                <a:lnTo>
                  <a:pt x="1302" y="213"/>
                </a:lnTo>
                <a:cubicBezTo>
                  <a:pt x="1302" y="213"/>
                  <a:pt x="1302" y="213"/>
                  <a:pt x="1280" y="213"/>
                </a:cubicBezTo>
                <a:cubicBezTo>
                  <a:pt x="1131" y="128"/>
                  <a:pt x="982" y="85"/>
                  <a:pt x="811" y="85"/>
                </a:cubicBezTo>
                <a:cubicBezTo>
                  <a:pt x="640" y="85"/>
                  <a:pt x="470" y="128"/>
                  <a:pt x="320" y="213"/>
                </a:cubicBezTo>
                <a:cubicBezTo>
                  <a:pt x="299" y="234"/>
                  <a:pt x="278" y="213"/>
                  <a:pt x="256" y="192"/>
                </a:cubicBezTo>
                <a:cubicBezTo>
                  <a:pt x="256" y="171"/>
                  <a:pt x="256" y="149"/>
                  <a:pt x="278" y="128"/>
                </a:cubicBezTo>
                <a:cubicBezTo>
                  <a:pt x="449" y="42"/>
                  <a:pt x="619" y="0"/>
                  <a:pt x="811" y="0"/>
                </a:cubicBezTo>
                <a:cubicBezTo>
                  <a:pt x="982" y="0"/>
                  <a:pt x="1153" y="42"/>
                  <a:pt x="1323" y="128"/>
                </a:cubicBezTo>
                <a:cubicBezTo>
                  <a:pt x="1345" y="149"/>
                  <a:pt x="1366" y="171"/>
                  <a:pt x="1345" y="192"/>
                </a:cubicBezTo>
                <a:cubicBezTo>
                  <a:pt x="1345" y="213"/>
                  <a:pt x="1323" y="213"/>
                  <a:pt x="1302" y="213"/>
                </a:cubicBezTo>
                <a:close/>
                <a:moveTo>
                  <a:pt x="64" y="683"/>
                </a:moveTo>
                <a:lnTo>
                  <a:pt x="64" y="683"/>
                </a:lnTo>
                <a:cubicBezTo>
                  <a:pt x="43" y="683"/>
                  <a:pt x="43" y="683"/>
                  <a:pt x="43" y="661"/>
                </a:cubicBezTo>
                <a:cubicBezTo>
                  <a:pt x="21" y="661"/>
                  <a:pt x="0" y="619"/>
                  <a:pt x="21" y="598"/>
                </a:cubicBezTo>
                <a:cubicBezTo>
                  <a:pt x="107" y="490"/>
                  <a:pt x="214" y="384"/>
                  <a:pt x="341" y="320"/>
                </a:cubicBezTo>
                <a:cubicBezTo>
                  <a:pt x="619" y="171"/>
                  <a:pt x="982" y="171"/>
                  <a:pt x="1259" y="320"/>
                </a:cubicBezTo>
                <a:cubicBezTo>
                  <a:pt x="1388" y="384"/>
                  <a:pt x="1494" y="490"/>
                  <a:pt x="1580" y="598"/>
                </a:cubicBezTo>
                <a:cubicBezTo>
                  <a:pt x="1601" y="619"/>
                  <a:pt x="1580" y="661"/>
                  <a:pt x="1580" y="661"/>
                </a:cubicBezTo>
                <a:cubicBezTo>
                  <a:pt x="1558" y="683"/>
                  <a:pt x="1515" y="683"/>
                  <a:pt x="1515" y="661"/>
                </a:cubicBezTo>
                <a:cubicBezTo>
                  <a:pt x="1430" y="555"/>
                  <a:pt x="1323" y="469"/>
                  <a:pt x="1217" y="405"/>
                </a:cubicBezTo>
                <a:cubicBezTo>
                  <a:pt x="961" y="277"/>
                  <a:pt x="640" y="277"/>
                  <a:pt x="384" y="405"/>
                </a:cubicBezTo>
                <a:cubicBezTo>
                  <a:pt x="278" y="469"/>
                  <a:pt x="171" y="555"/>
                  <a:pt x="85" y="661"/>
                </a:cubicBezTo>
                <a:lnTo>
                  <a:pt x="64" y="683"/>
                </a:lnTo>
                <a:close/>
                <a:moveTo>
                  <a:pt x="597" y="1729"/>
                </a:moveTo>
                <a:lnTo>
                  <a:pt x="597" y="1729"/>
                </a:lnTo>
                <a:cubicBezTo>
                  <a:pt x="597" y="1729"/>
                  <a:pt x="576" y="1729"/>
                  <a:pt x="576" y="1707"/>
                </a:cubicBezTo>
                <a:cubicBezTo>
                  <a:pt x="491" y="1643"/>
                  <a:pt x="449" y="1600"/>
                  <a:pt x="406" y="1494"/>
                </a:cubicBezTo>
                <a:cubicBezTo>
                  <a:pt x="341" y="1387"/>
                  <a:pt x="299" y="1238"/>
                  <a:pt x="299" y="1110"/>
                </a:cubicBezTo>
                <a:cubicBezTo>
                  <a:pt x="299" y="854"/>
                  <a:pt x="534" y="640"/>
                  <a:pt x="811" y="640"/>
                </a:cubicBezTo>
                <a:cubicBezTo>
                  <a:pt x="1067" y="640"/>
                  <a:pt x="1302" y="854"/>
                  <a:pt x="1302" y="1110"/>
                </a:cubicBezTo>
                <a:cubicBezTo>
                  <a:pt x="1302" y="1131"/>
                  <a:pt x="1280" y="1152"/>
                  <a:pt x="1259" y="1152"/>
                </a:cubicBezTo>
                <a:cubicBezTo>
                  <a:pt x="1238" y="1152"/>
                  <a:pt x="1217" y="1131"/>
                  <a:pt x="1217" y="1110"/>
                </a:cubicBezTo>
                <a:cubicBezTo>
                  <a:pt x="1217" y="896"/>
                  <a:pt x="1024" y="725"/>
                  <a:pt x="811" y="725"/>
                </a:cubicBezTo>
                <a:cubicBezTo>
                  <a:pt x="576" y="725"/>
                  <a:pt x="406" y="896"/>
                  <a:pt x="406" y="1110"/>
                </a:cubicBezTo>
                <a:cubicBezTo>
                  <a:pt x="406" y="1238"/>
                  <a:pt x="427" y="1344"/>
                  <a:pt x="470" y="1451"/>
                </a:cubicBezTo>
                <a:cubicBezTo>
                  <a:pt x="534" y="1537"/>
                  <a:pt x="576" y="1579"/>
                  <a:pt x="640" y="1664"/>
                </a:cubicBezTo>
                <a:cubicBezTo>
                  <a:pt x="662" y="1664"/>
                  <a:pt x="662" y="1707"/>
                  <a:pt x="640" y="1707"/>
                </a:cubicBezTo>
                <a:cubicBezTo>
                  <a:pt x="619" y="1729"/>
                  <a:pt x="619" y="1729"/>
                  <a:pt x="597" y="1729"/>
                </a:cubicBezTo>
                <a:close/>
                <a:moveTo>
                  <a:pt x="1238" y="1579"/>
                </a:moveTo>
                <a:lnTo>
                  <a:pt x="1238" y="1579"/>
                </a:lnTo>
                <a:cubicBezTo>
                  <a:pt x="1131" y="1579"/>
                  <a:pt x="1046" y="1537"/>
                  <a:pt x="961" y="1494"/>
                </a:cubicBezTo>
                <a:cubicBezTo>
                  <a:pt x="832" y="1408"/>
                  <a:pt x="747" y="1259"/>
                  <a:pt x="747" y="1110"/>
                </a:cubicBezTo>
                <a:cubicBezTo>
                  <a:pt x="747" y="1088"/>
                  <a:pt x="768" y="1067"/>
                  <a:pt x="790" y="1067"/>
                </a:cubicBezTo>
                <a:cubicBezTo>
                  <a:pt x="832" y="1067"/>
                  <a:pt x="832" y="1088"/>
                  <a:pt x="832" y="1110"/>
                </a:cubicBezTo>
                <a:cubicBezTo>
                  <a:pt x="832" y="1238"/>
                  <a:pt x="897" y="1344"/>
                  <a:pt x="1003" y="1408"/>
                </a:cubicBezTo>
                <a:cubicBezTo>
                  <a:pt x="1067" y="1451"/>
                  <a:pt x="1153" y="1473"/>
                  <a:pt x="1238" y="1473"/>
                </a:cubicBezTo>
                <a:cubicBezTo>
                  <a:pt x="1259" y="1473"/>
                  <a:pt x="1280" y="1473"/>
                  <a:pt x="1323" y="1473"/>
                </a:cubicBezTo>
                <a:cubicBezTo>
                  <a:pt x="1345" y="1473"/>
                  <a:pt x="1366" y="1494"/>
                  <a:pt x="1366" y="1515"/>
                </a:cubicBezTo>
                <a:cubicBezTo>
                  <a:pt x="1388" y="1537"/>
                  <a:pt x="1366" y="1558"/>
                  <a:pt x="1345" y="1558"/>
                </a:cubicBezTo>
                <a:cubicBezTo>
                  <a:pt x="1280" y="1558"/>
                  <a:pt x="1238" y="1579"/>
                  <a:pt x="1238" y="1579"/>
                </a:cubicBezTo>
                <a:close/>
                <a:moveTo>
                  <a:pt x="1067" y="1750"/>
                </a:moveTo>
                <a:lnTo>
                  <a:pt x="1067" y="1750"/>
                </a:lnTo>
                <a:cubicBezTo>
                  <a:pt x="1046" y="1750"/>
                  <a:pt x="1046" y="1750"/>
                  <a:pt x="1046" y="1750"/>
                </a:cubicBezTo>
                <a:cubicBezTo>
                  <a:pt x="897" y="1707"/>
                  <a:pt x="811" y="1664"/>
                  <a:pt x="726" y="1558"/>
                </a:cubicBezTo>
                <a:cubicBezTo>
                  <a:pt x="597" y="1451"/>
                  <a:pt x="534" y="1281"/>
                  <a:pt x="534" y="1110"/>
                </a:cubicBezTo>
                <a:cubicBezTo>
                  <a:pt x="534" y="960"/>
                  <a:pt x="662" y="854"/>
                  <a:pt x="790" y="854"/>
                </a:cubicBezTo>
                <a:cubicBezTo>
                  <a:pt x="939" y="854"/>
                  <a:pt x="1067" y="960"/>
                  <a:pt x="1067" y="1110"/>
                </a:cubicBezTo>
                <a:cubicBezTo>
                  <a:pt x="1067" y="1195"/>
                  <a:pt x="1153" y="1281"/>
                  <a:pt x="1259" y="1281"/>
                </a:cubicBezTo>
                <a:cubicBezTo>
                  <a:pt x="1345" y="1281"/>
                  <a:pt x="1430" y="1195"/>
                  <a:pt x="1430" y="1110"/>
                </a:cubicBezTo>
                <a:cubicBezTo>
                  <a:pt x="1430" y="768"/>
                  <a:pt x="1153" y="512"/>
                  <a:pt x="790" y="512"/>
                </a:cubicBezTo>
                <a:cubicBezTo>
                  <a:pt x="555" y="512"/>
                  <a:pt x="320" y="640"/>
                  <a:pt x="214" y="854"/>
                </a:cubicBezTo>
                <a:cubicBezTo>
                  <a:pt x="192" y="939"/>
                  <a:pt x="171" y="1024"/>
                  <a:pt x="171" y="1110"/>
                </a:cubicBezTo>
                <a:cubicBezTo>
                  <a:pt x="171" y="1173"/>
                  <a:pt x="171" y="1281"/>
                  <a:pt x="235" y="1429"/>
                </a:cubicBezTo>
                <a:cubicBezTo>
                  <a:pt x="235" y="1451"/>
                  <a:pt x="235" y="1473"/>
                  <a:pt x="214" y="1473"/>
                </a:cubicBezTo>
                <a:cubicBezTo>
                  <a:pt x="171" y="1494"/>
                  <a:pt x="149" y="1473"/>
                  <a:pt x="149" y="1451"/>
                </a:cubicBezTo>
                <a:cubicBezTo>
                  <a:pt x="107" y="1344"/>
                  <a:pt x="85" y="1216"/>
                  <a:pt x="85" y="1110"/>
                </a:cubicBezTo>
                <a:cubicBezTo>
                  <a:pt x="85" y="1003"/>
                  <a:pt x="107" y="917"/>
                  <a:pt x="149" y="832"/>
                </a:cubicBezTo>
                <a:cubicBezTo>
                  <a:pt x="256" y="576"/>
                  <a:pt x="512" y="427"/>
                  <a:pt x="790" y="427"/>
                </a:cubicBezTo>
                <a:cubicBezTo>
                  <a:pt x="1195" y="427"/>
                  <a:pt x="1515" y="725"/>
                  <a:pt x="1515" y="1110"/>
                </a:cubicBezTo>
                <a:cubicBezTo>
                  <a:pt x="1515" y="1238"/>
                  <a:pt x="1409" y="1366"/>
                  <a:pt x="1259" y="1366"/>
                </a:cubicBezTo>
                <a:cubicBezTo>
                  <a:pt x="1110" y="1366"/>
                  <a:pt x="982" y="1238"/>
                  <a:pt x="982" y="1110"/>
                </a:cubicBezTo>
                <a:cubicBezTo>
                  <a:pt x="982" y="1003"/>
                  <a:pt x="897" y="939"/>
                  <a:pt x="790" y="939"/>
                </a:cubicBezTo>
                <a:cubicBezTo>
                  <a:pt x="704" y="939"/>
                  <a:pt x="619" y="1003"/>
                  <a:pt x="619" y="1110"/>
                </a:cubicBezTo>
                <a:cubicBezTo>
                  <a:pt x="619" y="1259"/>
                  <a:pt x="683" y="1387"/>
                  <a:pt x="790" y="1494"/>
                </a:cubicBezTo>
                <a:cubicBezTo>
                  <a:pt x="875" y="1579"/>
                  <a:pt x="939" y="1622"/>
                  <a:pt x="1067" y="1664"/>
                </a:cubicBezTo>
                <a:cubicBezTo>
                  <a:pt x="1089" y="1664"/>
                  <a:pt x="1110" y="1686"/>
                  <a:pt x="1089" y="1707"/>
                </a:cubicBezTo>
                <a:cubicBezTo>
                  <a:pt x="1089" y="1729"/>
                  <a:pt x="1067" y="1750"/>
                  <a:pt x="1067" y="17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solidFill>
              <a:schemeClr val="bg2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24" name="Freeform 16">
            <a:extLst>
              <a:ext uri="{FF2B5EF4-FFF2-40B4-BE49-F238E27FC236}">
                <a16:creationId xmlns:a16="http://schemas.microsoft.com/office/drawing/2014/main" id="{A0F54CC1-903F-AC8A-65D4-E32987EDEC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142" y="7754284"/>
            <a:ext cx="680718" cy="90338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25" name="Oval 324">
            <a:extLst>
              <a:ext uri="{FF2B5EF4-FFF2-40B4-BE49-F238E27FC236}">
                <a16:creationId xmlns:a16="http://schemas.microsoft.com/office/drawing/2014/main" id="{23F135F3-FC15-D4EE-7967-FCA4EB796032}"/>
              </a:ext>
            </a:extLst>
          </p:cNvPr>
          <p:cNvSpPr/>
          <p:nvPr/>
        </p:nvSpPr>
        <p:spPr>
          <a:xfrm>
            <a:off x="4786009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326" name="Oval 325">
            <a:extLst>
              <a:ext uri="{FF2B5EF4-FFF2-40B4-BE49-F238E27FC236}">
                <a16:creationId xmlns:a16="http://schemas.microsoft.com/office/drawing/2014/main" id="{FEB4A20E-08D3-155D-3F39-915F8FB292C9}"/>
              </a:ext>
            </a:extLst>
          </p:cNvPr>
          <p:cNvSpPr/>
          <p:nvPr/>
        </p:nvSpPr>
        <p:spPr>
          <a:xfrm rot="10800000" flipV="1">
            <a:off x="7288882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327" name="Oval 326">
            <a:extLst>
              <a:ext uri="{FF2B5EF4-FFF2-40B4-BE49-F238E27FC236}">
                <a16:creationId xmlns:a16="http://schemas.microsoft.com/office/drawing/2014/main" id="{42C2CE4A-C5DF-480D-8292-1B7986B8EF04}"/>
              </a:ext>
            </a:extLst>
          </p:cNvPr>
          <p:cNvSpPr/>
          <p:nvPr/>
        </p:nvSpPr>
        <p:spPr>
          <a:xfrm>
            <a:off x="9791755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328" name="Oval 327">
            <a:extLst>
              <a:ext uri="{FF2B5EF4-FFF2-40B4-BE49-F238E27FC236}">
                <a16:creationId xmlns:a16="http://schemas.microsoft.com/office/drawing/2014/main" id="{0FCE48E6-F5D4-B848-847B-2EF358E5B1DC}"/>
              </a:ext>
            </a:extLst>
          </p:cNvPr>
          <p:cNvSpPr/>
          <p:nvPr/>
        </p:nvSpPr>
        <p:spPr>
          <a:xfrm rot="10800000" flipV="1">
            <a:off x="12294628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329" name="Oval 328">
            <a:extLst>
              <a:ext uri="{FF2B5EF4-FFF2-40B4-BE49-F238E27FC236}">
                <a16:creationId xmlns:a16="http://schemas.microsoft.com/office/drawing/2014/main" id="{87A6D62F-7BAA-B6E1-C166-08C2D2560AAF}"/>
              </a:ext>
            </a:extLst>
          </p:cNvPr>
          <p:cNvSpPr/>
          <p:nvPr/>
        </p:nvSpPr>
        <p:spPr>
          <a:xfrm>
            <a:off x="14797501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06</a:t>
            </a:r>
          </a:p>
        </p:txBody>
      </p:sp>
      <p:sp>
        <p:nvSpPr>
          <p:cNvPr id="330" name="Oval 329">
            <a:extLst>
              <a:ext uri="{FF2B5EF4-FFF2-40B4-BE49-F238E27FC236}">
                <a16:creationId xmlns:a16="http://schemas.microsoft.com/office/drawing/2014/main" id="{0DF136F7-9611-530E-2E3D-131EB0E9ABC0}"/>
              </a:ext>
            </a:extLst>
          </p:cNvPr>
          <p:cNvSpPr/>
          <p:nvPr/>
        </p:nvSpPr>
        <p:spPr>
          <a:xfrm rot="10800000" flipV="1">
            <a:off x="17300374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07</a:t>
            </a:r>
          </a:p>
        </p:txBody>
      </p:sp>
      <p:sp>
        <p:nvSpPr>
          <p:cNvPr id="331" name="Oval 330">
            <a:extLst>
              <a:ext uri="{FF2B5EF4-FFF2-40B4-BE49-F238E27FC236}">
                <a16:creationId xmlns:a16="http://schemas.microsoft.com/office/drawing/2014/main" id="{BB236E8B-9F27-EE50-3AF8-614C3F360DDB}"/>
              </a:ext>
            </a:extLst>
          </p:cNvPr>
          <p:cNvSpPr/>
          <p:nvPr/>
        </p:nvSpPr>
        <p:spPr>
          <a:xfrm>
            <a:off x="19803249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08</a:t>
            </a:r>
          </a:p>
        </p:txBody>
      </p:sp>
      <p:sp>
        <p:nvSpPr>
          <p:cNvPr id="332" name="Oval 331">
            <a:extLst>
              <a:ext uri="{FF2B5EF4-FFF2-40B4-BE49-F238E27FC236}">
                <a16:creationId xmlns:a16="http://schemas.microsoft.com/office/drawing/2014/main" id="{C06C49E6-6068-5124-A3E1-5936C732339E}"/>
              </a:ext>
            </a:extLst>
          </p:cNvPr>
          <p:cNvSpPr/>
          <p:nvPr/>
        </p:nvSpPr>
        <p:spPr>
          <a:xfrm rot="10800000" flipV="1">
            <a:off x="2283136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253856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75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9" grpId="0" animBg="1"/>
          <p:bldP spid="172" grpId="0"/>
          <p:bldP spid="173" grpId="0"/>
          <p:bldP spid="177" grpId="0" animBg="1"/>
          <p:bldP spid="181" grpId="0"/>
          <p:bldP spid="182" grpId="0"/>
          <p:bldP spid="185" grpId="0" animBg="1"/>
          <p:bldP spid="189" grpId="0"/>
          <p:bldP spid="190" grpId="0"/>
          <p:bldP spid="192" grpId="0" animBg="1"/>
          <p:bldP spid="196" grpId="0"/>
          <p:bldP spid="197" grpId="0"/>
          <p:bldP spid="199" grpId="0" animBg="1"/>
          <p:bldP spid="203" grpId="0"/>
          <p:bldP spid="204" grpId="0"/>
          <p:bldP spid="206" grpId="0" animBg="1"/>
          <p:bldP spid="210" grpId="0"/>
          <p:bldP spid="211" grpId="0"/>
          <p:bldP spid="213" grpId="0" animBg="1"/>
          <p:bldP spid="217" grpId="0"/>
          <p:bldP spid="218" grpId="0"/>
          <p:bldP spid="220" grpId="0" animBg="1"/>
          <p:bldP spid="224" grpId="0"/>
          <p:bldP spid="225" grpId="0"/>
          <p:bldP spid="228" grpId="0"/>
          <p:bldP spid="229" grpId="0"/>
          <p:bldP spid="314" grpId="0" animBg="1"/>
          <p:bldP spid="319" grpId="0" animBg="1"/>
          <p:bldP spid="320" grpId="0" animBg="1"/>
          <p:bldP spid="322" grpId="0" animBg="1"/>
          <p:bldP spid="323" grpId="0" animBg="1"/>
          <p:bldP spid="324" grpId="0" animBg="1"/>
          <p:bldP spid="325" grpId="0" animBg="1"/>
          <p:bldP spid="326" grpId="0" animBg="1"/>
          <p:bldP spid="327" grpId="0" animBg="1"/>
          <p:bldP spid="328" grpId="0" animBg="1"/>
          <p:bldP spid="329" grpId="0" animBg="1"/>
          <p:bldP spid="330" grpId="0" animBg="1"/>
          <p:bldP spid="331" grpId="0" animBg="1"/>
          <p:bldP spid="33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3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75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9" grpId="0" animBg="1"/>
          <p:bldP spid="172" grpId="0"/>
          <p:bldP spid="173" grpId="0"/>
          <p:bldP spid="177" grpId="0" animBg="1"/>
          <p:bldP spid="181" grpId="0"/>
          <p:bldP spid="182" grpId="0"/>
          <p:bldP spid="185" grpId="0" animBg="1"/>
          <p:bldP spid="189" grpId="0"/>
          <p:bldP spid="190" grpId="0"/>
          <p:bldP spid="192" grpId="0" animBg="1"/>
          <p:bldP spid="196" grpId="0"/>
          <p:bldP spid="197" grpId="0"/>
          <p:bldP spid="199" grpId="0" animBg="1"/>
          <p:bldP spid="203" grpId="0"/>
          <p:bldP spid="204" grpId="0"/>
          <p:bldP spid="206" grpId="0" animBg="1"/>
          <p:bldP spid="210" grpId="0"/>
          <p:bldP spid="211" grpId="0"/>
          <p:bldP spid="213" grpId="0" animBg="1"/>
          <p:bldP spid="217" grpId="0"/>
          <p:bldP spid="218" grpId="0"/>
          <p:bldP spid="220" grpId="0" animBg="1"/>
          <p:bldP spid="224" grpId="0"/>
          <p:bldP spid="225" grpId="0"/>
          <p:bldP spid="228" grpId="0"/>
          <p:bldP spid="229" grpId="0"/>
          <p:bldP spid="314" grpId="0" animBg="1"/>
          <p:bldP spid="319" grpId="0" animBg="1"/>
          <p:bldP spid="320" grpId="0" animBg="1"/>
          <p:bldP spid="322" grpId="0" animBg="1"/>
          <p:bldP spid="323" grpId="0" animBg="1"/>
          <p:bldP spid="324" grpId="0" animBg="1"/>
          <p:bldP spid="325" grpId="0" animBg="1"/>
          <p:bldP spid="326" grpId="0" animBg="1"/>
          <p:bldP spid="327" grpId="0" animBg="1"/>
          <p:bldP spid="328" grpId="0" animBg="1"/>
          <p:bldP spid="329" grpId="0" animBg="1"/>
          <p:bldP spid="330" grpId="0" animBg="1"/>
          <p:bldP spid="331" grpId="0" animBg="1"/>
          <p:bldP spid="332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7699C9ED-6BBD-AE7F-00AC-F8B6D2AEC5CD}"/>
              </a:ext>
            </a:extLst>
          </p:cNvPr>
          <p:cNvSpPr/>
          <p:nvPr/>
        </p:nvSpPr>
        <p:spPr>
          <a:xfrm>
            <a:off x="4254990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DA2EB37-570D-496D-7A34-2742EC5306E9}"/>
              </a:ext>
            </a:extLst>
          </p:cNvPr>
          <p:cNvSpPr txBox="1"/>
          <p:nvPr/>
        </p:nvSpPr>
        <p:spPr>
          <a:xfrm rot="10800000" flipV="1">
            <a:off x="4385019" y="10903045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Đánh giá năng lực kỹ thuật và nguồn lực nội bộ.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C0523F9-A79A-DFB1-BED5-F870D17D93E7}"/>
              </a:ext>
            </a:extLst>
          </p:cNvPr>
          <p:cNvSpPr txBox="1"/>
          <p:nvPr/>
        </p:nvSpPr>
        <p:spPr>
          <a:xfrm rot="10800000" flipV="1">
            <a:off x="4268844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Assess Capability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26E4DFAC-5689-037C-77AF-A6667B1E6DA6}"/>
              </a:ext>
            </a:extLst>
          </p:cNvPr>
          <p:cNvSpPr/>
          <p:nvPr/>
        </p:nvSpPr>
        <p:spPr>
          <a:xfrm flipV="1">
            <a:off x="6757863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F5DCE4F-EDEC-B81E-3587-A72CCC9E7301}"/>
              </a:ext>
            </a:extLst>
          </p:cNvPr>
          <p:cNvSpPr txBox="1"/>
          <p:nvPr/>
        </p:nvSpPr>
        <p:spPr>
          <a:xfrm>
            <a:off x="6887892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Xác định điểm cần cải thiện qua dữ liệu và phản hồi.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6B7B524-ABEF-EDBC-8E89-7D1D480E68AD}"/>
              </a:ext>
            </a:extLst>
          </p:cNvPr>
          <p:cNvSpPr txBox="1"/>
          <p:nvPr/>
        </p:nvSpPr>
        <p:spPr>
          <a:xfrm>
            <a:off x="6771716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Identify Needs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A2AF4135-3D4B-2F04-DD83-D58288629741}"/>
              </a:ext>
            </a:extLst>
          </p:cNvPr>
          <p:cNvSpPr/>
          <p:nvPr/>
        </p:nvSpPr>
        <p:spPr>
          <a:xfrm>
            <a:off x="9260736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F8F4C6E9-029B-DA54-6AB1-70F0F5504A78}"/>
              </a:ext>
            </a:extLst>
          </p:cNvPr>
          <p:cNvSpPr txBox="1"/>
          <p:nvPr/>
        </p:nvSpPr>
        <p:spPr>
          <a:xfrm rot="10800000" flipV="1">
            <a:off x="9390765" y="10903045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Lựa chọn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các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nền tảng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công nghệ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và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công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cụ</a:t>
            </a:r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phù hợp.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9CB3F7D-0ABA-0FC4-431D-F35F97F676C7}"/>
              </a:ext>
            </a:extLst>
          </p:cNvPr>
          <p:cNvSpPr txBox="1"/>
          <p:nvPr/>
        </p:nvSpPr>
        <p:spPr>
          <a:xfrm rot="10800000" flipV="1">
            <a:off x="9274590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Choose Tools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F8ACC560-4B1A-480B-0996-7EDF19FD4045}"/>
              </a:ext>
            </a:extLst>
          </p:cNvPr>
          <p:cNvSpPr/>
          <p:nvPr/>
        </p:nvSpPr>
        <p:spPr>
          <a:xfrm flipV="1">
            <a:off x="11763609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5AD3FB8B-38EE-B992-2093-AF703CC9BDBD}"/>
              </a:ext>
            </a:extLst>
          </p:cNvPr>
          <p:cNvSpPr txBox="1"/>
          <p:nvPr/>
        </p:nvSpPr>
        <p:spPr>
          <a:xfrm>
            <a:off x="11893638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Thử nghiệm giải pháp trong phạm vi nhỏ.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4C3966EF-F7EC-5F53-5880-8CC6F536A9CD}"/>
              </a:ext>
            </a:extLst>
          </p:cNvPr>
          <p:cNvSpPr txBox="1"/>
          <p:nvPr/>
        </p:nvSpPr>
        <p:spPr>
          <a:xfrm>
            <a:off x="11777462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Pilot Project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E32F21E9-59AE-CCB8-7826-0D3B07060867}"/>
              </a:ext>
            </a:extLst>
          </p:cNvPr>
          <p:cNvSpPr/>
          <p:nvPr/>
        </p:nvSpPr>
        <p:spPr>
          <a:xfrm>
            <a:off x="14266482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9448E03-327A-2B25-6C05-B2BEC1ED5E8B}"/>
              </a:ext>
            </a:extLst>
          </p:cNvPr>
          <p:cNvSpPr txBox="1"/>
          <p:nvPr/>
        </p:nvSpPr>
        <p:spPr>
          <a:xfrm rot="10800000" flipV="1">
            <a:off x="14396511" y="10903045"/>
            <a:ext cx="239583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Mở rộng và triển khai toàn tổ chức.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89AB2FE-9CA9-E637-F6F8-80D5AC01F404}"/>
              </a:ext>
            </a:extLst>
          </p:cNvPr>
          <p:cNvSpPr txBox="1"/>
          <p:nvPr/>
        </p:nvSpPr>
        <p:spPr>
          <a:xfrm rot="10800000" flipV="1">
            <a:off x="14280336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Implement Change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8A47F05E-34C9-2D3B-E1FE-6DCDEC968CBE}"/>
              </a:ext>
            </a:extLst>
          </p:cNvPr>
          <p:cNvSpPr/>
          <p:nvPr/>
        </p:nvSpPr>
        <p:spPr>
          <a:xfrm flipV="1">
            <a:off x="16769355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5FEC5E37-9670-1D4C-914C-3A95EA37194B}"/>
              </a:ext>
            </a:extLst>
          </p:cNvPr>
          <p:cNvSpPr txBox="1"/>
          <p:nvPr/>
        </p:nvSpPr>
        <p:spPr>
          <a:xfrm>
            <a:off x="16899384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Đo lường hiệu quả, ROI và trải nghiệm người dùng.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4A83FA4E-D0A2-CF9A-2D68-9C2B044826C9}"/>
              </a:ext>
            </a:extLst>
          </p:cNvPr>
          <p:cNvSpPr txBox="1"/>
          <p:nvPr/>
        </p:nvSpPr>
        <p:spPr>
          <a:xfrm>
            <a:off x="16783208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Measure Impact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D7EF88A3-22BA-363C-5518-24C35993E589}"/>
              </a:ext>
            </a:extLst>
          </p:cNvPr>
          <p:cNvSpPr/>
          <p:nvPr/>
        </p:nvSpPr>
        <p:spPr>
          <a:xfrm>
            <a:off x="19272230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691274BD-6858-0726-C7D4-515112BD1C1A}"/>
              </a:ext>
            </a:extLst>
          </p:cNvPr>
          <p:cNvSpPr txBox="1"/>
          <p:nvPr/>
        </p:nvSpPr>
        <p:spPr>
          <a:xfrm rot="10800000" flipV="1">
            <a:off x="19402259" y="10749157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Duy trì văn hóa số và tư duy đổi mới liên tục.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D09B9226-BBE4-74A5-A168-8976FD23E587}"/>
              </a:ext>
            </a:extLst>
          </p:cNvPr>
          <p:cNvSpPr txBox="1"/>
          <p:nvPr/>
        </p:nvSpPr>
        <p:spPr>
          <a:xfrm rot="10800000" flipV="1">
            <a:off x="19286084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Sustain Culture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EECD0F44-ED1A-8CC2-5FB9-D319F7DBD9C4}"/>
              </a:ext>
            </a:extLst>
          </p:cNvPr>
          <p:cNvSpPr/>
          <p:nvPr/>
        </p:nvSpPr>
        <p:spPr>
          <a:xfrm flipV="1">
            <a:off x="1752117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64556D4-52D5-2F1B-D139-8160C52E6E87}"/>
              </a:ext>
            </a:extLst>
          </p:cNvPr>
          <p:cNvSpPr txBox="1"/>
          <p:nvPr/>
        </p:nvSpPr>
        <p:spPr>
          <a:xfrm>
            <a:off x="1882146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Truyền cảm hứng về tầm nhìn chuyển đổi số.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B5F01399-5711-F773-7560-0A2C4F18A5CC}"/>
              </a:ext>
            </a:extLst>
          </p:cNvPr>
          <p:cNvSpPr txBox="1"/>
          <p:nvPr/>
        </p:nvSpPr>
        <p:spPr>
          <a:xfrm>
            <a:off x="1765970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1">
                    <a:lumMod val="25000"/>
                    <a:lumOff val="75000"/>
                  </a:schemeClr>
                </a:solidFill>
                <a:latin typeface="Gobold" panose="02000500000000000000" pitchFamily="2" charset="0"/>
              </a:rPr>
              <a:t>Inspire Vision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25000"/>
                  <a:lumOff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27" name="!!SlideOcean">
            <a:extLst>
              <a:ext uri="{FF2B5EF4-FFF2-40B4-BE49-F238E27FC236}">
                <a16:creationId xmlns:a16="http://schemas.microsoft.com/office/drawing/2014/main" id="{C38A07E6-323B-2EA6-637D-3C223BC7E1BA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28" name="!!SubTitle">
            <a:extLst>
              <a:ext uri="{FF2B5EF4-FFF2-40B4-BE49-F238E27FC236}">
                <a16:creationId xmlns:a16="http://schemas.microsoft.com/office/drawing/2014/main" id="{27D040A6-7DA8-1033-DD04-9D4ABF3DC9D0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29" name="!!MainTitle1">
            <a:extLst>
              <a:ext uri="{FF2B5EF4-FFF2-40B4-BE49-F238E27FC236}">
                <a16:creationId xmlns:a16="http://schemas.microsoft.com/office/drawing/2014/main" id="{A732C41E-941A-AE55-30B5-C0A64A66AB25}"/>
              </a:ext>
            </a:extLst>
          </p:cNvPr>
          <p:cNvSpPr txBox="1"/>
          <p:nvPr/>
        </p:nvSpPr>
        <p:spPr>
          <a:xfrm>
            <a:off x="4803564" y="1090280"/>
            <a:ext cx="1477693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Digital</a:t>
            </a:r>
            <a:r>
              <a:rPr kumimoji="0" lang="en-US" sz="8800" b="1" i="0" u="none" strike="noStrike" kern="1200" cap="none" spc="0" normalizeH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Innovation Journey</a:t>
            </a:r>
          </a:p>
        </p:txBody>
      </p:sp>
      <p:grpSp>
        <p:nvGrpSpPr>
          <p:cNvPr id="130" name="Group 4">
            <a:extLst>
              <a:ext uri="{FF2B5EF4-FFF2-40B4-BE49-F238E27FC236}">
                <a16:creationId xmlns:a16="http://schemas.microsoft.com/office/drawing/2014/main" id="{BC632FA2-CC74-C84C-BFA9-2971327A1009}"/>
              </a:ext>
            </a:extLst>
          </p:cNvPr>
          <p:cNvGrpSpPr>
            <a:grpSpLocks/>
          </p:cNvGrpSpPr>
          <p:nvPr/>
        </p:nvGrpSpPr>
        <p:grpSpPr bwMode="auto">
          <a:xfrm>
            <a:off x="15974828" y="7944079"/>
            <a:ext cx="822796" cy="523790"/>
            <a:chOff x="3651250" y="1906588"/>
            <a:chExt cx="615950" cy="392112"/>
          </a:xfrm>
          <a:solidFill>
            <a:schemeClr val="bg1">
              <a:lumMod val="95000"/>
            </a:schemeClr>
          </a:solidFill>
        </p:grpSpPr>
        <p:sp>
          <p:nvSpPr>
            <p:cNvPr id="131" name="Freeform 22">
              <a:extLst>
                <a:ext uri="{FF2B5EF4-FFF2-40B4-BE49-F238E27FC236}">
                  <a16:creationId xmlns:a16="http://schemas.microsoft.com/office/drawing/2014/main" id="{C720EE15-B34A-8619-221F-3BE8D9E5B8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5088" y="1941513"/>
              <a:ext cx="168275" cy="322262"/>
            </a:xfrm>
            <a:custGeom>
              <a:avLst/>
              <a:gdLst>
                <a:gd name="T0" fmla="*/ 2147483646 w 468"/>
                <a:gd name="T1" fmla="*/ 2147483646 h 894"/>
                <a:gd name="T2" fmla="*/ 2147483646 w 468"/>
                <a:gd name="T3" fmla="*/ 2147483646 h 894"/>
                <a:gd name="T4" fmla="*/ 2147483646 w 468"/>
                <a:gd name="T5" fmla="*/ 0 h 894"/>
                <a:gd name="T6" fmla="*/ 0 w 468"/>
                <a:gd name="T7" fmla="*/ 2147483646 h 894"/>
                <a:gd name="T8" fmla="*/ 2147483646 w 468"/>
                <a:gd name="T9" fmla="*/ 2147483646 h 8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8" h="894">
                  <a:moveTo>
                    <a:pt x="233" y="893"/>
                  </a:moveTo>
                  <a:cubicBezTo>
                    <a:pt x="363" y="893"/>
                    <a:pt x="467" y="693"/>
                    <a:pt x="467" y="447"/>
                  </a:cubicBezTo>
                  <a:cubicBezTo>
                    <a:pt x="467" y="201"/>
                    <a:pt x="362" y="0"/>
                    <a:pt x="233" y="0"/>
                  </a:cubicBezTo>
                  <a:cubicBezTo>
                    <a:pt x="103" y="0"/>
                    <a:pt x="0" y="201"/>
                    <a:pt x="0" y="447"/>
                  </a:cubicBezTo>
                  <a:cubicBezTo>
                    <a:pt x="0" y="693"/>
                    <a:pt x="104" y="893"/>
                    <a:pt x="233" y="89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2" name="Freeform 23">
              <a:extLst>
                <a:ext uri="{FF2B5EF4-FFF2-40B4-BE49-F238E27FC236}">
                  <a16:creationId xmlns:a16="http://schemas.microsoft.com/office/drawing/2014/main" id="{86540D1F-5299-F287-EAB0-A1B41A8EDD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0500" y="1906588"/>
              <a:ext cx="266700" cy="392112"/>
            </a:xfrm>
            <a:custGeom>
              <a:avLst/>
              <a:gdLst>
                <a:gd name="T0" fmla="*/ 2147483646 w 740"/>
                <a:gd name="T1" fmla="*/ 2147483646 h 1087"/>
                <a:gd name="T2" fmla="*/ 0 w 740"/>
                <a:gd name="T3" fmla="*/ 2147483646 h 1087"/>
                <a:gd name="T4" fmla="*/ 2147483646 w 740"/>
                <a:gd name="T5" fmla="*/ 2147483646 h 1087"/>
                <a:gd name="T6" fmla="*/ 2147483646 w 740"/>
                <a:gd name="T7" fmla="*/ 2147483646 h 1087"/>
                <a:gd name="T8" fmla="*/ 2147483646 w 740"/>
                <a:gd name="T9" fmla="*/ 0 h 1087"/>
                <a:gd name="T10" fmla="*/ 0 w 740"/>
                <a:gd name="T11" fmla="*/ 1783755365 h 1087"/>
                <a:gd name="T12" fmla="*/ 2147483646 w 740"/>
                <a:gd name="T13" fmla="*/ 2147483646 h 1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40" h="1087">
                  <a:moveTo>
                    <a:pt x="236" y="543"/>
                  </a:moveTo>
                  <a:cubicBezTo>
                    <a:pt x="236" y="619"/>
                    <a:pt x="219" y="865"/>
                    <a:pt x="0" y="1048"/>
                  </a:cubicBezTo>
                  <a:cubicBezTo>
                    <a:pt x="61" y="1071"/>
                    <a:pt x="127" y="1086"/>
                    <a:pt x="196" y="1086"/>
                  </a:cubicBezTo>
                  <a:cubicBezTo>
                    <a:pt x="495" y="1086"/>
                    <a:pt x="739" y="842"/>
                    <a:pt x="739" y="543"/>
                  </a:cubicBezTo>
                  <a:cubicBezTo>
                    <a:pt x="739" y="243"/>
                    <a:pt x="495" y="0"/>
                    <a:pt x="196" y="0"/>
                  </a:cubicBezTo>
                  <a:cubicBezTo>
                    <a:pt x="125" y="0"/>
                    <a:pt x="59" y="15"/>
                    <a:pt x="0" y="38"/>
                  </a:cubicBezTo>
                  <a:cubicBezTo>
                    <a:pt x="219" y="221"/>
                    <a:pt x="236" y="469"/>
                    <a:pt x="236" y="5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3" name="Freeform 24">
              <a:extLst>
                <a:ext uri="{FF2B5EF4-FFF2-40B4-BE49-F238E27FC236}">
                  <a16:creationId xmlns:a16="http://schemas.microsoft.com/office/drawing/2014/main" id="{8F4A12DF-F1DB-6A0A-4BAD-15526568DE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1250" y="1906588"/>
              <a:ext cx="266700" cy="392112"/>
            </a:xfrm>
            <a:custGeom>
              <a:avLst/>
              <a:gdLst>
                <a:gd name="T0" fmla="*/ 2147483646 w 742"/>
                <a:gd name="T1" fmla="*/ 2147483646 h 1087"/>
                <a:gd name="T2" fmla="*/ 2147483646 w 742"/>
                <a:gd name="T3" fmla="*/ 2147483646 h 1087"/>
                <a:gd name="T4" fmla="*/ 2147483646 w 742"/>
                <a:gd name="T5" fmla="*/ 2147483646 h 1087"/>
                <a:gd name="T6" fmla="*/ 2147483646 w 742"/>
                <a:gd name="T7" fmla="*/ 2147483646 h 1087"/>
                <a:gd name="T8" fmla="*/ 2147483646 w 742"/>
                <a:gd name="T9" fmla="*/ 2147483646 h 1087"/>
                <a:gd name="T10" fmla="*/ 2147483646 w 742"/>
                <a:gd name="T11" fmla="*/ 2147483646 h 1087"/>
                <a:gd name="T12" fmla="*/ 2147483646 w 742"/>
                <a:gd name="T13" fmla="*/ 2147483646 h 1087"/>
                <a:gd name="T14" fmla="*/ 2147483646 w 742"/>
                <a:gd name="T15" fmla="*/ 1783755365 h 1087"/>
                <a:gd name="T16" fmla="*/ 2147483646 w 742"/>
                <a:gd name="T17" fmla="*/ 0 h 1087"/>
                <a:gd name="T18" fmla="*/ 139269877 w 742"/>
                <a:gd name="T19" fmla="*/ 2147483646 h 1087"/>
                <a:gd name="T20" fmla="*/ 2147483646 w 742"/>
                <a:gd name="T21" fmla="*/ 2147483646 h 10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42" h="1087">
                  <a:moveTo>
                    <a:pt x="546" y="1086"/>
                  </a:moveTo>
                  <a:cubicBezTo>
                    <a:pt x="617" y="1086"/>
                    <a:pt x="683" y="1071"/>
                    <a:pt x="741" y="1048"/>
                  </a:cubicBezTo>
                  <a:cubicBezTo>
                    <a:pt x="693" y="1008"/>
                    <a:pt x="655" y="964"/>
                    <a:pt x="624" y="921"/>
                  </a:cubicBezTo>
                  <a:cubicBezTo>
                    <a:pt x="599" y="926"/>
                    <a:pt x="571" y="932"/>
                    <a:pt x="543" y="932"/>
                  </a:cubicBezTo>
                  <a:cubicBezTo>
                    <a:pt x="327" y="932"/>
                    <a:pt x="155" y="756"/>
                    <a:pt x="155" y="543"/>
                  </a:cubicBezTo>
                  <a:cubicBezTo>
                    <a:pt x="155" y="328"/>
                    <a:pt x="330" y="155"/>
                    <a:pt x="543" y="155"/>
                  </a:cubicBezTo>
                  <a:cubicBezTo>
                    <a:pt x="571" y="155"/>
                    <a:pt x="599" y="160"/>
                    <a:pt x="624" y="165"/>
                  </a:cubicBezTo>
                  <a:cubicBezTo>
                    <a:pt x="655" y="122"/>
                    <a:pt x="693" y="79"/>
                    <a:pt x="741" y="38"/>
                  </a:cubicBezTo>
                  <a:cubicBezTo>
                    <a:pt x="680" y="16"/>
                    <a:pt x="614" y="0"/>
                    <a:pt x="546" y="0"/>
                  </a:cubicBezTo>
                  <a:cubicBezTo>
                    <a:pt x="246" y="0"/>
                    <a:pt x="3" y="244"/>
                    <a:pt x="3" y="543"/>
                  </a:cubicBezTo>
                  <a:cubicBezTo>
                    <a:pt x="0" y="843"/>
                    <a:pt x="244" y="1086"/>
                    <a:pt x="546" y="10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34" name="Freeform 84">
            <a:extLst>
              <a:ext uri="{FF2B5EF4-FFF2-40B4-BE49-F238E27FC236}">
                <a16:creationId xmlns:a16="http://schemas.microsoft.com/office/drawing/2014/main" id="{6E6BE96D-4FF7-825F-6316-6027D10B9A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0588" y="7905907"/>
            <a:ext cx="831282" cy="600136"/>
          </a:xfrm>
          <a:custGeom>
            <a:avLst/>
            <a:gdLst>
              <a:gd name="T0" fmla="*/ 82080805 w 1935"/>
              <a:gd name="T1" fmla="*/ 0 h 1397"/>
              <a:gd name="T2" fmla="*/ 82080805 w 1935"/>
              <a:gd name="T3" fmla="*/ 0 h 1397"/>
              <a:gd name="T4" fmla="*/ 0 w 1935"/>
              <a:gd name="T5" fmla="*/ 82110964 h 1397"/>
              <a:gd name="T6" fmla="*/ 82080805 w 1935"/>
              <a:gd name="T7" fmla="*/ 161674056 h 1397"/>
              <a:gd name="T8" fmla="*/ 161730565 w 1935"/>
              <a:gd name="T9" fmla="*/ 82110964 h 1397"/>
              <a:gd name="T10" fmla="*/ 82080805 w 1935"/>
              <a:gd name="T11" fmla="*/ 0 h 1397"/>
              <a:gd name="T12" fmla="*/ 82080805 w 1935"/>
              <a:gd name="T13" fmla="*/ 141754348 h 1397"/>
              <a:gd name="T14" fmla="*/ 82080805 w 1935"/>
              <a:gd name="T15" fmla="*/ 141754348 h 1397"/>
              <a:gd name="T16" fmla="*/ 19912520 w 1935"/>
              <a:gd name="T17" fmla="*/ 82110964 h 1397"/>
              <a:gd name="T18" fmla="*/ 82080805 w 1935"/>
              <a:gd name="T19" fmla="*/ 19919708 h 1397"/>
              <a:gd name="T20" fmla="*/ 141818366 w 1935"/>
              <a:gd name="T21" fmla="*/ 82110964 h 1397"/>
              <a:gd name="T22" fmla="*/ 82080805 w 1935"/>
              <a:gd name="T23" fmla="*/ 141754348 h 1397"/>
              <a:gd name="T24" fmla="*/ 161730565 w 1935"/>
              <a:gd name="T25" fmla="*/ 2432134 h 1397"/>
              <a:gd name="T26" fmla="*/ 161730565 w 1935"/>
              <a:gd name="T27" fmla="*/ 2432134 h 1397"/>
              <a:gd name="T28" fmla="*/ 161730565 w 1935"/>
              <a:gd name="T29" fmla="*/ 22351842 h 1397"/>
              <a:gd name="T30" fmla="*/ 203986651 w 1935"/>
              <a:gd name="T31" fmla="*/ 82110964 h 1397"/>
              <a:gd name="T32" fmla="*/ 161730565 w 1935"/>
              <a:gd name="T33" fmla="*/ 139322214 h 1397"/>
              <a:gd name="T34" fmla="*/ 161730565 w 1935"/>
              <a:gd name="T35" fmla="*/ 159241922 h 1397"/>
              <a:gd name="T36" fmla="*/ 223899171 w 1935"/>
              <a:gd name="T37" fmla="*/ 82110964 h 1397"/>
              <a:gd name="T38" fmla="*/ 161730565 w 1935"/>
              <a:gd name="T39" fmla="*/ 2432134 h 13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935" h="1397">
                <a:moveTo>
                  <a:pt x="709" y="0"/>
                </a:moveTo>
                <a:lnTo>
                  <a:pt x="709" y="0"/>
                </a:lnTo>
                <a:cubicBezTo>
                  <a:pt x="301" y="0"/>
                  <a:pt x="0" y="300"/>
                  <a:pt x="0" y="709"/>
                </a:cubicBezTo>
                <a:cubicBezTo>
                  <a:pt x="0" y="1095"/>
                  <a:pt x="301" y="1396"/>
                  <a:pt x="709" y="1396"/>
                </a:cubicBezTo>
                <a:cubicBezTo>
                  <a:pt x="1096" y="1396"/>
                  <a:pt x="1397" y="1095"/>
                  <a:pt x="1397" y="709"/>
                </a:cubicBezTo>
                <a:cubicBezTo>
                  <a:pt x="1397" y="300"/>
                  <a:pt x="1096" y="0"/>
                  <a:pt x="709" y="0"/>
                </a:cubicBezTo>
                <a:close/>
                <a:moveTo>
                  <a:pt x="709" y="1224"/>
                </a:moveTo>
                <a:lnTo>
                  <a:pt x="709" y="1224"/>
                </a:lnTo>
                <a:cubicBezTo>
                  <a:pt x="408" y="1224"/>
                  <a:pt x="172" y="988"/>
                  <a:pt x="172" y="709"/>
                </a:cubicBezTo>
                <a:cubicBezTo>
                  <a:pt x="172" y="408"/>
                  <a:pt x="408" y="172"/>
                  <a:pt x="709" y="172"/>
                </a:cubicBezTo>
                <a:cubicBezTo>
                  <a:pt x="989" y="172"/>
                  <a:pt x="1225" y="408"/>
                  <a:pt x="1225" y="709"/>
                </a:cubicBezTo>
                <a:cubicBezTo>
                  <a:pt x="1225" y="988"/>
                  <a:pt x="989" y="1224"/>
                  <a:pt x="709" y="1224"/>
                </a:cubicBezTo>
                <a:close/>
                <a:moveTo>
                  <a:pt x="1397" y="21"/>
                </a:moveTo>
                <a:lnTo>
                  <a:pt x="1397" y="21"/>
                </a:lnTo>
                <a:cubicBezTo>
                  <a:pt x="1397" y="193"/>
                  <a:pt x="1397" y="193"/>
                  <a:pt x="1397" y="193"/>
                </a:cubicBezTo>
                <a:cubicBezTo>
                  <a:pt x="1611" y="279"/>
                  <a:pt x="1762" y="472"/>
                  <a:pt x="1762" y="709"/>
                </a:cubicBezTo>
                <a:cubicBezTo>
                  <a:pt x="1762" y="923"/>
                  <a:pt x="1611" y="1117"/>
                  <a:pt x="1397" y="1203"/>
                </a:cubicBezTo>
                <a:cubicBezTo>
                  <a:pt x="1397" y="1375"/>
                  <a:pt x="1397" y="1375"/>
                  <a:pt x="1397" y="1375"/>
                </a:cubicBezTo>
                <a:cubicBezTo>
                  <a:pt x="1697" y="1310"/>
                  <a:pt x="1934" y="1031"/>
                  <a:pt x="1934" y="709"/>
                </a:cubicBezTo>
                <a:cubicBezTo>
                  <a:pt x="1934" y="365"/>
                  <a:pt x="1697" y="86"/>
                  <a:pt x="1397" y="21"/>
                </a:cubicBezTo>
                <a:close/>
              </a:path>
            </a:pathLst>
          </a:custGeom>
          <a:solidFill>
            <a:schemeClr val="bg1">
              <a:lumMod val="10000"/>
              <a:lumOff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35" name="Group 6">
            <a:extLst>
              <a:ext uri="{FF2B5EF4-FFF2-40B4-BE49-F238E27FC236}">
                <a16:creationId xmlns:a16="http://schemas.microsoft.com/office/drawing/2014/main" id="{485E4AEF-38AF-59DA-6F66-866B8B6B3DB8}"/>
              </a:ext>
            </a:extLst>
          </p:cNvPr>
          <p:cNvGrpSpPr>
            <a:grpSpLocks/>
          </p:cNvGrpSpPr>
          <p:nvPr/>
        </p:nvGrpSpPr>
        <p:grpSpPr bwMode="auto">
          <a:xfrm>
            <a:off x="13478247" y="7817902"/>
            <a:ext cx="759180" cy="776146"/>
            <a:chOff x="2318130" y="3512536"/>
            <a:chExt cx="567438" cy="581346"/>
          </a:xfrm>
          <a:solidFill>
            <a:schemeClr val="bg1">
              <a:lumMod val="95000"/>
            </a:schemeClr>
          </a:solidFill>
        </p:grpSpPr>
        <p:sp>
          <p:nvSpPr>
            <p:cNvPr id="136" name="Freeform 39">
              <a:extLst>
                <a:ext uri="{FF2B5EF4-FFF2-40B4-BE49-F238E27FC236}">
                  <a16:creationId xmlns:a16="http://schemas.microsoft.com/office/drawing/2014/main" id="{62D46CB5-A6D1-3476-F0C4-DBEE6E4F4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8130" y="3512536"/>
              <a:ext cx="485382" cy="553530"/>
            </a:xfrm>
            <a:custGeom>
              <a:avLst/>
              <a:gdLst>
                <a:gd name="T0" fmla="*/ 152310787 w 1537"/>
                <a:gd name="T1" fmla="*/ 44852015 h 1755"/>
                <a:gd name="T2" fmla="*/ 152310787 w 1537"/>
                <a:gd name="T3" fmla="*/ 44852015 h 1755"/>
                <a:gd name="T4" fmla="*/ 152310787 w 1537"/>
                <a:gd name="T5" fmla="*/ 109574969 h 1755"/>
                <a:gd name="T6" fmla="*/ 174850260 w 1537"/>
                <a:gd name="T7" fmla="*/ 119453666 h 1755"/>
                <a:gd name="T8" fmla="*/ 174850260 w 1537"/>
                <a:gd name="T9" fmla="*/ 44852015 h 1755"/>
                <a:gd name="T10" fmla="*/ 152310787 w 1537"/>
                <a:gd name="T11" fmla="*/ 24867217 h 1755"/>
                <a:gd name="T12" fmla="*/ 112354722 w 1537"/>
                <a:gd name="T13" fmla="*/ 24867217 h 1755"/>
                <a:gd name="T14" fmla="*/ 87424972 w 1537"/>
                <a:gd name="T15" fmla="*/ 0 h 1755"/>
                <a:gd name="T16" fmla="*/ 62381535 w 1537"/>
                <a:gd name="T17" fmla="*/ 24867217 h 1755"/>
                <a:gd name="T18" fmla="*/ 20034876 w 1537"/>
                <a:gd name="T19" fmla="*/ 24867217 h 1755"/>
                <a:gd name="T20" fmla="*/ 0 w 1537"/>
                <a:gd name="T21" fmla="*/ 44852015 h 1755"/>
                <a:gd name="T22" fmla="*/ 0 w 1537"/>
                <a:gd name="T23" fmla="*/ 84707752 h 1755"/>
                <a:gd name="T24" fmla="*/ 29938627 w 1537"/>
                <a:gd name="T25" fmla="*/ 112072951 h 1755"/>
                <a:gd name="T26" fmla="*/ 0 w 1537"/>
                <a:gd name="T27" fmla="*/ 139438150 h 1755"/>
                <a:gd name="T28" fmla="*/ 0 w 1537"/>
                <a:gd name="T29" fmla="*/ 176795905 h 1755"/>
                <a:gd name="T30" fmla="*/ 20034876 w 1537"/>
                <a:gd name="T31" fmla="*/ 199165140 h 1755"/>
                <a:gd name="T32" fmla="*/ 59876938 w 1537"/>
                <a:gd name="T33" fmla="*/ 199165140 h 1755"/>
                <a:gd name="T34" fmla="*/ 82416411 w 1537"/>
                <a:gd name="T35" fmla="*/ 169301645 h 1755"/>
                <a:gd name="T36" fmla="*/ 82416411 w 1537"/>
                <a:gd name="T37" fmla="*/ 146932410 h 1755"/>
                <a:gd name="T38" fmla="*/ 42460346 w 1537"/>
                <a:gd name="T39" fmla="*/ 176795905 h 1755"/>
                <a:gd name="T40" fmla="*/ 20034876 w 1537"/>
                <a:gd name="T41" fmla="*/ 176795905 h 1755"/>
                <a:gd name="T42" fmla="*/ 20034876 w 1537"/>
                <a:gd name="T43" fmla="*/ 156924966 h 1755"/>
                <a:gd name="T44" fmla="*/ 52364097 w 1537"/>
                <a:gd name="T45" fmla="*/ 112072951 h 1755"/>
                <a:gd name="T46" fmla="*/ 20034876 w 1537"/>
                <a:gd name="T47" fmla="*/ 67220936 h 1755"/>
                <a:gd name="T48" fmla="*/ 20034876 w 1537"/>
                <a:gd name="T49" fmla="*/ 44852015 h 1755"/>
                <a:gd name="T50" fmla="*/ 82416411 w 1537"/>
                <a:gd name="T51" fmla="*/ 44852015 h 1755"/>
                <a:gd name="T52" fmla="*/ 82416411 w 1537"/>
                <a:gd name="T53" fmla="*/ 24867217 h 1755"/>
                <a:gd name="T54" fmla="*/ 87424972 w 1537"/>
                <a:gd name="T55" fmla="*/ 19870938 h 1755"/>
                <a:gd name="T56" fmla="*/ 92319846 w 1537"/>
                <a:gd name="T57" fmla="*/ 24867217 h 1755"/>
                <a:gd name="T58" fmla="*/ 92319846 w 1537"/>
                <a:gd name="T59" fmla="*/ 44852015 h 1755"/>
                <a:gd name="T60" fmla="*/ 152310787 w 1537"/>
                <a:gd name="T61" fmla="*/ 44852015 h 17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537" h="1755">
                  <a:moveTo>
                    <a:pt x="1338" y="395"/>
                  </a:moveTo>
                  <a:lnTo>
                    <a:pt x="1338" y="395"/>
                  </a:lnTo>
                  <a:cubicBezTo>
                    <a:pt x="1338" y="965"/>
                    <a:pt x="1338" y="965"/>
                    <a:pt x="1338" y="965"/>
                  </a:cubicBezTo>
                  <a:cubicBezTo>
                    <a:pt x="1536" y="1052"/>
                    <a:pt x="1536" y="1052"/>
                    <a:pt x="1536" y="1052"/>
                  </a:cubicBezTo>
                  <a:cubicBezTo>
                    <a:pt x="1536" y="395"/>
                    <a:pt x="1536" y="395"/>
                    <a:pt x="1536" y="395"/>
                  </a:cubicBezTo>
                  <a:cubicBezTo>
                    <a:pt x="1536" y="307"/>
                    <a:pt x="1448" y="219"/>
                    <a:pt x="1338" y="219"/>
                  </a:cubicBezTo>
                  <a:cubicBezTo>
                    <a:pt x="987" y="219"/>
                    <a:pt x="987" y="219"/>
                    <a:pt x="987" y="219"/>
                  </a:cubicBezTo>
                  <a:cubicBezTo>
                    <a:pt x="987" y="88"/>
                    <a:pt x="877" y="0"/>
                    <a:pt x="768" y="0"/>
                  </a:cubicBezTo>
                  <a:cubicBezTo>
                    <a:pt x="636" y="0"/>
                    <a:pt x="548" y="88"/>
                    <a:pt x="548" y="219"/>
                  </a:cubicBezTo>
                  <a:cubicBezTo>
                    <a:pt x="176" y="219"/>
                    <a:pt x="176" y="219"/>
                    <a:pt x="176" y="219"/>
                  </a:cubicBezTo>
                  <a:cubicBezTo>
                    <a:pt x="88" y="219"/>
                    <a:pt x="0" y="307"/>
                    <a:pt x="0" y="395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241" y="746"/>
                    <a:pt x="263" y="943"/>
                    <a:pt x="263" y="987"/>
                  </a:cubicBezTo>
                  <a:cubicBezTo>
                    <a:pt x="263" y="1031"/>
                    <a:pt x="241" y="1228"/>
                    <a:pt x="0" y="1228"/>
                  </a:cubicBezTo>
                  <a:cubicBezTo>
                    <a:pt x="0" y="1557"/>
                    <a:pt x="0" y="1557"/>
                    <a:pt x="0" y="1557"/>
                  </a:cubicBezTo>
                  <a:cubicBezTo>
                    <a:pt x="0" y="1667"/>
                    <a:pt x="88" y="1754"/>
                    <a:pt x="176" y="1754"/>
                  </a:cubicBezTo>
                  <a:cubicBezTo>
                    <a:pt x="526" y="1754"/>
                    <a:pt x="526" y="1754"/>
                    <a:pt x="526" y="1754"/>
                  </a:cubicBezTo>
                  <a:cubicBezTo>
                    <a:pt x="526" y="1557"/>
                    <a:pt x="636" y="1491"/>
                    <a:pt x="724" y="1491"/>
                  </a:cubicBezTo>
                  <a:cubicBezTo>
                    <a:pt x="724" y="1294"/>
                    <a:pt x="724" y="1294"/>
                    <a:pt x="724" y="1294"/>
                  </a:cubicBezTo>
                  <a:cubicBezTo>
                    <a:pt x="592" y="1316"/>
                    <a:pt x="439" y="1382"/>
                    <a:pt x="373" y="1557"/>
                  </a:cubicBezTo>
                  <a:cubicBezTo>
                    <a:pt x="176" y="1557"/>
                    <a:pt x="176" y="1557"/>
                    <a:pt x="176" y="1557"/>
                  </a:cubicBezTo>
                  <a:cubicBezTo>
                    <a:pt x="176" y="1382"/>
                    <a:pt x="176" y="1382"/>
                    <a:pt x="176" y="1382"/>
                  </a:cubicBezTo>
                  <a:cubicBezTo>
                    <a:pt x="373" y="1294"/>
                    <a:pt x="460" y="1118"/>
                    <a:pt x="460" y="987"/>
                  </a:cubicBezTo>
                  <a:cubicBezTo>
                    <a:pt x="460" y="855"/>
                    <a:pt x="373" y="658"/>
                    <a:pt x="176" y="592"/>
                  </a:cubicBezTo>
                  <a:cubicBezTo>
                    <a:pt x="176" y="395"/>
                    <a:pt x="176" y="395"/>
                    <a:pt x="176" y="395"/>
                  </a:cubicBezTo>
                  <a:cubicBezTo>
                    <a:pt x="724" y="395"/>
                    <a:pt x="724" y="395"/>
                    <a:pt x="724" y="395"/>
                  </a:cubicBezTo>
                  <a:cubicBezTo>
                    <a:pt x="724" y="219"/>
                    <a:pt x="724" y="219"/>
                    <a:pt x="724" y="219"/>
                  </a:cubicBezTo>
                  <a:cubicBezTo>
                    <a:pt x="724" y="197"/>
                    <a:pt x="746" y="175"/>
                    <a:pt x="768" y="175"/>
                  </a:cubicBezTo>
                  <a:cubicBezTo>
                    <a:pt x="790" y="175"/>
                    <a:pt x="811" y="197"/>
                    <a:pt x="811" y="219"/>
                  </a:cubicBezTo>
                  <a:cubicBezTo>
                    <a:pt x="811" y="395"/>
                    <a:pt x="811" y="395"/>
                    <a:pt x="811" y="395"/>
                  </a:cubicBezTo>
                  <a:lnTo>
                    <a:pt x="1338" y="39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7" name="Freeform 40">
              <a:extLst>
                <a:ext uri="{FF2B5EF4-FFF2-40B4-BE49-F238E27FC236}">
                  <a16:creationId xmlns:a16="http://schemas.microsoft.com/office/drawing/2014/main" id="{5A4965B8-5A47-06A7-6C34-DFBB583793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1849" y="3810163"/>
              <a:ext cx="283719" cy="283719"/>
            </a:xfrm>
            <a:custGeom>
              <a:avLst/>
              <a:gdLst>
                <a:gd name="T0" fmla="*/ 0 w 901"/>
                <a:gd name="T1" fmla="*/ 0 h 900"/>
                <a:gd name="T2" fmla="*/ 0 w 901"/>
                <a:gd name="T3" fmla="*/ 39815863 h 900"/>
                <a:gd name="T4" fmla="*/ 39727273 w 901"/>
                <a:gd name="T5" fmla="*/ 49798044 h 900"/>
                <a:gd name="T6" fmla="*/ 0 w 901"/>
                <a:gd name="T7" fmla="*/ 59666736 h 900"/>
                <a:gd name="T8" fmla="*/ 0 w 901"/>
                <a:gd name="T9" fmla="*/ 101978066 h 900"/>
                <a:gd name="T10" fmla="*/ 101865198 w 901"/>
                <a:gd name="T11" fmla="*/ 49798044 h 900"/>
                <a:gd name="T12" fmla="*/ 0 w 901"/>
                <a:gd name="T13" fmla="*/ 0 h 9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01" h="900">
                  <a:moveTo>
                    <a:pt x="0" y="0"/>
                  </a:moveTo>
                  <a:lnTo>
                    <a:pt x="0" y="351"/>
                  </a:lnTo>
                  <a:lnTo>
                    <a:pt x="351" y="439"/>
                  </a:lnTo>
                  <a:lnTo>
                    <a:pt x="0" y="526"/>
                  </a:lnTo>
                  <a:lnTo>
                    <a:pt x="0" y="899"/>
                  </a:lnTo>
                  <a:lnTo>
                    <a:pt x="900" y="43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38" name="Freeform 59">
            <a:extLst>
              <a:ext uri="{FF2B5EF4-FFF2-40B4-BE49-F238E27FC236}">
                <a16:creationId xmlns:a16="http://schemas.microsoft.com/office/drawing/2014/main" id="{9780E280-CFEF-A56E-DF5E-74DDA34651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46751" y="7822143"/>
            <a:ext cx="759180" cy="767662"/>
          </a:xfrm>
          <a:custGeom>
            <a:avLst/>
            <a:gdLst>
              <a:gd name="T0" fmla="*/ 290714 w 1754"/>
              <a:gd name="T1" fmla="*/ 159281 h 1776"/>
              <a:gd name="T2" fmla="*/ 290714 w 1754"/>
              <a:gd name="T3" fmla="*/ 159281 h 1776"/>
              <a:gd name="T4" fmla="*/ 415353 w 1754"/>
              <a:gd name="T5" fmla="*/ 283922 h 1776"/>
              <a:gd name="T6" fmla="*/ 290714 w 1754"/>
              <a:gd name="T7" fmla="*/ 408563 h 1776"/>
              <a:gd name="T8" fmla="*/ 166076 w 1754"/>
              <a:gd name="T9" fmla="*/ 283922 h 1776"/>
              <a:gd name="T10" fmla="*/ 290714 w 1754"/>
              <a:gd name="T11" fmla="*/ 159281 h 1776"/>
              <a:gd name="T12" fmla="*/ 290714 w 1754"/>
              <a:gd name="T13" fmla="*/ 491764 h 1776"/>
              <a:gd name="T14" fmla="*/ 290714 w 1754"/>
              <a:gd name="T15" fmla="*/ 491764 h 1776"/>
              <a:gd name="T16" fmla="*/ 82876 w 1754"/>
              <a:gd name="T17" fmla="*/ 283922 h 1776"/>
              <a:gd name="T18" fmla="*/ 290714 w 1754"/>
              <a:gd name="T19" fmla="*/ 83202 h 1776"/>
              <a:gd name="T20" fmla="*/ 456791 w 1754"/>
              <a:gd name="T21" fmla="*/ 249281 h 1776"/>
              <a:gd name="T22" fmla="*/ 456791 w 1754"/>
              <a:gd name="T23" fmla="*/ 152483 h 1776"/>
              <a:gd name="T24" fmla="*/ 325354 w 1754"/>
              <a:gd name="T25" fmla="*/ 20719 h 1776"/>
              <a:gd name="T26" fmla="*/ 249276 w 1754"/>
              <a:gd name="T27" fmla="*/ 20719 h 1776"/>
              <a:gd name="T28" fmla="*/ 20719 w 1754"/>
              <a:gd name="T29" fmla="*/ 249281 h 1776"/>
              <a:gd name="T30" fmla="*/ 20719 w 1754"/>
              <a:gd name="T31" fmla="*/ 325361 h 1776"/>
              <a:gd name="T32" fmla="*/ 249276 w 1754"/>
              <a:gd name="T33" fmla="*/ 553923 h 1776"/>
              <a:gd name="T34" fmla="*/ 325354 w 1754"/>
              <a:gd name="T35" fmla="*/ 553923 h 1776"/>
              <a:gd name="T36" fmla="*/ 456791 w 1754"/>
              <a:gd name="T37" fmla="*/ 422160 h 1776"/>
              <a:gd name="T38" fmla="*/ 456791 w 1754"/>
              <a:gd name="T39" fmla="*/ 318562 h 1776"/>
              <a:gd name="T40" fmla="*/ 290714 w 1754"/>
              <a:gd name="T41" fmla="*/ 491764 h 1776"/>
              <a:gd name="T42" fmla="*/ 512150 w 1754"/>
              <a:gd name="T43" fmla="*/ 512484 h 1776"/>
              <a:gd name="T44" fmla="*/ 512150 w 1754"/>
              <a:gd name="T45" fmla="*/ 512484 h 1776"/>
              <a:gd name="T46" fmla="*/ 567508 w 1754"/>
              <a:gd name="T47" fmla="*/ 512484 h 1776"/>
              <a:gd name="T48" fmla="*/ 567508 w 1754"/>
              <a:gd name="T49" fmla="*/ 567844 h 1776"/>
              <a:gd name="T50" fmla="*/ 512150 w 1754"/>
              <a:gd name="T51" fmla="*/ 567844 h 1776"/>
              <a:gd name="T52" fmla="*/ 512150 w 1754"/>
              <a:gd name="T53" fmla="*/ 512484 h 1776"/>
              <a:gd name="T54" fmla="*/ 567508 w 1754"/>
              <a:gd name="T55" fmla="*/ 228562 h 1776"/>
              <a:gd name="T56" fmla="*/ 567508 w 1754"/>
              <a:gd name="T57" fmla="*/ 228562 h 1776"/>
              <a:gd name="T58" fmla="*/ 512150 w 1754"/>
              <a:gd name="T59" fmla="*/ 228562 h 1776"/>
              <a:gd name="T60" fmla="*/ 512150 w 1754"/>
              <a:gd name="T61" fmla="*/ 457124 h 1776"/>
              <a:gd name="T62" fmla="*/ 567508 w 1754"/>
              <a:gd name="T63" fmla="*/ 457124 h 1776"/>
              <a:gd name="T64" fmla="*/ 567508 w 1754"/>
              <a:gd name="T65" fmla="*/ 228562 h 177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54" h="1776">
                <a:moveTo>
                  <a:pt x="898" y="492"/>
                </a:moveTo>
                <a:lnTo>
                  <a:pt x="898" y="492"/>
                </a:lnTo>
                <a:cubicBezTo>
                  <a:pt x="1283" y="877"/>
                  <a:pt x="1283" y="877"/>
                  <a:pt x="1283" y="877"/>
                </a:cubicBezTo>
                <a:cubicBezTo>
                  <a:pt x="898" y="1262"/>
                  <a:pt x="898" y="1262"/>
                  <a:pt x="898" y="1262"/>
                </a:cubicBezTo>
                <a:cubicBezTo>
                  <a:pt x="513" y="877"/>
                  <a:pt x="513" y="877"/>
                  <a:pt x="513" y="877"/>
                </a:cubicBezTo>
                <a:lnTo>
                  <a:pt x="898" y="492"/>
                </a:lnTo>
                <a:close/>
                <a:moveTo>
                  <a:pt x="898" y="1519"/>
                </a:moveTo>
                <a:lnTo>
                  <a:pt x="898" y="1519"/>
                </a:lnTo>
                <a:cubicBezTo>
                  <a:pt x="256" y="877"/>
                  <a:pt x="256" y="877"/>
                  <a:pt x="256" y="877"/>
                </a:cubicBezTo>
                <a:cubicBezTo>
                  <a:pt x="898" y="257"/>
                  <a:pt x="898" y="257"/>
                  <a:pt x="898" y="257"/>
                </a:cubicBezTo>
                <a:cubicBezTo>
                  <a:pt x="1411" y="770"/>
                  <a:pt x="1411" y="770"/>
                  <a:pt x="1411" y="770"/>
                </a:cubicBezTo>
                <a:cubicBezTo>
                  <a:pt x="1411" y="471"/>
                  <a:pt x="1411" y="471"/>
                  <a:pt x="1411" y="471"/>
                </a:cubicBezTo>
                <a:cubicBezTo>
                  <a:pt x="1005" y="64"/>
                  <a:pt x="1005" y="64"/>
                  <a:pt x="1005" y="64"/>
                </a:cubicBezTo>
                <a:cubicBezTo>
                  <a:pt x="941" y="0"/>
                  <a:pt x="834" y="0"/>
                  <a:pt x="770" y="64"/>
                </a:cubicBezTo>
                <a:cubicBezTo>
                  <a:pt x="64" y="770"/>
                  <a:pt x="64" y="770"/>
                  <a:pt x="64" y="770"/>
                </a:cubicBezTo>
                <a:cubicBezTo>
                  <a:pt x="0" y="834"/>
                  <a:pt x="0" y="941"/>
                  <a:pt x="64" y="1005"/>
                </a:cubicBezTo>
                <a:cubicBezTo>
                  <a:pt x="770" y="1711"/>
                  <a:pt x="770" y="1711"/>
                  <a:pt x="770" y="1711"/>
                </a:cubicBezTo>
                <a:cubicBezTo>
                  <a:pt x="834" y="1775"/>
                  <a:pt x="941" y="1775"/>
                  <a:pt x="1005" y="1711"/>
                </a:cubicBezTo>
                <a:cubicBezTo>
                  <a:pt x="1411" y="1304"/>
                  <a:pt x="1411" y="1304"/>
                  <a:pt x="1411" y="1304"/>
                </a:cubicBezTo>
                <a:cubicBezTo>
                  <a:pt x="1411" y="984"/>
                  <a:pt x="1411" y="984"/>
                  <a:pt x="1411" y="984"/>
                </a:cubicBezTo>
                <a:lnTo>
                  <a:pt x="898" y="1519"/>
                </a:lnTo>
                <a:close/>
                <a:moveTo>
                  <a:pt x="1582" y="1583"/>
                </a:moveTo>
                <a:lnTo>
                  <a:pt x="1582" y="1583"/>
                </a:lnTo>
                <a:cubicBezTo>
                  <a:pt x="1753" y="1583"/>
                  <a:pt x="1753" y="1583"/>
                  <a:pt x="1753" y="1583"/>
                </a:cubicBezTo>
                <a:cubicBezTo>
                  <a:pt x="1753" y="1754"/>
                  <a:pt x="1753" y="1754"/>
                  <a:pt x="1753" y="1754"/>
                </a:cubicBezTo>
                <a:cubicBezTo>
                  <a:pt x="1582" y="1754"/>
                  <a:pt x="1582" y="1754"/>
                  <a:pt x="1582" y="1754"/>
                </a:cubicBezTo>
                <a:lnTo>
                  <a:pt x="1582" y="1583"/>
                </a:lnTo>
                <a:close/>
                <a:moveTo>
                  <a:pt x="1753" y="706"/>
                </a:moveTo>
                <a:lnTo>
                  <a:pt x="1753" y="706"/>
                </a:lnTo>
                <a:cubicBezTo>
                  <a:pt x="1582" y="706"/>
                  <a:pt x="1582" y="706"/>
                  <a:pt x="1582" y="706"/>
                </a:cubicBezTo>
                <a:cubicBezTo>
                  <a:pt x="1582" y="1412"/>
                  <a:pt x="1582" y="1412"/>
                  <a:pt x="1582" y="1412"/>
                </a:cubicBezTo>
                <a:cubicBezTo>
                  <a:pt x="1753" y="1412"/>
                  <a:pt x="1753" y="1412"/>
                  <a:pt x="1753" y="1412"/>
                </a:cubicBezTo>
                <a:lnTo>
                  <a:pt x="1753" y="70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9" name="Freeform 72">
            <a:extLst>
              <a:ext uri="{FF2B5EF4-FFF2-40B4-BE49-F238E27FC236}">
                <a16:creationId xmlns:a16="http://schemas.microsoft.com/office/drawing/2014/main" id="{98909BF9-9698-0AC3-154D-D697768275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823" y="7900606"/>
            <a:ext cx="757058" cy="610736"/>
          </a:xfrm>
          <a:custGeom>
            <a:avLst/>
            <a:gdLst>
              <a:gd name="T0" fmla="*/ 146868547 w 1746"/>
              <a:gd name="T1" fmla="*/ 72256845 h 1406"/>
              <a:gd name="T2" fmla="*/ 109536865 w 1746"/>
              <a:gd name="T3" fmla="*/ 37357951 h 1406"/>
              <a:gd name="T4" fmla="*/ 124516407 w 1746"/>
              <a:gd name="T5" fmla="*/ 22485261 h 1406"/>
              <a:gd name="T6" fmla="*/ 146868547 w 1746"/>
              <a:gd name="T7" fmla="*/ 44853146 h 1406"/>
              <a:gd name="T8" fmla="*/ 189231981 w 1746"/>
              <a:gd name="T9" fmla="*/ 0 h 1406"/>
              <a:gd name="T10" fmla="*/ 204211523 w 1746"/>
              <a:gd name="T11" fmla="*/ 14990066 h 1406"/>
              <a:gd name="T12" fmla="*/ 146868547 w 1746"/>
              <a:gd name="T13" fmla="*/ 72256845 h 1406"/>
              <a:gd name="T14" fmla="*/ 89642257 w 1746"/>
              <a:gd name="T15" fmla="*/ 32439513 h 1406"/>
              <a:gd name="T16" fmla="*/ 0 w 1746"/>
              <a:gd name="T17" fmla="*/ 32439513 h 1406"/>
              <a:gd name="T18" fmla="*/ 0 w 1746"/>
              <a:gd name="T19" fmla="*/ 52348016 h 1406"/>
              <a:gd name="T20" fmla="*/ 89642257 w 1746"/>
              <a:gd name="T21" fmla="*/ 52348016 h 1406"/>
              <a:gd name="T22" fmla="*/ 89642257 w 1746"/>
              <a:gd name="T23" fmla="*/ 32439513 h 1406"/>
              <a:gd name="T24" fmla="*/ 191689513 w 1746"/>
              <a:gd name="T25" fmla="*/ 97201162 h 1406"/>
              <a:gd name="T26" fmla="*/ 176827306 w 1746"/>
              <a:gd name="T27" fmla="*/ 82211097 h 1406"/>
              <a:gd name="T28" fmla="*/ 151900623 w 1746"/>
              <a:gd name="T29" fmla="*/ 109614795 h 1406"/>
              <a:gd name="T30" fmla="*/ 124516407 w 1746"/>
              <a:gd name="T31" fmla="*/ 82211097 h 1406"/>
              <a:gd name="T32" fmla="*/ 109536865 w 1746"/>
              <a:gd name="T33" fmla="*/ 97201162 h 1406"/>
              <a:gd name="T34" fmla="*/ 136921081 w 1746"/>
              <a:gd name="T35" fmla="*/ 124604861 h 1406"/>
              <a:gd name="T36" fmla="*/ 109536865 w 1746"/>
              <a:gd name="T37" fmla="*/ 149549504 h 1406"/>
              <a:gd name="T38" fmla="*/ 124516407 w 1746"/>
              <a:gd name="T39" fmla="*/ 164539570 h 1406"/>
              <a:gd name="T40" fmla="*/ 151900623 w 1746"/>
              <a:gd name="T41" fmla="*/ 137018819 h 1406"/>
              <a:gd name="T42" fmla="*/ 176827306 w 1746"/>
              <a:gd name="T43" fmla="*/ 164539570 h 1406"/>
              <a:gd name="T44" fmla="*/ 191689513 w 1746"/>
              <a:gd name="T45" fmla="*/ 149549504 h 1406"/>
              <a:gd name="T46" fmla="*/ 164422307 w 1746"/>
              <a:gd name="T47" fmla="*/ 124604861 h 1406"/>
              <a:gd name="T48" fmla="*/ 191689513 w 1746"/>
              <a:gd name="T49" fmla="*/ 97201162 h 1406"/>
              <a:gd name="T50" fmla="*/ 89642257 w 1746"/>
              <a:gd name="T51" fmla="*/ 114650610 h 1406"/>
              <a:gd name="T52" fmla="*/ 0 w 1746"/>
              <a:gd name="T53" fmla="*/ 114650610 h 1406"/>
              <a:gd name="T54" fmla="*/ 0 w 1746"/>
              <a:gd name="T55" fmla="*/ 134559438 h 1406"/>
              <a:gd name="T56" fmla="*/ 89642257 w 1746"/>
              <a:gd name="T57" fmla="*/ 134559438 h 1406"/>
              <a:gd name="T58" fmla="*/ 89642257 w 1746"/>
              <a:gd name="T59" fmla="*/ 114650610 h 1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746" h="1406">
                <a:moveTo>
                  <a:pt x="1255" y="617"/>
                </a:moveTo>
                <a:lnTo>
                  <a:pt x="936" y="319"/>
                </a:lnTo>
                <a:lnTo>
                  <a:pt x="1064" y="192"/>
                </a:lnTo>
                <a:lnTo>
                  <a:pt x="1255" y="383"/>
                </a:lnTo>
                <a:lnTo>
                  <a:pt x="1617" y="0"/>
                </a:lnTo>
                <a:lnTo>
                  <a:pt x="1745" y="128"/>
                </a:lnTo>
                <a:lnTo>
                  <a:pt x="1255" y="617"/>
                </a:lnTo>
                <a:close/>
                <a:moveTo>
                  <a:pt x="766" y="277"/>
                </a:moveTo>
                <a:lnTo>
                  <a:pt x="0" y="277"/>
                </a:lnTo>
                <a:lnTo>
                  <a:pt x="0" y="447"/>
                </a:lnTo>
                <a:lnTo>
                  <a:pt x="766" y="447"/>
                </a:lnTo>
                <a:lnTo>
                  <a:pt x="766" y="277"/>
                </a:lnTo>
                <a:close/>
                <a:moveTo>
                  <a:pt x="1638" y="830"/>
                </a:moveTo>
                <a:lnTo>
                  <a:pt x="1511" y="702"/>
                </a:lnTo>
                <a:lnTo>
                  <a:pt x="1298" y="936"/>
                </a:lnTo>
                <a:lnTo>
                  <a:pt x="1064" y="702"/>
                </a:lnTo>
                <a:lnTo>
                  <a:pt x="936" y="830"/>
                </a:lnTo>
                <a:lnTo>
                  <a:pt x="1170" y="1064"/>
                </a:lnTo>
                <a:lnTo>
                  <a:pt x="936" y="1277"/>
                </a:lnTo>
                <a:lnTo>
                  <a:pt x="1064" y="1405"/>
                </a:lnTo>
                <a:lnTo>
                  <a:pt x="1298" y="1170"/>
                </a:lnTo>
                <a:lnTo>
                  <a:pt x="1511" y="1405"/>
                </a:lnTo>
                <a:lnTo>
                  <a:pt x="1638" y="1277"/>
                </a:lnTo>
                <a:lnTo>
                  <a:pt x="1405" y="1064"/>
                </a:lnTo>
                <a:lnTo>
                  <a:pt x="1638" y="830"/>
                </a:lnTo>
                <a:close/>
                <a:moveTo>
                  <a:pt x="766" y="979"/>
                </a:moveTo>
                <a:lnTo>
                  <a:pt x="0" y="979"/>
                </a:lnTo>
                <a:lnTo>
                  <a:pt x="0" y="1149"/>
                </a:lnTo>
                <a:lnTo>
                  <a:pt x="766" y="1149"/>
                </a:lnTo>
                <a:lnTo>
                  <a:pt x="766" y="979"/>
                </a:lnTo>
                <a:close/>
              </a:path>
            </a:pathLst>
          </a:custGeom>
          <a:solidFill>
            <a:schemeClr val="bg1">
              <a:lumMod val="10000"/>
              <a:lumOff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 dirty="0"/>
          </a:p>
        </p:txBody>
      </p:sp>
      <p:sp>
        <p:nvSpPr>
          <p:cNvPr id="140" name="Freeform 30">
            <a:extLst>
              <a:ext uri="{FF2B5EF4-FFF2-40B4-BE49-F238E27FC236}">
                <a16:creationId xmlns:a16="http://schemas.microsoft.com/office/drawing/2014/main" id="{BC34D4FE-AFAA-BAED-8E94-C8F663DC7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0840" y="7869856"/>
            <a:ext cx="746458" cy="672236"/>
          </a:xfrm>
          <a:custGeom>
            <a:avLst/>
            <a:gdLst>
              <a:gd name="T0" fmla="*/ 2147483646 w 1554"/>
              <a:gd name="T1" fmla="*/ 2147483646 h 1399"/>
              <a:gd name="T2" fmla="*/ 2147483646 w 1554"/>
              <a:gd name="T3" fmla="*/ 0 h 1399"/>
              <a:gd name="T4" fmla="*/ 2147483646 w 1554"/>
              <a:gd name="T5" fmla="*/ 0 h 1399"/>
              <a:gd name="T6" fmla="*/ 2147483646 w 1554"/>
              <a:gd name="T7" fmla="*/ 2147483646 h 1399"/>
              <a:gd name="T8" fmla="*/ 0 w 1554"/>
              <a:gd name="T9" fmla="*/ 2147483646 h 1399"/>
              <a:gd name="T10" fmla="*/ 0 w 1554"/>
              <a:gd name="T11" fmla="*/ 2147483646 h 1399"/>
              <a:gd name="T12" fmla="*/ 2147483646 w 1554"/>
              <a:gd name="T13" fmla="*/ 2147483646 h 1399"/>
              <a:gd name="T14" fmla="*/ 2147483646 w 1554"/>
              <a:gd name="T15" fmla="*/ 2147483646 h 1399"/>
              <a:gd name="T16" fmla="*/ 2147483646 w 1554"/>
              <a:gd name="T17" fmla="*/ 2147483646 h 1399"/>
              <a:gd name="T18" fmla="*/ 2147483646 w 1554"/>
              <a:gd name="T19" fmla="*/ 2147483646 h 1399"/>
              <a:gd name="T20" fmla="*/ 2147483646 w 1554"/>
              <a:gd name="T21" fmla="*/ 2147483646 h 1399"/>
              <a:gd name="T22" fmla="*/ 2147483646 w 1554"/>
              <a:gd name="T23" fmla="*/ 2147483646 h 1399"/>
              <a:gd name="T24" fmla="*/ 2147483646 w 1554"/>
              <a:gd name="T25" fmla="*/ 2147483646 h 1399"/>
              <a:gd name="T26" fmla="*/ 2147483646 w 1554"/>
              <a:gd name="T27" fmla="*/ 2147483646 h 1399"/>
              <a:gd name="T28" fmla="*/ 2147483646 w 1554"/>
              <a:gd name="T29" fmla="*/ 2147483646 h 1399"/>
              <a:gd name="T30" fmla="*/ 2147483646 w 1554"/>
              <a:gd name="T31" fmla="*/ 2147483646 h 1399"/>
              <a:gd name="T32" fmla="*/ 2147483646 w 1554"/>
              <a:gd name="T33" fmla="*/ 2147483646 h 1399"/>
              <a:gd name="T34" fmla="*/ 2147483646 w 1554"/>
              <a:gd name="T35" fmla="*/ 2147483646 h 1399"/>
              <a:gd name="T36" fmla="*/ 2147483646 w 1554"/>
              <a:gd name="T37" fmla="*/ 2147483646 h 1399"/>
              <a:gd name="T38" fmla="*/ 2147483646 w 1554"/>
              <a:gd name="T39" fmla="*/ 2147483646 h 1399"/>
              <a:gd name="T40" fmla="*/ 2147483646 w 1554"/>
              <a:gd name="T41" fmla="*/ 2147483646 h 1399"/>
              <a:gd name="T42" fmla="*/ 2147483646 w 1554"/>
              <a:gd name="T43" fmla="*/ 2147483646 h 1399"/>
              <a:gd name="T44" fmla="*/ 2147483646 w 1554"/>
              <a:gd name="T45" fmla="*/ 2147483646 h 1399"/>
              <a:gd name="T46" fmla="*/ 2147483646 w 1554"/>
              <a:gd name="T47" fmla="*/ 2147483646 h 139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554" h="1399">
                <a:moveTo>
                  <a:pt x="1089" y="622"/>
                </a:moveTo>
                <a:lnTo>
                  <a:pt x="1089" y="0"/>
                </a:lnTo>
                <a:lnTo>
                  <a:pt x="467" y="0"/>
                </a:lnTo>
                <a:lnTo>
                  <a:pt x="467" y="467"/>
                </a:lnTo>
                <a:lnTo>
                  <a:pt x="0" y="467"/>
                </a:lnTo>
                <a:lnTo>
                  <a:pt x="0" y="1398"/>
                </a:lnTo>
                <a:lnTo>
                  <a:pt x="1553" y="1398"/>
                </a:lnTo>
                <a:lnTo>
                  <a:pt x="1553" y="622"/>
                </a:lnTo>
                <a:lnTo>
                  <a:pt x="1089" y="622"/>
                </a:lnTo>
                <a:close/>
                <a:moveTo>
                  <a:pt x="622" y="155"/>
                </a:moveTo>
                <a:lnTo>
                  <a:pt x="932" y="155"/>
                </a:lnTo>
                <a:lnTo>
                  <a:pt x="932" y="1243"/>
                </a:lnTo>
                <a:lnTo>
                  <a:pt x="622" y="1243"/>
                </a:lnTo>
                <a:lnTo>
                  <a:pt x="622" y="155"/>
                </a:lnTo>
                <a:close/>
                <a:moveTo>
                  <a:pt x="158" y="622"/>
                </a:moveTo>
                <a:lnTo>
                  <a:pt x="467" y="622"/>
                </a:lnTo>
                <a:lnTo>
                  <a:pt x="467" y="1243"/>
                </a:lnTo>
                <a:lnTo>
                  <a:pt x="158" y="1243"/>
                </a:lnTo>
                <a:lnTo>
                  <a:pt x="158" y="622"/>
                </a:lnTo>
                <a:close/>
                <a:moveTo>
                  <a:pt x="1401" y="1243"/>
                </a:moveTo>
                <a:lnTo>
                  <a:pt x="1091" y="1243"/>
                </a:lnTo>
                <a:lnTo>
                  <a:pt x="1091" y="776"/>
                </a:lnTo>
                <a:lnTo>
                  <a:pt x="1401" y="776"/>
                </a:lnTo>
                <a:lnTo>
                  <a:pt x="1401" y="124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41" name="Freeform 37">
            <a:extLst>
              <a:ext uri="{FF2B5EF4-FFF2-40B4-BE49-F238E27FC236}">
                <a16:creationId xmlns:a16="http://schemas.microsoft.com/office/drawing/2014/main" id="{1D8BB640-0825-8FF3-FA43-046C03A6F9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75374" y="7831686"/>
            <a:ext cx="684958" cy="748578"/>
          </a:xfrm>
          <a:custGeom>
            <a:avLst/>
            <a:gdLst>
              <a:gd name="T0" fmla="*/ 133414723 w 1602"/>
              <a:gd name="T1" fmla="*/ 21836570 h 1751"/>
              <a:gd name="T2" fmla="*/ 83102494 w 1602"/>
              <a:gd name="T3" fmla="*/ 8714017 h 1751"/>
              <a:gd name="T4" fmla="*/ 26232213 w 1602"/>
              <a:gd name="T5" fmla="*/ 19683669 h 1751"/>
              <a:gd name="T6" fmla="*/ 83102494 w 1602"/>
              <a:gd name="T7" fmla="*/ 0 h 1751"/>
              <a:gd name="T8" fmla="*/ 137820900 w 1602"/>
              <a:gd name="T9" fmla="*/ 19683669 h 1751"/>
              <a:gd name="T10" fmla="*/ 6558053 w 1602"/>
              <a:gd name="T11" fmla="*/ 70020017 h 1751"/>
              <a:gd name="T12" fmla="*/ 4406177 w 1602"/>
              <a:gd name="T13" fmla="*/ 67764703 h 1751"/>
              <a:gd name="T14" fmla="*/ 34941822 w 1602"/>
              <a:gd name="T15" fmla="*/ 32805901 h 1751"/>
              <a:gd name="T16" fmla="*/ 161901236 w 1602"/>
              <a:gd name="T17" fmla="*/ 61305999 h 1751"/>
              <a:gd name="T18" fmla="*/ 155240759 w 1602"/>
              <a:gd name="T19" fmla="*/ 67764703 h 1751"/>
              <a:gd name="T20" fmla="*/ 39347999 w 1602"/>
              <a:gd name="T21" fmla="*/ 41519918 h 1751"/>
              <a:gd name="T22" fmla="*/ 6558053 w 1602"/>
              <a:gd name="T23" fmla="*/ 70020017 h 1751"/>
              <a:gd name="T24" fmla="*/ 61174034 w 1602"/>
              <a:gd name="T25" fmla="*/ 177254469 h 1751"/>
              <a:gd name="T26" fmla="*/ 41602620 w 1602"/>
              <a:gd name="T27" fmla="*/ 153162585 h 1751"/>
              <a:gd name="T28" fmla="*/ 83102494 w 1602"/>
              <a:gd name="T29" fmla="*/ 65611802 h 1751"/>
              <a:gd name="T30" fmla="*/ 129008546 w 1602"/>
              <a:gd name="T31" fmla="*/ 118101371 h 1751"/>
              <a:gd name="T32" fmla="*/ 83102494 w 1602"/>
              <a:gd name="T33" fmla="*/ 74325819 h 1751"/>
              <a:gd name="T34" fmla="*/ 48160353 w 1602"/>
              <a:gd name="T35" fmla="*/ 148754371 h 1751"/>
              <a:gd name="T36" fmla="*/ 65580211 w 1602"/>
              <a:gd name="T37" fmla="*/ 174998835 h 1751"/>
              <a:gd name="T38" fmla="*/ 126856670 w 1602"/>
              <a:gd name="T39" fmla="*/ 161876603 h 1751"/>
              <a:gd name="T40" fmla="*/ 98472901 w 1602"/>
              <a:gd name="T41" fmla="*/ 153162585 h 1751"/>
              <a:gd name="T42" fmla="*/ 80950618 w 1602"/>
              <a:gd name="T43" fmla="*/ 109387034 h 1751"/>
              <a:gd name="T44" fmla="*/ 102776654 w 1602"/>
              <a:gd name="T45" fmla="*/ 144345836 h 1751"/>
              <a:gd name="T46" fmla="*/ 135566599 w 1602"/>
              <a:gd name="T47" fmla="*/ 151009684 h 1751"/>
              <a:gd name="T48" fmla="*/ 137820900 w 1602"/>
              <a:gd name="T49" fmla="*/ 159723702 h 1751"/>
              <a:gd name="T50" fmla="*/ 109334707 w 1602"/>
              <a:gd name="T51" fmla="*/ 179407370 h 1751"/>
              <a:gd name="T52" fmla="*/ 107182831 w 1602"/>
              <a:gd name="T53" fmla="*/ 179407370 h 1751"/>
              <a:gd name="T54" fmla="*/ 54718406 w 1602"/>
              <a:gd name="T55" fmla="*/ 113795568 h 1751"/>
              <a:gd name="T56" fmla="*/ 109334707 w 1602"/>
              <a:gd name="T57" fmla="*/ 113795568 h 1751"/>
              <a:gd name="T58" fmla="*/ 146530829 w 1602"/>
              <a:gd name="T59" fmla="*/ 113795568 h 1751"/>
              <a:gd name="T60" fmla="*/ 21928460 w 1602"/>
              <a:gd name="T61" fmla="*/ 87550784 h 1751"/>
              <a:gd name="T62" fmla="*/ 24080336 w 1602"/>
              <a:gd name="T63" fmla="*/ 146498737 h 1751"/>
              <a:gd name="T64" fmla="*/ 15267982 w 1602"/>
              <a:gd name="T65" fmla="*/ 148754371 h 1751"/>
              <a:gd name="T66" fmla="*/ 15267982 w 1602"/>
              <a:gd name="T67" fmla="*/ 85295470 h 1751"/>
              <a:gd name="T68" fmla="*/ 155240759 w 1602"/>
              <a:gd name="T69" fmla="*/ 113795568 h 1751"/>
              <a:gd name="T70" fmla="*/ 100624778 w 1602"/>
              <a:gd name="T71" fmla="*/ 113795568 h 1751"/>
              <a:gd name="T72" fmla="*/ 63428335 w 1602"/>
              <a:gd name="T73" fmla="*/ 113795568 h 1751"/>
              <a:gd name="T74" fmla="*/ 109334707 w 1602"/>
              <a:gd name="T75" fmla="*/ 170590620 h 1751"/>
              <a:gd name="T76" fmla="*/ 109334707 w 1602"/>
              <a:gd name="T77" fmla="*/ 179407370 h 175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02" h="1751">
                <a:moveTo>
                  <a:pt x="1302" y="213"/>
                </a:moveTo>
                <a:lnTo>
                  <a:pt x="1302" y="213"/>
                </a:lnTo>
                <a:cubicBezTo>
                  <a:pt x="1302" y="213"/>
                  <a:pt x="1302" y="213"/>
                  <a:pt x="1280" y="213"/>
                </a:cubicBezTo>
                <a:cubicBezTo>
                  <a:pt x="1131" y="128"/>
                  <a:pt x="982" y="85"/>
                  <a:pt x="811" y="85"/>
                </a:cubicBezTo>
                <a:cubicBezTo>
                  <a:pt x="640" y="85"/>
                  <a:pt x="470" y="128"/>
                  <a:pt x="320" y="213"/>
                </a:cubicBezTo>
                <a:cubicBezTo>
                  <a:pt x="299" y="234"/>
                  <a:pt x="278" y="213"/>
                  <a:pt x="256" y="192"/>
                </a:cubicBezTo>
                <a:cubicBezTo>
                  <a:pt x="256" y="171"/>
                  <a:pt x="256" y="149"/>
                  <a:pt x="278" y="128"/>
                </a:cubicBezTo>
                <a:cubicBezTo>
                  <a:pt x="449" y="42"/>
                  <a:pt x="619" y="0"/>
                  <a:pt x="811" y="0"/>
                </a:cubicBezTo>
                <a:cubicBezTo>
                  <a:pt x="982" y="0"/>
                  <a:pt x="1153" y="42"/>
                  <a:pt x="1323" y="128"/>
                </a:cubicBezTo>
                <a:cubicBezTo>
                  <a:pt x="1345" y="149"/>
                  <a:pt x="1366" y="171"/>
                  <a:pt x="1345" y="192"/>
                </a:cubicBezTo>
                <a:cubicBezTo>
                  <a:pt x="1345" y="213"/>
                  <a:pt x="1323" y="213"/>
                  <a:pt x="1302" y="213"/>
                </a:cubicBezTo>
                <a:close/>
                <a:moveTo>
                  <a:pt x="64" y="683"/>
                </a:moveTo>
                <a:lnTo>
                  <a:pt x="64" y="683"/>
                </a:lnTo>
                <a:cubicBezTo>
                  <a:pt x="43" y="683"/>
                  <a:pt x="43" y="683"/>
                  <a:pt x="43" y="661"/>
                </a:cubicBezTo>
                <a:cubicBezTo>
                  <a:pt x="21" y="661"/>
                  <a:pt x="0" y="619"/>
                  <a:pt x="21" y="598"/>
                </a:cubicBezTo>
                <a:cubicBezTo>
                  <a:pt x="107" y="490"/>
                  <a:pt x="214" y="384"/>
                  <a:pt x="341" y="320"/>
                </a:cubicBezTo>
                <a:cubicBezTo>
                  <a:pt x="619" y="171"/>
                  <a:pt x="982" y="171"/>
                  <a:pt x="1259" y="320"/>
                </a:cubicBezTo>
                <a:cubicBezTo>
                  <a:pt x="1388" y="384"/>
                  <a:pt x="1494" y="490"/>
                  <a:pt x="1580" y="598"/>
                </a:cubicBezTo>
                <a:cubicBezTo>
                  <a:pt x="1601" y="619"/>
                  <a:pt x="1580" y="661"/>
                  <a:pt x="1580" y="661"/>
                </a:cubicBezTo>
                <a:cubicBezTo>
                  <a:pt x="1558" y="683"/>
                  <a:pt x="1515" y="683"/>
                  <a:pt x="1515" y="661"/>
                </a:cubicBezTo>
                <a:cubicBezTo>
                  <a:pt x="1430" y="555"/>
                  <a:pt x="1323" y="469"/>
                  <a:pt x="1217" y="405"/>
                </a:cubicBezTo>
                <a:cubicBezTo>
                  <a:pt x="961" y="277"/>
                  <a:pt x="640" y="277"/>
                  <a:pt x="384" y="405"/>
                </a:cubicBezTo>
                <a:cubicBezTo>
                  <a:pt x="278" y="469"/>
                  <a:pt x="171" y="555"/>
                  <a:pt x="85" y="661"/>
                </a:cubicBezTo>
                <a:lnTo>
                  <a:pt x="64" y="683"/>
                </a:lnTo>
                <a:close/>
                <a:moveTo>
                  <a:pt x="597" y="1729"/>
                </a:moveTo>
                <a:lnTo>
                  <a:pt x="597" y="1729"/>
                </a:lnTo>
                <a:cubicBezTo>
                  <a:pt x="597" y="1729"/>
                  <a:pt x="576" y="1729"/>
                  <a:pt x="576" y="1707"/>
                </a:cubicBezTo>
                <a:cubicBezTo>
                  <a:pt x="491" y="1643"/>
                  <a:pt x="449" y="1600"/>
                  <a:pt x="406" y="1494"/>
                </a:cubicBezTo>
                <a:cubicBezTo>
                  <a:pt x="341" y="1387"/>
                  <a:pt x="299" y="1238"/>
                  <a:pt x="299" y="1110"/>
                </a:cubicBezTo>
                <a:cubicBezTo>
                  <a:pt x="299" y="854"/>
                  <a:pt x="534" y="640"/>
                  <a:pt x="811" y="640"/>
                </a:cubicBezTo>
                <a:cubicBezTo>
                  <a:pt x="1067" y="640"/>
                  <a:pt x="1302" y="854"/>
                  <a:pt x="1302" y="1110"/>
                </a:cubicBezTo>
                <a:cubicBezTo>
                  <a:pt x="1302" y="1131"/>
                  <a:pt x="1280" y="1152"/>
                  <a:pt x="1259" y="1152"/>
                </a:cubicBezTo>
                <a:cubicBezTo>
                  <a:pt x="1238" y="1152"/>
                  <a:pt x="1217" y="1131"/>
                  <a:pt x="1217" y="1110"/>
                </a:cubicBezTo>
                <a:cubicBezTo>
                  <a:pt x="1217" y="896"/>
                  <a:pt x="1024" y="725"/>
                  <a:pt x="811" y="725"/>
                </a:cubicBezTo>
                <a:cubicBezTo>
                  <a:pt x="576" y="725"/>
                  <a:pt x="406" y="896"/>
                  <a:pt x="406" y="1110"/>
                </a:cubicBezTo>
                <a:cubicBezTo>
                  <a:pt x="406" y="1238"/>
                  <a:pt x="427" y="1344"/>
                  <a:pt x="470" y="1451"/>
                </a:cubicBezTo>
                <a:cubicBezTo>
                  <a:pt x="534" y="1537"/>
                  <a:pt x="576" y="1579"/>
                  <a:pt x="640" y="1664"/>
                </a:cubicBezTo>
                <a:cubicBezTo>
                  <a:pt x="662" y="1664"/>
                  <a:pt x="662" y="1707"/>
                  <a:pt x="640" y="1707"/>
                </a:cubicBezTo>
                <a:cubicBezTo>
                  <a:pt x="619" y="1729"/>
                  <a:pt x="619" y="1729"/>
                  <a:pt x="597" y="1729"/>
                </a:cubicBezTo>
                <a:close/>
                <a:moveTo>
                  <a:pt x="1238" y="1579"/>
                </a:moveTo>
                <a:lnTo>
                  <a:pt x="1238" y="1579"/>
                </a:lnTo>
                <a:cubicBezTo>
                  <a:pt x="1131" y="1579"/>
                  <a:pt x="1046" y="1537"/>
                  <a:pt x="961" y="1494"/>
                </a:cubicBezTo>
                <a:cubicBezTo>
                  <a:pt x="832" y="1408"/>
                  <a:pt x="747" y="1259"/>
                  <a:pt x="747" y="1110"/>
                </a:cubicBezTo>
                <a:cubicBezTo>
                  <a:pt x="747" y="1088"/>
                  <a:pt x="768" y="1067"/>
                  <a:pt x="790" y="1067"/>
                </a:cubicBezTo>
                <a:cubicBezTo>
                  <a:pt x="832" y="1067"/>
                  <a:pt x="832" y="1088"/>
                  <a:pt x="832" y="1110"/>
                </a:cubicBezTo>
                <a:cubicBezTo>
                  <a:pt x="832" y="1238"/>
                  <a:pt x="897" y="1344"/>
                  <a:pt x="1003" y="1408"/>
                </a:cubicBezTo>
                <a:cubicBezTo>
                  <a:pt x="1067" y="1451"/>
                  <a:pt x="1153" y="1473"/>
                  <a:pt x="1238" y="1473"/>
                </a:cubicBezTo>
                <a:cubicBezTo>
                  <a:pt x="1259" y="1473"/>
                  <a:pt x="1280" y="1473"/>
                  <a:pt x="1323" y="1473"/>
                </a:cubicBezTo>
                <a:cubicBezTo>
                  <a:pt x="1345" y="1473"/>
                  <a:pt x="1366" y="1494"/>
                  <a:pt x="1366" y="1515"/>
                </a:cubicBezTo>
                <a:cubicBezTo>
                  <a:pt x="1388" y="1537"/>
                  <a:pt x="1366" y="1558"/>
                  <a:pt x="1345" y="1558"/>
                </a:cubicBezTo>
                <a:cubicBezTo>
                  <a:pt x="1280" y="1558"/>
                  <a:pt x="1238" y="1579"/>
                  <a:pt x="1238" y="1579"/>
                </a:cubicBezTo>
                <a:close/>
                <a:moveTo>
                  <a:pt x="1067" y="1750"/>
                </a:moveTo>
                <a:lnTo>
                  <a:pt x="1067" y="1750"/>
                </a:lnTo>
                <a:cubicBezTo>
                  <a:pt x="1046" y="1750"/>
                  <a:pt x="1046" y="1750"/>
                  <a:pt x="1046" y="1750"/>
                </a:cubicBezTo>
                <a:cubicBezTo>
                  <a:pt x="897" y="1707"/>
                  <a:pt x="811" y="1664"/>
                  <a:pt x="726" y="1558"/>
                </a:cubicBezTo>
                <a:cubicBezTo>
                  <a:pt x="597" y="1451"/>
                  <a:pt x="534" y="1281"/>
                  <a:pt x="534" y="1110"/>
                </a:cubicBezTo>
                <a:cubicBezTo>
                  <a:pt x="534" y="960"/>
                  <a:pt x="662" y="854"/>
                  <a:pt x="790" y="854"/>
                </a:cubicBezTo>
                <a:cubicBezTo>
                  <a:pt x="939" y="854"/>
                  <a:pt x="1067" y="960"/>
                  <a:pt x="1067" y="1110"/>
                </a:cubicBezTo>
                <a:cubicBezTo>
                  <a:pt x="1067" y="1195"/>
                  <a:pt x="1153" y="1281"/>
                  <a:pt x="1259" y="1281"/>
                </a:cubicBezTo>
                <a:cubicBezTo>
                  <a:pt x="1345" y="1281"/>
                  <a:pt x="1430" y="1195"/>
                  <a:pt x="1430" y="1110"/>
                </a:cubicBezTo>
                <a:cubicBezTo>
                  <a:pt x="1430" y="768"/>
                  <a:pt x="1153" y="512"/>
                  <a:pt x="790" y="512"/>
                </a:cubicBezTo>
                <a:cubicBezTo>
                  <a:pt x="555" y="512"/>
                  <a:pt x="320" y="640"/>
                  <a:pt x="214" y="854"/>
                </a:cubicBezTo>
                <a:cubicBezTo>
                  <a:pt x="192" y="939"/>
                  <a:pt x="171" y="1024"/>
                  <a:pt x="171" y="1110"/>
                </a:cubicBezTo>
                <a:cubicBezTo>
                  <a:pt x="171" y="1173"/>
                  <a:pt x="171" y="1281"/>
                  <a:pt x="235" y="1429"/>
                </a:cubicBezTo>
                <a:cubicBezTo>
                  <a:pt x="235" y="1451"/>
                  <a:pt x="235" y="1473"/>
                  <a:pt x="214" y="1473"/>
                </a:cubicBezTo>
                <a:cubicBezTo>
                  <a:pt x="171" y="1494"/>
                  <a:pt x="149" y="1473"/>
                  <a:pt x="149" y="1451"/>
                </a:cubicBezTo>
                <a:cubicBezTo>
                  <a:pt x="107" y="1344"/>
                  <a:pt x="85" y="1216"/>
                  <a:pt x="85" y="1110"/>
                </a:cubicBezTo>
                <a:cubicBezTo>
                  <a:pt x="85" y="1003"/>
                  <a:pt x="107" y="917"/>
                  <a:pt x="149" y="832"/>
                </a:cubicBezTo>
                <a:cubicBezTo>
                  <a:pt x="256" y="576"/>
                  <a:pt x="512" y="427"/>
                  <a:pt x="790" y="427"/>
                </a:cubicBezTo>
                <a:cubicBezTo>
                  <a:pt x="1195" y="427"/>
                  <a:pt x="1515" y="725"/>
                  <a:pt x="1515" y="1110"/>
                </a:cubicBezTo>
                <a:cubicBezTo>
                  <a:pt x="1515" y="1238"/>
                  <a:pt x="1409" y="1366"/>
                  <a:pt x="1259" y="1366"/>
                </a:cubicBezTo>
                <a:cubicBezTo>
                  <a:pt x="1110" y="1366"/>
                  <a:pt x="982" y="1238"/>
                  <a:pt x="982" y="1110"/>
                </a:cubicBezTo>
                <a:cubicBezTo>
                  <a:pt x="982" y="1003"/>
                  <a:pt x="897" y="939"/>
                  <a:pt x="790" y="939"/>
                </a:cubicBezTo>
                <a:cubicBezTo>
                  <a:pt x="704" y="939"/>
                  <a:pt x="619" y="1003"/>
                  <a:pt x="619" y="1110"/>
                </a:cubicBezTo>
                <a:cubicBezTo>
                  <a:pt x="619" y="1259"/>
                  <a:pt x="683" y="1387"/>
                  <a:pt x="790" y="1494"/>
                </a:cubicBezTo>
                <a:cubicBezTo>
                  <a:pt x="875" y="1579"/>
                  <a:pt x="939" y="1622"/>
                  <a:pt x="1067" y="1664"/>
                </a:cubicBezTo>
                <a:cubicBezTo>
                  <a:pt x="1089" y="1664"/>
                  <a:pt x="1110" y="1686"/>
                  <a:pt x="1089" y="1707"/>
                </a:cubicBezTo>
                <a:cubicBezTo>
                  <a:pt x="1089" y="1729"/>
                  <a:pt x="1067" y="1750"/>
                  <a:pt x="1067" y="17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solidFill>
              <a:schemeClr val="bg1">
                <a:lumMod val="95000"/>
              </a:schemeClr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42" name="Freeform 16">
            <a:extLst>
              <a:ext uri="{FF2B5EF4-FFF2-40B4-BE49-F238E27FC236}">
                <a16:creationId xmlns:a16="http://schemas.microsoft.com/office/drawing/2014/main" id="{00C178F4-0821-7638-F123-4F1BEF7AD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142" y="7754284"/>
            <a:ext cx="680718" cy="90338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>
              <a:lumMod val="10000"/>
              <a:lumOff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2DB0045C-D57A-8D5B-727B-A8E9926E35FB}"/>
              </a:ext>
            </a:extLst>
          </p:cNvPr>
          <p:cNvSpPr/>
          <p:nvPr/>
        </p:nvSpPr>
        <p:spPr>
          <a:xfrm>
            <a:off x="4786009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06E76370-2BA8-0AC1-12E8-923EE0C78C97}"/>
              </a:ext>
            </a:extLst>
          </p:cNvPr>
          <p:cNvSpPr/>
          <p:nvPr/>
        </p:nvSpPr>
        <p:spPr>
          <a:xfrm rot="10800000" flipV="1">
            <a:off x="7288882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4D79EA25-9FE5-0FA9-236F-A4F382F36647}"/>
              </a:ext>
            </a:extLst>
          </p:cNvPr>
          <p:cNvSpPr/>
          <p:nvPr/>
        </p:nvSpPr>
        <p:spPr>
          <a:xfrm>
            <a:off x="9791755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F1F6E2F4-41B6-DC3F-6F74-24E3525DE863}"/>
              </a:ext>
            </a:extLst>
          </p:cNvPr>
          <p:cNvSpPr/>
          <p:nvPr/>
        </p:nvSpPr>
        <p:spPr>
          <a:xfrm rot="10800000" flipV="1">
            <a:off x="12294628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E625AF88-5B47-5489-7CCE-6F3AEDEC071F}"/>
              </a:ext>
            </a:extLst>
          </p:cNvPr>
          <p:cNvSpPr/>
          <p:nvPr/>
        </p:nvSpPr>
        <p:spPr>
          <a:xfrm>
            <a:off x="14797501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06</a:t>
            </a:r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5FD18EF5-1F5B-00EF-7213-824986613485}"/>
              </a:ext>
            </a:extLst>
          </p:cNvPr>
          <p:cNvSpPr/>
          <p:nvPr/>
        </p:nvSpPr>
        <p:spPr>
          <a:xfrm rot="10800000" flipV="1">
            <a:off x="17300374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07</a:t>
            </a:r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66C323FC-29FC-3469-5E1D-497E061AE8CA}"/>
              </a:ext>
            </a:extLst>
          </p:cNvPr>
          <p:cNvSpPr/>
          <p:nvPr/>
        </p:nvSpPr>
        <p:spPr>
          <a:xfrm>
            <a:off x="19803249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08</a:t>
            </a:r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D6295479-BC2A-6927-AE70-C86F63EDDA5E}"/>
              </a:ext>
            </a:extLst>
          </p:cNvPr>
          <p:cNvSpPr/>
          <p:nvPr/>
        </p:nvSpPr>
        <p:spPr>
          <a:xfrm rot="10800000" flipV="1">
            <a:off x="2283136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7" grpId="0" animBg="1"/>
          <p:bldP spid="98" grpId="0"/>
          <p:bldP spid="99" grpId="0"/>
          <p:bldP spid="100" grpId="0" animBg="1"/>
          <p:bldP spid="101" grpId="0"/>
          <p:bldP spid="102" grpId="0"/>
          <p:bldP spid="103" grpId="0" animBg="1"/>
          <p:bldP spid="104" grpId="0"/>
          <p:bldP spid="105" grpId="0"/>
          <p:bldP spid="106" grpId="0" animBg="1"/>
          <p:bldP spid="107" grpId="0"/>
          <p:bldP spid="108" grpId="0"/>
          <p:bldP spid="115" grpId="0" animBg="1"/>
          <p:bldP spid="116" grpId="0"/>
          <p:bldP spid="117" grpId="0"/>
          <p:bldP spid="118" grpId="0" animBg="1"/>
          <p:bldP spid="119" grpId="0"/>
          <p:bldP spid="120" grpId="0"/>
          <p:bldP spid="121" grpId="0" animBg="1"/>
          <p:bldP spid="122" grpId="0"/>
          <p:bldP spid="123" grpId="0"/>
          <p:bldP spid="124" grpId="0" animBg="1"/>
          <p:bldP spid="125" grpId="0"/>
          <p:bldP spid="126" grpId="0"/>
          <p:bldP spid="128" grpId="0"/>
          <p:bldP spid="129" grpId="0"/>
          <p:bldP spid="134" grpId="0" animBg="1"/>
          <p:bldP spid="138" grpId="0" animBg="1"/>
          <p:bldP spid="139" grpId="0" animBg="1"/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7" grpId="0" animBg="1"/>
          <p:bldP spid="98" grpId="0"/>
          <p:bldP spid="99" grpId="0"/>
          <p:bldP spid="100" grpId="0" animBg="1"/>
          <p:bldP spid="101" grpId="0"/>
          <p:bldP spid="102" grpId="0"/>
          <p:bldP spid="103" grpId="0" animBg="1"/>
          <p:bldP spid="104" grpId="0"/>
          <p:bldP spid="105" grpId="0"/>
          <p:bldP spid="106" grpId="0" animBg="1"/>
          <p:bldP spid="107" grpId="0"/>
          <p:bldP spid="108" grpId="0"/>
          <p:bldP spid="115" grpId="0" animBg="1"/>
          <p:bldP spid="116" grpId="0"/>
          <p:bldP spid="117" grpId="0"/>
          <p:bldP spid="118" grpId="0" animBg="1"/>
          <p:bldP spid="119" grpId="0"/>
          <p:bldP spid="120" grpId="0"/>
          <p:bldP spid="121" grpId="0" animBg="1"/>
          <p:bldP spid="122" grpId="0"/>
          <p:bldP spid="123" grpId="0"/>
          <p:bldP spid="124" grpId="0" animBg="1"/>
          <p:bldP spid="125" grpId="0"/>
          <p:bldP spid="126" grpId="0"/>
          <p:bldP spid="128" grpId="0"/>
          <p:bldP spid="129" grpId="0"/>
          <p:bldP spid="134" grpId="0" animBg="1"/>
          <p:bldP spid="138" grpId="0" animBg="1"/>
          <p:bldP spid="139" grpId="0" animBg="1"/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45BC12F5-ABA4-CCA1-E458-A01BA63F439D}"/>
              </a:ext>
            </a:extLst>
          </p:cNvPr>
          <p:cNvSpPr/>
          <p:nvPr/>
        </p:nvSpPr>
        <p:spPr>
          <a:xfrm>
            <a:off x="4254990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50F88E5-DA06-4D9A-CC10-5834BC3214FB}"/>
              </a:ext>
            </a:extLst>
          </p:cNvPr>
          <p:cNvSpPr txBox="1"/>
          <p:nvPr/>
        </p:nvSpPr>
        <p:spPr>
          <a:xfrm rot="10800000" flipV="1">
            <a:off x="4385019" y="10903045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Đánh giá năng lực kỹ thuật và nguồn lực nội bộ.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7BD06A5-9024-089F-2C08-C36C476BBF9D}"/>
              </a:ext>
            </a:extLst>
          </p:cNvPr>
          <p:cNvSpPr txBox="1"/>
          <p:nvPr/>
        </p:nvSpPr>
        <p:spPr>
          <a:xfrm rot="10800000" flipV="1">
            <a:off x="4268844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Assess Capability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92B47015-A400-58A0-4BB5-292D4AE8CE58}"/>
              </a:ext>
            </a:extLst>
          </p:cNvPr>
          <p:cNvSpPr/>
          <p:nvPr/>
        </p:nvSpPr>
        <p:spPr>
          <a:xfrm flipV="1">
            <a:off x="6757863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2637C72E-FDDD-6FD8-6426-6821643A4C50}"/>
              </a:ext>
            </a:extLst>
          </p:cNvPr>
          <p:cNvSpPr txBox="1"/>
          <p:nvPr/>
        </p:nvSpPr>
        <p:spPr>
          <a:xfrm>
            <a:off x="6887892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Xác định điểm cần cải thiện qua dữ liệu và phản hồi.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EE7A07A8-4C8B-522E-5B66-00204E8D7E0D}"/>
              </a:ext>
            </a:extLst>
          </p:cNvPr>
          <p:cNvSpPr txBox="1"/>
          <p:nvPr/>
        </p:nvSpPr>
        <p:spPr>
          <a:xfrm>
            <a:off x="6771716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Identify Needs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ACB11A72-983D-B864-B33E-C8C040ED7691}"/>
              </a:ext>
            </a:extLst>
          </p:cNvPr>
          <p:cNvSpPr/>
          <p:nvPr/>
        </p:nvSpPr>
        <p:spPr>
          <a:xfrm>
            <a:off x="9260736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83FE8FBA-8327-3E4A-A9F5-8B9B354547BD}"/>
              </a:ext>
            </a:extLst>
          </p:cNvPr>
          <p:cNvSpPr txBox="1"/>
          <p:nvPr/>
        </p:nvSpPr>
        <p:spPr>
          <a:xfrm rot="10800000" flipV="1">
            <a:off x="9390765" y="10903045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Lựa chọn </a:t>
            </a:r>
            <a:r>
              <a:rPr lang="en-US" sz="2000" dirty="0" err="1">
                <a:solidFill>
                  <a:schemeClr val="tx2"/>
                </a:solidFill>
              </a:rPr>
              <a:t>các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vi-VN" sz="2000" dirty="0">
                <a:solidFill>
                  <a:schemeClr val="tx2"/>
                </a:solidFill>
              </a:rPr>
              <a:t>nền tảng</a:t>
            </a:r>
            <a:r>
              <a:rPr lang="en-US" sz="2000" dirty="0">
                <a:solidFill>
                  <a:schemeClr val="tx2"/>
                </a:solidFill>
              </a:rPr>
              <a:t>, </a:t>
            </a:r>
            <a:r>
              <a:rPr lang="vi-VN" sz="2000" dirty="0">
                <a:solidFill>
                  <a:schemeClr val="tx2"/>
                </a:solidFill>
              </a:rPr>
              <a:t>công nghệ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và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công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cụ</a:t>
            </a:r>
            <a:r>
              <a:rPr lang="vi-VN" sz="2000" dirty="0">
                <a:solidFill>
                  <a:schemeClr val="tx2"/>
                </a:solidFill>
              </a:rPr>
              <a:t> phù hợp.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2C5A5E-B31E-5C37-202E-6C42C1C05708}"/>
              </a:ext>
            </a:extLst>
          </p:cNvPr>
          <p:cNvSpPr txBox="1"/>
          <p:nvPr/>
        </p:nvSpPr>
        <p:spPr>
          <a:xfrm rot="10800000" flipV="1">
            <a:off x="9274590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Choose Tools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7935E3D9-0688-AA02-E009-5DB138C8B0F7}"/>
              </a:ext>
            </a:extLst>
          </p:cNvPr>
          <p:cNvSpPr/>
          <p:nvPr/>
        </p:nvSpPr>
        <p:spPr>
          <a:xfrm flipV="1">
            <a:off x="11763609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F79A9F6-7459-2149-6586-14979BB693C7}"/>
              </a:ext>
            </a:extLst>
          </p:cNvPr>
          <p:cNvSpPr txBox="1"/>
          <p:nvPr/>
        </p:nvSpPr>
        <p:spPr>
          <a:xfrm>
            <a:off x="11893638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Thử nghiệm giải pháp trong phạm vi nhỏ.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50912130-408A-4B84-426E-D362999D0A30}"/>
              </a:ext>
            </a:extLst>
          </p:cNvPr>
          <p:cNvSpPr txBox="1"/>
          <p:nvPr/>
        </p:nvSpPr>
        <p:spPr>
          <a:xfrm>
            <a:off x="11777462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Pilot Project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8E442F62-5C5B-E598-6160-F8A2026B02EA}"/>
              </a:ext>
            </a:extLst>
          </p:cNvPr>
          <p:cNvSpPr/>
          <p:nvPr/>
        </p:nvSpPr>
        <p:spPr>
          <a:xfrm>
            <a:off x="14266482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7755A4A1-86F5-A201-CCD7-A51EB9CFFAD1}"/>
              </a:ext>
            </a:extLst>
          </p:cNvPr>
          <p:cNvSpPr txBox="1"/>
          <p:nvPr/>
        </p:nvSpPr>
        <p:spPr>
          <a:xfrm rot="10800000" flipV="1">
            <a:off x="14396511" y="10903045"/>
            <a:ext cx="2395830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Mở rộng và triển khai toàn tổ chức.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52D23E58-F58B-2A25-A257-50DF8269FA2D}"/>
              </a:ext>
            </a:extLst>
          </p:cNvPr>
          <p:cNvSpPr txBox="1"/>
          <p:nvPr/>
        </p:nvSpPr>
        <p:spPr>
          <a:xfrm rot="10800000" flipV="1">
            <a:off x="14280336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Implement Change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BBE6BA11-9C39-2D80-1C86-4C4C699E6239}"/>
              </a:ext>
            </a:extLst>
          </p:cNvPr>
          <p:cNvSpPr/>
          <p:nvPr/>
        </p:nvSpPr>
        <p:spPr>
          <a:xfrm flipV="1">
            <a:off x="16769355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9A54DE75-C941-5547-9F81-9E93D1628760}"/>
              </a:ext>
            </a:extLst>
          </p:cNvPr>
          <p:cNvSpPr txBox="1"/>
          <p:nvPr/>
        </p:nvSpPr>
        <p:spPr>
          <a:xfrm>
            <a:off x="16899384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Đo lường hiệu quả, ROI và trải nghiệm người dùng.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1A21A727-2CEA-7D86-B4A2-CC4C1ACE86D9}"/>
              </a:ext>
            </a:extLst>
          </p:cNvPr>
          <p:cNvSpPr txBox="1"/>
          <p:nvPr/>
        </p:nvSpPr>
        <p:spPr>
          <a:xfrm>
            <a:off x="16783208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Measure Impact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D912CC8D-9578-A664-5F83-7DE11AEAE887}"/>
              </a:ext>
            </a:extLst>
          </p:cNvPr>
          <p:cNvSpPr/>
          <p:nvPr/>
        </p:nvSpPr>
        <p:spPr>
          <a:xfrm>
            <a:off x="19272230" y="5819082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1ED09180-0199-A882-24DF-812002B02BE8}"/>
              </a:ext>
            </a:extLst>
          </p:cNvPr>
          <p:cNvSpPr txBox="1"/>
          <p:nvPr/>
        </p:nvSpPr>
        <p:spPr>
          <a:xfrm rot="10800000" flipV="1">
            <a:off x="19402259" y="10749157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Duy trì văn hóa số và tư duy đổi mới liên tục.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1DF0793-FA3D-BEF1-F6AA-425F375789CC}"/>
              </a:ext>
            </a:extLst>
          </p:cNvPr>
          <p:cNvSpPr txBox="1"/>
          <p:nvPr/>
        </p:nvSpPr>
        <p:spPr>
          <a:xfrm rot="10800000" flipV="1">
            <a:off x="19286084" y="10329139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Sustain Culture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9A362E51-A6B6-3A51-C01D-2D6A58EC748D}"/>
              </a:ext>
            </a:extLst>
          </p:cNvPr>
          <p:cNvSpPr/>
          <p:nvPr/>
        </p:nvSpPr>
        <p:spPr>
          <a:xfrm flipV="1">
            <a:off x="1752117" y="6644855"/>
            <a:ext cx="3441409" cy="3919063"/>
          </a:xfrm>
          <a:custGeom>
            <a:avLst/>
            <a:gdLst>
              <a:gd name="connsiteX0" fmla="*/ 1731961 w 3441409"/>
              <a:gd name="connsiteY0" fmla="*/ 3904555 h 3919063"/>
              <a:gd name="connsiteX1" fmla="*/ 1747526 w 3441409"/>
              <a:gd name="connsiteY1" fmla="*/ 3908142 h 3919063"/>
              <a:gd name="connsiteX2" fmla="*/ 1763270 w 3441409"/>
              <a:gd name="connsiteY2" fmla="*/ 3909333 h 3919063"/>
              <a:gd name="connsiteX3" fmla="*/ 1552128 w 3441409"/>
              <a:gd name="connsiteY3" fmla="*/ 3853640 h 3919063"/>
              <a:gd name="connsiteX4" fmla="*/ 1610029 w 3441409"/>
              <a:gd name="connsiteY4" fmla="*/ 3876453 h 3919063"/>
              <a:gd name="connsiteX5" fmla="*/ 1670566 w 3441409"/>
              <a:gd name="connsiteY5" fmla="*/ 3890405 h 3919063"/>
              <a:gd name="connsiteX6" fmla="*/ 1361977 w 3441409"/>
              <a:gd name="connsiteY6" fmla="*/ 3757208 h 3919063"/>
              <a:gd name="connsiteX7" fmla="*/ 1480974 w 3441409"/>
              <a:gd name="connsiteY7" fmla="*/ 3825604 h 3919063"/>
              <a:gd name="connsiteX8" fmla="*/ 1506563 w 3441409"/>
              <a:gd name="connsiteY8" fmla="*/ 3835687 h 3919063"/>
              <a:gd name="connsiteX9" fmla="*/ 571047 w 3441409"/>
              <a:gd name="connsiteY9" fmla="*/ 3152328 h 3919063"/>
              <a:gd name="connsiteX10" fmla="*/ 468705 w 3441409"/>
              <a:gd name="connsiteY10" fmla="*/ 3289740 h 3919063"/>
              <a:gd name="connsiteX11" fmla="*/ 473686 w 3441409"/>
              <a:gd name="connsiteY11" fmla="*/ 3281530 h 3919063"/>
              <a:gd name="connsiteX12" fmla="*/ 3391123 w 3441409"/>
              <a:gd name="connsiteY12" fmla="*/ 2534648 h 3919063"/>
              <a:gd name="connsiteX13" fmla="*/ 3387575 w 3441409"/>
              <a:gd name="connsiteY13" fmla="*/ 2544528 h 3919063"/>
              <a:gd name="connsiteX14" fmla="*/ 3354480 w 3441409"/>
              <a:gd name="connsiteY14" fmla="*/ 2599080 h 3919063"/>
              <a:gd name="connsiteX15" fmla="*/ 2690480 w 3441409"/>
              <a:gd name="connsiteY15" fmla="*/ 3480238 h 3919063"/>
              <a:gd name="connsiteX16" fmla="*/ 2677737 w 3441409"/>
              <a:gd name="connsiteY16" fmla="*/ 3501213 h 3919063"/>
              <a:gd name="connsiteX17" fmla="*/ 2642399 w 3441409"/>
              <a:gd name="connsiteY17" fmla="*/ 3544044 h 3919063"/>
              <a:gd name="connsiteX18" fmla="*/ 2562010 w 3441409"/>
              <a:gd name="connsiteY18" fmla="*/ 3641476 h 3919063"/>
              <a:gd name="connsiteX19" fmla="*/ 2535714 w 3441409"/>
              <a:gd name="connsiteY19" fmla="*/ 3663172 h 3919063"/>
              <a:gd name="connsiteX20" fmla="*/ 2535714 w 3441409"/>
              <a:gd name="connsiteY20" fmla="*/ 3205244 h 3919063"/>
              <a:gd name="connsiteX21" fmla="*/ 2839337 w 3441409"/>
              <a:gd name="connsiteY21" fmla="*/ 2976448 h 3919063"/>
              <a:gd name="connsiteX22" fmla="*/ 3315962 w 3441409"/>
              <a:gd name="connsiteY22" fmla="*/ 2617286 h 3919063"/>
              <a:gd name="connsiteX23" fmla="*/ 3362811 w 3441409"/>
              <a:gd name="connsiteY23" fmla="*/ 2573969 h 3919063"/>
              <a:gd name="connsiteX24" fmla="*/ 1109875 w 3441409"/>
              <a:gd name="connsiteY24" fmla="*/ 2437279 h 3919063"/>
              <a:gd name="connsiteX25" fmla="*/ 1102803 w 3441409"/>
              <a:gd name="connsiteY25" fmla="*/ 2446664 h 3919063"/>
              <a:gd name="connsiteX26" fmla="*/ 1102802 w 3441409"/>
              <a:gd name="connsiteY26" fmla="*/ 2446666 h 3919063"/>
              <a:gd name="connsiteX27" fmla="*/ 1159046 w 3441409"/>
              <a:gd name="connsiteY27" fmla="*/ 2372029 h 3919063"/>
              <a:gd name="connsiteX28" fmla="*/ 1161049 w 3441409"/>
              <a:gd name="connsiteY28" fmla="*/ 2374688 h 3919063"/>
              <a:gd name="connsiteX29" fmla="*/ 1161049 w 3441409"/>
              <a:gd name="connsiteY29" fmla="*/ 2374688 h 3919063"/>
              <a:gd name="connsiteX30" fmla="*/ 484290 w 3441409"/>
              <a:gd name="connsiteY30" fmla="*/ 1476599 h 3919063"/>
              <a:gd name="connsiteX31" fmla="*/ 486648 w 3441409"/>
              <a:gd name="connsiteY31" fmla="*/ 1479728 h 3919063"/>
              <a:gd name="connsiteX32" fmla="*/ 484915 w 3441409"/>
              <a:gd name="connsiteY32" fmla="*/ 1477628 h 3919063"/>
              <a:gd name="connsiteX33" fmla="*/ 2113177 w 3441409"/>
              <a:gd name="connsiteY33" fmla="*/ 1336625 h 3919063"/>
              <a:gd name="connsiteX34" fmla="*/ 1845062 w 3441409"/>
              <a:gd name="connsiteY34" fmla="*/ 1461653 h 3919063"/>
              <a:gd name="connsiteX35" fmla="*/ 1624621 w 3441409"/>
              <a:gd name="connsiteY35" fmla="*/ 1754188 h 3919063"/>
              <a:gd name="connsiteX36" fmla="*/ 1549693 w 3441409"/>
              <a:gd name="connsiteY36" fmla="*/ 1853621 h 3919063"/>
              <a:gd name="connsiteX37" fmla="*/ 1461796 w 3441409"/>
              <a:gd name="connsiteY37" fmla="*/ 1876221 h 3919063"/>
              <a:gd name="connsiteX38" fmla="*/ 1270794 w 3441409"/>
              <a:gd name="connsiteY38" fmla="*/ 1895476 h 3919063"/>
              <a:gd name="connsiteX39" fmla="*/ 988966 w 3441409"/>
              <a:gd name="connsiteY39" fmla="*/ 1852868 h 3919063"/>
              <a:gd name="connsiteX40" fmla="*/ 920638 w 3441409"/>
              <a:gd name="connsiteY40" fmla="*/ 1827859 h 3919063"/>
              <a:gd name="connsiteX41" fmla="*/ 920638 w 3441409"/>
              <a:gd name="connsiteY41" fmla="*/ 1827860 h 3919063"/>
              <a:gd name="connsiteX42" fmla="*/ 988966 w 3441409"/>
              <a:gd name="connsiteY42" fmla="*/ 1852869 h 3919063"/>
              <a:gd name="connsiteX43" fmla="*/ 1270794 w 3441409"/>
              <a:gd name="connsiteY43" fmla="*/ 1895477 h 3919063"/>
              <a:gd name="connsiteX44" fmla="*/ 1461796 w 3441409"/>
              <a:gd name="connsiteY44" fmla="*/ 1876222 h 3919063"/>
              <a:gd name="connsiteX45" fmla="*/ 1549692 w 3441409"/>
              <a:gd name="connsiteY45" fmla="*/ 1853622 h 3919063"/>
              <a:gd name="connsiteX46" fmla="*/ 1549693 w 3441409"/>
              <a:gd name="connsiteY46" fmla="*/ 1853621 h 3919063"/>
              <a:gd name="connsiteX47" fmla="*/ 1549695 w 3441409"/>
              <a:gd name="connsiteY47" fmla="*/ 1853620 h 3919063"/>
              <a:gd name="connsiteX48" fmla="*/ 1624622 w 3441409"/>
              <a:gd name="connsiteY48" fmla="*/ 1754189 h 3919063"/>
              <a:gd name="connsiteX49" fmla="*/ 1845063 w 3441409"/>
              <a:gd name="connsiteY49" fmla="*/ 1461654 h 3919063"/>
              <a:gd name="connsiteX50" fmla="*/ 2113178 w 3441409"/>
              <a:gd name="connsiteY50" fmla="*/ 1336626 h 3919063"/>
              <a:gd name="connsiteX51" fmla="*/ 2132998 w 3441409"/>
              <a:gd name="connsiteY51" fmla="*/ 1339591 h 3919063"/>
              <a:gd name="connsiteX52" fmla="*/ 2132998 w 3441409"/>
              <a:gd name="connsiteY52" fmla="*/ 1339590 h 3919063"/>
              <a:gd name="connsiteX53" fmla="*/ 1617816 w 3441409"/>
              <a:gd name="connsiteY53" fmla="*/ 222074 h 3919063"/>
              <a:gd name="connsiteX54" fmla="*/ 1589448 w 3441409"/>
              <a:gd name="connsiteY54" fmla="*/ 233469 h 3919063"/>
              <a:gd name="connsiteX55" fmla="*/ 1541954 w 3441409"/>
              <a:gd name="connsiteY55" fmla="*/ 263098 h 3919063"/>
              <a:gd name="connsiteX56" fmla="*/ 1843349 w 3441409"/>
              <a:gd name="connsiteY56" fmla="*/ 221012 h 3919063"/>
              <a:gd name="connsiteX57" fmla="*/ 1856039 w 3441409"/>
              <a:gd name="connsiteY57" fmla="*/ 226798 h 3919063"/>
              <a:gd name="connsiteX58" fmla="*/ 1848380 w 3441409"/>
              <a:gd name="connsiteY58" fmla="*/ 222092 h 3919063"/>
              <a:gd name="connsiteX59" fmla="*/ 1665595 w 3441409"/>
              <a:gd name="connsiteY59" fmla="*/ 209962 h 3919063"/>
              <a:gd name="connsiteX60" fmla="*/ 1639957 w 3441409"/>
              <a:gd name="connsiteY60" fmla="*/ 213181 h 3919063"/>
              <a:gd name="connsiteX61" fmla="*/ 1630446 w 3441409"/>
              <a:gd name="connsiteY61" fmla="*/ 217001 h 3919063"/>
              <a:gd name="connsiteX62" fmla="*/ 1745268 w 3441409"/>
              <a:gd name="connsiteY62" fmla="*/ 199958 h 3919063"/>
              <a:gd name="connsiteX63" fmla="*/ 1736738 w 3441409"/>
              <a:gd name="connsiteY63" fmla="*/ 201029 h 3919063"/>
              <a:gd name="connsiteX64" fmla="*/ 1753754 w 3441409"/>
              <a:gd name="connsiteY64" fmla="*/ 201779 h 3919063"/>
              <a:gd name="connsiteX65" fmla="*/ 1270794 w 3441409"/>
              <a:gd name="connsiteY65" fmla="*/ 0 h 3919063"/>
              <a:gd name="connsiteX66" fmla="*/ 1940946 w 3441409"/>
              <a:gd name="connsiteY66" fmla="*/ 277586 h 3919063"/>
              <a:gd name="connsiteX67" fmla="*/ 1955638 w 3441409"/>
              <a:gd name="connsiteY67" fmla="*/ 295392 h 3919063"/>
              <a:gd name="connsiteX68" fmla="*/ 1955646 w 3441409"/>
              <a:gd name="connsiteY68" fmla="*/ 295401 h 3919063"/>
              <a:gd name="connsiteX69" fmla="*/ 1983103 w 3441409"/>
              <a:gd name="connsiteY69" fmla="*/ 325099 h 3919063"/>
              <a:gd name="connsiteX70" fmla="*/ 2014243 w 3441409"/>
              <a:gd name="connsiteY70" fmla="*/ 366422 h 3919063"/>
              <a:gd name="connsiteX71" fmla="*/ 2014252 w 3441409"/>
              <a:gd name="connsiteY71" fmla="*/ 366433 h 3919063"/>
              <a:gd name="connsiteX72" fmla="*/ 2014261 w 3441409"/>
              <a:gd name="connsiteY72" fmla="*/ 366444 h 3919063"/>
              <a:gd name="connsiteX73" fmla="*/ 2056673 w 3441409"/>
              <a:gd name="connsiteY73" fmla="*/ 417850 h 3919063"/>
              <a:gd name="connsiteX74" fmla="*/ 2071967 w 3441409"/>
              <a:gd name="connsiteY74" fmla="*/ 443024 h 3919063"/>
              <a:gd name="connsiteX75" fmla="*/ 2071970 w 3441409"/>
              <a:gd name="connsiteY75" fmla="*/ 443028 h 3919063"/>
              <a:gd name="connsiteX76" fmla="*/ 3377961 w 3441409"/>
              <a:gd name="connsiteY76" fmla="*/ 2176137 h 3919063"/>
              <a:gd name="connsiteX77" fmla="*/ 3398987 w 3441409"/>
              <a:gd name="connsiteY77" fmla="*/ 2523725 h 3919063"/>
              <a:gd name="connsiteX78" fmla="*/ 3391122 w 3441409"/>
              <a:gd name="connsiteY78" fmla="*/ 2534648 h 3919063"/>
              <a:gd name="connsiteX79" fmla="*/ 3362810 w 3441409"/>
              <a:gd name="connsiteY79" fmla="*/ 2573969 h 3919063"/>
              <a:gd name="connsiteX80" fmla="*/ 3315961 w 3441409"/>
              <a:gd name="connsiteY80" fmla="*/ 2617286 h 3919063"/>
              <a:gd name="connsiteX81" fmla="*/ 2839336 w 3441409"/>
              <a:gd name="connsiteY81" fmla="*/ 2976448 h 3919063"/>
              <a:gd name="connsiteX82" fmla="*/ 2535713 w 3441409"/>
              <a:gd name="connsiteY82" fmla="*/ 3205244 h 3919063"/>
              <a:gd name="connsiteX83" fmla="*/ 2535713 w 3441409"/>
              <a:gd name="connsiteY83" fmla="*/ 3663172 h 3919063"/>
              <a:gd name="connsiteX84" fmla="*/ 2421746 w 3441409"/>
              <a:gd name="connsiteY84" fmla="*/ 3757203 h 3919063"/>
              <a:gd name="connsiteX85" fmla="*/ 1891857 w 3441409"/>
              <a:gd name="connsiteY85" fmla="*/ 3919062 h 3919063"/>
              <a:gd name="connsiteX86" fmla="*/ 1117600 w 3441409"/>
              <a:gd name="connsiteY86" fmla="*/ 3919062 h 3919063"/>
              <a:gd name="connsiteX87" fmla="*/ 1117136 w 3441409"/>
              <a:gd name="connsiteY87" fmla="*/ 3917945 h 3919063"/>
              <a:gd name="connsiteX88" fmla="*/ 920637 w 3441409"/>
              <a:gd name="connsiteY88" fmla="*/ 3917945 h 3919063"/>
              <a:gd name="connsiteX89" fmla="*/ 920637 w 3441409"/>
              <a:gd name="connsiteY89" fmla="*/ 3919063 h 3919063"/>
              <a:gd name="connsiteX90" fmla="*/ 796296 w 3441409"/>
              <a:gd name="connsiteY90" fmla="*/ 3919063 h 3919063"/>
              <a:gd name="connsiteX91" fmla="*/ 796295 w 3441409"/>
              <a:gd name="connsiteY91" fmla="*/ 3919062 h 3919063"/>
              <a:gd name="connsiteX92" fmla="*/ 0 w 3441409"/>
              <a:gd name="connsiteY92" fmla="*/ 3919062 h 3919063"/>
              <a:gd name="connsiteX93" fmla="*/ 468705 w 3441409"/>
              <a:gd name="connsiteY93" fmla="*/ 3289740 h 3919063"/>
              <a:gd name="connsiteX94" fmla="*/ 440591 w 3441409"/>
              <a:gd name="connsiteY94" fmla="*/ 3336082 h 3919063"/>
              <a:gd name="connsiteX95" fmla="*/ 440588 w 3441409"/>
              <a:gd name="connsiteY95" fmla="*/ 3336090 h 3919063"/>
              <a:gd name="connsiteX96" fmla="*/ 421624 w 3441409"/>
              <a:gd name="connsiteY96" fmla="*/ 3386926 h 3919063"/>
              <a:gd name="connsiteX97" fmla="*/ 418310 w 3441409"/>
              <a:gd name="connsiteY97" fmla="*/ 3404646 h 3919063"/>
              <a:gd name="connsiteX98" fmla="*/ 415582 w 3441409"/>
              <a:gd name="connsiteY98" fmla="*/ 3413042 h 3919063"/>
              <a:gd name="connsiteX99" fmla="*/ 415060 w 3441409"/>
              <a:gd name="connsiteY99" fmla="*/ 3422027 h 3919063"/>
              <a:gd name="connsiteX100" fmla="*/ 411806 w 3441409"/>
              <a:gd name="connsiteY100" fmla="*/ 3439426 h 3919063"/>
              <a:gd name="connsiteX101" fmla="*/ 410971 w 3441409"/>
              <a:gd name="connsiteY101" fmla="*/ 3492394 h 3919063"/>
              <a:gd name="connsiteX102" fmla="*/ 415060 w 3441409"/>
              <a:gd name="connsiteY102" fmla="*/ 3422027 h 3919063"/>
              <a:gd name="connsiteX103" fmla="*/ 418310 w 3441409"/>
              <a:gd name="connsiteY103" fmla="*/ 3404646 h 3919063"/>
              <a:gd name="connsiteX104" fmla="*/ 440588 w 3441409"/>
              <a:gd name="connsiteY104" fmla="*/ 3336090 h 3919063"/>
              <a:gd name="connsiteX105" fmla="*/ 440591 w 3441409"/>
              <a:gd name="connsiteY105" fmla="*/ 3336083 h 3919063"/>
              <a:gd name="connsiteX106" fmla="*/ 468705 w 3441409"/>
              <a:gd name="connsiteY106" fmla="*/ 3289741 h 3919063"/>
              <a:gd name="connsiteX107" fmla="*/ 571047 w 3441409"/>
              <a:gd name="connsiteY107" fmla="*/ 3152329 h 3919063"/>
              <a:gd name="connsiteX108" fmla="*/ 571071 w 3441409"/>
              <a:gd name="connsiteY108" fmla="*/ 3152297 h 3919063"/>
              <a:gd name="connsiteX109" fmla="*/ 717556 w 3441409"/>
              <a:gd name="connsiteY109" fmla="*/ 2955614 h 3919063"/>
              <a:gd name="connsiteX110" fmla="*/ 718169 w 3441409"/>
              <a:gd name="connsiteY110" fmla="*/ 2957091 h 3919063"/>
              <a:gd name="connsiteX111" fmla="*/ 718168 w 3441409"/>
              <a:gd name="connsiteY111" fmla="*/ 2957092 h 3919063"/>
              <a:gd name="connsiteX112" fmla="*/ 880168 w 3441409"/>
              <a:gd name="connsiteY112" fmla="*/ 3347244 h 3919063"/>
              <a:gd name="connsiteX113" fmla="*/ 880170 w 3441409"/>
              <a:gd name="connsiteY113" fmla="*/ 3347244 h 3919063"/>
              <a:gd name="connsiteX114" fmla="*/ 718169 w 3441409"/>
              <a:gd name="connsiteY114" fmla="*/ 2957091 h 3919063"/>
              <a:gd name="connsiteX115" fmla="*/ 920637 w 3441409"/>
              <a:gd name="connsiteY115" fmla="*/ 2688407 h 3919063"/>
              <a:gd name="connsiteX116" fmla="*/ 920637 w 3441409"/>
              <a:gd name="connsiteY116" fmla="*/ 2688406 h 3919063"/>
              <a:gd name="connsiteX117" fmla="*/ 920637 w 3441409"/>
              <a:gd name="connsiteY117" fmla="*/ 2688251 h 3919063"/>
              <a:gd name="connsiteX118" fmla="*/ 921983 w 3441409"/>
              <a:gd name="connsiteY118" fmla="*/ 2686620 h 3919063"/>
              <a:gd name="connsiteX119" fmla="*/ 922003 w 3441409"/>
              <a:gd name="connsiteY119" fmla="*/ 2686595 h 3919063"/>
              <a:gd name="connsiteX120" fmla="*/ 953753 w 3441409"/>
              <a:gd name="connsiteY120" fmla="*/ 2644461 h 3919063"/>
              <a:gd name="connsiteX121" fmla="*/ 953758 w 3441409"/>
              <a:gd name="connsiteY121" fmla="*/ 2644453 h 3919063"/>
              <a:gd name="connsiteX122" fmla="*/ 953764 w 3441409"/>
              <a:gd name="connsiteY122" fmla="*/ 2644445 h 3919063"/>
              <a:gd name="connsiteX123" fmla="*/ 994414 w 3441409"/>
              <a:gd name="connsiteY123" fmla="*/ 2569552 h 3919063"/>
              <a:gd name="connsiteX124" fmla="*/ 1034009 w 3441409"/>
              <a:gd name="connsiteY124" fmla="*/ 2373433 h 3919063"/>
              <a:gd name="connsiteX125" fmla="*/ 994414 w 3441409"/>
              <a:gd name="connsiteY125" fmla="*/ 2177314 h 3919063"/>
              <a:gd name="connsiteX126" fmla="*/ 948314 w 3441409"/>
              <a:gd name="connsiteY126" fmla="*/ 2092380 h 3919063"/>
              <a:gd name="connsiteX127" fmla="*/ 948310 w 3441409"/>
              <a:gd name="connsiteY127" fmla="*/ 2092375 h 3919063"/>
              <a:gd name="connsiteX128" fmla="*/ 948305 w 3441409"/>
              <a:gd name="connsiteY128" fmla="*/ 2092366 h 3919063"/>
              <a:gd name="connsiteX129" fmla="*/ 946407 w 3441409"/>
              <a:gd name="connsiteY129" fmla="*/ 2089847 h 3919063"/>
              <a:gd name="connsiteX130" fmla="*/ 946387 w 3441409"/>
              <a:gd name="connsiteY130" fmla="*/ 2089823 h 3919063"/>
              <a:gd name="connsiteX131" fmla="*/ 920637 w 3441409"/>
              <a:gd name="connsiteY131" fmla="*/ 2058614 h 3919063"/>
              <a:gd name="connsiteX132" fmla="*/ 920637 w 3441409"/>
              <a:gd name="connsiteY132" fmla="*/ 2055652 h 3919063"/>
              <a:gd name="connsiteX133" fmla="*/ 920637 w 3441409"/>
              <a:gd name="connsiteY133" fmla="*/ 2055649 h 3919063"/>
              <a:gd name="connsiteX134" fmla="*/ 486660 w 3441409"/>
              <a:gd name="connsiteY134" fmla="*/ 1479741 h 3919063"/>
              <a:gd name="connsiteX135" fmla="*/ 486648 w 3441409"/>
              <a:gd name="connsiteY135" fmla="*/ 1479727 h 3919063"/>
              <a:gd name="connsiteX136" fmla="*/ 484290 w 3441409"/>
              <a:gd name="connsiteY136" fmla="*/ 1476598 h 3919063"/>
              <a:gd name="connsiteX137" fmla="*/ 484289 w 3441409"/>
              <a:gd name="connsiteY137" fmla="*/ 1476596 h 3919063"/>
              <a:gd name="connsiteX138" fmla="*/ 473686 w 3441409"/>
              <a:gd name="connsiteY138" fmla="*/ 1462526 h 3919063"/>
              <a:gd name="connsiteX139" fmla="*/ 440591 w 3441409"/>
              <a:gd name="connsiteY139" fmla="*/ 1407974 h 3919063"/>
              <a:gd name="connsiteX140" fmla="*/ 437687 w 3441409"/>
              <a:gd name="connsiteY140" fmla="*/ 1399887 h 3919063"/>
              <a:gd name="connsiteX141" fmla="*/ 437685 w 3441409"/>
              <a:gd name="connsiteY141" fmla="*/ 1399885 h 3919063"/>
              <a:gd name="connsiteX142" fmla="*/ 437443 w 3441409"/>
              <a:gd name="connsiteY142" fmla="*/ 1399486 h 3919063"/>
              <a:gd name="connsiteX143" fmla="*/ 323056 w 3441409"/>
              <a:gd name="connsiteY143" fmla="*/ 947738 h 3919063"/>
              <a:gd name="connsiteX144" fmla="*/ 1270794 w 3441409"/>
              <a:gd name="connsiteY144" fmla="*/ 0 h 3919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3441409" h="3919063">
                <a:moveTo>
                  <a:pt x="1731961" y="3904555"/>
                </a:moveTo>
                <a:lnTo>
                  <a:pt x="1747526" y="3908142"/>
                </a:lnTo>
                <a:lnTo>
                  <a:pt x="1763270" y="3909333"/>
                </a:lnTo>
                <a:close/>
                <a:moveTo>
                  <a:pt x="1552128" y="3853640"/>
                </a:moveTo>
                <a:lnTo>
                  <a:pt x="1610029" y="3876453"/>
                </a:lnTo>
                <a:lnTo>
                  <a:pt x="1670566" y="3890405"/>
                </a:lnTo>
                <a:close/>
                <a:moveTo>
                  <a:pt x="1361977" y="3757208"/>
                </a:moveTo>
                <a:lnTo>
                  <a:pt x="1480974" y="3825604"/>
                </a:lnTo>
                <a:lnTo>
                  <a:pt x="1506563" y="3835687"/>
                </a:lnTo>
                <a:close/>
                <a:moveTo>
                  <a:pt x="571047" y="3152328"/>
                </a:moveTo>
                <a:lnTo>
                  <a:pt x="468705" y="3289740"/>
                </a:lnTo>
                <a:lnTo>
                  <a:pt x="473686" y="3281530"/>
                </a:lnTo>
                <a:close/>
                <a:moveTo>
                  <a:pt x="3391123" y="2534648"/>
                </a:moveTo>
                <a:lnTo>
                  <a:pt x="3387575" y="2544528"/>
                </a:lnTo>
                <a:cubicBezTo>
                  <a:pt x="3378585" y="2563430"/>
                  <a:pt x="3367567" y="2581713"/>
                  <a:pt x="3354480" y="2599080"/>
                </a:cubicBezTo>
                <a:lnTo>
                  <a:pt x="2690480" y="3480238"/>
                </a:lnTo>
                <a:lnTo>
                  <a:pt x="2677737" y="3501213"/>
                </a:lnTo>
                <a:lnTo>
                  <a:pt x="2642399" y="3544044"/>
                </a:lnTo>
                <a:lnTo>
                  <a:pt x="2562010" y="3641476"/>
                </a:lnTo>
                <a:lnTo>
                  <a:pt x="2535714" y="3663172"/>
                </a:lnTo>
                <a:lnTo>
                  <a:pt x="2535714" y="3205244"/>
                </a:lnTo>
                <a:lnTo>
                  <a:pt x="2839337" y="2976448"/>
                </a:lnTo>
                <a:lnTo>
                  <a:pt x="3315962" y="2617286"/>
                </a:lnTo>
                <a:cubicBezTo>
                  <a:pt x="3333329" y="2604199"/>
                  <a:pt x="3348960" y="2589661"/>
                  <a:pt x="3362811" y="2573969"/>
                </a:cubicBezTo>
                <a:close/>
                <a:moveTo>
                  <a:pt x="1109875" y="2437279"/>
                </a:moveTo>
                <a:lnTo>
                  <a:pt x="1102803" y="2446664"/>
                </a:lnTo>
                <a:lnTo>
                  <a:pt x="1102802" y="2446666"/>
                </a:lnTo>
                <a:close/>
                <a:moveTo>
                  <a:pt x="1159046" y="2372029"/>
                </a:moveTo>
                <a:lnTo>
                  <a:pt x="1161049" y="2374688"/>
                </a:lnTo>
                <a:lnTo>
                  <a:pt x="1161049" y="2374688"/>
                </a:lnTo>
                <a:close/>
                <a:moveTo>
                  <a:pt x="484290" y="1476599"/>
                </a:moveTo>
                <a:lnTo>
                  <a:pt x="486648" y="1479728"/>
                </a:lnTo>
                <a:lnTo>
                  <a:pt x="484915" y="1477628"/>
                </a:lnTo>
                <a:close/>
                <a:moveTo>
                  <a:pt x="2113177" y="1336625"/>
                </a:moveTo>
                <a:cubicBezTo>
                  <a:pt x="2012190" y="1331407"/>
                  <a:pt x="1910499" y="1374815"/>
                  <a:pt x="1845062" y="1461653"/>
                </a:cubicBezTo>
                <a:lnTo>
                  <a:pt x="1624621" y="1754188"/>
                </a:lnTo>
                <a:lnTo>
                  <a:pt x="1549693" y="1853621"/>
                </a:lnTo>
                <a:lnTo>
                  <a:pt x="1461796" y="1876221"/>
                </a:lnTo>
                <a:cubicBezTo>
                  <a:pt x="1400101" y="1888846"/>
                  <a:pt x="1336222" y="1895476"/>
                  <a:pt x="1270794" y="1895476"/>
                </a:cubicBezTo>
                <a:cubicBezTo>
                  <a:pt x="1172653" y="1895476"/>
                  <a:pt x="1077995" y="1880559"/>
                  <a:pt x="988966" y="1852868"/>
                </a:cubicBezTo>
                <a:lnTo>
                  <a:pt x="920638" y="1827859"/>
                </a:lnTo>
                <a:lnTo>
                  <a:pt x="920638" y="1827860"/>
                </a:lnTo>
                <a:lnTo>
                  <a:pt x="988966" y="1852869"/>
                </a:lnTo>
                <a:cubicBezTo>
                  <a:pt x="1077995" y="1880560"/>
                  <a:pt x="1172653" y="1895477"/>
                  <a:pt x="1270794" y="1895477"/>
                </a:cubicBezTo>
                <a:cubicBezTo>
                  <a:pt x="1336222" y="1895477"/>
                  <a:pt x="1400101" y="1888847"/>
                  <a:pt x="1461796" y="1876222"/>
                </a:cubicBezTo>
                <a:lnTo>
                  <a:pt x="1549692" y="1853622"/>
                </a:lnTo>
                <a:lnTo>
                  <a:pt x="1549693" y="1853621"/>
                </a:lnTo>
                <a:lnTo>
                  <a:pt x="1549695" y="1853620"/>
                </a:lnTo>
                <a:lnTo>
                  <a:pt x="1624622" y="1754189"/>
                </a:lnTo>
                <a:lnTo>
                  <a:pt x="1845063" y="1461654"/>
                </a:lnTo>
                <a:cubicBezTo>
                  <a:pt x="1910500" y="1374816"/>
                  <a:pt x="2012191" y="1331408"/>
                  <a:pt x="2113178" y="1336626"/>
                </a:cubicBezTo>
                <a:lnTo>
                  <a:pt x="2132998" y="1339591"/>
                </a:lnTo>
                <a:lnTo>
                  <a:pt x="2132998" y="1339590"/>
                </a:lnTo>
                <a:close/>
                <a:moveTo>
                  <a:pt x="1617816" y="222074"/>
                </a:moveTo>
                <a:lnTo>
                  <a:pt x="1589448" y="233469"/>
                </a:lnTo>
                <a:cubicBezTo>
                  <a:pt x="1573048" y="241779"/>
                  <a:pt x="1557151" y="251646"/>
                  <a:pt x="1541954" y="263098"/>
                </a:cubicBezTo>
                <a:close/>
                <a:moveTo>
                  <a:pt x="1843349" y="221012"/>
                </a:moveTo>
                <a:lnTo>
                  <a:pt x="1856039" y="226798"/>
                </a:lnTo>
                <a:lnTo>
                  <a:pt x="1848380" y="222092"/>
                </a:lnTo>
                <a:close/>
                <a:moveTo>
                  <a:pt x="1665595" y="209962"/>
                </a:moveTo>
                <a:lnTo>
                  <a:pt x="1639957" y="213181"/>
                </a:lnTo>
                <a:lnTo>
                  <a:pt x="1630446" y="217001"/>
                </a:lnTo>
                <a:close/>
                <a:moveTo>
                  <a:pt x="1745268" y="199958"/>
                </a:moveTo>
                <a:lnTo>
                  <a:pt x="1736738" y="201029"/>
                </a:lnTo>
                <a:lnTo>
                  <a:pt x="1753754" y="201779"/>
                </a:lnTo>
                <a:close/>
                <a:moveTo>
                  <a:pt x="1270794" y="0"/>
                </a:moveTo>
                <a:cubicBezTo>
                  <a:pt x="1532504" y="0"/>
                  <a:pt x="1769439" y="106079"/>
                  <a:pt x="1940946" y="277586"/>
                </a:cubicBezTo>
                <a:lnTo>
                  <a:pt x="1955638" y="295392"/>
                </a:lnTo>
                <a:lnTo>
                  <a:pt x="1955646" y="295401"/>
                </a:lnTo>
                <a:lnTo>
                  <a:pt x="1983103" y="325099"/>
                </a:lnTo>
                <a:lnTo>
                  <a:pt x="2014243" y="366422"/>
                </a:lnTo>
                <a:lnTo>
                  <a:pt x="2014252" y="366433"/>
                </a:lnTo>
                <a:lnTo>
                  <a:pt x="2014261" y="366444"/>
                </a:lnTo>
                <a:lnTo>
                  <a:pt x="2056673" y="417850"/>
                </a:lnTo>
                <a:lnTo>
                  <a:pt x="2071967" y="443024"/>
                </a:lnTo>
                <a:lnTo>
                  <a:pt x="2071970" y="443028"/>
                </a:lnTo>
                <a:lnTo>
                  <a:pt x="3377961" y="2176137"/>
                </a:lnTo>
                <a:cubicBezTo>
                  <a:pt x="3456485" y="2280342"/>
                  <a:pt x="3460502" y="2417493"/>
                  <a:pt x="3398987" y="2523725"/>
                </a:cubicBezTo>
                <a:lnTo>
                  <a:pt x="3391122" y="2534648"/>
                </a:lnTo>
                <a:lnTo>
                  <a:pt x="3362810" y="2573969"/>
                </a:lnTo>
                <a:cubicBezTo>
                  <a:pt x="3348959" y="2589661"/>
                  <a:pt x="3333328" y="2604199"/>
                  <a:pt x="3315961" y="2617286"/>
                </a:cubicBezTo>
                <a:lnTo>
                  <a:pt x="2839336" y="2976448"/>
                </a:lnTo>
                <a:lnTo>
                  <a:pt x="2535713" y="3205244"/>
                </a:lnTo>
                <a:lnTo>
                  <a:pt x="2535713" y="3663172"/>
                </a:lnTo>
                <a:lnTo>
                  <a:pt x="2421746" y="3757203"/>
                </a:lnTo>
                <a:cubicBezTo>
                  <a:pt x="2270486" y="3859392"/>
                  <a:pt x="2088140" y="3919062"/>
                  <a:pt x="1891857" y="3919062"/>
                </a:cubicBezTo>
                <a:lnTo>
                  <a:pt x="1117600" y="3919062"/>
                </a:lnTo>
                <a:lnTo>
                  <a:pt x="1117136" y="3917945"/>
                </a:lnTo>
                <a:lnTo>
                  <a:pt x="920637" y="3917945"/>
                </a:lnTo>
                <a:lnTo>
                  <a:pt x="920637" y="3919063"/>
                </a:lnTo>
                <a:lnTo>
                  <a:pt x="796296" y="3919063"/>
                </a:lnTo>
                <a:lnTo>
                  <a:pt x="796295" y="3919062"/>
                </a:lnTo>
                <a:lnTo>
                  <a:pt x="0" y="3919062"/>
                </a:lnTo>
                <a:lnTo>
                  <a:pt x="468705" y="3289740"/>
                </a:lnTo>
                <a:lnTo>
                  <a:pt x="440591" y="3336082"/>
                </a:lnTo>
                <a:lnTo>
                  <a:pt x="440588" y="3336090"/>
                </a:lnTo>
                <a:lnTo>
                  <a:pt x="421624" y="3386926"/>
                </a:lnTo>
                <a:lnTo>
                  <a:pt x="418310" y="3404646"/>
                </a:lnTo>
                <a:lnTo>
                  <a:pt x="415582" y="3413042"/>
                </a:lnTo>
                <a:lnTo>
                  <a:pt x="415060" y="3422027"/>
                </a:lnTo>
                <a:lnTo>
                  <a:pt x="411806" y="3439426"/>
                </a:lnTo>
                <a:lnTo>
                  <a:pt x="410971" y="3492394"/>
                </a:lnTo>
                <a:lnTo>
                  <a:pt x="415060" y="3422027"/>
                </a:lnTo>
                <a:lnTo>
                  <a:pt x="418310" y="3404646"/>
                </a:lnTo>
                <a:lnTo>
                  <a:pt x="440588" y="3336090"/>
                </a:lnTo>
                <a:lnTo>
                  <a:pt x="440591" y="3336083"/>
                </a:lnTo>
                <a:lnTo>
                  <a:pt x="468705" y="3289741"/>
                </a:lnTo>
                <a:lnTo>
                  <a:pt x="571047" y="3152329"/>
                </a:lnTo>
                <a:lnTo>
                  <a:pt x="571071" y="3152297"/>
                </a:lnTo>
                <a:lnTo>
                  <a:pt x="717556" y="2955614"/>
                </a:lnTo>
                <a:lnTo>
                  <a:pt x="718169" y="2957091"/>
                </a:lnTo>
                <a:lnTo>
                  <a:pt x="718168" y="2957092"/>
                </a:lnTo>
                <a:lnTo>
                  <a:pt x="880168" y="3347244"/>
                </a:lnTo>
                <a:lnTo>
                  <a:pt x="880170" y="3347244"/>
                </a:lnTo>
                <a:lnTo>
                  <a:pt x="718169" y="2957091"/>
                </a:lnTo>
                <a:lnTo>
                  <a:pt x="920637" y="2688407"/>
                </a:lnTo>
                <a:lnTo>
                  <a:pt x="920637" y="2688406"/>
                </a:lnTo>
                <a:lnTo>
                  <a:pt x="920637" y="2688251"/>
                </a:lnTo>
                <a:lnTo>
                  <a:pt x="921983" y="2686620"/>
                </a:lnTo>
                <a:lnTo>
                  <a:pt x="922003" y="2686595"/>
                </a:lnTo>
                <a:lnTo>
                  <a:pt x="953753" y="2644461"/>
                </a:lnTo>
                <a:lnTo>
                  <a:pt x="953758" y="2644453"/>
                </a:lnTo>
                <a:lnTo>
                  <a:pt x="953764" y="2644445"/>
                </a:lnTo>
                <a:lnTo>
                  <a:pt x="994414" y="2569552"/>
                </a:lnTo>
                <a:cubicBezTo>
                  <a:pt x="1019910" y="2509273"/>
                  <a:pt x="1034009" y="2443000"/>
                  <a:pt x="1034009" y="2373433"/>
                </a:cubicBezTo>
                <a:cubicBezTo>
                  <a:pt x="1034009" y="2303867"/>
                  <a:pt x="1019910" y="2237593"/>
                  <a:pt x="994414" y="2177314"/>
                </a:cubicBezTo>
                <a:lnTo>
                  <a:pt x="948314" y="2092380"/>
                </a:lnTo>
                <a:lnTo>
                  <a:pt x="948310" y="2092375"/>
                </a:lnTo>
                <a:lnTo>
                  <a:pt x="948305" y="2092366"/>
                </a:lnTo>
                <a:lnTo>
                  <a:pt x="946407" y="2089847"/>
                </a:lnTo>
                <a:lnTo>
                  <a:pt x="946387" y="2089823"/>
                </a:lnTo>
                <a:lnTo>
                  <a:pt x="920637" y="2058614"/>
                </a:lnTo>
                <a:lnTo>
                  <a:pt x="920637" y="2055652"/>
                </a:lnTo>
                <a:lnTo>
                  <a:pt x="920637" y="2055649"/>
                </a:lnTo>
                <a:lnTo>
                  <a:pt x="486660" y="1479741"/>
                </a:lnTo>
                <a:lnTo>
                  <a:pt x="486648" y="1479727"/>
                </a:lnTo>
                <a:lnTo>
                  <a:pt x="484290" y="1476598"/>
                </a:lnTo>
                <a:lnTo>
                  <a:pt x="484289" y="1476596"/>
                </a:lnTo>
                <a:lnTo>
                  <a:pt x="473686" y="1462526"/>
                </a:lnTo>
                <a:cubicBezTo>
                  <a:pt x="460599" y="1445158"/>
                  <a:pt x="449581" y="1426876"/>
                  <a:pt x="440591" y="1407974"/>
                </a:cubicBezTo>
                <a:lnTo>
                  <a:pt x="437687" y="1399887"/>
                </a:lnTo>
                <a:lnTo>
                  <a:pt x="437685" y="1399885"/>
                </a:lnTo>
                <a:lnTo>
                  <a:pt x="437443" y="1399486"/>
                </a:lnTo>
                <a:cubicBezTo>
                  <a:pt x="364493" y="1265198"/>
                  <a:pt x="323056" y="1111307"/>
                  <a:pt x="323056" y="947738"/>
                </a:cubicBezTo>
                <a:cubicBezTo>
                  <a:pt x="323056" y="424317"/>
                  <a:pt x="747373" y="0"/>
                  <a:pt x="1270794" y="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3C3655FF-F9A7-0C33-7746-384D04EB46A1}"/>
              </a:ext>
            </a:extLst>
          </p:cNvPr>
          <p:cNvSpPr txBox="1"/>
          <p:nvPr/>
        </p:nvSpPr>
        <p:spPr>
          <a:xfrm>
            <a:off x="1882146" y="5056871"/>
            <a:ext cx="2395830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2000" dirty="0">
                <a:solidFill>
                  <a:schemeClr val="tx2"/>
                </a:solidFill>
              </a:rPr>
              <a:t>Truyền cảm hứng về tầm nhìn chuyển đổi số.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613B148D-E6A4-A5B3-65CE-5B9F9F24155B}"/>
              </a:ext>
            </a:extLst>
          </p:cNvPr>
          <p:cNvSpPr txBox="1"/>
          <p:nvPr/>
        </p:nvSpPr>
        <p:spPr>
          <a:xfrm>
            <a:off x="1765970" y="4480048"/>
            <a:ext cx="2628180" cy="46166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chemeClr val="tx2"/>
                </a:solidFill>
                <a:latin typeface="Gobold" panose="02000500000000000000" pitchFamily="2" charset="0"/>
              </a:rPr>
              <a:t>Inspire Vision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23" name="!!SlideOcean">
            <a:extLst>
              <a:ext uri="{FF2B5EF4-FFF2-40B4-BE49-F238E27FC236}">
                <a16:creationId xmlns:a16="http://schemas.microsoft.com/office/drawing/2014/main" id="{D80E3DE2-A409-CA97-AE85-6860F7BC9140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24" name="!!SubTitle">
            <a:extLst>
              <a:ext uri="{FF2B5EF4-FFF2-40B4-BE49-F238E27FC236}">
                <a16:creationId xmlns:a16="http://schemas.microsoft.com/office/drawing/2014/main" id="{AE50900C-E3E7-D45E-FAA3-2A13415374B7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25" name="!!MainTitle1">
            <a:extLst>
              <a:ext uri="{FF2B5EF4-FFF2-40B4-BE49-F238E27FC236}">
                <a16:creationId xmlns:a16="http://schemas.microsoft.com/office/drawing/2014/main" id="{43ECFBB3-D3BB-A157-215C-0E1107A1A268}"/>
              </a:ext>
            </a:extLst>
          </p:cNvPr>
          <p:cNvSpPr txBox="1"/>
          <p:nvPr/>
        </p:nvSpPr>
        <p:spPr>
          <a:xfrm>
            <a:off x="4803564" y="1090280"/>
            <a:ext cx="14776930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Digital</a:t>
            </a:r>
            <a:r>
              <a:rPr kumimoji="0" lang="en-US" sz="8800" b="1" i="0" u="none" strike="noStrike" kern="1200" cap="none" spc="0" normalizeH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88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Innovation Journey</a:t>
            </a:r>
          </a:p>
        </p:txBody>
      </p:sp>
      <p:grpSp>
        <p:nvGrpSpPr>
          <p:cNvPr id="126" name="Group 4">
            <a:extLst>
              <a:ext uri="{FF2B5EF4-FFF2-40B4-BE49-F238E27FC236}">
                <a16:creationId xmlns:a16="http://schemas.microsoft.com/office/drawing/2014/main" id="{5B0749FF-CB27-1490-2A06-A05098403E8F}"/>
              </a:ext>
            </a:extLst>
          </p:cNvPr>
          <p:cNvGrpSpPr>
            <a:grpSpLocks/>
          </p:cNvGrpSpPr>
          <p:nvPr/>
        </p:nvGrpSpPr>
        <p:grpSpPr bwMode="auto">
          <a:xfrm>
            <a:off x="15974828" y="7944079"/>
            <a:ext cx="822796" cy="523790"/>
            <a:chOff x="3651250" y="1906588"/>
            <a:chExt cx="615950" cy="392112"/>
          </a:xfrm>
          <a:solidFill>
            <a:schemeClr val="bg1">
              <a:lumMod val="95000"/>
            </a:schemeClr>
          </a:solidFill>
        </p:grpSpPr>
        <p:sp>
          <p:nvSpPr>
            <p:cNvPr id="127" name="Freeform 22">
              <a:extLst>
                <a:ext uri="{FF2B5EF4-FFF2-40B4-BE49-F238E27FC236}">
                  <a16:creationId xmlns:a16="http://schemas.microsoft.com/office/drawing/2014/main" id="{53D256B5-F595-6BC7-72DB-322CDCFE76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5088" y="1941513"/>
              <a:ext cx="168275" cy="322262"/>
            </a:xfrm>
            <a:custGeom>
              <a:avLst/>
              <a:gdLst>
                <a:gd name="T0" fmla="*/ 2147483646 w 468"/>
                <a:gd name="T1" fmla="*/ 2147483646 h 894"/>
                <a:gd name="T2" fmla="*/ 2147483646 w 468"/>
                <a:gd name="T3" fmla="*/ 2147483646 h 894"/>
                <a:gd name="T4" fmla="*/ 2147483646 w 468"/>
                <a:gd name="T5" fmla="*/ 0 h 894"/>
                <a:gd name="T6" fmla="*/ 0 w 468"/>
                <a:gd name="T7" fmla="*/ 2147483646 h 894"/>
                <a:gd name="T8" fmla="*/ 2147483646 w 468"/>
                <a:gd name="T9" fmla="*/ 2147483646 h 8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68" h="894">
                  <a:moveTo>
                    <a:pt x="233" y="893"/>
                  </a:moveTo>
                  <a:cubicBezTo>
                    <a:pt x="363" y="893"/>
                    <a:pt x="467" y="693"/>
                    <a:pt x="467" y="447"/>
                  </a:cubicBezTo>
                  <a:cubicBezTo>
                    <a:pt x="467" y="201"/>
                    <a:pt x="362" y="0"/>
                    <a:pt x="233" y="0"/>
                  </a:cubicBezTo>
                  <a:cubicBezTo>
                    <a:pt x="103" y="0"/>
                    <a:pt x="0" y="201"/>
                    <a:pt x="0" y="447"/>
                  </a:cubicBezTo>
                  <a:cubicBezTo>
                    <a:pt x="0" y="693"/>
                    <a:pt x="104" y="893"/>
                    <a:pt x="233" y="89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8" name="Freeform 23">
              <a:extLst>
                <a:ext uri="{FF2B5EF4-FFF2-40B4-BE49-F238E27FC236}">
                  <a16:creationId xmlns:a16="http://schemas.microsoft.com/office/drawing/2014/main" id="{039A6BDA-76A5-345B-5795-857B18696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0500" y="1906588"/>
              <a:ext cx="266700" cy="392112"/>
            </a:xfrm>
            <a:custGeom>
              <a:avLst/>
              <a:gdLst>
                <a:gd name="T0" fmla="*/ 2147483646 w 740"/>
                <a:gd name="T1" fmla="*/ 2147483646 h 1087"/>
                <a:gd name="T2" fmla="*/ 0 w 740"/>
                <a:gd name="T3" fmla="*/ 2147483646 h 1087"/>
                <a:gd name="T4" fmla="*/ 2147483646 w 740"/>
                <a:gd name="T5" fmla="*/ 2147483646 h 1087"/>
                <a:gd name="T6" fmla="*/ 2147483646 w 740"/>
                <a:gd name="T7" fmla="*/ 2147483646 h 1087"/>
                <a:gd name="T8" fmla="*/ 2147483646 w 740"/>
                <a:gd name="T9" fmla="*/ 0 h 1087"/>
                <a:gd name="T10" fmla="*/ 0 w 740"/>
                <a:gd name="T11" fmla="*/ 1783755365 h 1087"/>
                <a:gd name="T12" fmla="*/ 2147483646 w 740"/>
                <a:gd name="T13" fmla="*/ 2147483646 h 1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40" h="1087">
                  <a:moveTo>
                    <a:pt x="236" y="543"/>
                  </a:moveTo>
                  <a:cubicBezTo>
                    <a:pt x="236" y="619"/>
                    <a:pt x="219" y="865"/>
                    <a:pt x="0" y="1048"/>
                  </a:cubicBezTo>
                  <a:cubicBezTo>
                    <a:pt x="61" y="1071"/>
                    <a:pt x="127" y="1086"/>
                    <a:pt x="196" y="1086"/>
                  </a:cubicBezTo>
                  <a:cubicBezTo>
                    <a:pt x="495" y="1086"/>
                    <a:pt x="739" y="842"/>
                    <a:pt x="739" y="543"/>
                  </a:cubicBezTo>
                  <a:cubicBezTo>
                    <a:pt x="739" y="243"/>
                    <a:pt x="495" y="0"/>
                    <a:pt x="196" y="0"/>
                  </a:cubicBezTo>
                  <a:cubicBezTo>
                    <a:pt x="125" y="0"/>
                    <a:pt x="59" y="15"/>
                    <a:pt x="0" y="38"/>
                  </a:cubicBezTo>
                  <a:cubicBezTo>
                    <a:pt x="219" y="221"/>
                    <a:pt x="236" y="469"/>
                    <a:pt x="236" y="5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29" name="Freeform 24">
              <a:extLst>
                <a:ext uri="{FF2B5EF4-FFF2-40B4-BE49-F238E27FC236}">
                  <a16:creationId xmlns:a16="http://schemas.microsoft.com/office/drawing/2014/main" id="{58AC7B0E-A428-777F-1136-4C38580AC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1250" y="1906588"/>
              <a:ext cx="266700" cy="392112"/>
            </a:xfrm>
            <a:custGeom>
              <a:avLst/>
              <a:gdLst>
                <a:gd name="T0" fmla="*/ 2147483646 w 742"/>
                <a:gd name="T1" fmla="*/ 2147483646 h 1087"/>
                <a:gd name="T2" fmla="*/ 2147483646 w 742"/>
                <a:gd name="T3" fmla="*/ 2147483646 h 1087"/>
                <a:gd name="T4" fmla="*/ 2147483646 w 742"/>
                <a:gd name="T5" fmla="*/ 2147483646 h 1087"/>
                <a:gd name="T6" fmla="*/ 2147483646 w 742"/>
                <a:gd name="T7" fmla="*/ 2147483646 h 1087"/>
                <a:gd name="T8" fmla="*/ 2147483646 w 742"/>
                <a:gd name="T9" fmla="*/ 2147483646 h 1087"/>
                <a:gd name="T10" fmla="*/ 2147483646 w 742"/>
                <a:gd name="T11" fmla="*/ 2147483646 h 1087"/>
                <a:gd name="T12" fmla="*/ 2147483646 w 742"/>
                <a:gd name="T13" fmla="*/ 2147483646 h 1087"/>
                <a:gd name="T14" fmla="*/ 2147483646 w 742"/>
                <a:gd name="T15" fmla="*/ 1783755365 h 1087"/>
                <a:gd name="T16" fmla="*/ 2147483646 w 742"/>
                <a:gd name="T17" fmla="*/ 0 h 1087"/>
                <a:gd name="T18" fmla="*/ 139269877 w 742"/>
                <a:gd name="T19" fmla="*/ 2147483646 h 1087"/>
                <a:gd name="T20" fmla="*/ 2147483646 w 742"/>
                <a:gd name="T21" fmla="*/ 2147483646 h 10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42" h="1087">
                  <a:moveTo>
                    <a:pt x="546" y="1086"/>
                  </a:moveTo>
                  <a:cubicBezTo>
                    <a:pt x="617" y="1086"/>
                    <a:pt x="683" y="1071"/>
                    <a:pt x="741" y="1048"/>
                  </a:cubicBezTo>
                  <a:cubicBezTo>
                    <a:pt x="693" y="1008"/>
                    <a:pt x="655" y="964"/>
                    <a:pt x="624" y="921"/>
                  </a:cubicBezTo>
                  <a:cubicBezTo>
                    <a:pt x="599" y="926"/>
                    <a:pt x="571" y="932"/>
                    <a:pt x="543" y="932"/>
                  </a:cubicBezTo>
                  <a:cubicBezTo>
                    <a:pt x="327" y="932"/>
                    <a:pt x="155" y="756"/>
                    <a:pt x="155" y="543"/>
                  </a:cubicBezTo>
                  <a:cubicBezTo>
                    <a:pt x="155" y="328"/>
                    <a:pt x="330" y="155"/>
                    <a:pt x="543" y="155"/>
                  </a:cubicBezTo>
                  <a:cubicBezTo>
                    <a:pt x="571" y="155"/>
                    <a:pt x="599" y="160"/>
                    <a:pt x="624" y="165"/>
                  </a:cubicBezTo>
                  <a:cubicBezTo>
                    <a:pt x="655" y="122"/>
                    <a:pt x="693" y="79"/>
                    <a:pt x="741" y="38"/>
                  </a:cubicBezTo>
                  <a:cubicBezTo>
                    <a:pt x="680" y="16"/>
                    <a:pt x="614" y="0"/>
                    <a:pt x="546" y="0"/>
                  </a:cubicBezTo>
                  <a:cubicBezTo>
                    <a:pt x="246" y="0"/>
                    <a:pt x="3" y="244"/>
                    <a:pt x="3" y="543"/>
                  </a:cubicBezTo>
                  <a:cubicBezTo>
                    <a:pt x="0" y="843"/>
                    <a:pt x="244" y="1086"/>
                    <a:pt x="546" y="10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30" name="Freeform 84">
            <a:extLst>
              <a:ext uri="{FF2B5EF4-FFF2-40B4-BE49-F238E27FC236}">
                <a16:creationId xmlns:a16="http://schemas.microsoft.com/office/drawing/2014/main" id="{79E3A694-7A1D-6BC1-2F52-B73CB33163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0588" y="7905907"/>
            <a:ext cx="831282" cy="600136"/>
          </a:xfrm>
          <a:custGeom>
            <a:avLst/>
            <a:gdLst>
              <a:gd name="T0" fmla="*/ 82080805 w 1935"/>
              <a:gd name="T1" fmla="*/ 0 h 1397"/>
              <a:gd name="T2" fmla="*/ 82080805 w 1935"/>
              <a:gd name="T3" fmla="*/ 0 h 1397"/>
              <a:gd name="T4" fmla="*/ 0 w 1935"/>
              <a:gd name="T5" fmla="*/ 82110964 h 1397"/>
              <a:gd name="T6" fmla="*/ 82080805 w 1935"/>
              <a:gd name="T7" fmla="*/ 161674056 h 1397"/>
              <a:gd name="T8" fmla="*/ 161730565 w 1935"/>
              <a:gd name="T9" fmla="*/ 82110964 h 1397"/>
              <a:gd name="T10" fmla="*/ 82080805 w 1935"/>
              <a:gd name="T11" fmla="*/ 0 h 1397"/>
              <a:gd name="T12" fmla="*/ 82080805 w 1935"/>
              <a:gd name="T13" fmla="*/ 141754348 h 1397"/>
              <a:gd name="T14" fmla="*/ 82080805 w 1935"/>
              <a:gd name="T15" fmla="*/ 141754348 h 1397"/>
              <a:gd name="T16" fmla="*/ 19912520 w 1935"/>
              <a:gd name="T17" fmla="*/ 82110964 h 1397"/>
              <a:gd name="T18" fmla="*/ 82080805 w 1935"/>
              <a:gd name="T19" fmla="*/ 19919708 h 1397"/>
              <a:gd name="T20" fmla="*/ 141818366 w 1935"/>
              <a:gd name="T21" fmla="*/ 82110964 h 1397"/>
              <a:gd name="T22" fmla="*/ 82080805 w 1935"/>
              <a:gd name="T23" fmla="*/ 141754348 h 1397"/>
              <a:gd name="T24" fmla="*/ 161730565 w 1935"/>
              <a:gd name="T25" fmla="*/ 2432134 h 1397"/>
              <a:gd name="T26" fmla="*/ 161730565 w 1935"/>
              <a:gd name="T27" fmla="*/ 2432134 h 1397"/>
              <a:gd name="T28" fmla="*/ 161730565 w 1935"/>
              <a:gd name="T29" fmla="*/ 22351842 h 1397"/>
              <a:gd name="T30" fmla="*/ 203986651 w 1935"/>
              <a:gd name="T31" fmla="*/ 82110964 h 1397"/>
              <a:gd name="T32" fmla="*/ 161730565 w 1935"/>
              <a:gd name="T33" fmla="*/ 139322214 h 1397"/>
              <a:gd name="T34" fmla="*/ 161730565 w 1935"/>
              <a:gd name="T35" fmla="*/ 159241922 h 1397"/>
              <a:gd name="T36" fmla="*/ 223899171 w 1935"/>
              <a:gd name="T37" fmla="*/ 82110964 h 1397"/>
              <a:gd name="T38" fmla="*/ 161730565 w 1935"/>
              <a:gd name="T39" fmla="*/ 2432134 h 13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935" h="1397">
                <a:moveTo>
                  <a:pt x="709" y="0"/>
                </a:moveTo>
                <a:lnTo>
                  <a:pt x="709" y="0"/>
                </a:lnTo>
                <a:cubicBezTo>
                  <a:pt x="301" y="0"/>
                  <a:pt x="0" y="300"/>
                  <a:pt x="0" y="709"/>
                </a:cubicBezTo>
                <a:cubicBezTo>
                  <a:pt x="0" y="1095"/>
                  <a:pt x="301" y="1396"/>
                  <a:pt x="709" y="1396"/>
                </a:cubicBezTo>
                <a:cubicBezTo>
                  <a:pt x="1096" y="1396"/>
                  <a:pt x="1397" y="1095"/>
                  <a:pt x="1397" y="709"/>
                </a:cubicBezTo>
                <a:cubicBezTo>
                  <a:pt x="1397" y="300"/>
                  <a:pt x="1096" y="0"/>
                  <a:pt x="709" y="0"/>
                </a:cubicBezTo>
                <a:close/>
                <a:moveTo>
                  <a:pt x="709" y="1224"/>
                </a:moveTo>
                <a:lnTo>
                  <a:pt x="709" y="1224"/>
                </a:lnTo>
                <a:cubicBezTo>
                  <a:pt x="408" y="1224"/>
                  <a:pt x="172" y="988"/>
                  <a:pt x="172" y="709"/>
                </a:cubicBezTo>
                <a:cubicBezTo>
                  <a:pt x="172" y="408"/>
                  <a:pt x="408" y="172"/>
                  <a:pt x="709" y="172"/>
                </a:cubicBezTo>
                <a:cubicBezTo>
                  <a:pt x="989" y="172"/>
                  <a:pt x="1225" y="408"/>
                  <a:pt x="1225" y="709"/>
                </a:cubicBezTo>
                <a:cubicBezTo>
                  <a:pt x="1225" y="988"/>
                  <a:pt x="989" y="1224"/>
                  <a:pt x="709" y="1224"/>
                </a:cubicBezTo>
                <a:close/>
                <a:moveTo>
                  <a:pt x="1397" y="21"/>
                </a:moveTo>
                <a:lnTo>
                  <a:pt x="1397" y="21"/>
                </a:lnTo>
                <a:cubicBezTo>
                  <a:pt x="1397" y="193"/>
                  <a:pt x="1397" y="193"/>
                  <a:pt x="1397" y="193"/>
                </a:cubicBezTo>
                <a:cubicBezTo>
                  <a:pt x="1611" y="279"/>
                  <a:pt x="1762" y="472"/>
                  <a:pt x="1762" y="709"/>
                </a:cubicBezTo>
                <a:cubicBezTo>
                  <a:pt x="1762" y="923"/>
                  <a:pt x="1611" y="1117"/>
                  <a:pt x="1397" y="1203"/>
                </a:cubicBezTo>
                <a:cubicBezTo>
                  <a:pt x="1397" y="1375"/>
                  <a:pt x="1397" y="1375"/>
                  <a:pt x="1397" y="1375"/>
                </a:cubicBezTo>
                <a:cubicBezTo>
                  <a:pt x="1697" y="1310"/>
                  <a:pt x="1934" y="1031"/>
                  <a:pt x="1934" y="709"/>
                </a:cubicBezTo>
                <a:cubicBezTo>
                  <a:pt x="1934" y="365"/>
                  <a:pt x="1697" y="86"/>
                  <a:pt x="1397" y="2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31" name="Group 6">
            <a:extLst>
              <a:ext uri="{FF2B5EF4-FFF2-40B4-BE49-F238E27FC236}">
                <a16:creationId xmlns:a16="http://schemas.microsoft.com/office/drawing/2014/main" id="{4ABA670A-05F0-75A9-A9FA-468F02141AE4}"/>
              </a:ext>
            </a:extLst>
          </p:cNvPr>
          <p:cNvGrpSpPr>
            <a:grpSpLocks/>
          </p:cNvGrpSpPr>
          <p:nvPr/>
        </p:nvGrpSpPr>
        <p:grpSpPr bwMode="auto">
          <a:xfrm>
            <a:off x="13478247" y="7817902"/>
            <a:ext cx="759180" cy="776146"/>
            <a:chOff x="2318130" y="3512536"/>
            <a:chExt cx="567438" cy="581346"/>
          </a:xfrm>
          <a:solidFill>
            <a:schemeClr val="bg1">
              <a:lumMod val="95000"/>
            </a:schemeClr>
          </a:solidFill>
        </p:grpSpPr>
        <p:sp>
          <p:nvSpPr>
            <p:cNvPr id="132" name="Freeform 39">
              <a:extLst>
                <a:ext uri="{FF2B5EF4-FFF2-40B4-BE49-F238E27FC236}">
                  <a16:creationId xmlns:a16="http://schemas.microsoft.com/office/drawing/2014/main" id="{1E6F2B72-E934-ED52-4517-718FDB494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8130" y="3512536"/>
              <a:ext cx="485382" cy="553530"/>
            </a:xfrm>
            <a:custGeom>
              <a:avLst/>
              <a:gdLst>
                <a:gd name="T0" fmla="*/ 152310787 w 1537"/>
                <a:gd name="T1" fmla="*/ 44852015 h 1755"/>
                <a:gd name="T2" fmla="*/ 152310787 w 1537"/>
                <a:gd name="T3" fmla="*/ 44852015 h 1755"/>
                <a:gd name="T4" fmla="*/ 152310787 w 1537"/>
                <a:gd name="T5" fmla="*/ 109574969 h 1755"/>
                <a:gd name="T6" fmla="*/ 174850260 w 1537"/>
                <a:gd name="T7" fmla="*/ 119453666 h 1755"/>
                <a:gd name="T8" fmla="*/ 174850260 w 1537"/>
                <a:gd name="T9" fmla="*/ 44852015 h 1755"/>
                <a:gd name="T10" fmla="*/ 152310787 w 1537"/>
                <a:gd name="T11" fmla="*/ 24867217 h 1755"/>
                <a:gd name="T12" fmla="*/ 112354722 w 1537"/>
                <a:gd name="T13" fmla="*/ 24867217 h 1755"/>
                <a:gd name="T14" fmla="*/ 87424972 w 1537"/>
                <a:gd name="T15" fmla="*/ 0 h 1755"/>
                <a:gd name="T16" fmla="*/ 62381535 w 1537"/>
                <a:gd name="T17" fmla="*/ 24867217 h 1755"/>
                <a:gd name="T18" fmla="*/ 20034876 w 1537"/>
                <a:gd name="T19" fmla="*/ 24867217 h 1755"/>
                <a:gd name="T20" fmla="*/ 0 w 1537"/>
                <a:gd name="T21" fmla="*/ 44852015 h 1755"/>
                <a:gd name="T22" fmla="*/ 0 w 1537"/>
                <a:gd name="T23" fmla="*/ 84707752 h 1755"/>
                <a:gd name="T24" fmla="*/ 29938627 w 1537"/>
                <a:gd name="T25" fmla="*/ 112072951 h 1755"/>
                <a:gd name="T26" fmla="*/ 0 w 1537"/>
                <a:gd name="T27" fmla="*/ 139438150 h 1755"/>
                <a:gd name="T28" fmla="*/ 0 w 1537"/>
                <a:gd name="T29" fmla="*/ 176795905 h 1755"/>
                <a:gd name="T30" fmla="*/ 20034876 w 1537"/>
                <a:gd name="T31" fmla="*/ 199165140 h 1755"/>
                <a:gd name="T32" fmla="*/ 59876938 w 1537"/>
                <a:gd name="T33" fmla="*/ 199165140 h 1755"/>
                <a:gd name="T34" fmla="*/ 82416411 w 1537"/>
                <a:gd name="T35" fmla="*/ 169301645 h 1755"/>
                <a:gd name="T36" fmla="*/ 82416411 w 1537"/>
                <a:gd name="T37" fmla="*/ 146932410 h 1755"/>
                <a:gd name="T38" fmla="*/ 42460346 w 1537"/>
                <a:gd name="T39" fmla="*/ 176795905 h 1755"/>
                <a:gd name="T40" fmla="*/ 20034876 w 1537"/>
                <a:gd name="T41" fmla="*/ 176795905 h 1755"/>
                <a:gd name="T42" fmla="*/ 20034876 w 1537"/>
                <a:gd name="T43" fmla="*/ 156924966 h 1755"/>
                <a:gd name="T44" fmla="*/ 52364097 w 1537"/>
                <a:gd name="T45" fmla="*/ 112072951 h 1755"/>
                <a:gd name="T46" fmla="*/ 20034876 w 1537"/>
                <a:gd name="T47" fmla="*/ 67220936 h 1755"/>
                <a:gd name="T48" fmla="*/ 20034876 w 1537"/>
                <a:gd name="T49" fmla="*/ 44852015 h 1755"/>
                <a:gd name="T50" fmla="*/ 82416411 w 1537"/>
                <a:gd name="T51" fmla="*/ 44852015 h 1755"/>
                <a:gd name="T52" fmla="*/ 82416411 w 1537"/>
                <a:gd name="T53" fmla="*/ 24867217 h 1755"/>
                <a:gd name="T54" fmla="*/ 87424972 w 1537"/>
                <a:gd name="T55" fmla="*/ 19870938 h 1755"/>
                <a:gd name="T56" fmla="*/ 92319846 w 1537"/>
                <a:gd name="T57" fmla="*/ 24867217 h 1755"/>
                <a:gd name="T58" fmla="*/ 92319846 w 1537"/>
                <a:gd name="T59" fmla="*/ 44852015 h 1755"/>
                <a:gd name="T60" fmla="*/ 152310787 w 1537"/>
                <a:gd name="T61" fmla="*/ 44852015 h 17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537" h="1755">
                  <a:moveTo>
                    <a:pt x="1338" y="395"/>
                  </a:moveTo>
                  <a:lnTo>
                    <a:pt x="1338" y="395"/>
                  </a:lnTo>
                  <a:cubicBezTo>
                    <a:pt x="1338" y="965"/>
                    <a:pt x="1338" y="965"/>
                    <a:pt x="1338" y="965"/>
                  </a:cubicBezTo>
                  <a:cubicBezTo>
                    <a:pt x="1536" y="1052"/>
                    <a:pt x="1536" y="1052"/>
                    <a:pt x="1536" y="1052"/>
                  </a:cubicBezTo>
                  <a:cubicBezTo>
                    <a:pt x="1536" y="395"/>
                    <a:pt x="1536" y="395"/>
                    <a:pt x="1536" y="395"/>
                  </a:cubicBezTo>
                  <a:cubicBezTo>
                    <a:pt x="1536" y="307"/>
                    <a:pt x="1448" y="219"/>
                    <a:pt x="1338" y="219"/>
                  </a:cubicBezTo>
                  <a:cubicBezTo>
                    <a:pt x="987" y="219"/>
                    <a:pt x="987" y="219"/>
                    <a:pt x="987" y="219"/>
                  </a:cubicBezTo>
                  <a:cubicBezTo>
                    <a:pt x="987" y="88"/>
                    <a:pt x="877" y="0"/>
                    <a:pt x="768" y="0"/>
                  </a:cubicBezTo>
                  <a:cubicBezTo>
                    <a:pt x="636" y="0"/>
                    <a:pt x="548" y="88"/>
                    <a:pt x="548" y="219"/>
                  </a:cubicBezTo>
                  <a:cubicBezTo>
                    <a:pt x="176" y="219"/>
                    <a:pt x="176" y="219"/>
                    <a:pt x="176" y="219"/>
                  </a:cubicBezTo>
                  <a:cubicBezTo>
                    <a:pt x="88" y="219"/>
                    <a:pt x="0" y="307"/>
                    <a:pt x="0" y="395"/>
                  </a:cubicBezTo>
                  <a:cubicBezTo>
                    <a:pt x="0" y="746"/>
                    <a:pt x="0" y="746"/>
                    <a:pt x="0" y="746"/>
                  </a:cubicBezTo>
                  <a:cubicBezTo>
                    <a:pt x="241" y="746"/>
                    <a:pt x="263" y="943"/>
                    <a:pt x="263" y="987"/>
                  </a:cubicBezTo>
                  <a:cubicBezTo>
                    <a:pt x="263" y="1031"/>
                    <a:pt x="241" y="1228"/>
                    <a:pt x="0" y="1228"/>
                  </a:cubicBezTo>
                  <a:cubicBezTo>
                    <a:pt x="0" y="1557"/>
                    <a:pt x="0" y="1557"/>
                    <a:pt x="0" y="1557"/>
                  </a:cubicBezTo>
                  <a:cubicBezTo>
                    <a:pt x="0" y="1667"/>
                    <a:pt x="88" y="1754"/>
                    <a:pt x="176" y="1754"/>
                  </a:cubicBezTo>
                  <a:cubicBezTo>
                    <a:pt x="526" y="1754"/>
                    <a:pt x="526" y="1754"/>
                    <a:pt x="526" y="1754"/>
                  </a:cubicBezTo>
                  <a:cubicBezTo>
                    <a:pt x="526" y="1557"/>
                    <a:pt x="636" y="1491"/>
                    <a:pt x="724" y="1491"/>
                  </a:cubicBezTo>
                  <a:cubicBezTo>
                    <a:pt x="724" y="1294"/>
                    <a:pt x="724" y="1294"/>
                    <a:pt x="724" y="1294"/>
                  </a:cubicBezTo>
                  <a:cubicBezTo>
                    <a:pt x="592" y="1316"/>
                    <a:pt x="439" y="1382"/>
                    <a:pt x="373" y="1557"/>
                  </a:cubicBezTo>
                  <a:cubicBezTo>
                    <a:pt x="176" y="1557"/>
                    <a:pt x="176" y="1557"/>
                    <a:pt x="176" y="1557"/>
                  </a:cubicBezTo>
                  <a:cubicBezTo>
                    <a:pt x="176" y="1382"/>
                    <a:pt x="176" y="1382"/>
                    <a:pt x="176" y="1382"/>
                  </a:cubicBezTo>
                  <a:cubicBezTo>
                    <a:pt x="373" y="1294"/>
                    <a:pt x="460" y="1118"/>
                    <a:pt x="460" y="987"/>
                  </a:cubicBezTo>
                  <a:cubicBezTo>
                    <a:pt x="460" y="855"/>
                    <a:pt x="373" y="658"/>
                    <a:pt x="176" y="592"/>
                  </a:cubicBezTo>
                  <a:cubicBezTo>
                    <a:pt x="176" y="395"/>
                    <a:pt x="176" y="395"/>
                    <a:pt x="176" y="395"/>
                  </a:cubicBezTo>
                  <a:cubicBezTo>
                    <a:pt x="724" y="395"/>
                    <a:pt x="724" y="395"/>
                    <a:pt x="724" y="395"/>
                  </a:cubicBezTo>
                  <a:cubicBezTo>
                    <a:pt x="724" y="219"/>
                    <a:pt x="724" y="219"/>
                    <a:pt x="724" y="219"/>
                  </a:cubicBezTo>
                  <a:cubicBezTo>
                    <a:pt x="724" y="197"/>
                    <a:pt x="746" y="175"/>
                    <a:pt x="768" y="175"/>
                  </a:cubicBezTo>
                  <a:cubicBezTo>
                    <a:pt x="790" y="175"/>
                    <a:pt x="811" y="197"/>
                    <a:pt x="811" y="219"/>
                  </a:cubicBezTo>
                  <a:cubicBezTo>
                    <a:pt x="811" y="395"/>
                    <a:pt x="811" y="395"/>
                    <a:pt x="811" y="395"/>
                  </a:cubicBezTo>
                  <a:lnTo>
                    <a:pt x="1338" y="39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3" name="Freeform 40">
              <a:extLst>
                <a:ext uri="{FF2B5EF4-FFF2-40B4-BE49-F238E27FC236}">
                  <a16:creationId xmlns:a16="http://schemas.microsoft.com/office/drawing/2014/main" id="{74C5618D-E82B-79FE-DFB6-64D05C715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1849" y="3810163"/>
              <a:ext cx="283719" cy="283719"/>
            </a:xfrm>
            <a:custGeom>
              <a:avLst/>
              <a:gdLst>
                <a:gd name="T0" fmla="*/ 0 w 901"/>
                <a:gd name="T1" fmla="*/ 0 h 900"/>
                <a:gd name="T2" fmla="*/ 0 w 901"/>
                <a:gd name="T3" fmla="*/ 39815863 h 900"/>
                <a:gd name="T4" fmla="*/ 39727273 w 901"/>
                <a:gd name="T5" fmla="*/ 49798044 h 900"/>
                <a:gd name="T6" fmla="*/ 0 w 901"/>
                <a:gd name="T7" fmla="*/ 59666736 h 900"/>
                <a:gd name="T8" fmla="*/ 0 w 901"/>
                <a:gd name="T9" fmla="*/ 101978066 h 900"/>
                <a:gd name="T10" fmla="*/ 101865198 w 901"/>
                <a:gd name="T11" fmla="*/ 49798044 h 900"/>
                <a:gd name="T12" fmla="*/ 0 w 901"/>
                <a:gd name="T13" fmla="*/ 0 h 9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01" h="900">
                  <a:moveTo>
                    <a:pt x="0" y="0"/>
                  </a:moveTo>
                  <a:lnTo>
                    <a:pt x="0" y="351"/>
                  </a:lnTo>
                  <a:lnTo>
                    <a:pt x="351" y="439"/>
                  </a:lnTo>
                  <a:lnTo>
                    <a:pt x="0" y="526"/>
                  </a:lnTo>
                  <a:lnTo>
                    <a:pt x="0" y="899"/>
                  </a:lnTo>
                  <a:lnTo>
                    <a:pt x="900" y="439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34" name="Freeform 59">
            <a:extLst>
              <a:ext uri="{FF2B5EF4-FFF2-40B4-BE49-F238E27FC236}">
                <a16:creationId xmlns:a16="http://schemas.microsoft.com/office/drawing/2014/main" id="{6288BD11-B5DE-F5A2-C130-560C0134F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46751" y="7822143"/>
            <a:ext cx="759180" cy="767662"/>
          </a:xfrm>
          <a:custGeom>
            <a:avLst/>
            <a:gdLst>
              <a:gd name="T0" fmla="*/ 290714 w 1754"/>
              <a:gd name="T1" fmla="*/ 159281 h 1776"/>
              <a:gd name="T2" fmla="*/ 290714 w 1754"/>
              <a:gd name="T3" fmla="*/ 159281 h 1776"/>
              <a:gd name="T4" fmla="*/ 415353 w 1754"/>
              <a:gd name="T5" fmla="*/ 283922 h 1776"/>
              <a:gd name="T6" fmla="*/ 290714 w 1754"/>
              <a:gd name="T7" fmla="*/ 408563 h 1776"/>
              <a:gd name="T8" fmla="*/ 166076 w 1754"/>
              <a:gd name="T9" fmla="*/ 283922 h 1776"/>
              <a:gd name="T10" fmla="*/ 290714 w 1754"/>
              <a:gd name="T11" fmla="*/ 159281 h 1776"/>
              <a:gd name="T12" fmla="*/ 290714 w 1754"/>
              <a:gd name="T13" fmla="*/ 491764 h 1776"/>
              <a:gd name="T14" fmla="*/ 290714 w 1754"/>
              <a:gd name="T15" fmla="*/ 491764 h 1776"/>
              <a:gd name="T16" fmla="*/ 82876 w 1754"/>
              <a:gd name="T17" fmla="*/ 283922 h 1776"/>
              <a:gd name="T18" fmla="*/ 290714 w 1754"/>
              <a:gd name="T19" fmla="*/ 83202 h 1776"/>
              <a:gd name="T20" fmla="*/ 456791 w 1754"/>
              <a:gd name="T21" fmla="*/ 249281 h 1776"/>
              <a:gd name="T22" fmla="*/ 456791 w 1754"/>
              <a:gd name="T23" fmla="*/ 152483 h 1776"/>
              <a:gd name="T24" fmla="*/ 325354 w 1754"/>
              <a:gd name="T25" fmla="*/ 20719 h 1776"/>
              <a:gd name="T26" fmla="*/ 249276 w 1754"/>
              <a:gd name="T27" fmla="*/ 20719 h 1776"/>
              <a:gd name="T28" fmla="*/ 20719 w 1754"/>
              <a:gd name="T29" fmla="*/ 249281 h 1776"/>
              <a:gd name="T30" fmla="*/ 20719 w 1754"/>
              <a:gd name="T31" fmla="*/ 325361 h 1776"/>
              <a:gd name="T32" fmla="*/ 249276 w 1754"/>
              <a:gd name="T33" fmla="*/ 553923 h 1776"/>
              <a:gd name="T34" fmla="*/ 325354 w 1754"/>
              <a:gd name="T35" fmla="*/ 553923 h 1776"/>
              <a:gd name="T36" fmla="*/ 456791 w 1754"/>
              <a:gd name="T37" fmla="*/ 422160 h 1776"/>
              <a:gd name="T38" fmla="*/ 456791 w 1754"/>
              <a:gd name="T39" fmla="*/ 318562 h 1776"/>
              <a:gd name="T40" fmla="*/ 290714 w 1754"/>
              <a:gd name="T41" fmla="*/ 491764 h 1776"/>
              <a:gd name="T42" fmla="*/ 512150 w 1754"/>
              <a:gd name="T43" fmla="*/ 512484 h 1776"/>
              <a:gd name="T44" fmla="*/ 512150 w 1754"/>
              <a:gd name="T45" fmla="*/ 512484 h 1776"/>
              <a:gd name="T46" fmla="*/ 567508 w 1754"/>
              <a:gd name="T47" fmla="*/ 512484 h 1776"/>
              <a:gd name="T48" fmla="*/ 567508 w 1754"/>
              <a:gd name="T49" fmla="*/ 567844 h 1776"/>
              <a:gd name="T50" fmla="*/ 512150 w 1754"/>
              <a:gd name="T51" fmla="*/ 567844 h 1776"/>
              <a:gd name="T52" fmla="*/ 512150 w 1754"/>
              <a:gd name="T53" fmla="*/ 512484 h 1776"/>
              <a:gd name="T54" fmla="*/ 567508 w 1754"/>
              <a:gd name="T55" fmla="*/ 228562 h 1776"/>
              <a:gd name="T56" fmla="*/ 567508 w 1754"/>
              <a:gd name="T57" fmla="*/ 228562 h 1776"/>
              <a:gd name="T58" fmla="*/ 512150 w 1754"/>
              <a:gd name="T59" fmla="*/ 228562 h 1776"/>
              <a:gd name="T60" fmla="*/ 512150 w 1754"/>
              <a:gd name="T61" fmla="*/ 457124 h 1776"/>
              <a:gd name="T62" fmla="*/ 567508 w 1754"/>
              <a:gd name="T63" fmla="*/ 457124 h 1776"/>
              <a:gd name="T64" fmla="*/ 567508 w 1754"/>
              <a:gd name="T65" fmla="*/ 228562 h 177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54" h="1776">
                <a:moveTo>
                  <a:pt x="898" y="492"/>
                </a:moveTo>
                <a:lnTo>
                  <a:pt x="898" y="492"/>
                </a:lnTo>
                <a:cubicBezTo>
                  <a:pt x="1283" y="877"/>
                  <a:pt x="1283" y="877"/>
                  <a:pt x="1283" y="877"/>
                </a:cubicBezTo>
                <a:cubicBezTo>
                  <a:pt x="898" y="1262"/>
                  <a:pt x="898" y="1262"/>
                  <a:pt x="898" y="1262"/>
                </a:cubicBezTo>
                <a:cubicBezTo>
                  <a:pt x="513" y="877"/>
                  <a:pt x="513" y="877"/>
                  <a:pt x="513" y="877"/>
                </a:cubicBezTo>
                <a:lnTo>
                  <a:pt x="898" y="492"/>
                </a:lnTo>
                <a:close/>
                <a:moveTo>
                  <a:pt x="898" y="1519"/>
                </a:moveTo>
                <a:lnTo>
                  <a:pt x="898" y="1519"/>
                </a:lnTo>
                <a:cubicBezTo>
                  <a:pt x="256" y="877"/>
                  <a:pt x="256" y="877"/>
                  <a:pt x="256" y="877"/>
                </a:cubicBezTo>
                <a:cubicBezTo>
                  <a:pt x="898" y="257"/>
                  <a:pt x="898" y="257"/>
                  <a:pt x="898" y="257"/>
                </a:cubicBezTo>
                <a:cubicBezTo>
                  <a:pt x="1411" y="770"/>
                  <a:pt x="1411" y="770"/>
                  <a:pt x="1411" y="770"/>
                </a:cubicBezTo>
                <a:cubicBezTo>
                  <a:pt x="1411" y="471"/>
                  <a:pt x="1411" y="471"/>
                  <a:pt x="1411" y="471"/>
                </a:cubicBezTo>
                <a:cubicBezTo>
                  <a:pt x="1005" y="64"/>
                  <a:pt x="1005" y="64"/>
                  <a:pt x="1005" y="64"/>
                </a:cubicBezTo>
                <a:cubicBezTo>
                  <a:pt x="941" y="0"/>
                  <a:pt x="834" y="0"/>
                  <a:pt x="770" y="64"/>
                </a:cubicBezTo>
                <a:cubicBezTo>
                  <a:pt x="64" y="770"/>
                  <a:pt x="64" y="770"/>
                  <a:pt x="64" y="770"/>
                </a:cubicBezTo>
                <a:cubicBezTo>
                  <a:pt x="0" y="834"/>
                  <a:pt x="0" y="941"/>
                  <a:pt x="64" y="1005"/>
                </a:cubicBezTo>
                <a:cubicBezTo>
                  <a:pt x="770" y="1711"/>
                  <a:pt x="770" y="1711"/>
                  <a:pt x="770" y="1711"/>
                </a:cubicBezTo>
                <a:cubicBezTo>
                  <a:pt x="834" y="1775"/>
                  <a:pt x="941" y="1775"/>
                  <a:pt x="1005" y="1711"/>
                </a:cubicBezTo>
                <a:cubicBezTo>
                  <a:pt x="1411" y="1304"/>
                  <a:pt x="1411" y="1304"/>
                  <a:pt x="1411" y="1304"/>
                </a:cubicBezTo>
                <a:cubicBezTo>
                  <a:pt x="1411" y="984"/>
                  <a:pt x="1411" y="984"/>
                  <a:pt x="1411" y="984"/>
                </a:cubicBezTo>
                <a:lnTo>
                  <a:pt x="898" y="1519"/>
                </a:lnTo>
                <a:close/>
                <a:moveTo>
                  <a:pt x="1582" y="1583"/>
                </a:moveTo>
                <a:lnTo>
                  <a:pt x="1582" y="1583"/>
                </a:lnTo>
                <a:cubicBezTo>
                  <a:pt x="1753" y="1583"/>
                  <a:pt x="1753" y="1583"/>
                  <a:pt x="1753" y="1583"/>
                </a:cubicBezTo>
                <a:cubicBezTo>
                  <a:pt x="1753" y="1754"/>
                  <a:pt x="1753" y="1754"/>
                  <a:pt x="1753" y="1754"/>
                </a:cubicBezTo>
                <a:cubicBezTo>
                  <a:pt x="1582" y="1754"/>
                  <a:pt x="1582" y="1754"/>
                  <a:pt x="1582" y="1754"/>
                </a:cubicBezTo>
                <a:lnTo>
                  <a:pt x="1582" y="1583"/>
                </a:lnTo>
                <a:close/>
                <a:moveTo>
                  <a:pt x="1753" y="706"/>
                </a:moveTo>
                <a:lnTo>
                  <a:pt x="1753" y="706"/>
                </a:lnTo>
                <a:cubicBezTo>
                  <a:pt x="1582" y="706"/>
                  <a:pt x="1582" y="706"/>
                  <a:pt x="1582" y="706"/>
                </a:cubicBezTo>
                <a:cubicBezTo>
                  <a:pt x="1582" y="1412"/>
                  <a:pt x="1582" y="1412"/>
                  <a:pt x="1582" y="1412"/>
                </a:cubicBezTo>
                <a:cubicBezTo>
                  <a:pt x="1753" y="1412"/>
                  <a:pt x="1753" y="1412"/>
                  <a:pt x="1753" y="1412"/>
                </a:cubicBezTo>
                <a:lnTo>
                  <a:pt x="1753" y="70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5" name="Freeform 72">
            <a:extLst>
              <a:ext uri="{FF2B5EF4-FFF2-40B4-BE49-F238E27FC236}">
                <a16:creationId xmlns:a16="http://schemas.microsoft.com/office/drawing/2014/main" id="{DD0F04EC-A25C-F4B0-F1B4-2E92D7C0DF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823" y="7900606"/>
            <a:ext cx="757058" cy="610736"/>
          </a:xfrm>
          <a:custGeom>
            <a:avLst/>
            <a:gdLst>
              <a:gd name="T0" fmla="*/ 146868547 w 1746"/>
              <a:gd name="T1" fmla="*/ 72256845 h 1406"/>
              <a:gd name="T2" fmla="*/ 109536865 w 1746"/>
              <a:gd name="T3" fmla="*/ 37357951 h 1406"/>
              <a:gd name="T4" fmla="*/ 124516407 w 1746"/>
              <a:gd name="T5" fmla="*/ 22485261 h 1406"/>
              <a:gd name="T6" fmla="*/ 146868547 w 1746"/>
              <a:gd name="T7" fmla="*/ 44853146 h 1406"/>
              <a:gd name="T8" fmla="*/ 189231981 w 1746"/>
              <a:gd name="T9" fmla="*/ 0 h 1406"/>
              <a:gd name="T10" fmla="*/ 204211523 w 1746"/>
              <a:gd name="T11" fmla="*/ 14990066 h 1406"/>
              <a:gd name="T12" fmla="*/ 146868547 w 1746"/>
              <a:gd name="T13" fmla="*/ 72256845 h 1406"/>
              <a:gd name="T14" fmla="*/ 89642257 w 1746"/>
              <a:gd name="T15" fmla="*/ 32439513 h 1406"/>
              <a:gd name="T16" fmla="*/ 0 w 1746"/>
              <a:gd name="T17" fmla="*/ 32439513 h 1406"/>
              <a:gd name="T18" fmla="*/ 0 w 1746"/>
              <a:gd name="T19" fmla="*/ 52348016 h 1406"/>
              <a:gd name="T20" fmla="*/ 89642257 w 1746"/>
              <a:gd name="T21" fmla="*/ 52348016 h 1406"/>
              <a:gd name="T22" fmla="*/ 89642257 w 1746"/>
              <a:gd name="T23" fmla="*/ 32439513 h 1406"/>
              <a:gd name="T24" fmla="*/ 191689513 w 1746"/>
              <a:gd name="T25" fmla="*/ 97201162 h 1406"/>
              <a:gd name="T26" fmla="*/ 176827306 w 1746"/>
              <a:gd name="T27" fmla="*/ 82211097 h 1406"/>
              <a:gd name="T28" fmla="*/ 151900623 w 1746"/>
              <a:gd name="T29" fmla="*/ 109614795 h 1406"/>
              <a:gd name="T30" fmla="*/ 124516407 w 1746"/>
              <a:gd name="T31" fmla="*/ 82211097 h 1406"/>
              <a:gd name="T32" fmla="*/ 109536865 w 1746"/>
              <a:gd name="T33" fmla="*/ 97201162 h 1406"/>
              <a:gd name="T34" fmla="*/ 136921081 w 1746"/>
              <a:gd name="T35" fmla="*/ 124604861 h 1406"/>
              <a:gd name="T36" fmla="*/ 109536865 w 1746"/>
              <a:gd name="T37" fmla="*/ 149549504 h 1406"/>
              <a:gd name="T38" fmla="*/ 124516407 w 1746"/>
              <a:gd name="T39" fmla="*/ 164539570 h 1406"/>
              <a:gd name="T40" fmla="*/ 151900623 w 1746"/>
              <a:gd name="T41" fmla="*/ 137018819 h 1406"/>
              <a:gd name="T42" fmla="*/ 176827306 w 1746"/>
              <a:gd name="T43" fmla="*/ 164539570 h 1406"/>
              <a:gd name="T44" fmla="*/ 191689513 w 1746"/>
              <a:gd name="T45" fmla="*/ 149549504 h 1406"/>
              <a:gd name="T46" fmla="*/ 164422307 w 1746"/>
              <a:gd name="T47" fmla="*/ 124604861 h 1406"/>
              <a:gd name="T48" fmla="*/ 191689513 w 1746"/>
              <a:gd name="T49" fmla="*/ 97201162 h 1406"/>
              <a:gd name="T50" fmla="*/ 89642257 w 1746"/>
              <a:gd name="T51" fmla="*/ 114650610 h 1406"/>
              <a:gd name="T52" fmla="*/ 0 w 1746"/>
              <a:gd name="T53" fmla="*/ 114650610 h 1406"/>
              <a:gd name="T54" fmla="*/ 0 w 1746"/>
              <a:gd name="T55" fmla="*/ 134559438 h 1406"/>
              <a:gd name="T56" fmla="*/ 89642257 w 1746"/>
              <a:gd name="T57" fmla="*/ 134559438 h 1406"/>
              <a:gd name="T58" fmla="*/ 89642257 w 1746"/>
              <a:gd name="T59" fmla="*/ 114650610 h 1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746" h="1406">
                <a:moveTo>
                  <a:pt x="1255" y="617"/>
                </a:moveTo>
                <a:lnTo>
                  <a:pt x="936" y="319"/>
                </a:lnTo>
                <a:lnTo>
                  <a:pt x="1064" y="192"/>
                </a:lnTo>
                <a:lnTo>
                  <a:pt x="1255" y="383"/>
                </a:lnTo>
                <a:lnTo>
                  <a:pt x="1617" y="0"/>
                </a:lnTo>
                <a:lnTo>
                  <a:pt x="1745" y="128"/>
                </a:lnTo>
                <a:lnTo>
                  <a:pt x="1255" y="617"/>
                </a:lnTo>
                <a:close/>
                <a:moveTo>
                  <a:pt x="766" y="277"/>
                </a:moveTo>
                <a:lnTo>
                  <a:pt x="0" y="277"/>
                </a:lnTo>
                <a:lnTo>
                  <a:pt x="0" y="447"/>
                </a:lnTo>
                <a:lnTo>
                  <a:pt x="766" y="447"/>
                </a:lnTo>
                <a:lnTo>
                  <a:pt x="766" y="277"/>
                </a:lnTo>
                <a:close/>
                <a:moveTo>
                  <a:pt x="1638" y="830"/>
                </a:moveTo>
                <a:lnTo>
                  <a:pt x="1511" y="702"/>
                </a:lnTo>
                <a:lnTo>
                  <a:pt x="1298" y="936"/>
                </a:lnTo>
                <a:lnTo>
                  <a:pt x="1064" y="702"/>
                </a:lnTo>
                <a:lnTo>
                  <a:pt x="936" y="830"/>
                </a:lnTo>
                <a:lnTo>
                  <a:pt x="1170" y="1064"/>
                </a:lnTo>
                <a:lnTo>
                  <a:pt x="936" y="1277"/>
                </a:lnTo>
                <a:lnTo>
                  <a:pt x="1064" y="1405"/>
                </a:lnTo>
                <a:lnTo>
                  <a:pt x="1298" y="1170"/>
                </a:lnTo>
                <a:lnTo>
                  <a:pt x="1511" y="1405"/>
                </a:lnTo>
                <a:lnTo>
                  <a:pt x="1638" y="1277"/>
                </a:lnTo>
                <a:lnTo>
                  <a:pt x="1405" y="1064"/>
                </a:lnTo>
                <a:lnTo>
                  <a:pt x="1638" y="830"/>
                </a:lnTo>
                <a:close/>
                <a:moveTo>
                  <a:pt x="766" y="979"/>
                </a:moveTo>
                <a:lnTo>
                  <a:pt x="0" y="979"/>
                </a:lnTo>
                <a:lnTo>
                  <a:pt x="0" y="1149"/>
                </a:lnTo>
                <a:lnTo>
                  <a:pt x="766" y="1149"/>
                </a:lnTo>
                <a:lnTo>
                  <a:pt x="766" y="97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 dirty="0"/>
          </a:p>
        </p:txBody>
      </p:sp>
      <p:sp>
        <p:nvSpPr>
          <p:cNvPr id="136" name="Freeform 30">
            <a:extLst>
              <a:ext uri="{FF2B5EF4-FFF2-40B4-BE49-F238E27FC236}">
                <a16:creationId xmlns:a16="http://schemas.microsoft.com/office/drawing/2014/main" id="{A1AE02E4-DEE4-1A6B-763B-9C5225414F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0840" y="7869856"/>
            <a:ext cx="746458" cy="672236"/>
          </a:xfrm>
          <a:custGeom>
            <a:avLst/>
            <a:gdLst>
              <a:gd name="T0" fmla="*/ 2147483646 w 1554"/>
              <a:gd name="T1" fmla="*/ 2147483646 h 1399"/>
              <a:gd name="T2" fmla="*/ 2147483646 w 1554"/>
              <a:gd name="T3" fmla="*/ 0 h 1399"/>
              <a:gd name="T4" fmla="*/ 2147483646 w 1554"/>
              <a:gd name="T5" fmla="*/ 0 h 1399"/>
              <a:gd name="T6" fmla="*/ 2147483646 w 1554"/>
              <a:gd name="T7" fmla="*/ 2147483646 h 1399"/>
              <a:gd name="T8" fmla="*/ 0 w 1554"/>
              <a:gd name="T9" fmla="*/ 2147483646 h 1399"/>
              <a:gd name="T10" fmla="*/ 0 w 1554"/>
              <a:gd name="T11" fmla="*/ 2147483646 h 1399"/>
              <a:gd name="T12" fmla="*/ 2147483646 w 1554"/>
              <a:gd name="T13" fmla="*/ 2147483646 h 1399"/>
              <a:gd name="T14" fmla="*/ 2147483646 w 1554"/>
              <a:gd name="T15" fmla="*/ 2147483646 h 1399"/>
              <a:gd name="T16" fmla="*/ 2147483646 w 1554"/>
              <a:gd name="T17" fmla="*/ 2147483646 h 1399"/>
              <a:gd name="T18" fmla="*/ 2147483646 w 1554"/>
              <a:gd name="T19" fmla="*/ 2147483646 h 1399"/>
              <a:gd name="T20" fmla="*/ 2147483646 w 1554"/>
              <a:gd name="T21" fmla="*/ 2147483646 h 1399"/>
              <a:gd name="T22" fmla="*/ 2147483646 w 1554"/>
              <a:gd name="T23" fmla="*/ 2147483646 h 1399"/>
              <a:gd name="T24" fmla="*/ 2147483646 w 1554"/>
              <a:gd name="T25" fmla="*/ 2147483646 h 1399"/>
              <a:gd name="T26" fmla="*/ 2147483646 w 1554"/>
              <a:gd name="T27" fmla="*/ 2147483646 h 1399"/>
              <a:gd name="T28" fmla="*/ 2147483646 w 1554"/>
              <a:gd name="T29" fmla="*/ 2147483646 h 1399"/>
              <a:gd name="T30" fmla="*/ 2147483646 w 1554"/>
              <a:gd name="T31" fmla="*/ 2147483646 h 1399"/>
              <a:gd name="T32" fmla="*/ 2147483646 w 1554"/>
              <a:gd name="T33" fmla="*/ 2147483646 h 1399"/>
              <a:gd name="T34" fmla="*/ 2147483646 w 1554"/>
              <a:gd name="T35" fmla="*/ 2147483646 h 1399"/>
              <a:gd name="T36" fmla="*/ 2147483646 w 1554"/>
              <a:gd name="T37" fmla="*/ 2147483646 h 1399"/>
              <a:gd name="T38" fmla="*/ 2147483646 w 1554"/>
              <a:gd name="T39" fmla="*/ 2147483646 h 1399"/>
              <a:gd name="T40" fmla="*/ 2147483646 w 1554"/>
              <a:gd name="T41" fmla="*/ 2147483646 h 1399"/>
              <a:gd name="T42" fmla="*/ 2147483646 w 1554"/>
              <a:gd name="T43" fmla="*/ 2147483646 h 1399"/>
              <a:gd name="T44" fmla="*/ 2147483646 w 1554"/>
              <a:gd name="T45" fmla="*/ 2147483646 h 1399"/>
              <a:gd name="T46" fmla="*/ 2147483646 w 1554"/>
              <a:gd name="T47" fmla="*/ 2147483646 h 139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554" h="1399">
                <a:moveTo>
                  <a:pt x="1089" y="622"/>
                </a:moveTo>
                <a:lnTo>
                  <a:pt x="1089" y="0"/>
                </a:lnTo>
                <a:lnTo>
                  <a:pt x="467" y="0"/>
                </a:lnTo>
                <a:lnTo>
                  <a:pt x="467" y="467"/>
                </a:lnTo>
                <a:lnTo>
                  <a:pt x="0" y="467"/>
                </a:lnTo>
                <a:lnTo>
                  <a:pt x="0" y="1398"/>
                </a:lnTo>
                <a:lnTo>
                  <a:pt x="1553" y="1398"/>
                </a:lnTo>
                <a:lnTo>
                  <a:pt x="1553" y="622"/>
                </a:lnTo>
                <a:lnTo>
                  <a:pt x="1089" y="622"/>
                </a:lnTo>
                <a:close/>
                <a:moveTo>
                  <a:pt x="622" y="155"/>
                </a:moveTo>
                <a:lnTo>
                  <a:pt x="932" y="155"/>
                </a:lnTo>
                <a:lnTo>
                  <a:pt x="932" y="1243"/>
                </a:lnTo>
                <a:lnTo>
                  <a:pt x="622" y="1243"/>
                </a:lnTo>
                <a:lnTo>
                  <a:pt x="622" y="155"/>
                </a:lnTo>
                <a:close/>
                <a:moveTo>
                  <a:pt x="158" y="622"/>
                </a:moveTo>
                <a:lnTo>
                  <a:pt x="467" y="622"/>
                </a:lnTo>
                <a:lnTo>
                  <a:pt x="467" y="1243"/>
                </a:lnTo>
                <a:lnTo>
                  <a:pt x="158" y="1243"/>
                </a:lnTo>
                <a:lnTo>
                  <a:pt x="158" y="622"/>
                </a:lnTo>
                <a:close/>
                <a:moveTo>
                  <a:pt x="1401" y="1243"/>
                </a:moveTo>
                <a:lnTo>
                  <a:pt x="1091" y="1243"/>
                </a:lnTo>
                <a:lnTo>
                  <a:pt x="1091" y="776"/>
                </a:lnTo>
                <a:lnTo>
                  <a:pt x="1401" y="776"/>
                </a:lnTo>
                <a:lnTo>
                  <a:pt x="1401" y="12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7" name="Freeform 37">
            <a:extLst>
              <a:ext uri="{FF2B5EF4-FFF2-40B4-BE49-F238E27FC236}">
                <a16:creationId xmlns:a16="http://schemas.microsoft.com/office/drawing/2014/main" id="{22CFD845-375E-EBB5-82F3-5760FB37D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75374" y="7831686"/>
            <a:ext cx="684958" cy="748578"/>
          </a:xfrm>
          <a:custGeom>
            <a:avLst/>
            <a:gdLst>
              <a:gd name="T0" fmla="*/ 133414723 w 1602"/>
              <a:gd name="T1" fmla="*/ 21836570 h 1751"/>
              <a:gd name="T2" fmla="*/ 83102494 w 1602"/>
              <a:gd name="T3" fmla="*/ 8714017 h 1751"/>
              <a:gd name="T4" fmla="*/ 26232213 w 1602"/>
              <a:gd name="T5" fmla="*/ 19683669 h 1751"/>
              <a:gd name="T6" fmla="*/ 83102494 w 1602"/>
              <a:gd name="T7" fmla="*/ 0 h 1751"/>
              <a:gd name="T8" fmla="*/ 137820900 w 1602"/>
              <a:gd name="T9" fmla="*/ 19683669 h 1751"/>
              <a:gd name="T10" fmla="*/ 6558053 w 1602"/>
              <a:gd name="T11" fmla="*/ 70020017 h 1751"/>
              <a:gd name="T12" fmla="*/ 4406177 w 1602"/>
              <a:gd name="T13" fmla="*/ 67764703 h 1751"/>
              <a:gd name="T14" fmla="*/ 34941822 w 1602"/>
              <a:gd name="T15" fmla="*/ 32805901 h 1751"/>
              <a:gd name="T16" fmla="*/ 161901236 w 1602"/>
              <a:gd name="T17" fmla="*/ 61305999 h 1751"/>
              <a:gd name="T18" fmla="*/ 155240759 w 1602"/>
              <a:gd name="T19" fmla="*/ 67764703 h 1751"/>
              <a:gd name="T20" fmla="*/ 39347999 w 1602"/>
              <a:gd name="T21" fmla="*/ 41519918 h 1751"/>
              <a:gd name="T22" fmla="*/ 6558053 w 1602"/>
              <a:gd name="T23" fmla="*/ 70020017 h 1751"/>
              <a:gd name="T24" fmla="*/ 61174034 w 1602"/>
              <a:gd name="T25" fmla="*/ 177254469 h 1751"/>
              <a:gd name="T26" fmla="*/ 41602620 w 1602"/>
              <a:gd name="T27" fmla="*/ 153162585 h 1751"/>
              <a:gd name="T28" fmla="*/ 83102494 w 1602"/>
              <a:gd name="T29" fmla="*/ 65611802 h 1751"/>
              <a:gd name="T30" fmla="*/ 129008546 w 1602"/>
              <a:gd name="T31" fmla="*/ 118101371 h 1751"/>
              <a:gd name="T32" fmla="*/ 83102494 w 1602"/>
              <a:gd name="T33" fmla="*/ 74325819 h 1751"/>
              <a:gd name="T34" fmla="*/ 48160353 w 1602"/>
              <a:gd name="T35" fmla="*/ 148754371 h 1751"/>
              <a:gd name="T36" fmla="*/ 65580211 w 1602"/>
              <a:gd name="T37" fmla="*/ 174998835 h 1751"/>
              <a:gd name="T38" fmla="*/ 126856670 w 1602"/>
              <a:gd name="T39" fmla="*/ 161876603 h 1751"/>
              <a:gd name="T40" fmla="*/ 98472901 w 1602"/>
              <a:gd name="T41" fmla="*/ 153162585 h 1751"/>
              <a:gd name="T42" fmla="*/ 80950618 w 1602"/>
              <a:gd name="T43" fmla="*/ 109387034 h 1751"/>
              <a:gd name="T44" fmla="*/ 102776654 w 1602"/>
              <a:gd name="T45" fmla="*/ 144345836 h 1751"/>
              <a:gd name="T46" fmla="*/ 135566599 w 1602"/>
              <a:gd name="T47" fmla="*/ 151009684 h 1751"/>
              <a:gd name="T48" fmla="*/ 137820900 w 1602"/>
              <a:gd name="T49" fmla="*/ 159723702 h 1751"/>
              <a:gd name="T50" fmla="*/ 109334707 w 1602"/>
              <a:gd name="T51" fmla="*/ 179407370 h 1751"/>
              <a:gd name="T52" fmla="*/ 107182831 w 1602"/>
              <a:gd name="T53" fmla="*/ 179407370 h 1751"/>
              <a:gd name="T54" fmla="*/ 54718406 w 1602"/>
              <a:gd name="T55" fmla="*/ 113795568 h 1751"/>
              <a:gd name="T56" fmla="*/ 109334707 w 1602"/>
              <a:gd name="T57" fmla="*/ 113795568 h 1751"/>
              <a:gd name="T58" fmla="*/ 146530829 w 1602"/>
              <a:gd name="T59" fmla="*/ 113795568 h 1751"/>
              <a:gd name="T60" fmla="*/ 21928460 w 1602"/>
              <a:gd name="T61" fmla="*/ 87550784 h 1751"/>
              <a:gd name="T62" fmla="*/ 24080336 w 1602"/>
              <a:gd name="T63" fmla="*/ 146498737 h 1751"/>
              <a:gd name="T64" fmla="*/ 15267982 w 1602"/>
              <a:gd name="T65" fmla="*/ 148754371 h 1751"/>
              <a:gd name="T66" fmla="*/ 15267982 w 1602"/>
              <a:gd name="T67" fmla="*/ 85295470 h 1751"/>
              <a:gd name="T68" fmla="*/ 155240759 w 1602"/>
              <a:gd name="T69" fmla="*/ 113795568 h 1751"/>
              <a:gd name="T70" fmla="*/ 100624778 w 1602"/>
              <a:gd name="T71" fmla="*/ 113795568 h 1751"/>
              <a:gd name="T72" fmla="*/ 63428335 w 1602"/>
              <a:gd name="T73" fmla="*/ 113795568 h 1751"/>
              <a:gd name="T74" fmla="*/ 109334707 w 1602"/>
              <a:gd name="T75" fmla="*/ 170590620 h 1751"/>
              <a:gd name="T76" fmla="*/ 109334707 w 1602"/>
              <a:gd name="T77" fmla="*/ 179407370 h 175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02" h="1751">
                <a:moveTo>
                  <a:pt x="1302" y="213"/>
                </a:moveTo>
                <a:lnTo>
                  <a:pt x="1302" y="213"/>
                </a:lnTo>
                <a:cubicBezTo>
                  <a:pt x="1302" y="213"/>
                  <a:pt x="1302" y="213"/>
                  <a:pt x="1280" y="213"/>
                </a:cubicBezTo>
                <a:cubicBezTo>
                  <a:pt x="1131" y="128"/>
                  <a:pt x="982" y="85"/>
                  <a:pt x="811" y="85"/>
                </a:cubicBezTo>
                <a:cubicBezTo>
                  <a:pt x="640" y="85"/>
                  <a:pt x="470" y="128"/>
                  <a:pt x="320" y="213"/>
                </a:cubicBezTo>
                <a:cubicBezTo>
                  <a:pt x="299" y="234"/>
                  <a:pt x="278" y="213"/>
                  <a:pt x="256" y="192"/>
                </a:cubicBezTo>
                <a:cubicBezTo>
                  <a:pt x="256" y="171"/>
                  <a:pt x="256" y="149"/>
                  <a:pt x="278" y="128"/>
                </a:cubicBezTo>
                <a:cubicBezTo>
                  <a:pt x="449" y="42"/>
                  <a:pt x="619" y="0"/>
                  <a:pt x="811" y="0"/>
                </a:cubicBezTo>
                <a:cubicBezTo>
                  <a:pt x="982" y="0"/>
                  <a:pt x="1153" y="42"/>
                  <a:pt x="1323" y="128"/>
                </a:cubicBezTo>
                <a:cubicBezTo>
                  <a:pt x="1345" y="149"/>
                  <a:pt x="1366" y="171"/>
                  <a:pt x="1345" y="192"/>
                </a:cubicBezTo>
                <a:cubicBezTo>
                  <a:pt x="1345" y="213"/>
                  <a:pt x="1323" y="213"/>
                  <a:pt x="1302" y="213"/>
                </a:cubicBezTo>
                <a:close/>
                <a:moveTo>
                  <a:pt x="64" y="683"/>
                </a:moveTo>
                <a:lnTo>
                  <a:pt x="64" y="683"/>
                </a:lnTo>
                <a:cubicBezTo>
                  <a:pt x="43" y="683"/>
                  <a:pt x="43" y="683"/>
                  <a:pt x="43" y="661"/>
                </a:cubicBezTo>
                <a:cubicBezTo>
                  <a:pt x="21" y="661"/>
                  <a:pt x="0" y="619"/>
                  <a:pt x="21" y="598"/>
                </a:cubicBezTo>
                <a:cubicBezTo>
                  <a:pt x="107" y="490"/>
                  <a:pt x="214" y="384"/>
                  <a:pt x="341" y="320"/>
                </a:cubicBezTo>
                <a:cubicBezTo>
                  <a:pt x="619" y="171"/>
                  <a:pt x="982" y="171"/>
                  <a:pt x="1259" y="320"/>
                </a:cubicBezTo>
                <a:cubicBezTo>
                  <a:pt x="1388" y="384"/>
                  <a:pt x="1494" y="490"/>
                  <a:pt x="1580" y="598"/>
                </a:cubicBezTo>
                <a:cubicBezTo>
                  <a:pt x="1601" y="619"/>
                  <a:pt x="1580" y="661"/>
                  <a:pt x="1580" y="661"/>
                </a:cubicBezTo>
                <a:cubicBezTo>
                  <a:pt x="1558" y="683"/>
                  <a:pt x="1515" y="683"/>
                  <a:pt x="1515" y="661"/>
                </a:cubicBezTo>
                <a:cubicBezTo>
                  <a:pt x="1430" y="555"/>
                  <a:pt x="1323" y="469"/>
                  <a:pt x="1217" y="405"/>
                </a:cubicBezTo>
                <a:cubicBezTo>
                  <a:pt x="961" y="277"/>
                  <a:pt x="640" y="277"/>
                  <a:pt x="384" y="405"/>
                </a:cubicBezTo>
                <a:cubicBezTo>
                  <a:pt x="278" y="469"/>
                  <a:pt x="171" y="555"/>
                  <a:pt x="85" y="661"/>
                </a:cubicBezTo>
                <a:lnTo>
                  <a:pt x="64" y="683"/>
                </a:lnTo>
                <a:close/>
                <a:moveTo>
                  <a:pt x="597" y="1729"/>
                </a:moveTo>
                <a:lnTo>
                  <a:pt x="597" y="1729"/>
                </a:lnTo>
                <a:cubicBezTo>
                  <a:pt x="597" y="1729"/>
                  <a:pt x="576" y="1729"/>
                  <a:pt x="576" y="1707"/>
                </a:cubicBezTo>
                <a:cubicBezTo>
                  <a:pt x="491" y="1643"/>
                  <a:pt x="449" y="1600"/>
                  <a:pt x="406" y="1494"/>
                </a:cubicBezTo>
                <a:cubicBezTo>
                  <a:pt x="341" y="1387"/>
                  <a:pt x="299" y="1238"/>
                  <a:pt x="299" y="1110"/>
                </a:cubicBezTo>
                <a:cubicBezTo>
                  <a:pt x="299" y="854"/>
                  <a:pt x="534" y="640"/>
                  <a:pt x="811" y="640"/>
                </a:cubicBezTo>
                <a:cubicBezTo>
                  <a:pt x="1067" y="640"/>
                  <a:pt x="1302" y="854"/>
                  <a:pt x="1302" y="1110"/>
                </a:cubicBezTo>
                <a:cubicBezTo>
                  <a:pt x="1302" y="1131"/>
                  <a:pt x="1280" y="1152"/>
                  <a:pt x="1259" y="1152"/>
                </a:cubicBezTo>
                <a:cubicBezTo>
                  <a:pt x="1238" y="1152"/>
                  <a:pt x="1217" y="1131"/>
                  <a:pt x="1217" y="1110"/>
                </a:cubicBezTo>
                <a:cubicBezTo>
                  <a:pt x="1217" y="896"/>
                  <a:pt x="1024" y="725"/>
                  <a:pt x="811" y="725"/>
                </a:cubicBezTo>
                <a:cubicBezTo>
                  <a:pt x="576" y="725"/>
                  <a:pt x="406" y="896"/>
                  <a:pt x="406" y="1110"/>
                </a:cubicBezTo>
                <a:cubicBezTo>
                  <a:pt x="406" y="1238"/>
                  <a:pt x="427" y="1344"/>
                  <a:pt x="470" y="1451"/>
                </a:cubicBezTo>
                <a:cubicBezTo>
                  <a:pt x="534" y="1537"/>
                  <a:pt x="576" y="1579"/>
                  <a:pt x="640" y="1664"/>
                </a:cubicBezTo>
                <a:cubicBezTo>
                  <a:pt x="662" y="1664"/>
                  <a:pt x="662" y="1707"/>
                  <a:pt x="640" y="1707"/>
                </a:cubicBezTo>
                <a:cubicBezTo>
                  <a:pt x="619" y="1729"/>
                  <a:pt x="619" y="1729"/>
                  <a:pt x="597" y="1729"/>
                </a:cubicBezTo>
                <a:close/>
                <a:moveTo>
                  <a:pt x="1238" y="1579"/>
                </a:moveTo>
                <a:lnTo>
                  <a:pt x="1238" y="1579"/>
                </a:lnTo>
                <a:cubicBezTo>
                  <a:pt x="1131" y="1579"/>
                  <a:pt x="1046" y="1537"/>
                  <a:pt x="961" y="1494"/>
                </a:cubicBezTo>
                <a:cubicBezTo>
                  <a:pt x="832" y="1408"/>
                  <a:pt x="747" y="1259"/>
                  <a:pt x="747" y="1110"/>
                </a:cubicBezTo>
                <a:cubicBezTo>
                  <a:pt x="747" y="1088"/>
                  <a:pt x="768" y="1067"/>
                  <a:pt x="790" y="1067"/>
                </a:cubicBezTo>
                <a:cubicBezTo>
                  <a:pt x="832" y="1067"/>
                  <a:pt x="832" y="1088"/>
                  <a:pt x="832" y="1110"/>
                </a:cubicBezTo>
                <a:cubicBezTo>
                  <a:pt x="832" y="1238"/>
                  <a:pt x="897" y="1344"/>
                  <a:pt x="1003" y="1408"/>
                </a:cubicBezTo>
                <a:cubicBezTo>
                  <a:pt x="1067" y="1451"/>
                  <a:pt x="1153" y="1473"/>
                  <a:pt x="1238" y="1473"/>
                </a:cubicBezTo>
                <a:cubicBezTo>
                  <a:pt x="1259" y="1473"/>
                  <a:pt x="1280" y="1473"/>
                  <a:pt x="1323" y="1473"/>
                </a:cubicBezTo>
                <a:cubicBezTo>
                  <a:pt x="1345" y="1473"/>
                  <a:pt x="1366" y="1494"/>
                  <a:pt x="1366" y="1515"/>
                </a:cubicBezTo>
                <a:cubicBezTo>
                  <a:pt x="1388" y="1537"/>
                  <a:pt x="1366" y="1558"/>
                  <a:pt x="1345" y="1558"/>
                </a:cubicBezTo>
                <a:cubicBezTo>
                  <a:pt x="1280" y="1558"/>
                  <a:pt x="1238" y="1579"/>
                  <a:pt x="1238" y="1579"/>
                </a:cubicBezTo>
                <a:close/>
                <a:moveTo>
                  <a:pt x="1067" y="1750"/>
                </a:moveTo>
                <a:lnTo>
                  <a:pt x="1067" y="1750"/>
                </a:lnTo>
                <a:cubicBezTo>
                  <a:pt x="1046" y="1750"/>
                  <a:pt x="1046" y="1750"/>
                  <a:pt x="1046" y="1750"/>
                </a:cubicBezTo>
                <a:cubicBezTo>
                  <a:pt x="897" y="1707"/>
                  <a:pt x="811" y="1664"/>
                  <a:pt x="726" y="1558"/>
                </a:cubicBezTo>
                <a:cubicBezTo>
                  <a:pt x="597" y="1451"/>
                  <a:pt x="534" y="1281"/>
                  <a:pt x="534" y="1110"/>
                </a:cubicBezTo>
                <a:cubicBezTo>
                  <a:pt x="534" y="960"/>
                  <a:pt x="662" y="854"/>
                  <a:pt x="790" y="854"/>
                </a:cubicBezTo>
                <a:cubicBezTo>
                  <a:pt x="939" y="854"/>
                  <a:pt x="1067" y="960"/>
                  <a:pt x="1067" y="1110"/>
                </a:cubicBezTo>
                <a:cubicBezTo>
                  <a:pt x="1067" y="1195"/>
                  <a:pt x="1153" y="1281"/>
                  <a:pt x="1259" y="1281"/>
                </a:cubicBezTo>
                <a:cubicBezTo>
                  <a:pt x="1345" y="1281"/>
                  <a:pt x="1430" y="1195"/>
                  <a:pt x="1430" y="1110"/>
                </a:cubicBezTo>
                <a:cubicBezTo>
                  <a:pt x="1430" y="768"/>
                  <a:pt x="1153" y="512"/>
                  <a:pt x="790" y="512"/>
                </a:cubicBezTo>
                <a:cubicBezTo>
                  <a:pt x="555" y="512"/>
                  <a:pt x="320" y="640"/>
                  <a:pt x="214" y="854"/>
                </a:cubicBezTo>
                <a:cubicBezTo>
                  <a:pt x="192" y="939"/>
                  <a:pt x="171" y="1024"/>
                  <a:pt x="171" y="1110"/>
                </a:cubicBezTo>
                <a:cubicBezTo>
                  <a:pt x="171" y="1173"/>
                  <a:pt x="171" y="1281"/>
                  <a:pt x="235" y="1429"/>
                </a:cubicBezTo>
                <a:cubicBezTo>
                  <a:pt x="235" y="1451"/>
                  <a:pt x="235" y="1473"/>
                  <a:pt x="214" y="1473"/>
                </a:cubicBezTo>
                <a:cubicBezTo>
                  <a:pt x="171" y="1494"/>
                  <a:pt x="149" y="1473"/>
                  <a:pt x="149" y="1451"/>
                </a:cubicBezTo>
                <a:cubicBezTo>
                  <a:pt x="107" y="1344"/>
                  <a:pt x="85" y="1216"/>
                  <a:pt x="85" y="1110"/>
                </a:cubicBezTo>
                <a:cubicBezTo>
                  <a:pt x="85" y="1003"/>
                  <a:pt x="107" y="917"/>
                  <a:pt x="149" y="832"/>
                </a:cubicBezTo>
                <a:cubicBezTo>
                  <a:pt x="256" y="576"/>
                  <a:pt x="512" y="427"/>
                  <a:pt x="790" y="427"/>
                </a:cubicBezTo>
                <a:cubicBezTo>
                  <a:pt x="1195" y="427"/>
                  <a:pt x="1515" y="725"/>
                  <a:pt x="1515" y="1110"/>
                </a:cubicBezTo>
                <a:cubicBezTo>
                  <a:pt x="1515" y="1238"/>
                  <a:pt x="1409" y="1366"/>
                  <a:pt x="1259" y="1366"/>
                </a:cubicBezTo>
                <a:cubicBezTo>
                  <a:pt x="1110" y="1366"/>
                  <a:pt x="982" y="1238"/>
                  <a:pt x="982" y="1110"/>
                </a:cubicBezTo>
                <a:cubicBezTo>
                  <a:pt x="982" y="1003"/>
                  <a:pt x="897" y="939"/>
                  <a:pt x="790" y="939"/>
                </a:cubicBezTo>
                <a:cubicBezTo>
                  <a:pt x="704" y="939"/>
                  <a:pt x="619" y="1003"/>
                  <a:pt x="619" y="1110"/>
                </a:cubicBezTo>
                <a:cubicBezTo>
                  <a:pt x="619" y="1259"/>
                  <a:pt x="683" y="1387"/>
                  <a:pt x="790" y="1494"/>
                </a:cubicBezTo>
                <a:cubicBezTo>
                  <a:pt x="875" y="1579"/>
                  <a:pt x="939" y="1622"/>
                  <a:pt x="1067" y="1664"/>
                </a:cubicBezTo>
                <a:cubicBezTo>
                  <a:pt x="1089" y="1664"/>
                  <a:pt x="1110" y="1686"/>
                  <a:pt x="1089" y="1707"/>
                </a:cubicBezTo>
                <a:cubicBezTo>
                  <a:pt x="1089" y="1729"/>
                  <a:pt x="1067" y="1750"/>
                  <a:pt x="1067" y="175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solidFill>
              <a:schemeClr val="bg2"/>
            </a:solidFill>
            <a:bevel/>
            <a:headEnd/>
            <a:tailEnd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8" name="Freeform 16">
            <a:extLst>
              <a:ext uri="{FF2B5EF4-FFF2-40B4-BE49-F238E27FC236}">
                <a16:creationId xmlns:a16="http://schemas.microsoft.com/office/drawing/2014/main" id="{DFAD97CB-2EFF-4348-1B26-A2D28D42E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142" y="7754284"/>
            <a:ext cx="680718" cy="903382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204C95C7-E4CA-0B51-F0E7-0124ED1883FF}"/>
              </a:ext>
            </a:extLst>
          </p:cNvPr>
          <p:cNvSpPr/>
          <p:nvPr/>
        </p:nvSpPr>
        <p:spPr>
          <a:xfrm>
            <a:off x="4786009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4091E928-51C9-C4C1-02E7-3F20236BEB1F}"/>
              </a:ext>
            </a:extLst>
          </p:cNvPr>
          <p:cNvSpPr/>
          <p:nvPr/>
        </p:nvSpPr>
        <p:spPr>
          <a:xfrm rot="10800000" flipV="1">
            <a:off x="7288882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C33A886B-00CB-98F6-5683-F76A02191206}"/>
              </a:ext>
            </a:extLst>
          </p:cNvPr>
          <p:cNvSpPr/>
          <p:nvPr/>
        </p:nvSpPr>
        <p:spPr>
          <a:xfrm>
            <a:off x="9791755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87439408-F903-8756-D2E5-2BA56EA6D381}"/>
              </a:ext>
            </a:extLst>
          </p:cNvPr>
          <p:cNvSpPr/>
          <p:nvPr/>
        </p:nvSpPr>
        <p:spPr>
          <a:xfrm rot="10800000" flipV="1">
            <a:off x="12294628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F03CF4EF-4EF8-9F96-57BF-1A8E726DC71E}"/>
              </a:ext>
            </a:extLst>
          </p:cNvPr>
          <p:cNvSpPr/>
          <p:nvPr/>
        </p:nvSpPr>
        <p:spPr>
          <a:xfrm>
            <a:off x="14797501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06</a:t>
            </a:r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DE57F238-CDC6-BA25-947F-C17BA63A99CD}"/>
              </a:ext>
            </a:extLst>
          </p:cNvPr>
          <p:cNvSpPr/>
          <p:nvPr/>
        </p:nvSpPr>
        <p:spPr>
          <a:xfrm rot="10800000" flipV="1">
            <a:off x="17300374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07</a:t>
            </a: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90C6D6EA-BC57-614F-3951-DE746E45DBE9}"/>
              </a:ext>
            </a:extLst>
          </p:cNvPr>
          <p:cNvSpPr/>
          <p:nvPr/>
        </p:nvSpPr>
        <p:spPr>
          <a:xfrm>
            <a:off x="19803249" y="602704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08</a:t>
            </a:r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42BC11EC-EF5C-9019-C03F-E17B2121B48B}"/>
              </a:ext>
            </a:extLst>
          </p:cNvPr>
          <p:cNvSpPr/>
          <p:nvPr/>
        </p:nvSpPr>
        <p:spPr>
          <a:xfrm rot="10800000" flipV="1">
            <a:off x="2283136" y="8876405"/>
            <a:ext cx="1479550" cy="14795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 animBg="1"/>
          <p:bldP spid="100" grpId="0"/>
          <p:bldP spid="101" grpId="0"/>
          <p:bldP spid="102" grpId="0" animBg="1"/>
          <p:bldP spid="103" grpId="0"/>
          <p:bldP spid="104" grpId="0"/>
          <p:bldP spid="105" grpId="0" animBg="1"/>
          <p:bldP spid="106" grpId="0"/>
          <p:bldP spid="107" grpId="0"/>
          <p:bldP spid="108" grpId="0" animBg="1"/>
          <p:bldP spid="109" grpId="0"/>
          <p:bldP spid="110" grpId="0"/>
          <p:bldP spid="111" grpId="0" animBg="1"/>
          <p:bldP spid="112" grpId="0"/>
          <p:bldP spid="113" grpId="0"/>
          <p:bldP spid="114" grpId="0" animBg="1"/>
          <p:bldP spid="115" grpId="0"/>
          <p:bldP spid="116" grpId="0"/>
          <p:bldP spid="117" grpId="0" animBg="1"/>
          <p:bldP spid="118" grpId="0"/>
          <p:bldP spid="119" grpId="0"/>
          <p:bldP spid="120" grpId="0" animBg="1"/>
          <p:bldP spid="121" grpId="0"/>
          <p:bldP spid="122" grpId="0"/>
          <p:bldP spid="124" grpId="0"/>
          <p:bldP spid="125" grpId="0"/>
          <p:bldP spid="130" grpId="0" animBg="1"/>
          <p:bldP spid="134" grpId="0" animBg="1"/>
          <p:bldP spid="135" grpId="0" animBg="1"/>
          <p:bldP spid="136" grpId="0" animBg="1"/>
          <p:bldP spid="137" grpId="0" animBg="1"/>
          <p:bldP spid="138" grpId="0" animBg="1"/>
          <p:bldP spid="139" grpId="0" animBg="1"/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4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10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7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 animBg="1"/>
          <p:bldP spid="100" grpId="0"/>
          <p:bldP spid="101" grpId="0"/>
          <p:bldP spid="102" grpId="0" animBg="1"/>
          <p:bldP spid="103" grpId="0"/>
          <p:bldP spid="104" grpId="0"/>
          <p:bldP spid="105" grpId="0" animBg="1"/>
          <p:bldP spid="106" grpId="0"/>
          <p:bldP spid="107" grpId="0"/>
          <p:bldP spid="108" grpId="0" animBg="1"/>
          <p:bldP spid="109" grpId="0"/>
          <p:bldP spid="110" grpId="0"/>
          <p:bldP spid="111" grpId="0" animBg="1"/>
          <p:bldP spid="112" grpId="0"/>
          <p:bldP spid="113" grpId="0"/>
          <p:bldP spid="114" grpId="0" animBg="1"/>
          <p:bldP spid="115" grpId="0"/>
          <p:bldP spid="116" grpId="0"/>
          <p:bldP spid="117" grpId="0" animBg="1"/>
          <p:bldP spid="118" grpId="0"/>
          <p:bldP spid="119" grpId="0"/>
          <p:bldP spid="120" grpId="0" animBg="1"/>
          <p:bldP spid="121" grpId="0"/>
          <p:bldP spid="122" grpId="0"/>
          <p:bldP spid="124" grpId="0"/>
          <p:bldP spid="125" grpId="0"/>
          <p:bldP spid="130" grpId="0" animBg="1"/>
          <p:bldP spid="134" grpId="0" animBg="1"/>
          <p:bldP spid="135" grpId="0" animBg="1"/>
          <p:bldP spid="136" grpId="0" animBg="1"/>
          <p:bldP spid="137" grpId="0" animBg="1"/>
          <p:bldP spid="138" grpId="0" animBg="1"/>
          <p:bldP spid="139" grpId="0" animBg="1"/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6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D_93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716B3"/>
      </a:accent1>
      <a:accent2>
        <a:srgbClr val="1ABC9C"/>
      </a:accent2>
      <a:accent3>
        <a:srgbClr val="5B6A37"/>
      </a:accent3>
      <a:accent4>
        <a:srgbClr val="ABEBC6"/>
      </a:accent4>
      <a:accent5>
        <a:srgbClr val="95D3A5"/>
      </a:accent5>
      <a:accent6>
        <a:srgbClr val="E3D6C3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96">
      <a:dk1>
        <a:srgbClr val="E5E8EC"/>
      </a:dk1>
      <a:lt1>
        <a:srgbClr val="000000"/>
      </a:lt1>
      <a:dk2>
        <a:srgbClr val="D1E1F6"/>
      </a:dk2>
      <a:lt2>
        <a:srgbClr val="2E2DA1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Resume - Colors 04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10658</TotalTime>
  <Words>1270</Words>
  <Application>Microsoft Office PowerPoint</Application>
  <PresentationFormat>Custom</PresentationFormat>
  <Paragraphs>270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10</vt:i4>
      </vt:variant>
    </vt:vector>
  </HeadingPairs>
  <TitlesOfParts>
    <vt:vector size="35" baseType="lpstr">
      <vt:lpstr>Aptos</vt:lpstr>
      <vt:lpstr>Arial</vt:lpstr>
      <vt:lpstr>Calibri</vt:lpstr>
      <vt:lpstr>Gobold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78 - Digital Innovation Journey</dc:title>
  <dc:creator>Slide Ocean</dc:creator>
  <cp:lastModifiedBy>SO</cp:lastModifiedBy>
  <cp:revision>2395</cp:revision>
  <dcterms:created xsi:type="dcterms:W3CDTF">2024-04-24T08:43:56Z</dcterms:created>
  <dcterms:modified xsi:type="dcterms:W3CDTF">2025-10-11T01:32:52Z</dcterms:modified>
</cp:coreProperties>
</file>