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2147378230" r:id="rId20"/>
    <p:sldId id="2147378182" r:id="rId21"/>
    <p:sldId id="2147378232" r:id="rId22"/>
    <p:sldId id="2147378225" r:id="rId23"/>
    <p:sldId id="2147378183" r:id="rId24"/>
    <p:sldId id="2147378227" r:id="rId25"/>
    <p:sldId id="2147378224" r:id="rId26"/>
    <p:sldId id="2147378218" r:id="rId27"/>
    <p:sldId id="2147378211" r:id="rId28"/>
    <p:sldId id="2147378229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D054F"/>
    <a:srgbClr val="ECBA9C"/>
    <a:srgbClr val="EFC6AC"/>
    <a:srgbClr val="F5CDBB"/>
    <a:srgbClr val="000000"/>
    <a:srgbClr val="A152FD"/>
    <a:srgbClr val="0B0A0E"/>
    <a:srgbClr val="003366"/>
    <a:srgbClr val="4457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216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Oval 203">
            <a:extLst>
              <a:ext uri="{FF2B5EF4-FFF2-40B4-BE49-F238E27FC236}">
                <a16:creationId xmlns:a16="http://schemas.microsoft.com/office/drawing/2014/main" id="{F9C49B33-5D14-8E88-5187-E61C30928206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384883C0-3781-2063-EACC-E4C48BD843BD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8FBABE31-0299-300D-3BC1-A74378921EDB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8">
            <a:extLst>
              <a:ext uri="{FF2B5EF4-FFF2-40B4-BE49-F238E27FC236}">
                <a16:creationId xmlns:a16="http://schemas.microsoft.com/office/drawing/2014/main" id="{AAE36EBC-4FEA-B716-8062-D3CB60F4E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tx2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08" name="Oval 8">
            <a:extLst>
              <a:ext uri="{FF2B5EF4-FFF2-40B4-BE49-F238E27FC236}">
                <a16:creationId xmlns:a16="http://schemas.microsoft.com/office/drawing/2014/main" id="{3F5B5BED-B3F6-595A-A330-37BD4FD88FD9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tx2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09" name="Oval 8">
            <a:extLst>
              <a:ext uri="{FF2B5EF4-FFF2-40B4-BE49-F238E27FC236}">
                <a16:creationId xmlns:a16="http://schemas.microsoft.com/office/drawing/2014/main" id="{14A06EB1-E4E7-206B-EB67-223D5DC8E9E7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tx2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10" name="Freeform 5">
            <a:extLst>
              <a:ext uri="{FF2B5EF4-FFF2-40B4-BE49-F238E27FC236}">
                <a16:creationId xmlns:a16="http://schemas.microsoft.com/office/drawing/2014/main" id="{C5C5A706-8D55-D44B-8E5F-26483F615623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211" name="Oval 8">
            <a:extLst>
              <a:ext uri="{FF2B5EF4-FFF2-40B4-BE49-F238E27FC236}">
                <a16:creationId xmlns:a16="http://schemas.microsoft.com/office/drawing/2014/main" id="{5C5CA6A0-5549-9978-92CC-D8CF83B14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90D7CB6D-214F-5087-F343-F69778066B6D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Freeform 5">
            <a:extLst>
              <a:ext uri="{FF2B5EF4-FFF2-40B4-BE49-F238E27FC236}">
                <a16:creationId xmlns:a16="http://schemas.microsoft.com/office/drawing/2014/main" id="{67CEB5F4-51CB-BFDD-A68A-B05426FFC7D7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214" name="Oval 8">
            <a:extLst>
              <a:ext uri="{FF2B5EF4-FFF2-40B4-BE49-F238E27FC236}">
                <a16:creationId xmlns:a16="http://schemas.microsoft.com/office/drawing/2014/main" id="{9CC89C18-CA42-EA58-9075-CF124004607B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7CD6CF0C-155F-7771-5406-4DCF5801F730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Freeform 5">
            <a:extLst>
              <a:ext uri="{FF2B5EF4-FFF2-40B4-BE49-F238E27FC236}">
                <a16:creationId xmlns:a16="http://schemas.microsoft.com/office/drawing/2014/main" id="{4EB4352A-4842-FFE5-1385-2D0F5B62E5CB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217" name="Oval 8">
            <a:extLst>
              <a:ext uri="{FF2B5EF4-FFF2-40B4-BE49-F238E27FC236}">
                <a16:creationId xmlns:a16="http://schemas.microsoft.com/office/drawing/2014/main" id="{24DA7EB3-DAB8-33CD-81CB-7B50F13A0291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EFE373F0-5D9B-BF54-AA6C-F518669EBD62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!!SlideOcean">
            <a:extLst>
              <a:ext uri="{FF2B5EF4-FFF2-40B4-BE49-F238E27FC236}">
                <a16:creationId xmlns:a16="http://schemas.microsoft.com/office/drawing/2014/main" id="{4C1C6473-1E1A-0158-08B3-D096FB22A04F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0" name="!!SubTitle">
            <a:extLst>
              <a:ext uri="{FF2B5EF4-FFF2-40B4-BE49-F238E27FC236}">
                <a16:creationId xmlns:a16="http://schemas.microsoft.com/office/drawing/2014/main" id="{530E3F29-9FC0-494F-00DC-1E17DC212CE1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1" name="!!MainTitle1">
            <a:extLst>
              <a:ext uri="{FF2B5EF4-FFF2-40B4-BE49-F238E27FC236}">
                <a16:creationId xmlns:a16="http://schemas.microsoft.com/office/drawing/2014/main" id="{E80B03C8-6182-B62E-1C5F-A7A9F4DC23EA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799089B0-E06B-6DE4-2CD3-750DE5CAB23A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3FAC2D1C-6832-54C4-9CB8-17FAD404EBEE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bg2">
                      <a:lumMod val="25000"/>
                    </a:schemeClr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B66D3E25-315F-6A95-10DC-32219D6E7E23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70B3CE7D-A61C-E31A-0810-78B8489C78C6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B419C6F6-E689-C95B-A1F2-6CC4609A5D28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bg2">
                      <a:lumMod val="25000"/>
                    </a:schemeClr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46E9D86E-2B93-9D75-882D-7B4A81FFEFB0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3B45A14A-7E7E-1963-8815-5095DBC0E394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7B0D8E8D-0651-F0BB-693F-D4591D637599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bg2">
                      <a:lumMod val="25000"/>
                    </a:schemeClr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A465E31C-E6AE-792C-435E-383329BD8979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35B0AD6D-87E6-3341-EA36-6F4CCAC351E0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F9D838A1-793C-35BD-A26E-30054861B3B8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59156F48-E426-1209-E01C-A00F5298823D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4" name="Shape 2608">
            <a:extLst>
              <a:ext uri="{FF2B5EF4-FFF2-40B4-BE49-F238E27FC236}">
                <a16:creationId xmlns:a16="http://schemas.microsoft.com/office/drawing/2014/main" id="{8249F2C5-41EF-08ED-49A7-0ECEF039FD4E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35" name="Shape 2614">
            <a:extLst>
              <a:ext uri="{FF2B5EF4-FFF2-40B4-BE49-F238E27FC236}">
                <a16:creationId xmlns:a16="http://schemas.microsoft.com/office/drawing/2014/main" id="{666F0DD7-77AC-CD75-D068-CAF59BA28FF5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36" name="Shape 2849">
            <a:extLst>
              <a:ext uri="{FF2B5EF4-FFF2-40B4-BE49-F238E27FC236}">
                <a16:creationId xmlns:a16="http://schemas.microsoft.com/office/drawing/2014/main" id="{138142BF-1EB0-8B85-53DD-2CA4323826E4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FEDC9301-9290-C390-9180-8673F8B8976B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1E485AA9-E8CC-58DE-257D-C848D24B0340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71104386-60BA-1B19-D696-60BA05576AA4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6A7A3F-3C14-2285-955D-6D3877E9B9CB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241" name="Freeform 12">
              <a:extLst>
                <a:ext uri="{FF2B5EF4-FFF2-40B4-BE49-F238E27FC236}">
                  <a16:creationId xmlns:a16="http://schemas.microsoft.com/office/drawing/2014/main" id="{2224B1E3-194D-4E03-0888-9E96A5EE4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42" name="Freeform 13">
              <a:extLst>
                <a:ext uri="{FF2B5EF4-FFF2-40B4-BE49-F238E27FC236}">
                  <a16:creationId xmlns:a16="http://schemas.microsoft.com/office/drawing/2014/main" id="{747A7751-EC28-34E5-6087-1F1E2ADDB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43" name="Freeform 14">
              <a:extLst>
                <a:ext uri="{FF2B5EF4-FFF2-40B4-BE49-F238E27FC236}">
                  <a16:creationId xmlns:a16="http://schemas.microsoft.com/office/drawing/2014/main" id="{2842DCBF-C137-C477-A1F0-B327D1427E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E0EF7A69-D77F-DCC9-78CB-4B73C08136EE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245" name="Freeform 25">
              <a:extLst>
                <a:ext uri="{FF2B5EF4-FFF2-40B4-BE49-F238E27FC236}">
                  <a16:creationId xmlns:a16="http://schemas.microsoft.com/office/drawing/2014/main" id="{BC31B7DE-235B-364A-BB50-80D1C7C3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46" name="Freeform 26">
              <a:extLst>
                <a:ext uri="{FF2B5EF4-FFF2-40B4-BE49-F238E27FC236}">
                  <a16:creationId xmlns:a16="http://schemas.microsoft.com/office/drawing/2014/main" id="{8FE44885-E021-E64C-6D3F-23BBFAB00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47" name="Freeform 27">
              <a:extLst>
                <a:ext uri="{FF2B5EF4-FFF2-40B4-BE49-F238E27FC236}">
                  <a16:creationId xmlns:a16="http://schemas.microsoft.com/office/drawing/2014/main" id="{65A3BB15-B78B-639E-8153-B0456C544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48" name="Freeform 28">
              <a:extLst>
                <a:ext uri="{FF2B5EF4-FFF2-40B4-BE49-F238E27FC236}">
                  <a16:creationId xmlns:a16="http://schemas.microsoft.com/office/drawing/2014/main" id="{D0D63B58-406A-4675-E5F8-DE92629D4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49" name="Freeform 29">
              <a:extLst>
                <a:ext uri="{FF2B5EF4-FFF2-40B4-BE49-F238E27FC236}">
                  <a16:creationId xmlns:a16="http://schemas.microsoft.com/office/drawing/2014/main" id="{48A53A3B-287B-69AC-79F2-56B7B2183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0" name="Freeform 30">
              <a:extLst>
                <a:ext uri="{FF2B5EF4-FFF2-40B4-BE49-F238E27FC236}">
                  <a16:creationId xmlns:a16="http://schemas.microsoft.com/office/drawing/2014/main" id="{2CF28559-7F9C-560F-3908-46C38AE68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1" name="Freeform 31">
              <a:extLst>
                <a:ext uri="{FF2B5EF4-FFF2-40B4-BE49-F238E27FC236}">
                  <a16:creationId xmlns:a16="http://schemas.microsoft.com/office/drawing/2014/main" id="{F7495AAA-B0DF-BF15-7D70-B03B964AE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454F91AE-741C-AC7B-2B9D-8BD4B0AA0ACE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253" name="Freeform 9">
              <a:extLst>
                <a:ext uri="{FF2B5EF4-FFF2-40B4-BE49-F238E27FC236}">
                  <a16:creationId xmlns:a16="http://schemas.microsoft.com/office/drawing/2014/main" id="{7219B05A-C2E4-6EC5-84ED-B03CE7CEA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4" name="Freeform 10">
              <a:extLst>
                <a:ext uri="{FF2B5EF4-FFF2-40B4-BE49-F238E27FC236}">
                  <a16:creationId xmlns:a16="http://schemas.microsoft.com/office/drawing/2014/main" id="{AEAF3A1B-1DF7-4050-3627-E66FB1EDC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9598ADAD-3A05-AEA8-7163-6A179110DCC0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256" name="Freeform 9">
              <a:extLst>
                <a:ext uri="{FF2B5EF4-FFF2-40B4-BE49-F238E27FC236}">
                  <a16:creationId xmlns:a16="http://schemas.microsoft.com/office/drawing/2014/main" id="{1193651C-B2D8-B1E6-6D98-DA3B8CBC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7" name="Freeform 10">
              <a:extLst>
                <a:ext uri="{FF2B5EF4-FFF2-40B4-BE49-F238E27FC236}">
                  <a16:creationId xmlns:a16="http://schemas.microsoft.com/office/drawing/2014/main" id="{6E7F2605-FFEC-D80D-2411-6DF1797E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98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4" grpId="0" animBg="1"/>
          <p:bldP spid="205" grpId="0" animBg="1"/>
          <p:bldP spid="206" grpId="0" animBg="1"/>
          <p:bldP spid="207" grpId="0" animBg="1"/>
          <p:bldP spid="208" grpId="0" animBg="1"/>
          <p:bldP spid="209" grpId="0" animBg="1"/>
          <p:bldP spid="210" grpId="0" animBg="1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  <p:bldP spid="217" grpId="0" animBg="1"/>
          <p:bldP spid="218" grpId="0" animBg="1"/>
          <p:bldP spid="220" grpId="0"/>
          <p:bldP spid="221" grpId="0"/>
          <p:bldP spid="234" grpId="0" animBg="1"/>
          <p:bldP spid="235" grpId="0" animBg="1"/>
          <p:bldP spid="236" grpId="0" animBg="1"/>
          <p:bldP spid="237" grpId="0"/>
          <p:bldP spid="238" grpId="0"/>
          <p:bldP spid="2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4" grpId="0" animBg="1"/>
          <p:bldP spid="205" grpId="0" animBg="1"/>
          <p:bldP spid="206" grpId="0" animBg="1"/>
          <p:bldP spid="207" grpId="0" animBg="1"/>
          <p:bldP spid="208" grpId="0" animBg="1"/>
          <p:bldP spid="209" grpId="0" animBg="1"/>
          <p:bldP spid="210" grpId="0" animBg="1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  <p:bldP spid="217" grpId="0" animBg="1"/>
          <p:bldP spid="218" grpId="0" animBg="1"/>
          <p:bldP spid="220" grpId="0"/>
          <p:bldP spid="221" grpId="0"/>
          <p:bldP spid="234" grpId="0" animBg="1"/>
          <p:bldP spid="235" grpId="0" animBg="1"/>
          <p:bldP spid="236" grpId="0" animBg="1"/>
          <p:bldP spid="237" grpId="0"/>
          <p:bldP spid="238" grpId="0"/>
          <p:bldP spid="23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D61BDC20-887A-9867-4DC7-03269397D614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D841CF-BCC7-4C4D-D397-29E39EEDE614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25D1AD3-4B32-A9D9-9C30-604BA5617589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8">
            <a:extLst>
              <a:ext uri="{FF2B5EF4-FFF2-40B4-BE49-F238E27FC236}">
                <a16:creationId xmlns:a16="http://schemas.microsoft.com/office/drawing/2014/main" id="{CEC5BBBD-DFAD-E942-CA26-8F22A8092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BEC3D84-3EE0-9D37-AED8-BE292891CE3B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val 8">
            <a:extLst>
              <a:ext uri="{FF2B5EF4-FFF2-40B4-BE49-F238E27FC236}">
                <a16:creationId xmlns:a16="http://schemas.microsoft.com/office/drawing/2014/main" id="{2AD088B8-4EED-B98A-41B4-2A7011FFF1CA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F76F7F5B-20CA-EC70-ADE4-5EB877C1C911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19" name="Oval 8">
            <a:extLst>
              <a:ext uri="{FF2B5EF4-FFF2-40B4-BE49-F238E27FC236}">
                <a16:creationId xmlns:a16="http://schemas.microsoft.com/office/drawing/2014/main" id="{01CDC00F-F563-7E73-DD89-B452F34A5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57BD3AB-DBDC-DB3F-500B-068938087B36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E7A2D87D-5692-370B-DB51-6AD6EB6CD657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24" name="Oval 8">
            <a:extLst>
              <a:ext uri="{FF2B5EF4-FFF2-40B4-BE49-F238E27FC236}">
                <a16:creationId xmlns:a16="http://schemas.microsoft.com/office/drawing/2014/main" id="{D2261EC5-58E6-7881-5159-5CE283A371F9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3C3C13D-4927-F76B-382D-51FD4C990035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DC517D8A-2473-6B0D-C04F-083C118E38F0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30" name="Oval 8">
            <a:extLst>
              <a:ext uri="{FF2B5EF4-FFF2-40B4-BE49-F238E27FC236}">
                <a16:creationId xmlns:a16="http://schemas.microsoft.com/office/drawing/2014/main" id="{2E2B9F7D-58CD-6BF0-2759-6A5AE2F0B8A0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B60278D-6207-EEEA-E604-AA47F6D8659E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!!SlideOcean">
            <a:extLst>
              <a:ext uri="{FF2B5EF4-FFF2-40B4-BE49-F238E27FC236}">
                <a16:creationId xmlns:a16="http://schemas.microsoft.com/office/drawing/2014/main" id="{0F4D532D-73D2-0451-2960-8727F4D06165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E2F843B1-F60B-628D-698B-257FE7954508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A3A4E4C2-79F5-4ADA-EF38-EE471934DE32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D7038B2-E5F8-DC97-BA4D-13C6D8B600C1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E85186A-431A-A55A-CE16-06D98F2068B1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C5F77B6-4BD6-6214-A745-B5ABFC5ABF11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1886906-E5EB-0331-B8EB-DC80759487C0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DA7397B-640A-1EE6-FABE-89DEDF234A49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5128CDE-38A5-C6E8-97A1-BAD547240791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5299E3D-FBCC-1ACC-1774-93AC47317373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5514042-4F86-EA9F-48DB-4EA57BF3B84F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8FE25F9-7CED-46D4-50DD-D2146835F4F5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3FBEEA7-FBBD-4D11-4680-CDA468529DB6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AC58EA1-05A2-98D9-5CBB-27CA3565322B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C643871-18F8-8307-5183-8B2B97F5EBC6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Shape 2608">
            <a:extLst>
              <a:ext uri="{FF2B5EF4-FFF2-40B4-BE49-F238E27FC236}">
                <a16:creationId xmlns:a16="http://schemas.microsoft.com/office/drawing/2014/main" id="{03AC7439-F653-B79E-B159-A33375521863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0" name="Shape 2614">
            <a:extLst>
              <a:ext uri="{FF2B5EF4-FFF2-40B4-BE49-F238E27FC236}">
                <a16:creationId xmlns:a16="http://schemas.microsoft.com/office/drawing/2014/main" id="{01851FED-BF53-6CF9-4D9A-0B0DAF82CC4C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1" name="Shape 2849">
            <a:extLst>
              <a:ext uri="{FF2B5EF4-FFF2-40B4-BE49-F238E27FC236}">
                <a16:creationId xmlns:a16="http://schemas.microsoft.com/office/drawing/2014/main" id="{23C88758-021D-CE1C-40DA-C3F8DB2DB083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3C4060B-7995-FFAB-EBCF-F56488FE9535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B210319-AD43-38C8-585C-08B98F7ABC0A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3CD1AB8-AAD4-F92C-1797-9CBCB93E4F04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0B0A808-3E5D-274D-9973-4B30BBCC700C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86" name="Freeform 12">
              <a:extLst>
                <a:ext uri="{FF2B5EF4-FFF2-40B4-BE49-F238E27FC236}">
                  <a16:creationId xmlns:a16="http://schemas.microsoft.com/office/drawing/2014/main" id="{6B1C2CE7-C20D-C641-3128-98D5B5B27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7" name="Freeform 13">
              <a:extLst>
                <a:ext uri="{FF2B5EF4-FFF2-40B4-BE49-F238E27FC236}">
                  <a16:creationId xmlns:a16="http://schemas.microsoft.com/office/drawing/2014/main" id="{9467B222-662C-96A6-B83A-E289440CB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8" name="Freeform 14">
              <a:extLst>
                <a:ext uri="{FF2B5EF4-FFF2-40B4-BE49-F238E27FC236}">
                  <a16:creationId xmlns:a16="http://schemas.microsoft.com/office/drawing/2014/main" id="{AF7FDBC2-0883-2E5C-0918-165A11C9E2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A5B3B7F-BE2C-64A7-1124-6B84904B0B7E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908F7B94-EAD0-EC6F-8CE1-73CFC3195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1" name="Freeform 26">
              <a:extLst>
                <a:ext uri="{FF2B5EF4-FFF2-40B4-BE49-F238E27FC236}">
                  <a16:creationId xmlns:a16="http://schemas.microsoft.com/office/drawing/2014/main" id="{BF7FC9FF-897E-ADF1-CB45-4BBFC3599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2" name="Freeform 27">
              <a:extLst>
                <a:ext uri="{FF2B5EF4-FFF2-40B4-BE49-F238E27FC236}">
                  <a16:creationId xmlns:a16="http://schemas.microsoft.com/office/drawing/2014/main" id="{E4645E96-3C42-2587-6E92-974E0CEB9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3" name="Freeform 28">
              <a:extLst>
                <a:ext uri="{FF2B5EF4-FFF2-40B4-BE49-F238E27FC236}">
                  <a16:creationId xmlns:a16="http://schemas.microsoft.com/office/drawing/2014/main" id="{3C37EC5C-FA2A-6E67-0CBB-2E23238D9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4" name="Freeform 29">
              <a:extLst>
                <a:ext uri="{FF2B5EF4-FFF2-40B4-BE49-F238E27FC236}">
                  <a16:creationId xmlns:a16="http://schemas.microsoft.com/office/drawing/2014/main" id="{803AAB42-E5FB-7703-4AD8-896F2316E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5" name="Freeform 30">
              <a:extLst>
                <a:ext uri="{FF2B5EF4-FFF2-40B4-BE49-F238E27FC236}">
                  <a16:creationId xmlns:a16="http://schemas.microsoft.com/office/drawing/2014/main" id="{9455F590-C537-A05D-9672-959FF151F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09" name="Freeform 31">
              <a:extLst>
                <a:ext uri="{FF2B5EF4-FFF2-40B4-BE49-F238E27FC236}">
                  <a16:creationId xmlns:a16="http://schemas.microsoft.com/office/drawing/2014/main" id="{4F877A2E-5D4A-B70E-41FC-ABD0D91BE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E0CD4FA6-43EF-3134-4B85-657C900C437B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111" name="Freeform 9">
              <a:extLst>
                <a:ext uri="{FF2B5EF4-FFF2-40B4-BE49-F238E27FC236}">
                  <a16:creationId xmlns:a16="http://schemas.microsoft.com/office/drawing/2014/main" id="{D7CD98CE-0C95-6C3A-8166-3BA87DA31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12" name="Freeform 10">
              <a:extLst>
                <a:ext uri="{FF2B5EF4-FFF2-40B4-BE49-F238E27FC236}">
                  <a16:creationId xmlns:a16="http://schemas.microsoft.com/office/drawing/2014/main" id="{5AE5B2EC-6C23-560D-A735-729F09288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532740E-AE34-7880-7F32-5F1135258850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114" name="Freeform 9">
              <a:extLst>
                <a:ext uri="{FF2B5EF4-FFF2-40B4-BE49-F238E27FC236}">
                  <a16:creationId xmlns:a16="http://schemas.microsoft.com/office/drawing/2014/main" id="{BF749206-0A6C-6604-55D7-B08AC1F88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87" name="Freeform 10">
              <a:extLst>
                <a:ext uri="{FF2B5EF4-FFF2-40B4-BE49-F238E27FC236}">
                  <a16:creationId xmlns:a16="http://schemas.microsoft.com/office/drawing/2014/main" id="{1301496F-EAA7-4E96-C93B-B8B31A138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1" grpId="0" animBg="1"/>
          <p:bldP spid="12" grpId="0" animBg="1"/>
          <p:bldP spid="15" grpId="0" animBg="1"/>
          <p:bldP spid="19" grpId="0" animBg="1"/>
          <p:bldP spid="20" grpId="0" animBg="1"/>
          <p:bldP spid="23" grpId="0" animBg="1"/>
          <p:bldP spid="24" grpId="0" animBg="1"/>
          <p:bldP spid="25" grpId="0" animBg="1"/>
          <p:bldP spid="26" grpId="0" animBg="1"/>
          <p:bldP spid="30" grpId="0" animBg="1"/>
          <p:bldP spid="31" grpId="0" animBg="1"/>
          <p:bldP spid="38" grpId="0"/>
          <p:bldP spid="39" grpId="0"/>
          <p:bldP spid="79" grpId="0" animBg="1"/>
          <p:bldP spid="80" grpId="0" animBg="1"/>
          <p:bldP spid="81" grpId="0" animBg="1"/>
          <p:bldP spid="82" grpId="0"/>
          <p:bldP spid="83" grpId="0"/>
          <p:bldP spid="8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1" grpId="0" animBg="1"/>
          <p:bldP spid="12" grpId="0" animBg="1"/>
          <p:bldP spid="15" grpId="0" animBg="1"/>
          <p:bldP spid="19" grpId="0" animBg="1"/>
          <p:bldP spid="20" grpId="0" animBg="1"/>
          <p:bldP spid="23" grpId="0" animBg="1"/>
          <p:bldP spid="24" grpId="0" animBg="1"/>
          <p:bldP spid="25" grpId="0" animBg="1"/>
          <p:bldP spid="26" grpId="0" animBg="1"/>
          <p:bldP spid="30" grpId="0" animBg="1"/>
          <p:bldP spid="31" grpId="0" animBg="1"/>
          <p:bldP spid="38" grpId="0"/>
          <p:bldP spid="39" grpId="0"/>
          <p:bldP spid="79" grpId="0" animBg="1"/>
          <p:bldP spid="80" grpId="0" animBg="1"/>
          <p:bldP spid="81" grpId="0" animBg="1"/>
          <p:bldP spid="82" grpId="0"/>
          <p:bldP spid="83" grpId="0"/>
          <p:bldP spid="8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99A1963-5B16-5421-0C30-1E9C0C6A2A5A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D04AE01-C6D6-1D80-FB34-856FD11CB8B0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3E15C91-9AE3-6E96-4AD5-318E5F30A77E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C135F334-104F-EAB6-ED71-894E0C55F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4ED5DD-4288-6A2D-63D6-44C9A2EC7753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7" name="Oval 8">
            <a:extLst>
              <a:ext uri="{FF2B5EF4-FFF2-40B4-BE49-F238E27FC236}">
                <a16:creationId xmlns:a16="http://schemas.microsoft.com/office/drawing/2014/main" id="{3521D326-27F1-3DFB-9B58-4175F7C694CA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A5F19280-DADC-9060-7D2D-94F87C9D9AA0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6C943A4-CCB4-47EA-4D53-C7DB087A9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602DA8E-30A1-C8B3-7D03-E591F1A2E996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BE9F5E50-E7C3-63E5-51F5-586079B5DB70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val 8">
            <a:extLst>
              <a:ext uri="{FF2B5EF4-FFF2-40B4-BE49-F238E27FC236}">
                <a16:creationId xmlns:a16="http://schemas.microsoft.com/office/drawing/2014/main" id="{5B477FE4-21EC-1510-177B-EC623A86B1EC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53A2E96-90C0-619C-2E06-50B298726E4D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3A1B9C0-7878-023B-AFFF-261D2C3847BD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15" name="Oval 8">
            <a:extLst>
              <a:ext uri="{FF2B5EF4-FFF2-40B4-BE49-F238E27FC236}">
                <a16:creationId xmlns:a16="http://schemas.microsoft.com/office/drawing/2014/main" id="{3954DD3D-CB11-6C11-86EB-8AD26231C395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EB58AF1-7153-34FE-18EB-510CB18873AE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SlideOcean">
            <a:extLst>
              <a:ext uri="{FF2B5EF4-FFF2-40B4-BE49-F238E27FC236}">
                <a16:creationId xmlns:a16="http://schemas.microsoft.com/office/drawing/2014/main" id="{9F8F77ED-8332-39B2-B14A-F196DEAD7C18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" name="!!SubTitle">
            <a:extLst>
              <a:ext uri="{FF2B5EF4-FFF2-40B4-BE49-F238E27FC236}">
                <a16:creationId xmlns:a16="http://schemas.microsoft.com/office/drawing/2014/main" id="{9ED92001-EEDA-5089-1F48-1029AD375557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" name="!!MainTitle1">
            <a:extLst>
              <a:ext uri="{FF2B5EF4-FFF2-40B4-BE49-F238E27FC236}">
                <a16:creationId xmlns:a16="http://schemas.microsoft.com/office/drawing/2014/main" id="{C9672F2E-292B-527D-CDC4-DD304043BFCD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2BC95E-09D8-4019-145A-57BA7356320A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6FA4013-1DF3-0480-E871-8F8289443F76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4FB5453-BDDD-BF9B-F184-19A62B5D8D1F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56506E5-AB91-95AD-52CE-AAF19D08B021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73E35E5-8045-C769-8F0B-F4A348166CFD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9354F47-F613-6E3D-90D7-72DBB8950553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6B2C01D-7241-EE30-888E-D95FB5969074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889199E-1366-52F1-621E-2971ABDD0393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36FF9D-6869-0D33-DB02-1C1988820AA6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381D12-9888-6630-FE7F-44144550BBAD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ADD8BC0-4C97-1009-C895-C5F9848CC89E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60DA655-B23E-3A2A-1312-2C36C7CB7560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Shape 2608">
            <a:extLst>
              <a:ext uri="{FF2B5EF4-FFF2-40B4-BE49-F238E27FC236}">
                <a16:creationId xmlns:a16="http://schemas.microsoft.com/office/drawing/2014/main" id="{4CC4623B-C29C-B4F8-C752-0D78349B27B2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3" name="Shape 2614">
            <a:extLst>
              <a:ext uri="{FF2B5EF4-FFF2-40B4-BE49-F238E27FC236}">
                <a16:creationId xmlns:a16="http://schemas.microsoft.com/office/drawing/2014/main" id="{4E4F7CA1-CA8D-4175-4AB0-1FFC552728ED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4" name="Shape 2849">
            <a:extLst>
              <a:ext uri="{FF2B5EF4-FFF2-40B4-BE49-F238E27FC236}">
                <a16:creationId xmlns:a16="http://schemas.microsoft.com/office/drawing/2014/main" id="{587AFA2B-D6D1-72AC-8713-76D8B2EC4B26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0729E4-4547-B61F-9D3D-7CF23C507AEF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0C4EC8-289D-80E6-717F-6B5219CCC7EA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49A48F3-37B7-64E0-CA81-662D68B584DC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D67A3D6-5A94-5C8A-1353-7BA3CF8D29C3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75531A02-BB97-93CF-9AC2-7141899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id="{69C81F78-3FEC-F890-76B9-090161099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D57018E8-EF51-B3BA-B0F9-6B5FEF50C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0285FAC-8343-925F-52B6-F95E05E958B5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D939A5D8-3D7A-30CD-9A73-3E2731F21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4" name="Freeform 26">
              <a:extLst>
                <a:ext uri="{FF2B5EF4-FFF2-40B4-BE49-F238E27FC236}">
                  <a16:creationId xmlns:a16="http://schemas.microsoft.com/office/drawing/2014/main" id="{558CAE32-B618-1C65-C9B2-A0524E8A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7103C7FB-CDC9-E3CF-9EB1-7151C528C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1F331DD0-CB1F-8799-D4E5-AC8832D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BEBC198-1C99-18CC-915C-1A3DA9698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A1F90677-CDF2-EC65-5B3F-B24D496BC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9" name="Freeform 31">
              <a:extLst>
                <a:ext uri="{FF2B5EF4-FFF2-40B4-BE49-F238E27FC236}">
                  <a16:creationId xmlns:a16="http://schemas.microsoft.com/office/drawing/2014/main" id="{28EE868C-2C9A-5B07-3B3D-593B1DCCE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4D3F14B-12D0-D4EF-098C-82DC69D323FC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353FF663-F776-988B-A735-3BA2FEF7C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2EDA9A26-B832-2C04-8D57-044768DD5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58898E0-D45F-CCD4-D9CD-7BD30DA9CFDA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54" name="Freeform 9">
              <a:extLst>
                <a:ext uri="{FF2B5EF4-FFF2-40B4-BE49-F238E27FC236}">
                  <a16:creationId xmlns:a16="http://schemas.microsoft.com/office/drawing/2014/main" id="{32847ACF-5B92-5006-344F-43A57D299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55" name="Freeform 10">
              <a:extLst>
                <a:ext uri="{FF2B5EF4-FFF2-40B4-BE49-F238E27FC236}">
                  <a16:creationId xmlns:a16="http://schemas.microsoft.com/office/drawing/2014/main" id="{301D5888-7049-ED59-8775-7E5340D85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8" grpId="0"/>
          <p:bldP spid="19" grpId="0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8" grpId="0"/>
          <p:bldP spid="19" grpId="0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>
            <a:extLst>
              <a:ext uri="{FF2B5EF4-FFF2-40B4-BE49-F238E27FC236}">
                <a16:creationId xmlns:a16="http://schemas.microsoft.com/office/drawing/2014/main" id="{4FE34167-5600-27B2-C804-A8B783F37035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63915A0-081E-66F2-6374-8D09F01B211C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EDFDE17-5ACA-D1AC-B774-AE4A107B0EDA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8">
            <a:extLst>
              <a:ext uri="{FF2B5EF4-FFF2-40B4-BE49-F238E27FC236}">
                <a16:creationId xmlns:a16="http://schemas.microsoft.com/office/drawing/2014/main" id="{45F44658-2033-4CFC-646E-C4F6DC620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4" name="Oval 8">
            <a:extLst>
              <a:ext uri="{FF2B5EF4-FFF2-40B4-BE49-F238E27FC236}">
                <a16:creationId xmlns:a16="http://schemas.microsoft.com/office/drawing/2014/main" id="{6EBF80B5-BE97-A71B-80B6-6398A19AC0D9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5" name="Oval 8">
            <a:extLst>
              <a:ext uri="{FF2B5EF4-FFF2-40B4-BE49-F238E27FC236}">
                <a16:creationId xmlns:a16="http://schemas.microsoft.com/office/drawing/2014/main" id="{9C77BBAC-5EB8-E4C7-E3C3-37D8BFEF20A8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6" name="Freeform 5">
            <a:extLst>
              <a:ext uri="{FF2B5EF4-FFF2-40B4-BE49-F238E27FC236}">
                <a16:creationId xmlns:a16="http://schemas.microsoft.com/office/drawing/2014/main" id="{5D548973-37EF-98D3-3B90-19D7C90D0308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57" name="Oval 8">
            <a:extLst>
              <a:ext uri="{FF2B5EF4-FFF2-40B4-BE49-F238E27FC236}">
                <a16:creationId xmlns:a16="http://schemas.microsoft.com/office/drawing/2014/main" id="{325E00AF-AB7A-04B9-A43F-E26BD6FED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4A0B7FC-4FD4-4EC4-F427-EADFC8B93A7D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0BA3F5F6-2D13-A720-414B-D0C6D934E1B2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60" name="Oval 8">
            <a:extLst>
              <a:ext uri="{FF2B5EF4-FFF2-40B4-BE49-F238E27FC236}">
                <a16:creationId xmlns:a16="http://schemas.microsoft.com/office/drawing/2014/main" id="{AA977CF5-9ADB-9424-084E-5BADDB017E18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FF1E195-6041-1019-173E-D30E4A87592E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1D36F83D-5E21-3390-3005-5544695D8614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63" name="Oval 8">
            <a:extLst>
              <a:ext uri="{FF2B5EF4-FFF2-40B4-BE49-F238E27FC236}">
                <a16:creationId xmlns:a16="http://schemas.microsoft.com/office/drawing/2014/main" id="{65605F1D-A337-CAD9-3035-2CD5AD11D95F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E7FEA-C8A0-4168-962B-9872775216A5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!!SlideOcean">
            <a:extLst>
              <a:ext uri="{FF2B5EF4-FFF2-40B4-BE49-F238E27FC236}">
                <a16:creationId xmlns:a16="http://schemas.microsoft.com/office/drawing/2014/main" id="{59323676-18F1-8CCA-BCF7-59B054F413DB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8" name="!!SubTitle">
            <a:extLst>
              <a:ext uri="{FF2B5EF4-FFF2-40B4-BE49-F238E27FC236}">
                <a16:creationId xmlns:a16="http://schemas.microsoft.com/office/drawing/2014/main" id="{BB1E40D0-863B-B30B-015B-848B1E21A596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9" name="!!MainTitle1">
            <a:extLst>
              <a:ext uri="{FF2B5EF4-FFF2-40B4-BE49-F238E27FC236}">
                <a16:creationId xmlns:a16="http://schemas.microsoft.com/office/drawing/2014/main" id="{3B303B1B-6ABD-80DD-BFB0-C11ED63B5311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893DECD-6F35-879E-37DC-81A0E3EE6BA0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9E7E287-0B3A-79D2-7845-0CAAD6D85FF0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804A9E1-7AD3-8E9A-A716-47243104AC24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DA0CF5D-91DA-D271-F7D5-9057DEEF84FC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DE5BD33-97C0-F80E-8C88-03211099D0A0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A7F827B-D486-6ADC-943F-AFA27C7F71C7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6D9202F5-6AB5-0710-B81B-2DA544B4A5AC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E4E526E9-2AA9-5E7B-0E16-4B930E0B7AAF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726D3C1-2E87-1C10-1371-49267BD09B50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15FCAC9-0BD7-75ED-440A-F7FAAAC72ABA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CE90B3A-B870-3909-5B91-B57F2235A2E1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232F262-E33B-35E9-2F9D-EC107CED3E9F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Shape 2608">
            <a:extLst>
              <a:ext uri="{FF2B5EF4-FFF2-40B4-BE49-F238E27FC236}">
                <a16:creationId xmlns:a16="http://schemas.microsoft.com/office/drawing/2014/main" id="{9473A9BB-E35F-672E-6349-97EDA3D95BDB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03" name="Shape 2614">
            <a:extLst>
              <a:ext uri="{FF2B5EF4-FFF2-40B4-BE49-F238E27FC236}">
                <a16:creationId xmlns:a16="http://schemas.microsoft.com/office/drawing/2014/main" id="{616A6F2B-DB19-1E4A-DB09-E13F058290D6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05" name="Shape 2849">
            <a:extLst>
              <a:ext uri="{FF2B5EF4-FFF2-40B4-BE49-F238E27FC236}">
                <a16:creationId xmlns:a16="http://schemas.microsoft.com/office/drawing/2014/main" id="{2A58E850-45B2-14EE-48AB-731FFD0ADBEE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D87BC13-29AF-D953-7F8A-E86144C68633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D94203F-9DE2-E6C5-AE72-F10C87A4ECC5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2F3686C-B9E6-38F6-3D95-A36AE9F3D986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B639B36-B6EB-0C60-99FF-E381B334311D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110" name="Freeform 12">
              <a:extLst>
                <a:ext uri="{FF2B5EF4-FFF2-40B4-BE49-F238E27FC236}">
                  <a16:creationId xmlns:a16="http://schemas.microsoft.com/office/drawing/2014/main" id="{36413E98-1CEC-E44D-283B-1CA999672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11" name="Freeform 13">
              <a:extLst>
                <a:ext uri="{FF2B5EF4-FFF2-40B4-BE49-F238E27FC236}">
                  <a16:creationId xmlns:a16="http://schemas.microsoft.com/office/drawing/2014/main" id="{6B58F077-E1C2-763D-E1F0-3525BF23B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12" name="Freeform 14">
              <a:extLst>
                <a:ext uri="{FF2B5EF4-FFF2-40B4-BE49-F238E27FC236}">
                  <a16:creationId xmlns:a16="http://schemas.microsoft.com/office/drawing/2014/main" id="{B1BA11AF-C1B0-A052-4DD3-75CDA0C37D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25C4822-7081-F2A3-AA2A-3AB009DF21C5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3DFAD2DD-F3F3-80C3-3552-24A4BCC3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C7AACD85-86DB-F5E8-AEF7-A6C5F706E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F232BFD5-78DD-FB9E-7918-D5D4FAB3B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FA377AB0-5FFE-8496-8205-1DCE783AF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F7C7ECC4-0E84-FB2C-D5BE-DB4C2D480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37E98822-31A4-3559-03C3-12E5D4ABB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02BD2CF4-4B0C-A3C6-F3D7-8997E2BA4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43398661-FF56-4285-8022-1219CD349FDF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122" name="Freeform 9">
              <a:extLst>
                <a:ext uri="{FF2B5EF4-FFF2-40B4-BE49-F238E27FC236}">
                  <a16:creationId xmlns:a16="http://schemas.microsoft.com/office/drawing/2014/main" id="{7AB20C75-FE90-5F42-FFFD-FBE34B785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23" name="Freeform 10">
              <a:extLst>
                <a:ext uri="{FF2B5EF4-FFF2-40B4-BE49-F238E27FC236}">
                  <a16:creationId xmlns:a16="http://schemas.microsoft.com/office/drawing/2014/main" id="{C90FB3BD-768D-7F04-89C5-A254C6A98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66FC778-08CE-FBDE-43E2-EC1CDE0C0E34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125" name="Freeform 9">
              <a:extLst>
                <a:ext uri="{FF2B5EF4-FFF2-40B4-BE49-F238E27FC236}">
                  <a16:creationId xmlns:a16="http://schemas.microsoft.com/office/drawing/2014/main" id="{5B0210B4-F988-BBB6-BECA-7D69FA80B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126" name="Freeform 10">
              <a:extLst>
                <a:ext uri="{FF2B5EF4-FFF2-40B4-BE49-F238E27FC236}">
                  <a16:creationId xmlns:a16="http://schemas.microsoft.com/office/drawing/2014/main" id="{65AEA027-218D-05BA-3237-E95EB35B3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3891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8" grpId="0"/>
          <p:bldP spid="69" grpId="0"/>
          <p:bldP spid="102" grpId="0" animBg="1"/>
          <p:bldP spid="103" grpId="0" animBg="1"/>
          <p:bldP spid="105" grpId="0" animBg="1"/>
          <p:bldP spid="106" grpId="0"/>
          <p:bldP spid="107" grpId="0"/>
          <p:bldP spid="10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8" grpId="0"/>
          <p:bldP spid="69" grpId="0"/>
          <p:bldP spid="102" grpId="0" animBg="1"/>
          <p:bldP spid="103" grpId="0" animBg="1"/>
          <p:bldP spid="105" grpId="0" animBg="1"/>
          <p:bldP spid="106" grpId="0"/>
          <p:bldP spid="107" grpId="0"/>
          <p:bldP spid="10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val 206">
            <a:extLst>
              <a:ext uri="{FF2B5EF4-FFF2-40B4-BE49-F238E27FC236}">
                <a16:creationId xmlns:a16="http://schemas.microsoft.com/office/drawing/2014/main" id="{CEC4048A-7005-8884-606B-3956F36D7A83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0BE0FD75-C8AC-2293-AC39-AA986BC1C6A3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C67343D0-55AE-27C5-C80C-3CF08163FFB4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8">
            <a:extLst>
              <a:ext uri="{FF2B5EF4-FFF2-40B4-BE49-F238E27FC236}">
                <a16:creationId xmlns:a16="http://schemas.microsoft.com/office/drawing/2014/main" id="{85943502-84EA-4CB5-6818-3BF57A494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tx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11" name="Oval 8">
            <a:extLst>
              <a:ext uri="{FF2B5EF4-FFF2-40B4-BE49-F238E27FC236}">
                <a16:creationId xmlns:a16="http://schemas.microsoft.com/office/drawing/2014/main" id="{461FAB4A-4EFA-126C-6F0B-1E3B04F160ED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tx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12" name="Oval 8">
            <a:extLst>
              <a:ext uri="{FF2B5EF4-FFF2-40B4-BE49-F238E27FC236}">
                <a16:creationId xmlns:a16="http://schemas.microsoft.com/office/drawing/2014/main" id="{96956ED8-9CDA-4AFB-6988-B999F2C87085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tx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13" name="Freeform 5">
            <a:extLst>
              <a:ext uri="{FF2B5EF4-FFF2-40B4-BE49-F238E27FC236}">
                <a16:creationId xmlns:a16="http://schemas.microsoft.com/office/drawing/2014/main" id="{C39388FB-B3F9-E642-46EE-A7891132BEB1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214" name="Oval 8">
            <a:extLst>
              <a:ext uri="{FF2B5EF4-FFF2-40B4-BE49-F238E27FC236}">
                <a16:creationId xmlns:a16="http://schemas.microsoft.com/office/drawing/2014/main" id="{860FBFB7-3173-278B-9A50-B6FC8FE73D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34BD3AA6-2CE6-63A2-EE53-727484CB08A2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Freeform 5">
            <a:extLst>
              <a:ext uri="{FF2B5EF4-FFF2-40B4-BE49-F238E27FC236}">
                <a16:creationId xmlns:a16="http://schemas.microsoft.com/office/drawing/2014/main" id="{C168FCD9-2F21-41D6-4445-F0CDA8487BAF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217" name="Oval 8">
            <a:extLst>
              <a:ext uri="{FF2B5EF4-FFF2-40B4-BE49-F238E27FC236}">
                <a16:creationId xmlns:a16="http://schemas.microsoft.com/office/drawing/2014/main" id="{DAB0DBF4-E82E-1FED-12FD-AF1EFEC44D61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F0D71606-0F7E-792F-78FD-D1E4AC2B705C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Freeform 5">
            <a:extLst>
              <a:ext uri="{FF2B5EF4-FFF2-40B4-BE49-F238E27FC236}">
                <a16:creationId xmlns:a16="http://schemas.microsoft.com/office/drawing/2014/main" id="{F88AEFE4-38CB-1EA7-A39B-0538CCEDF1F4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220" name="Oval 8">
            <a:extLst>
              <a:ext uri="{FF2B5EF4-FFF2-40B4-BE49-F238E27FC236}">
                <a16:creationId xmlns:a16="http://schemas.microsoft.com/office/drawing/2014/main" id="{DF84B395-43A3-6079-BEE9-5D62BE167342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B07D84E3-3D97-4418-4668-9A4C51822B29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!!SlideOcean">
            <a:extLst>
              <a:ext uri="{FF2B5EF4-FFF2-40B4-BE49-F238E27FC236}">
                <a16:creationId xmlns:a16="http://schemas.microsoft.com/office/drawing/2014/main" id="{89E64DCE-197B-250B-83AE-1A64C2F48E4C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3" name="!!SubTitle">
            <a:extLst>
              <a:ext uri="{FF2B5EF4-FFF2-40B4-BE49-F238E27FC236}">
                <a16:creationId xmlns:a16="http://schemas.microsoft.com/office/drawing/2014/main" id="{3E278B49-AB13-8048-4175-7A952EC81B97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4" name="!!MainTitle1">
            <a:extLst>
              <a:ext uri="{FF2B5EF4-FFF2-40B4-BE49-F238E27FC236}">
                <a16:creationId xmlns:a16="http://schemas.microsoft.com/office/drawing/2014/main" id="{94A0BF5C-FBE0-184F-EEBF-C5F61F2AC810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42EF3F68-3FEF-843F-0DF4-63B0CBBE3D7C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BAB74278-D28B-BE65-BE30-8930EFB3CFEE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293E332E-70CC-E2BA-27F4-9B07F96BD8FE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107A6750-E883-8A20-4D40-4B65CF1BBE72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FD2F345A-2EC3-FA6B-BD6F-A2DFF263EE89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C4990E43-F956-C21C-D4F2-3A68688D3F3D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8C80AC54-67DB-19FE-A7EF-56E3345A6FEA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E042090D-6772-4E47-D29D-6AC88FEEC962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C5A1DF89-B3A5-D8C8-2E7D-656FF069EDF0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687EF5A7-3AEF-EF64-FE2E-F5BDF73688AA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AB8C990E-6740-BB8B-8CC1-94D465244968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3952367E-A653-4F67-BF2C-6C9B261A34A6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7" name="Shape 2608">
            <a:extLst>
              <a:ext uri="{FF2B5EF4-FFF2-40B4-BE49-F238E27FC236}">
                <a16:creationId xmlns:a16="http://schemas.microsoft.com/office/drawing/2014/main" id="{4DCAE108-60F8-6D7A-0864-8BF3F0838BB8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38" name="Shape 2614">
            <a:extLst>
              <a:ext uri="{FF2B5EF4-FFF2-40B4-BE49-F238E27FC236}">
                <a16:creationId xmlns:a16="http://schemas.microsoft.com/office/drawing/2014/main" id="{D7836EEF-E51A-0E2F-9C59-97B96E05DF2F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39" name="Shape 2849">
            <a:extLst>
              <a:ext uri="{FF2B5EF4-FFF2-40B4-BE49-F238E27FC236}">
                <a16:creationId xmlns:a16="http://schemas.microsoft.com/office/drawing/2014/main" id="{4F9A85A9-7A8D-EBA5-200F-F14D27D1546D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20F03C92-6C83-F750-6703-012C988FB787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988FB669-4DD9-794A-E0D5-121B9EAACC9A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39A9B4B6-E5A1-1226-D152-13BF457D1C98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D6DE8C78-9D20-89F2-315A-DB3BED1CF569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244" name="Freeform 12">
              <a:extLst>
                <a:ext uri="{FF2B5EF4-FFF2-40B4-BE49-F238E27FC236}">
                  <a16:creationId xmlns:a16="http://schemas.microsoft.com/office/drawing/2014/main" id="{6E1E2900-CF0A-EC5F-CE4B-5800FF490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45" name="Freeform 13">
              <a:extLst>
                <a:ext uri="{FF2B5EF4-FFF2-40B4-BE49-F238E27FC236}">
                  <a16:creationId xmlns:a16="http://schemas.microsoft.com/office/drawing/2014/main" id="{1D4B957A-965D-3707-9A60-B77DBEF0C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46" name="Freeform 14">
              <a:extLst>
                <a:ext uri="{FF2B5EF4-FFF2-40B4-BE49-F238E27FC236}">
                  <a16:creationId xmlns:a16="http://schemas.microsoft.com/office/drawing/2014/main" id="{182FAFEF-12BE-C432-8573-24DECCE5D2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01368266-21A6-EEC5-7B16-A536F24BDB4B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248" name="Freeform 25">
              <a:extLst>
                <a:ext uri="{FF2B5EF4-FFF2-40B4-BE49-F238E27FC236}">
                  <a16:creationId xmlns:a16="http://schemas.microsoft.com/office/drawing/2014/main" id="{CDB4F70F-FEF6-4B55-A647-F07DD041D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49" name="Freeform 26">
              <a:extLst>
                <a:ext uri="{FF2B5EF4-FFF2-40B4-BE49-F238E27FC236}">
                  <a16:creationId xmlns:a16="http://schemas.microsoft.com/office/drawing/2014/main" id="{DC2686D4-C010-A961-24A7-413068398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0" name="Freeform 27">
              <a:extLst>
                <a:ext uri="{FF2B5EF4-FFF2-40B4-BE49-F238E27FC236}">
                  <a16:creationId xmlns:a16="http://schemas.microsoft.com/office/drawing/2014/main" id="{888C78CB-6579-86B1-E2A7-078BAF995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1" name="Freeform 28">
              <a:extLst>
                <a:ext uri="{FF2B5EF4-FFF2-40B4-BE49-F238E27FC236}">
                  <a16:creationId xmlns:a16="http://schemas.microsoft.com/office/drawing/2014/main" id="{CF9222B3-1D24-D487-325B-365BE04F9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2" name="Freeform 29">
              <a:extLst>
                <a:ext uri="{FF2B5EF4-FFF2-40B4-BE49-F238E27FC236}">
                  <a16:creationId xmlns:a16="http://schemas.microsoft.com/office/drawing/2014/main" id="{C905EEF4-59E2-B0E2-7289-077AA4ECB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3" name="Freeform 30">
              <a:extLst>
                <a:ext uri="{FF2B5EF4-FFF2-40B4-BE49-F238E27FC236}">
                  <a16:creationId xmlns:a16="http://schemas.microsoft.com/office/drawing/2014/main" id="{54C5E8AE-5C74-D721-3B26-9B055FD20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4" name="Freeform 31">
              <a:extLst>
                <a:ext uri="{FF2B5EF4-FFF2-40B4-BE49-F238E27FC236}">
                  <a16:creationId xmlns:a16="http://schemas.microsoft.com/office/drawing/2014/main" id="{6BA488DF-32F3-EF09-0038-17243026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33F951F7-561D-A44D-9FBB-DC939200C672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256" name="Freeform 9">
              <a:extLst>
                <a:ext uri="{FF2B5EF4-FFF2-40B4-BE49-F238E27FC236}">
                  <a16:creationId xmlns:a16="http://schemas.microsoft.com/office/drawing/2014/main" id="{3A1B0F8D-C0C7-4D37-FC2A-F05840A71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57" name="Freeform 10">
              <a:extLst>
                <a:ext uri="{FF2B5EF4-FFF2-40B4-BE49-F238E27FC236}">
                  <a16:creationId xmlns:a16="http://schemas.microsoft.com/office/drawing/2014/main" id="{AABF9B54-C634-2DCC-2F90-61C165BD6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4F505311-9D3E-578F-9EF5-59C8AB5E4955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259" name="Freeform 9">
              <a:extLst>
                <a:ext uri="{FF2B5EF4-FFF2-40B4-BE49-F238E27FC236}">
                  <a16:creationId xmlns:a16="http://schemas.microsoft.com/office/drawing/2014/main" id="{4CF3FBF3-5FFA-1D8B-47A4-6CB595EC2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260" name="Freeform 10">
              <a:extLst>
                <a:ext uri="{FF2B5EF4-FFF2-40B4-BE49-F238E27FC236}">
                  <a16:creationId xmlns:a16="http://schemas.microsoft.com/office/drawing/2014/main" id="{3FCFB8FF-66B5-D15D-6D75-3E64EC024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7" grpId="0" animBg="1"/>
          <p:bldP spid="208" grpId="0" animBg="1"/>
          <p:bldP spid="209" grpId="0" animBg="1"/>
          <p:bldP spid="210" grpId="0" animBg="1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  <p:bldP spid="217" grpId="0" animBg="1"/>
          <p:bldP spid="218" grpId="0" animBg="1"/>
          <p:bldP spid="219" grpId="0" animBg="1"/>
          <p:bldP spid="220" grpId="0" animBg="1"/>
          <p:bldP spid="221" grpId="0" animBg="1"/>
          <p:bldP spid="223" grpId="0"/>
          <p:bldP spid="224" grpId="0"/>
          <p:bldP spid="237" grpId="0" animBg="1"/>
          <p:bldP spid="238" grpId="0" animBg="1"/>
          <p:bldP spid="239" grpId="0" animBg="1"/>
          <p:bldP spid="240" grpId="0"/>
          <p:bldP spid="241" grpId="0"/>
          <p:bldP spid="2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7" grpId="0" animBg="1"/>
          <p:bldP spid="208" grpId="0" animBg="1"/>
          <p:bldP spid="209" grpId="0" animBg="1"/>
          <p:bldP spid="210" grpId="0" animBg="1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  <p:bldP spid="217" grpId="0" animBg="1"/>
          <p:bldP spid="218" grpId="0" animBg="1"/>
          <p:bldP spid="219" grpId="0" animBg="1"/>
          <p:bldP spid="220" grpId="0" animBg="1"/>
          <p:bldP spid="221" grpId="0" animBg="1"/>
          <p:bldP spid="223" grpId="0"/>
          <p:bldP spid="224" grpId="0"/>
          <p:bldP spid="237" grpId="0" animBg="1"/>
          <p:bldP spid="238" grpId="0" animBg="1"/>
          <p:bldP spid="239" grpId="0" animBg="1"/>
          <p:bldP spid="240" grpId="0"/>
          <p:bldP spid="241" grpId="0"/>
          <p:bldP spid="24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AAF704C7-C9A2-9DA4-C115-65BF575B8B98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78BE3C1-106A-66A4-9808-032C0DCA55AD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1D85637-D089-1E04-03E4-7E22585F9770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8">
            <a:extLst>
              <a:ext uri="{FF2B5EF4-FFF2-40B4-BE49-F238E27FC236}">
                <a16:creationId xmlns:a16="http://schemas.microsoft.com/office/drawing/2014/main" id="{3D0E9BD0-F134-2FA8-BCDA-DB451B45B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E9E09FC-CDD8-00D0-ACB3-B9CAD97C80FA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val 8">
            <a:extLst>
              <a:ext uri="{FF2B5EF4-FFF2-40B4-BE49-F238E27FC236}">
                <a16:creationId xmlns:a16="http://schemas.microsoft.com/office/drawing/2014/main" id="{7475C162-9102-E9F6-B590-5FA89AA4DB3A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9EBAE908-002A-C020-B71B-48890EF4327E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val 8">
            <a:extLst>
              <a:ext uri="{FF2B5EF4-FFF2-40B4-BE49-F238E27FC236}">
                <a16:creationId xmlns:a16="http://schemas.microsoft.com/office/drawing/2014/main" id="{C3CAD767-F446-F26C-EB3D-49694683E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969911-2E3F-522E-3097-1D33C1EEBE2C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85EDB6D2-EE5A-EC95-1483-A40EB5C35457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15" name="Oval 8">
            <a:extLst>
              <a:ext uri="{FF2B5EF4-FFF2-40B4-BE49-F238E27FC236}">
                <a16:creationId xmlns:a16="http://schemas.microsoft.com/office/drawing/2014/main" id="{88003B60-02D8-2DD1-008D-292239518B32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FEEF15C-5A34-53FA-44D3-A737586B8ED4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680B91F8-A656-06A8-6229-4D2358DA5452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18" name="Oval 8">
            <a:extLst>
              <a:ext uri="{FF2B5EF4-FFF2-40B4-BE49-F238E27FC236}">
                <a16:creationId xmlns:a16="http://schemas.microsoft.com/office/drawing/2014/main" id="{05C0C2BB-8D28-1D30-FA3A-4C4FFC815D39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97F2FE7-8A38-5BEB-391D-0E9E51C94FD7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SlideOcean">
            <a:extLst>
              <a:ext uri="{FF2B5EF4-FFF2-40B4-BE49-F238E27FC236}">
                <a16:creationId xmlns:a16="http://schemas.microsoft.com/office/drawing/2014/main" id="{70EE340C-1048-E220-708B-D0B13A245044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76C9C0AF-A4D9-2566-A738-8BAEE515CC63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77CAAF08-BBF4-E710-DAA2-6E8B7A069970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4388C53-1BB6-69C2-6310-BA9727D327FD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BFD034D-EDED-63D3-F57E-9B2610997730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BAABF47-D437-1975-6486-4A7669D48DA4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F0422A-6D3D-5773-7D3B-D75AF47FBB35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169B18D-3F14-9154-1126-D22617110245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EB18BAF-52A2-DE6E-168A-3516D8C0403B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F0B5750-8CD2-B6E2-48D1-BE24CB6986BA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0FC7724-D0E9-FED4-4F7A-2A8B4C37D8DA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C8C9595-3CB6-BC9E-8397-B9A5B551808D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BF323E1-E899-DF42-0535-4429C32F1836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FAEA395-EC50-CC96-B0BE-A1F90AC655C2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23716EA-D695-DA84-E4E1-1DA5A4A6924C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Shape 2608">
            <a:extLst>
              <a:ext uri="{FF2B5EF4-FFF2-40B4-BE49-F238E27FC236}">
                <a16:creationId xmlns:a16="http://schemas.microsoft.com/office/drawing/2014/main" id="{0BA7FB5A-E674-93BB-535A-3470AC1F2CFF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6" name="Shape 2614">
            <a:extLst>
              <a:ext uri="{FF2B5EF4-FFF2-40B4-BE49-F238E27FC236}">
                <a16:creationId xmlns:a16="http://schemas.microsoft.com/office/drawing/2014/main" id="{191BE1FB-375B-91A8-D7E1-E7F0B6216989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7" name="Shape 2849">
            <a:extLst>
              <a:ext uri="{FF2B5EF4-FFF2-40B4-BE49-F238E27FC236}">
                <a16:creationId xmlns:a16="http://schemas.microsoft.com/office/drawing/2014/main" id="{E6732670-911E-483C-F4B2-F52FB3533941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636B6C-D95B-7ECC-5BB7-BA07B84E9FD6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E25B822-5299-5567-EB92-CDD843989901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F825FD3-AA01-5590-6883-C10E65E08F45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B36445D-B9A8-26DE-1EE8-F4AFC673C492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4F480A3D-466A-DA8B-27CC-A891226A4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2A18300B-E3C8-9F3C-844F-124804EF9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B4F7D528-2C08-B151-B4EF-F7A95E4E27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C84C89D-C246-3487-D878-C62C9697535E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280F0ABD-E575-F56D-8E52-7B0EC2441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7" name="Freeform 26">
              <a:extLst>
                <a:ext uri="{FF2B5EF4-FFF2-40B4-BE49-F238E27FC236}">
                  <a16:creationId xmlns:a16="http://schemas.microsoft.com/office/drawing/2014/main" id="{95597018-D650-84CE-F26E-E423B1C2D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EB7E1E00-DB2B-46D4-988B-B019CF013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9" name="Freeform 28">
              <a:extLst>
                <a:ext uri="{FF2B5EF4-FFF2-40B4-BE49-F238E27FC236}">
                  <a16:creationId xmlns:a16="http://schemas.microsoft.com/office/drawing/2014/main" id="{D63AB985-A8A0-1CCF-344A-04D0DD9B8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A2A4E7AF-35E4-31BD-0065-BE6D09B04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7F98EBBF-C513-03C6-7A74-54F992F43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C8884CE1-3E8C-0983-3FC3-D184A7E2C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25D1B0C-2BED-4A3C-5CE0-4FD78310E2E0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54" name="Freeform 9">
              <a:extLst>
                <a:ext uri="{FF2B5EF4-FFF2-40B4-BE49-F238E27FC236}">
                  <a16:creationId xmlns:a16="http://schemas.microsoft.com/office/drawing/2014/main" id="{C36A81A4-3D55-74AE-ABE2-2B51E1381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55" name="Freeform 10">
              <a:extLst>
                <a:ext uri="{FF2B5EF4-FFF2-40B4-BE49-F238E27FC236}">
                  <a16:creationId xmlns:a16="http://schemas.microsoft.com/office/drawing/2014/main" id="{1DD58704-022E-1958-7058-C16B09586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2822DB3-E7E3-4F79-4C1A-C63E585BB973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523F6C4F-61B8-F703-0164-978607ABA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312AFC21-7A24-1785-B69C-F497F235B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1" grpId="0"/>
          <p:bldP spid="22" grpId="0"/>
          <p:bldP spid="35" grpId="0" animBg="1"/>
          <p:bldP spid="36" grpId="0" animBg="1"/>
          <p:bldP spid="37" grpId="0" animBg="1"/>
          <p:bldP spid="38" grpId="0"/>
          <p:bldP spid="39" grpId="0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1" grpId="0"/>
          <p:bldP spid="22" grpId="0"/>
          <p:bldP spid="35" grpId="0" animBg="1"/>
          <p:bldP spid="36" grpId="0" animBg="1"/>
          <p:bldP spid="37" grpId="0" animBg="1"/>
          <p:bldP spid="38" grpId="0"/>
          <p:bldP spid="39" grpId="0"/>
          <p:bldP spid="4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>
            <a:extLst>
              <a:ext uri="{FF2B5EF4-FFF2-40B4-BE49-F238E27FC236}">
                <a16:creationId xmlns:a16="http://schemas.microsoft.com/office/drawing/2014/main" id="{9C26DBDE-B1E1-6A7B-D64E-377CD3E9A37E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677BD56-A984-BEE2-4ADB-A3549B5A8274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2C7B233-1FBF-AEB9-0B3B-0D95930AD442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8">
            <a:extLst>
              <a:ext uri="{FF2B5EF4-FFF2-40B4-BE49-F238E27FC236}">
                <a16:creationId xmlns:a16="http://schemas.microsoft.com/office/drawing/2014/main" id="{BB2507C8-8D8C-BF92-60C8-2A6CBC108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tx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60" name="Oval 8">
            <a:extLst>
              <a:ext uri="{FF2B5EF4-FFF2-40B4-BE49-F238E27FC236}">
                <a16:creationId xmlns:a16="http://schemas.microsoft.com/office/drawing/2014/main" id="{DEF5D4DB-9E7A-3B9E-A628-7D0D49674297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tx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61" name="Oval 8">
            <a:extLst>
              <a:ext uri="{FF2B5EF4-FFF2-40B4-BE49-F238E27FC236}">
                <a16:creationId xmlns:a16="http://schemas.microsoft.com/office/drawing/2014/main" id="{89DC904F-9BAB-164D-4665-15D1DB905565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tx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62" name="Freeform 5">
            <a:extLst>
              <a:ext uri="{FF2B5EF4-FFF2-40B4-BE49-F238E27FC236}">
                <a16:creationId xmlns:a16="http://schemas.microsoft.com/office/drawing/2014/main" id="{9A8A2F34-1662-AC29-A716-F3913F0EA199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63" name="Oval 8">
            <a:extLst>
              <a:ext uri="{FF2B5EF4-FFF2-40B4-BE49-F238E27FC236}">
                <a16:creationId xmlns:a16="http://schemas.microsoft.com/office/drawing/2014/main" id="{C0CF57EE-B139-A35D-FB31-D3152538D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33FC6745-8DD3-2D49-36CC-7BF05FF6F84D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Freeform 5">
            <a:extLst>
              <a:ext uri="{FF2B5EF4-FFF2-40B4-BE49-F238E27FC236}">
                <a16:creationId xmlns:a16="http://schemas.microsoft.com/office/drawing/2014/main" id="{427A4771-6594-840B-2158-3A35373C122D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258" name="Oval 8">
            <a:extLst>
              <a:ext uri="{FF2B5EF4-FFF2-40B4-BE49-F238E27FC236}">
                <a16:creationId xmlns:a16="http://schemas.microsoft.com/office/drawing/2014/main" id="{35BC6CB8-74F6-8D9C-6C5A-F78AEF840A37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2BB8B934-33D4-4660-60CC-B4472A30ECBC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Freeform 5">
            <a:extLst>
              <a:ext uri="{FF2B5EF4-FFF2-40B4-BE49-F238E27FC236}">
                <a16:creationId xmlns:a16="http://schemas.microsoft.com/office/drawing/2014/main" id="{F2B2DDBF-129F-A3E7-DE67-B6207CC372A0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261" name="Oval 8">
            <a:extLst>
              <a:ext uri="{FF2B5EF4-FFF2-40B4-BE49-F238E27FC236}">
                <a16:creationId xmlns:a16="http://schemas.microsoft.com/office/drawing/2014/main" id="{7D526417-E8A8-F67C-0AEA-4E7ADC91444E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E1E4AFDE-0B33-C32D-B6A2-3DDDCEC7BD6F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!!SlideOcean">
            <a:extLst>
              <a:ext uri="{FF2B5EF4-FFF2-40B4-BE49-F238E27FC236}">
                <a16:creationId xmlns:a16="http://schemas.microsoft.com/office/drawing/2014/main" id="{815DFAD6-CB96-10AD-BC85-20C7BA767A11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64" name="!!SubTitle">
            <a:extLst>
              <a:ext uri="{FF2B5EF4-FFF2-40B4-BE49-F238E27FC236}">
                <a16:creationId xmlns:a16="http://schemas.microsoft.com/office/drawing/2014/main" id="{250B6966-1601-F9E9-C9FB-BC58529A2465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5" name="!!MainTitle1">
            <a:extLst>
              <a:ext uri="{FF2B5EF4-FFF2-40B4-BE49-F238E27FC236}">
                <a16:creationId xmlns:a16="http://schemas.microsoft.com/office/drawing/2014/main" id="{D113D361-5BF1-1255-7F32-77744C557AB6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9677F7D5-8F81-10D4-39BE-2AAF122FCB76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85B2E384-6225-BFA3-D7AB-12FD0A72B5B7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416" name="TextBox 415">
              <a:extLst>
                <a:ext uri="{FF2B5EF4-FFF2-40B4-BE49-F238E27FC236}">
                  <a16:creationId xmlns:a16="http://schemas.microsoft.com/office/drawing/2014/main" id="{A8EEEC3E-2042-C487-8BD2-A50CE32A55C2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417" name="Group 416">
            <a:extLst>
              <a:ext uri="{FF2B5EF4-FFF2-40B4-BE49-F238E27FC236}">
                <a16:creationId xmlns:a16="http://schemas.microsoft.com/office/drawing/2014/main" id="{1334B501-9A21-6112-16B5-FEAC777D0242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418" name="TextBox 417">
              <a:extLst>
                <a:ext uri="{FF2B5EF4-FFF2-40B4-BE49-F238E27FC236}">
                  <a16:creationId xmlns:a16="http://schemas.microsoft.com/office/drawing/2014/main" id="{C0F1F4AE-032F-E50D-AD4D-9104A6CAE617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419" name="TextBox 418">
              <a:extLst>
                <a:ext uri="{FF2B5EF4-FFF2-40B4-BE49-F238E27FC236}">
                  <a16:creationId xmlns:a16="http://schemas.microsoft.com/office/drawing/2014/main" id="{60D4BD54-D3E9-68E5-C4A2-52D36A25EE9F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475B9963-40EA-CA18-8ADA-5EBB9D48BA35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id="{579BC80D-C312-500B-44B0-07D9766FC627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422" name="TextBox 421">
              <a:extLst>
                <a:ext uri="{FF2B5EF4-FFF2-40B4-BE49-F238E27FC236}">
                  <a16:creationId xmlns:a16="http://schemas.microsoft.com/office/drawing/2014/main" id="{88A82D25-4833-CFC8-9001-CDD804DDAD02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423" name="Straight Connector 422">
            <a:extLst>
              <a:ext uri="{FF2B5EF4-FFF2-40B4-BE49-F238E27FC236}">
                <a16:creationId xmlns:a16="http://schemas.microsoft.com/office/drawing/2014/main" id="{880E8FA5-27F5-4A6F-5F75-9391F7B20E34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Connector 423">
            <a:extLst>
              <a:ext uri="{FF2B5EF4-FFF2-40B4-BE49-F238E27FC236}">
                <a16:creationId xmlns:a16="http://schemas.microsoft.com/office/drawing/2014/main" id="{1EB58061-C21E-BD5B-0F85-8DAB5335A091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>
            <a:extLst>
              <a:ext uri="{FF2B5EF4-FFF2-40B4-BE49-F238E27FC236}">
                <a16:creationId xmlns:a16="http://schemas.microsoft.com/office/drawing/2014/main" id="{762BA87D-F867-B3D3-2FD4-16A3D3F46175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6" name="Shape 2608">
            <a:extLst>
              <a:ext uri="{FF2B5EF4-FFF2-40B4-BE49-F238E27FC236}">
                <a16:creationId xmlns:a16="http://schemas.microsoft.com/office/drawing/2014/main" id="{02A4C5BA-AAB1-0D04-042C-4DE0F3525C8F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27" name="Shape 2614">
            <a:extLst>
              <a:ext uri="{FF2B5EF4-FFF2-40B4-BE49-F238E27FC236}">
                <a16:creationId xmlns:a16="http://schemas.microsoft.com/office/drawing/2014/main" id="{2A43C0DE-540F-BE06-0C96-148176B79792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28" name="Shape 2849">
            <a:extLst>
              <a:ext uri="{FF2B5EF4-FFF2-40B4-BE49-F238E27FC236}">
                <a16:creationId xmlns:a16="http://schemas.microsoft.com/office/drawing/2014/main" id="{DDAB8806-7D04-9CC5-1218-E4D3C9D3166E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29" name="TextBox 428">
            <a:extLst>
              <a:ext uri="{FF2B5EF4-FFF2-40B4-BE49-F238E27FC236}">
                <a16:creationId xmlns:a16="http://schemas.microsoft.com/office/drawing/2014/main" id="{ABE57561-BBEC-C180-88D2-F95C1D6DED26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430" name="TextBox 429">
            <a:extLst>
              <a:ext uri="{FF2B5EF4-FFF2-40B4-BE49-F238E27FC236}">
                <a16:creationId xmlns:a16="http://schemas.microsoft.com/office/drawing/2014/main" id="{C0260B16-B027-080F-A4BF-3A437AAEBFB2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431" name="TextBox 430">
            <a:extLst>
              <a:ext uri="{FF2B5EF4-FFF2-40B4-BE49-F238E27FC236}">
                <a16:creationId xmlns:a16="http://schemas.microsoft.com/office/drawing/2014/main" id="{F8198D4E-EA87-B9E9-8DA6-E7F286EDE674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37B24F19-467E-D2B0-2D02-EB98E0099CF1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433" name="Freeform 12">
              <a:extLst>
                <a:ext uri="{FF2B5EF4-FFF2-40B4-BE49-F238E27FC236}">
                  <a16:creationId xmlns:a16="http://schemas.microsoft.com/office/drawing/2014/main" id="{3E85E3DA-068D-8AF3-8965-1567C7258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34" name="Freeform 13">
              <a:extLst>
                <a:ext uri="{FF2B5EF4-FFF2-40B4-BE49-F238E27FC236}">
                  <a16:creationId xmlns:a16="http://schemas.microsoft.com/office/drawing/2014/main" id="{EE2207AD-5915-F888-A5A5-59658BA4B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35" name="Freeform 14">
              <a:extLst>
                <a:ext uri="{FF2B5EF4-FFF2-40B4-BE49-F238E27FC236}">
                  <a16:creationId xmlns:a16="http://schemas.microsoft.com/office/drawing/2014/main" id="{7B214006-C999-99FA-4AD5-9F0C209AF9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id="{2AE223D0-3C06-0F97-CC69-BD3EE4C8C53F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437" name="Freeform 25">
              <a:extLst>
                <a:ext uri="{FF2B5EF4-FFF2-40B4-BE49-F238E27FC236}">
                  <a16:creationId xmlns:a16="http://schemas.microsoft.com/office/drawing/2014/main" id="{A07FD8D4-D55E-7686-18AD-EC78D1EFF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38" name="Freeform 26">
              <a:extLst>
                <a:ext uri="{FF2B5EF4-FFF2-40B4-BE49-F238E27FC236}">
                  <a16:creationId xmlns:a16="http://schemas.microsoft.com/office/drawing/2014/main" id="{D9432FF4-B2B2-719D-AF95-C14C4C378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39" name="Freeform 27">
              <a:extLst>
                <a:ext uri="{FF2B5EF4-FFF2-40B4-BE49-F238E27FC236}">
                  <a16:creationId xmlns:a16="http://schemas.microsoft.com/office/drawing/2014/main" id="{033FB8CB-5CD6-C253-1E7A-1CAD6A632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40" name="Freeform 28">
              <a:extLst>
                <a:ext uri="{FF2B5EF4-FFF2-40B4-BE49-F238E27FC236}">
                  <a16:creationId xmlns:a16="http://schemas.microsoft.com/office/drawing/2014/main" id="{D95E6E16-3DD2-16C5-1B4B-7BCDBC1A2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41" name="Freeform 29">
              <a:extLst>
                <a:ext uri="{FF2B5EF4-FFF2-40B4-BE49-F238E27FC236}">
                  <a16:creationId xmlns:a16="http://schemas.microsoft.com/office/drawing/2014/main" id="{AEBB0972-CB5B-0947-648F-A12ADC1A5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42" name="Freeform 30">
              <a:extLst>
                <a:ext uri="{FF2B5EF4-FFF2-40B4-BE49-F238E27FC236}">
                  <a16:creationId xmlns:a16="http://schemas.microsoft.com/office/drawing/2014/main" id="{ECBAD5D0-3BB0-B1F1-3754-E88448E58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43" name="Freeform 31">
              <a:extLst>
                <a:ext uri="{FF2B5EF4-FFF2-40B4-BE49-F238E27FC236}">
                  <a16:creationId xmlns:a16="http://schemas.microsoft.com/office/drawing/2014/main" id="{B5E4A042-2918-05DA-C9F8-69087280A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444" name="Group 443">
            <a:extLst>
              <a:ext uri="{FF2B5EF4-FFF2-40B4-BE49-F238E27FC236}">
                <a16:creationId xmlns:a16="http://schemas.microsoft.com/office/drawing/2014/main" id="{8EC652C8-E2FD-0DA8-146E-FFD59EC97D99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445" name="Freeform 9">
              <a:extLst>
                <a:ext uri="{FF2B5EF4-FFF2-40B4-BE49-F238E27FC236}">
                  <a16:creationId xmlns:a16="http://schemas.microsoft.com/office/drawing/2014/main" id="{56BC726B-BC35-B54D-CACE-B0CDDF235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46" name="Freeform 10">
              <a:extLst>
                <a:ext uri="{FF2B5EF4-FFF2-40B4-BE49-F238E27FC236}">
                  <a16:creationId xmlns:a16="http://schemas.microsoft.com/office/drawing/2014/main" id="{760D9E6E-074B-4804-530B-9625D2102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447" name="Group 446">
            <a:extLst>
              <a:ext uri="{FF2B5EF4-FFF2-40B4-BE49-F238E27FC236}">
                <a16:creationId xmlns:a16="http://schemas.microsoft.com/office/drawing/2014/main" id="{E9C2AF94-E812-5374-9190-F44EFC1628F8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448" name="Freeform 9">
              <a:extLst>
                <a:ext uri="{FF2B5EF4-FFF2-40B4-BE49-F238E27FC236}">
                  <a16:creationId xmlns:a16="http://schemas.microsoft.com/office/drawing/2014/main" id="{5A03C2C4-C4DB-C452-AD51-5F5ABF32F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49" name="Freeform 10">
              <a:extLst>
                <a:ext uri="{FF2B5EF4-FFF2-40B4-BE49-F238E27FC236}">
                  <a16:creationId xmlns:a16="http://schemas.microsoft.com/office/drawing/2014/main" id="{B362CD7B-F141-F3B3-C732-47CE542E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62" grpId="0" animBg="1"/>
          <p:bldP spid="264" grpId="0"/>
          <p:bldP spid="265" grpId="0"/>
          <p:bldP spid="426" grpId="0" animBg="1"/>
          <p:bldP spid="427" grpId="0" animBg="1"/>
          <p:bldP spid="428" grpId="0" animBg="1"/>
          <p:bldP spid="429" grpId="0"/>
          <p:bldP spid="430" grpId="0"/>
          <p:bldP spid="4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62" grpId="0" animBg="1"/>
          <p:bldP spid="264" grpId="0"/>
          <p:bldP spid="265" grpId="0"/>
          <p:bldP spid="426" grpId="0" animBg="1"/>
          <p:bldP spid="427" grpId="0" animBg="1"/>
          <p:bldP spid="428" grpId="0" animBg="1"/>
          <p:bldP spid="429" grpId="0"/>
          <p:bldP spid="430" grpId="0"/>
          <p:bldP spid="43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>
            <a:extLst>
              <a:ext uri="{FF2B5EF4-FFF2-40B4-BE49-F238E27FC236}">
                <a16:creationId xmlns:a16="http://schemas.microsoft.com/office/drawing/2014/main" id="{7DACA1B7-6BD6-4E35-C726-EFFFD91EF278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69B124D-68FE-2ED9-32DA-496DA6A80E10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1C24B86-F87D-3F65-13F1-A895CC8B2914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8">
            <a:extLst>
              <a:ext uri="{FF2B5EF4-FFF2-40B4-BE49-F238E27FC236}">
                <a16:creationId xmlns:a16="http://schemas.microsoft.com/office/drawing/2014/main" id="{B27C4025-73B5-C6AB-A313-56DF53272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008CC5C-7A54-0690-B485-148CC5D87BB5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49" name="Oval 8">
            <a:extLst>
              <a:ext uri="{FF2B5EF4-FFF2-40B4-BE49-F238E27FC236}">
                <a16:creationId xmlns:a16="http://schemas.microsoft.com/office/drawing/2014/main" id="{8753E970-3B82-9EC1-DB1C-4472CC74C0F0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0" name="Freeform 5">
            <a:extLst>
              <a:ext uri="{FF2B5EF4-FFF2-40B4-BE49-F238E27FC236}">
                <a16:creationId xmlns:a16="http://schemas.microsoft.com/office/drawing/2014/main" id="{A78F25D9-D109-4A98-0379-B321AAD78F42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51" name="Oval 8">
            <a:extLst>
              <a:ext uri="{FF2B5EF4-FFF2-40B4-BE49-F238E27FC236}">
                <a16:creationId xmlns:a16="http://schemas.microsoft.com/office/drawing/2014/main" id="{A734EC49-2DCF-0774-5DCD-2F80D6930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09ED75E2-33F1-3121-9138-2B60976DD875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">
            <a:extLst>
              <a:ext uri="{FF2B5EF4-FFF2-40B4-BE49-F238E27FC236}">
                <a16:creationId xmlns:a16="http://schemas.microsoft.com/office/drawing/2014/main" id="{6A67E595-1E05-4D25-99F5-EA0482FCFEB4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54" name="Oval 8">
            <a:extLst>
              <a:ext uri="{FF2B5EF4-FFF2-40B4-BE49-F238E27FC236}">
                <a16:creationId xmlns:a16="http://schemas.microsoft.com/office/drawing/2014/main" id="{27A1EF2E-EA18-D6D5-6E3F-87613D1C0715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4E42139-5A3A-B1DB-0E6B-E29ED1EC0172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">
            <a:extLst>
              <a:ext uri="{FF2B5EF4-FFF2-40B4-BE49-F238E27FC236}">
                <a16:creationId xmlns:a16="http://schemas.microsoft.com/office/drawing/2014/main" id="{7E9BF2D6-C04F-D70E-BB94-BF3EF33887D4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57" name="Oval 8">
            <a:extLst>
              <a:ext uri="{FF2B5EF4-FFF2-40B4-BE49-F238E27FC236}">
                <a16:creationId xmlns:a16="http://schemas.microsoft.com/office/drawing/2014/main" id="{80B86BCE-0ABD-C083-1C74-4B8415C8A768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B937040-696B-7927-62F5-42AA01054377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SlideOcean">
            <a:extLst>
              <a:ext uri="{FF2B5EF4-FFF2-40B4-BE49-F238E27FC236}">
                <a16:creationId xmlns:a16="http://schemas.microsoft.com/office/drawing/2014/main" id="{42DC47AA-5394-673E-B94C-5BABD4770853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0" name="!!SubTitle">
            <a:extLst>
              <a:ext uri="{FF2B5EF4-FFF2-40B4-BE49-F238E27FC236}">
                <a16:creationId xmlns:a16="http://schemas.microsoft.com/office/drawing/2014/main" id="{97986D4A-A74C-9F5A-9418-C793C0946C04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1" name="!!MainTitle1">
            <a:extLst>
              <a:ext uri="{FF2B5EF4-FFF2-40B4-BE49-F238E27FC236}">
                <a16:creationId xmlns:a16="http://schemas.microsoft.com/office/drawing/2014/main" id="{719F0F5C-ACE8-28A4-234E-8FE5E97486CC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2B3EABE-12A7-E99B-8D11-A5CB78DCDA1B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7B64FED-7846-6F6A-B60F-E1B308E4A7DB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0128A80-09B8-5695-280F-44734EF06484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05A6047-88E1-9E27-4B81-3D23F26C8BF7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F768F0D-032B-44D5-02DA-848317F4CFF1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886854F-29D1-1E7A-C776-0CBA3FFE54AD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59E476F-FFAC-35B6-AE1A-1032123D6CF9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82A38D2-CD15-E021-4065-AC3E09F7E8E5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0A12BF0-A95B-F11B-7DA3-A4ED5DA32A75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79A632B-CDE8-E81E-69E9-8285C89FCE0C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624C43C-D93E-F29D-731E-75A4A0C69516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E5F4BE1-9EE1-1DEE-952C-2FF3531D6734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Shape 2608">
            <a:extLst>
              <a:ext uri="{FF2B5EF4-FFF2-40B4-BE49-F238E27FC236}">
                <a16:creationId xmlns:a16="http://schemas.microsoft.com/office/drawing/2014/main" id="{66FB9680-8DFF-51FF-5E39-503D016BA531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5" name="Shape 2614">
            <a:extLst>
              <a:ext uri="{FF2B5EF4-FFF2-40B4-BE49-F238E27FC236}">
                <a16:creationId xmlns:a16="http://schemas.microsoft.com/office/drawing/2014/main" id="{7C7E341C-AE0D-BDC9-A557-3E2B01E1070F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6" name="Shape 2849">
            <a:extLst>
              <a:ext uri="{FF2B5EF4-FFF2-40B4-BE49-F238E27FC236}">
                <a16:creationId xmlns:a16="http://schemas.microsoft.com/office/drawing/2014/main" id="{B863EBBA-1931-D624-F39B-44F979CD8D49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C624E95-511B-8639-B70B-0B454BBD3D66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C5B6226-649A-EB56-5A97-D3E20B70900C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830CCCA-5D7C-860C-9102-42265CCBE4AC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CEEF8B7-CE83-B6A1-C182-11CE188B452B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C1E8CE01-CAC1-49A8-BA92-21CB7BDC3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DFF0F236-375E-BA08-F8B0-041DA55B5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1B281C69-6677-BE2D-B497-2FBBE257D1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F0ACC5B5-77DB-285C-3D6C-6D3F32996157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85" name="Freeform 25">
              <a:extLst>
                <a:ext uri="{FF2B5EF4-FFF2-40B4-BE49-F238E27FC236}">
                  <a16:creationId xmlns:a16="http://schemas.microsoft.com/office/drawing/2014/main" id="{714F5407-0907-3D6D-EB19-2B52FDDFF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6" name="Freeform 26">
              <a:extLst>
                <a:ext uri="{FF2B5EF4-FFF2-40B4-BE49-F238E27FC236}">
                  <a16:creationId xmlns:a16="http://schemas.microsoft.com/office/drawing/2014/main" id="{748975AB-B89A-30CF-9706-2797143EE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7" name="Freeform 27">
              <a:extLst>
                <a:ext uri="{FF2B5EF4-FFF2-40B4-BE49-F238E27FC236}">
                  <a16:creationId xmlns:a16="http://schemas.microsoft.com/office/drawing/2014/main" id="{8DB9454A-9FC3-F6B6-01C5-172283E01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8" name="Freeform 28">
              <a:extLst>
                <a:ext uri="{FF2B5EF4-FFF2-40B4-BE49-F238E27FC236}">
                  <a16:creationId xmlns:a16="http://schemas.microsoft.com/office/drawing/2014/main" id="{6E3451F5-3C6C-8068-CDA1-1388BE9AA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9" name="Freeform 29">
              <a:extLst>
                <a:ext uri="{FF2B5EF4-FFF2-40B4-BE49-F238E27FC236}">
                  <a16:creationId xmlns:a16="http://schemas.microsoft.com/office/drawing/2014/main" id="{D8CDF682-6D33-BFAF-E1A7-CBA7A9570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0" name="Freeform 30">
              <a:extLst>
                <a:ext uri="{FF2B5EF4-FFF2-40B4-BE49-F238E27FC236}">
                  <a16:creationId xmlns:a16="http://schemas.microsoft.com/office/drawing/2014/main" id="{BE9D7BD4-94C9-1C87-CD43-C14A20E3E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1" name="Freeform 31">
              <a:extLst>
                <a:ext uri="{FF2B5EF4-FFF2-40B4-BE49-F238E27FC236}">
                  <a16:creationId xmlns:a16="http://schemas.microsoft.com/office/drawing/2014/main" id="{8A037784-6B40-1007-D6FC-560F7A417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5283FD8-E12D-DC73-B494-AD08ABA570A8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93" name="Freeform 9">
              <a:extLst>
                <a:ext uri="{FF2B5EF4-FFF2-40B4-BE49-F238E27FC236}">
                  <a16:creationId xmlns:a16="http://schemas.microsoft.com/office/drawing/2014/main" id="{312BA786-486A-DF11-75F3-BCDAA4432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4" name="Freeform 10">
              <a:extLst>
                <a:ext uri="{FF2B5EF4-FFF2-40B4-BE49-F238E27FC236}">
                  <a16:creationId xmlns:a16="http://schemas.microsoft.com/office/drawing/2014/main" id="{67AD6938-F247-5DBC-BEEF-960114CA4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B06E4BF-2F00-BB83-C47C-2176A3373AB6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96" name="Freeform 9">
              <a:extLst>
                <a:ext uri="{FF2B5EF4-FFF2-40B4-BE49-F238E27FC236}">
                  <a16:creationId xmlns:a16="http://schemas.microsoft.com/office/drawing/2014/main" id="{0BE3FD1E-4698-AF46-E854-0D6F42FA8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7" name="Freeform 10">
              <a:extLst>
                <a:ext uri="{FF2B5EF4-FFF2-40B4-BE49-F238E27FC236}">
                  <a16:creationId xmlns:a16="http://schemas.microsoft.com/office/drawing/2014/main" id="{A552FBD8-1535-5188-DB84-68643EAB6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60" grpId="0"/>
          <p:bldP spid="61" grpId="0"/>
          <p:bldP spid="74" grpId="0" animBg="1"/>
          <p:bldP spid="75" grpId="0" animBg="1"/>
          <p:bldP spid="76" grpId="0" animBg="1"/>
          <p:bldP spid="77" grpId="0"/>
          <p:bldP spid="78" grpId="0"/>
          <p:bldP spid="7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60" grpId="0"/>
          <p:bldP spid="61" grpId="0"/>
          <p:bldP spid="74" grpId="0" animBg="1"/>
          <p:bldP spid="75" grpId="0" animBg="1"/>
          <p:bldP spid="76" grpId="0" animBg="1"/>
          <p:bldP spid="77" grpId="0"/>
          <p:bldP spid="78" grpId="0"/>
          <p:bldP spid="79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130A49B-6168-E49C-DBD8-F1B640B12842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A06AF65-7ACC-0770-08FE-0F7A489EC3E7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4CF5C4-C05F-8D03-9A79-62FC7C5F69EC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D6F72633-A1FC-80B5-0938-79810CB5E3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857124A-3BC0-6DB9-62EB-0D94708DC3B2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7" name="Oval 8">
            <a:extLst>
              <a:ext uri="{FF2B5EF4-FFF2-40B4-BE49-F238E27FC236}">
                <a16:creationId xmlns:a16="http://schemas.microsoft.com/office/drawing/2014/main" id="{C4AE5F37-4B49-F01A-E1BA-56C1EB08F60D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EB246B1D-0DA8-28BD-2A5B-F450D20AECC0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4D1C8AE-C7DF-1585-8431-B97FF02D4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F86652A-4A07-975E-38F1-81CD9B2AEBDF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64801A2D-18E5-E22A-22A0-91C72318512A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val 8">
            <a:extLst>
              <a:ext uri="{FF2B5EF4-FFF2-40B4-BE49-F238E27FC236}">
                <a16:creationId xmlns:a16="http://schemas.microsoft.com/office/drawing/2014/main" id="{73E06617-126C-F067-12D8-56B0951D5A49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A5C0447-6516-5822-330C-9B3DA55ED780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8F7542F2-4C9E-5D8E-728E-71E31026ED70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15" name="Oval 8">
            <a:extLst>
              <a:ext uri="{FF2B5EF4-FFF2-40B4-BE49-F238E27FC236}">
                <a16:creationId xmlns:a16="http://schemas.microsoft.com/office/drawing/2014/main" id="{D568F76F-19A4-2484-8C0B-A6E1E1A9CCF0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2190472-71E2-2D6C-A059-38A1606CB389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SlideOcean">
            <a:extLst>
              <a:ext uri="{FF2B5EF4-FFF2-40B4-BE49-F238E27FC236}">
                <a16:creationId xmlns:a16="http://schemas.microsoft.com/office/drawing/2014/main" id="{5BEBD798-7CB0-561D-C9B3-84EE4B0158B6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" name="!!SubTitle">
            <a:extLst>
              <a:ext uri="{FF2B5EF4-FFF2-40B4-BE49-F238E27FC236}">
                <a16:creationId xmlns:a16="http://schemas.microsoft.com/office/drawing/2014/main" id="{0FEF8560-931F-C550-9367-B8DCA313BF70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" name="!!MainTitle1">
            <a:extLst>
              <a:ext uri="{FF2B5EF4-FFF2-40B4-BE49-F238E27FC236}">
                <a16:creationId xmlns:a16="http://schemas.microsoft.com/office/drawing/2014/main" id="{9B5439E0-E233-47E5-FAF4-8F373DDB4F6A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5734CEF-D1B1-0F87-DC16-284666C22B1E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5F001AB-4592-6999-B03D-C7FD5B9EA6CD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E980915-14DF-0D1E-72E3-C9BF82668AFE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F3C405E-950E-7B53-E9E2-8C05097CD9C3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9308674-8422-D4A6-F303-DB3E1F3E2EBC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FED2EF-35BE-E7B4-0E81-2471F552E0F7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9382FF4-1934-59B9-3071-995E70CF6FEC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72A4512-8725-0E01-A81C-A6CA5731BF20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54F1C30-A4F7-5027-0D27-73CA77C34E9E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1E2FF6D-E2A6-AD52-1AFE-6588A7706085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9AC9111-CA0C-C2B4-9657-5D02064AE06D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F679679-6A4C-E4B7-910C-533598EDA1E5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Shape 2608">
            <a:extLst>
              <a:ext uri="{FF2B5EF4-FFF2-40B4-BE49-F238E27FC236}">
                <a16:creationId xmlns:a16="http://schemas.microsoft.com/office/drawing/2014/main" id="{BB2E7A16-9D5C-17DF-1286-710C0B204D6C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3" name="Shape 2614">
            <a:extLst>
              <a:ext uri="{FF2B5EF4-FFF2-40B4-BE49-F238E27FC236}">
                <a16:creationId xmlns:a16="http://schemas.microsoft.com/office/drawing/2014/main" id="{01414186-B6E9-A692-0C93-AE7CEE7EF9F1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4" name="Shape 2849">
            <a:extLst>
              <a:ext uri="{FF2B5EF4-FFF2-40B4-BE49-F238E27FC236}">
                <a16:creationId xmlns:a16="http://schemas.microsoft.com/office/drawing/2014/main" id="{D66BBC1B-8765-22AD-77C6-5DE9F3FB9FCE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161C3D1-89D6-B4DE-0FD1-E7CFF641A5E8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BE72FDC-D9E4-6228-92BF-F9A5617A5A92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F44C7A7-AA7C-A12F-7157-529B8FCECA35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01DF004-9F91-962C-0013-694DA0B517D0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98A8AB43-01D5-20CD-7E00-8E95AA81D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id="{3D4A3CD4-3B85-0D64-A016-532DB0512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7A811856-8E85-1883-6113-AFB45C4AE2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2287779-5B6A-4249-0B86-40AD5FA5734F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63705CE3-C895-C17A-8EDE-C0320DC63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60" name="Freeform 26">
              <a:extLst>
                <a:ext uri="{FF2B5EF4-FFF2-40B4-BE49-F238E27FC236}">
                  <a16:creationId xmlns:a16="http://schemas.microsoft.com/office/drawing/2014/main" id="{7148E8FD-C483-E209-6743-43FCC1D47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61" name="Freeform 27">
              <a:extLst>
                <a:ext uri="{FF2B5EF4-FFF2-40B4-BE49-F238E27FC236}">
                  <a16:creationId xmlns:a16="http://schemas.microsoft.com/office/drawing/2014/main" id="{E4ACEE87-3D2A-B0AB-EB9E-FDEC0A3C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62" name="Freeform 28">
              <a:extLst>
                <a:ext uri="{FF2B5EF4-FFF2-40B4-BE49-F238E27FC236}">
                  <a16:creationId xmlns:a16="http://schemas.microsoft.com/office/drawing/2014/main" id="{96F23850-333A-A7C8-1114-5674F7D42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63" name="Freeform 29">
              <a:extLst>
                <a:ext uri="{FF2B5EF4-FFF2-40B4-BE49-F238E27FC236}">
                  <a16:creationId xmlns:a16="http://schemas.microsoft.com/office/drawing/2014/main" id="{1B30DB07-8771-75E7-A031-2067FA409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64" name="Freeform 30">
              <a:extLst>
                <a:ext uri="{FF2B5EF4-FFF2-40B4-BE49-F238E27FC236}">
                  <a16:creationId xmlns:a16="http://schemas.microsoft.com/office/drawing/2014/main" id="{F1BEDD5B-D38D-895A-7772-DDAB77C92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65" name="Freeform 31">
              <a:extLst>
                <a:ext uri="{FF2B5EF4-FFF2-40B4-BE49-F238E27FC236}">
                  <a16:creationId xmlns:a16="http://schemas.microsoft.com/office/drawing/2014/main" id="{225157A9-44AE-4E39-4D60-D6F8632C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36D2776E-9FD0-FB71-5641-48DFCBC41A35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467" name="Freeform 9">
              <a:extLst>
                <a:ext uri="{FF2B5EF4-FFF2-40B4-BE49-F238E27FC236}">
                  <a16:creationId xmlns:a16="http://schemas.microsoft.com/office/drawing/2014/main" id="{D1618CDE-3570-FB62-A418-290CF24CB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68" name="Freeform 10">
              <a:extLst>
                <a:ext uri="{FF2B5EF4-FFF2-40B4-BE49-F238E27FC236}">
                  <a16:creationId xmlns:a16="http://schemas.microsoft.com/office/drawing/2014/main" id="{A8ECF7AD-9103-1A89-34CA-4773C39D5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469" name="Group 468">
            <a:extLst>
              <a:ext uri="{FF2B5EF4-FFF2-40B4-BE49-F238E27FC236}">
                <a16:creationId xmlns:a16="http://schemas.microsoft.com/office/drawing/2014/main" id="{DC7FDC84-79C3-0861-299D-E90B455AE239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470" name="Freeform 9">
              <a:extLst>
                <a:ext uri="{FF2B5EF4-FFF2-40B4-BE49-F238E27FC236}">
                  <a16:creationId xmlns:a16="http://schemas.microsoft.com/office/drawing/2014/main" id="{3E807351-01ED-FA95-B184-DBE482E82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471" name="Freeform 10">
              <a:extLst>
                <a:ext uri="{FF2B5EF4-FFF2-40B4-BE49-F238E27FC236}">
                  <a16:creationId xmlns:a16="http://schemas.microsoft.com/office/drawing/2014/main" id="{0E3A370F-AE89-E97B-F243-C1228DDAF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8" grpId="0"/>
          <p:bldP spid="19" grpId="0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8" grpId="0"/>
          <p:bldP spid="19" grpId="0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>
            <a:extLst>
              <a:ext uri="{FF2B5EF4-FFF2-40B4-BE49-F238E27FC236}">
                <a16:creationId xmlns:a16="http://schemas.microsoft.com/office/drawing/2014/main" id="{CC0956CE-6FD5-D810-B320-1291F86F1C9D}"/>
              </a:ext>
            </a:extLst>
          </p:cNvPr>
          <p:cNvSpPr/>
          <p:nvPr/>
        </p:nvSpPr>
        <p:spPr>
          <a:xfrm>
            <a:off x="10920196" y="2632179"/>
            <a:ext cx="2590800" cy="25908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3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2254575-ACE5-1699-885F-FE3BF2D512BC}"/>
              </a:ext>
            </a:extLst>
          </p:cNvPr>
          <p:cNvSpPr/>
          <p:nvPr/>
        </p:nvSpPr>
        <p:spPr>
          <a:xfrm rot="7200000">
            <a:off x="14791179" y="9173985"/>
            <a:ext cx="2590800" cy="25908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5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2B50869-E29D-2C77-C275-4C1EEA51F5EC}"/>
              </a:ext>
            </a:extLst>
          </p:cNvPr>
          <p:cNvSpPr/>
          <p:nvPr/>
        </p:nvSpPr>
        <p:spPr>
          <a:xfrm rot="14400000">
            <a:off x="7278926" y="9173984"/>
            <a:ext cx="2590800" cy="25908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outerShdw blurRad="635000" dist="254000" dir="2700000" algn="tl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8">
            <a:extLst>
              <a:ext uri="{FF2B5EF4-FFF2-40B4-BE49-F238E27FC236}">
                <a16:creationId xmlns:a16="http://schemas.microsoft.com/office/drawing/2014/main" id="{9B1D20B5-DB3E-70DA-2B02-D4C613B33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6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E2C4ACC-640B-523B-DFC7-4C243D5C6D77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8" y="6833965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49" name="Oval 8">
            <a:extLst>
              <a:ext uri="{FF2B5EF4-FFF2-40B4-BE49-F238E27FC236}">
                <a16:creationId xmlns:a16="http://schemas.microsoft.com/office/drawing/2014/main" id="{1B4608EB-589F-B498-A1F2-5E01218CA375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5" y="6833964"/>
            <a:ext cx="4914682" cy="4918322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>
            <a:outerShdw blurRad="254000" dir="3000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0" name="Freeform 5">
            <a:extLst>
              <a:ext uri="{FF2B5EF4-FFF2-40B4-BE49-F238E27FC236}">
                <a16:creationId xmlns:a16="http://schemas.microsoft.com/office/drawing/2014/main" id="{9F3D4F1F-AF1D-C652-C815-297B11C00335}"/>
              </a:ext>
            </a:extLst>
          </p:cNvPr>
          <p:cNvSpPr>
            <a:spLocks noEditPoints="1"/>
          </p:cNvSpPr>
          <p:nvPr/>
        </p:nvSpPr>
        <p:spPr bwMode="auto">
          <a:xfrm>
            <a:off x="9756435" y="382093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51" name="Oval 8">
            <a:extLst>
              <a:ext uri="{FF2B5EF4-FFF2-40B4-BE49-F238E27FC236}">
                <a16:creationId xmlns:a16="http://schemas.microsoft.com/office/drawing/2014/main" id="{B9C2F4C7-E255-2876-FD6F-132E74775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8255" y="3820938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EA2F5B35-3701-5881-092D-F47CF86B45AC}"/>
              </a:ext>
            </a:extLst>
          </p:cNvPr>
          <p:cNvSpPr/>
          <p:nvPr/>
        </p:nvSpPr>
        <p:spPr>
          <a:xfrm>
            <a:off x="10573033" y="3711027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3000">
                <a:schemeClr val="accent3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">
            <a:extLst>
              <a:ext uri="{FF2B5EF4-FFF2-40B4-BE49-F238E27FC236}">
                <a16:creationId xmlns:a16="http://schemas.microsoft.com/office/drawing/2014/main" id="{7A4C8285-B657-838B-CFB1-76827DEDECD9}"/>
              </a:ext>
            </a:extLst>
          </p:cNvPr>
          <p:cNvSpPr>
            <a:spLocks noEditPoints="1"/>
          </p:cNvSpPr>
          <p:nvPr/>
        </p:nvSpPr>
        <p:spPr bwMode="auto">
          <a:xfrm rot="7200000">
            <a:off x="11590079" y="6833965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54" name="Oval 8">
            <a:extLst>
              <a:ext uri="{FF2B5EF4-FFF2-40B4-BE49-F238E27FC236}">
                <a16:creationId xmlns:a16="http://schemas.microsoft.com/office/drawing/2014/main" id="{E531FE36-53C6-6DE7-3331-A8B49CE72162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11591896" y="6833964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0BDC9DB-ADA3-37BD-CD61-F29A41D0EF8E}"/>
              </a:ext>
            </a:extLst>
          </p:cNvPr>
          <p:cNvSpPr/>
          <p:nvPr/>
        </p:nvSpPr>
        <p:spPr>
          <a:xfrm rot="7200000">
            <a:off x="13814967" y="9189811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83000">
                <a:schemeClr val="accent5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">
            <a:extLst>
              <a:ext uri="{FF2B5EF4-FFF2-40B4-BE49-F238E27FC236}">
                <a16:creationId xmlns:a16="http://schemas.microsoft.com/office/drawing/2014/main" id="{A892C796-A1E8-39DB-0462-A0F0E5D63A6B}"/>
              </a:ext>
            </a:extLst>
          </p:cNvPr>
          <p:cNvSpPr>
            <a:spLocks noEditPoints="1"/>
          </p:cNvSpPr>
          <p:nvPr/>
        </p:nvSpPr>
        <p:spPr bwMode="auto">
          <a:xfrm rot="14400000">
            <a:off x="8152504" y="6833964"/>
            <a:ext cx="4918322" cy="4918322"/>
          </a:xfrm>
          <a:custGeom>
            <a:avLst/>
            <a:gdLst>
              <a:gd name="T0" fmla="*/ 573 w 1146"/>
              <a:gd name="T1" fmla="*/ 1146 h 1146"/>
              <a:gd name="T2" fmla="*/ 0 w 1146"/>
              <a:gd name="T3" fmla="*/ 573 h 1146"/>
              <a:gd name="T4" fmla="*/ 573 w 1146"/>
              <a:gd name="T5" fmla="*/ 0 h 1146"/>
              <a:gd name="T6" fmla="*/ 1146 w 1146"/>
              <a:gd name="T7" fmla="*/ 573 h 1146"/>
              <a:gd name="T8" fmla="*/ 573 w 1146"/>
              <a:gd name="T9" fmla="*/ 1146 h 1146"/>
              <a:gd name="T10" fmla="*/ 573 w 1146"/>
              <a:gd name="T11" fmla="*/ 4 h 1146"/>
              <a:gd name="T12" fmla="*/ 4 w 1146"/>
              <a:gd name="T13" fmla="*/ 573 h 1146"/>
              <a:gd name="T14" fmla="*/ 573 w 1146"/>
              <a:gd name="T15" fmla="*/ 1142 h 1146"/>
              <a:gd name="T16" fmla="*/ 1142 w 1146"/>
              <a:gd name="T17" fmla="*/ 573 h 1146"/>
              <a:gd name="T18" fmla="*/ 573 w 1146"/>
              <a:gd name="T19" fmla="*/ 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6" h="1146">
                <a:moveTo>
                  <a:pt x="573" y="1146"/>
                </a:moveTo>
                <a:cubicBezTo>
                  <a:pt x="257" y="1146"/>
                  <a:pt x="0" y="889"/>
                  <a:pt x="0" y="573"/>
                </a:cubicBezTo>
                <a:cubicBezTo>
                  <a:pt x="0" y="257"/>
                  <a:pt x="257" y="0"/>
                  <a:pt x="573" y="0"/>
                </a:cubicBezTo>
                <a:cubicBezTo>
                  <a:pt x="889" y="0"/>
                  <a:pt x="1146" y="257"/>
                  <a:pt x="1146" y="573"/>
                </a:cubicBezTo>
                <a:cubicBezTo>
                  <a:pt x="1146" y="889"/>
                  <a:pt x="889" y="1146"/>
                  <a:pt x="573" y="1146"/>
                </a:cubicBezTo>
                <a:close/>
                <a:moveTo>
                  <a:pt x="573" y="4"/>
                </a:moveTo>
                <a:cubicBezTo>
                  <a:pt x="259" y="4"/>
                  <a:pt x="4" y="259"/>
                  <a:pt x="4" y="573"/>
                </a:cubicBezTo>
                <a:cubicBezTo>
                  <a:pt x="4" y="887"/>
                  <a:pt x="259" y="1142"/>
                  <a:pt x="573" y="1142"/>
                </a:cubicBezTo>
                <a:cubicBezTo>
                  <a:pt x="887" y="1142"/>
                  <a:pt x="1142" y="887"/>
                  <a:pt x="1142" y="573"/>
                </a:cubicBezTo>
                <a:cubicBezTo>
                  <a:pt x="1142" y="259"/>
                  <a:pt x="887" y="4"/>
                  <a:pt x="573" y="4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33000"/>
                </a:srgbClr>
              </a:gs>
              <a:gs pos="82000">
                <a:srgbClr val="FFFFFF">
                  <a:alpha val="0"/>
                </a:srgbClr>
              </a:gs>
            </a:gsLst>
            <a:lin ang="27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pPr defTabSz="1828800"/>
            <a:endParaRPr lang="ru-UA" sz="3600" dirty="0">
              <a:solidFill>
                <a:srgbClr val="414042"/>
              </a:solidFill>
              <a:latin typeface="Ubuntu" panose="020B0504030602030204" pitchFamily="34" charset="0"/>
            </a:endParaRPr>
          </a:p>
        </p:txBody>
      </p:sp>
      <p:sp>
        <p:nvSpPr>
          <p:cNvPr id="57" name="Oval 8">
            <a:extLst>
              <a:ext uri="{FF2B5EF4-FFF2-40B4-BE49-F238E27FC236}">
                <a16:creationId xmlns:a16="http://schemas.microsoft.com/office/drawing/2014/main" id="{DB2B7085-3CC2-6ABB-906D-3F4D184CEB37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8154327" y="6833963"/>
            <a:ext cx="4914682" cy="4918322"/>
          </a:xfrm>
          <a:prstGeom prst="ellipse">
            <a:avLst/>
          </a:prstGeom>
          <a:gradFill>
            <a:gsLst>
              <a:gs pos="0">
                <a:srgbClr val="FFFFFF">
                  <a:alpha val="11000"/>
                </a:srgbClr>
              </a:gs>
              <a:gs pos="100000">
                <a:srgbClr val="FFFFFF">
                  <a:alpha val="21000"/>
                </a:srgbClr>
              </a:gs>
            </a:gsLst>
            <a:lin ang="2700000" scaled="0"/>
          </a:gra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/>
            <a:endParaRPr lang="ru-UA" sz="3600" dirty="0">
              <a:solidFill>
                <a:prstClr val="white"/>
              </a:solidFill>
              <a:latin typeface="Ubuntu" panose="020B0504030602030204" pitchFamily="34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1E71604B-E41E-4A9A-5A41-3BD64AF7B12A}"/>
              </a:ext>
            </a:extLst>
          </p:cNvPr>
          <p:cNvSpPr/>
          <p:nvPr/>
        </p:nvSpPr>
        <p:spPr>
          <a:xfrm rot="14400000">
            <a:off x="7560812" y="9189810"/>
            <a:ext cx="3285126" cy="1812366"/>
          </a:xfrm>
          <a:custGeom>
            <a:avLst/>
            <a:gdLst>
              <a:gd name="connsiteX0" fmla="*/ 1270683 w 2541366"/>
              <a:gd name="connsiteY0" fmla="*/ 0 h 1402041"/>
              <a:gd name="connsiteX1" fmla="*/ 2441998 w 2541366"/>
              <a:gd name="connsiteY1" fmla="*/ 296808 h 1402041"/>
              <a:gd name="connsiteX2" fmla="*/ 2541366 w 2541366"/>
              <a:gd name="connsiteY2" fmla="*/ 357220 h 1402041"/>
              <a:gd name="connsiteX3" fmla="*/ 2539765 w 2541366"/>
              <a:gd name="connsiteY3" fmla="*/ 367710 h 1402041"/>
              <a:gd name="connsiteX4" fmla="*/ 1270683 w 2541366"/>
              <a:gd name="connsiteY4" fmla="*/ 1402041 h 1402041"/>
              <a:gd name="connsiteX5" fmla="*/ 1601 w 2541366"/>
              <a:gd name="connsiteY5" fmla="*/ 367710 h 1402041"/>
              <a:gd name="connsiteX6" fmla="*/ 0 w 2541366"/>
              <a:gd name="connsiteY6" fmla="*/ 357220 h 1402041"/>
              <a:gd name="connsiteX7" fmla="*/ 99368 w 2541366"/>
              <a:gd name="connsiteY7" fmla="*/ 296808 h 1402041"/>
              <a:gd name="connsiteX8" fmla="*/ 1270683 w 2541366"/>
              <a:gd name="connsiteY8" fmla="*/ 0 h 14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1366" h="1402041">
                <a:moveTo>
                  <a:pt x="1270683" y="0"/>
                </a:moveTo>
                <a:cubicBezTo>
                  <a:pt x="1694793" y="0"/>
                  <a:pt x="2093809" y="107520"/>
                  <a:pt x="2441998" y="296808"/>
                </a:cubicBezTo>
                <a:lnTo>
                  <a:pt x="2541366" y="357220"/>
                </a:lnTo>
                <a:lnTo>
                  <a:pt x="2539765" y="367710"/>
                </a:lnTo>
                <a:cubicBezTo>
                  <a:pt x="2418974" y="958002"/>
                  <a:pt x="1896684" y="1402041"/>
                  <a:pt x="1270683" y="1402041"/>
                </a:cubicBezTo>
                <a:cubicBezTo>
                  <a:pt x="644682" y="1402041"/>
                  <a:pt x="122392" y="958002"/>
                  <a:pt x="1601" y="367710"/>
                </a:cubicBezTo>
                <a:lnTo>
                  <a:pt x="0" y="357220"/>
                </a:lnTo>
                <a:lnTo>
                  <a:pt x="99368" y="296808"/>
                </a:lnTo>
                <a:cubicBezTo>
                  <a:pt x="447557" y="107520"/>
                  <a:pt x="846573" y="0"/>
                  <a:pt x="127068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0" scaled="0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SlideOcean">
            <a:extLst>
              <a:ext uri="{FF2B5EF4-FFF2-40B4-BE49-F238E27FC236}">
                <a16:creationId xmlns:a16="http://schemas.microsoft.com/office/drawing/2014/main" id="{BC8DA436-BCB6-CF9A-71B6-DAF38DAF2AEF}"/>
              </a:ext>
            </a:extLst>
          </p:cNvPr>
          <p:cNvSpPr txBox="1"/>
          <p:nvPr/>
        </p:nvSpPr>
        <p:spPr>
          <a:xfrm>
            <a:off x="21402303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0" name="!!SubTitle">
            <a:extLst>
              <a:ext uri="{FF2B5EF4-FFF2-40B4-BE49-F238E27FC236}">
                <a16:creationId xmlns:a16="http://schemas.microsoft.com/office/drawing/2014/main" id="{D3CB8750-01B4-9884-A3D6-537541F1B29A}"/>
              </a:ext>
            </a:extLst>
          </p:cNvPr>
          <p:cNvSpPr txBox="1"/>
          <p:nvPr/>
        </p:nvSpPr>
        <p:spPr>
          <a:xfrm>
            <a:off x="1587046" y="1256835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1" name="!!MainTitle1">
            <a:extLst>
              <a:ext uri="{FF2B5EF4-FFF2-40B4-BE49-F238E27FC236}">
                <a16:creationId xmlns:a16="http://schemas.microsoft.com/office/drawing/2014/main" id="{222C166C-5E1F-9B25-580A-13F42017C1D8}"/>
              </a:ext>
            </a:extLst>
          </p:cNvPr>
          <p:cNvSpPr txBox="1"/>
          <p:nvPr/>
        </p:nvSpPr>
        <p:spPr>
          <a:xfrm>
            <a:off x="1498554" y="1702650"/>
            <a:ext cx="665580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PPT Innovation</a:t>
            </a:r>
          </a:p>
          <a:p>
            <a:pPr lvl="0"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Model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08B800E-F81B-6387-FC16-3D0D1D434D84}"/>
              </a:ext>
            </a:extLst>
          </p:cNvPr>
          <p:cNvGrpSpPr/>
          <p:nvPr/>
        </p:nvGrpSpPr>
        <p:grpSpPr>
          <a:xfrm>
            <a:off x="16948176" y="3154059"/>
            <a:ext cx="3485625" cy="1750779"/>
            <a:chOff x="16948176" y="3154059"/>
            <a:chExt cx="3485625" cy="1750779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E02FEB9-D52A-08A1-FB9F-A81B048692E0}"/>
                </a:ext>
              </a:extLst>
            </p:cNvPr>
            <p:cNvSpPr txBox="1"/>
            <p:nvPr/>
          </p:nvSpPr>
          <p:spPr>
            <a:xfrm rot="10800000" flipV="1">
              <a:off x="16948177" y="3704509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Con người, nguồn cảm hứng và năng lực đổi mới.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E633DB7-43F0-032F-C5A7-50962AC121BF}"/>
                </a:ext>
              </a:extLst>
            </p:cNvPr>
            <p:cNvSpPr txBox="1"/>
            <p:nvPr/>
          </p:nvSpPr>
          <p:spPr>
            <a:xfrm rot="10800000" flipV="1">
              <a:off x="16948176" y="3154059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People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277E6D1-6CEB-EF49-BDA8-A5E8ABB65DFE}"/>
              </a:ext>
            </a:extLst>
          </p:cNvPr>
          <p:cNvGrpSpPr/>
          <p:nvPr/>
        </p:nvGrpSpPr>
        <p:grpSpPr>
          <a:xfrm>
            <a:off x="20005711" y="10026757"/>
            <a:ext cx="3485625" cy="1750779"/>
            <a:chOff x="20005711" y="10026757"/>
            <a:chExt cx="3485625" cy="1750779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0BE7F57-BFAD-9B4A-71D8-70F470DC18BD}"/>
                </a:ext>
              </a:extLst>
            </p:cNvPr>
            <p:cNvSpPr txBox="1"/>
            <p:nvPr/>
          </p:nvSpPr>
          <p:spPr>
            <a:xfrm rot="10800000" flipV="1">
              <a:off x="20005712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Quy trình, phương pháp giúp biến ý tưởng thành thực tế.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AA4A505-6094-AB5B-65DD-FB2B7A04652E}"/>
                </a:ext>
              </a:extLst>
            </p:cNvPr>
            <p:cNvSpPr txBox="1"/>
            <p:nvPr/>
          </p:nvSpPr>
          <p:spPr>
            <a:xfrm rot="10800000" flipV="1">
              <a:off x="20005711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Process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DAB3882-4972-FDAB-0650-3EF740CB5680}"/>
              </a:ext>
            </a:extLst>
          </p:cNvPr>
          <p:cNvGrpSpPr/>
          <p:nvPr/>
        </p:nvGrpSpPr>
        <p:grpSpPr>
          <a:xfrm>
            <a:off x="1729146" y="10026757"/>
            <a:ext cx="3485624" cy="1750779"/>
            <a:chOff x="1729146" y="10026757"/>
            <a:chExt cx="3485624" cy="1750779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57AB7C4-6512-961E-2C6B-91C3D9DC289B}"/>
                </a:ext>
              </a:extLst>
            </p:cNvPr>
            <p:cNvSpPr txBox="1"/>
            <p:nvPr/>
          </p:nvSpPr>
          <p:spPr>
            <a:xfrm rot="10800000" flipH="1" flipV="1">
              <a:off x="1729146" y="10577207"/>
              <a:ext cx="3485624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400" dirty="0">
                  <a:solidFill>
                    <a:schemeClr val="tx2"/>
                  </a:solidFill>
                </a:rPr>
                <a:t>Công nghệ hỗ trợ tăng tốc và mở rộng sáng tạo.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8974844-10BC-B40C-D854-5ED49B3B44E8}"/>
                </a:ext>
              </a:extLst>
            </p:cNvPr>
            <p:cNvSpPr txBox="1"/>
            <p:nvPr/>
          </p:nvSpPr>
          <p:spPr>
            <a:xfrm rot="10800000" flipH="1" flipV="1">
              <a:off x="1729146" y="10026757"/>
              <a:ext cx="324921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Technology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9AC8EF-1E4D-A223-AA84-DC3F73542390}"/>
              </a:ext>
            </a:extLst>
          </p:cNvPr>
          <p:cNvCxnSpPr>
            <a:cxnSpLocks/>
          </p:cNvCxnSpPr>
          <p:nvPr/>
        </p:nvCxnSpPr>
        <p:spPr>
          <a:xfrm>
            <a:off x="12192000" y="3615777"/>
            <a:ext cx="43624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9CA0816-E572-C507-FA9A-F13536C74919}"/>
              </a:ext>
            </a:extLst>
          </p:cNvPr>
          <p:cNvCxnSpPr>
            <a:cxnSpLocks/>
          </p:cNvCxnSpPr>
          <p:nvPr/>
        </p:nvCxnSpPr>
        <p:spPr>
          <a:xfrm>
            <a:off x="16306800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10F0355-53BF-F82E-6659-DF8E415ADDF0}"/>
              </a:ext>
            </a:extLst>
          </p:cNvPr>
          <p:cNvCxnSpPr>
            <a:cxnSpLocks/>
          </p:cNvCxnSpPr>
          <p:nvPr/>
        </p:nvCxnSpPr>
        <p:spPr>
          <a:xfrm>
            <a:off x="4978366" y="10549977"/>
            <a:ext cx="3333750" cy="0"/>
          </a:xfrm>
          <a:prstGeom prst="line">
            <a:avLst/>
          </a:prstGeom>
          <a:ln w="25400" cap="rnd">
            <a:solidFill>
              <a:schemeClr val="tx2">
                <a:alpha val="50000"/>
              </a:schemeClr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Shape 2608">
            <a:extLst>
              <a:ext uri="{FF2B5EF4-FFF2-40B4-BE49-F238E27FC236}">
                <a16:creationId xmlns:a16="http://schemas.microsoft.com/office/drawing/2014/main" id="{621751EF-B0D0-E2D7-2C6B-D607A29BAD57}"/>
              </a:ext>
            </a:extLst>
          </p:cNvPr>
          <p:cNvSpPr/>
          <p:nvPr/>
        </p:nvSpPr>
        <p:spPr>
          <a:xfrm>
            <a:off x="13690412" y="8999540"/>
            <a:ext cx="717652" cy="587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5" name="Shape 2614">
            <a:extLst>
              <a:ext uri="{FF2B5EF4-FFF2-40B4-BE49-F238E27FC236}">
                <a16:creationId xmlns:a16="http://schemas.microsoft.com/office/drawing/2014/main" id="{8D0BA77E-6CD9-0FFC-D321-4B30EA39C21F}"/>
              </a:ext>
            </a:extLst>
          </p:cNvPr>
          <p:cNvSpPr/>
          <p:nvPr/>
        </p:nvSpPr>
        <p:spPr>
          <a:xfrm>
            <a:off x="11856771" y="5921274"/>
            <a:ext cx="717652" cy="71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6" name="Shape 2849">
            <a:extLst>
              <a:ext uri="{FF2B5EF4-FFF2-40B4-BE49-F238E27FC236}">
                <a16:creationId xmlns:a16="http://schemas.microsoft.com/office/drawing/2014/main" id="{C21A249C-ABEC-00E3-6838-B3B725A123B8}"/>
              </a:ext>
            </a:extLst>
          </p:cNvPr>
          <p:cNvSpPr/>
          <p:nvPr/>
        </p:nvSpPr>
        <p:spPr>
          <a:xfrm>
            <a:off x="10252843" y="8982935"/>
            <a:ext cx="717652" cy="620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B6D3117-88A3-077E-EBEA-61AFA7C9FD13}"/>
              </a:ext>
            </a:extLst>
          </p:cNvPr>
          <p:cNvSpPr txBox="1"/>
          <p:nvPr/>
        </p:nvSpPr>
        <p:spPr>
          <a:xfrm rot="10800000" flipV="1">
            <a:off x="11795626" y="2889628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5A9C2E-1048-1A6C-1805-A5B2A1CA7E05}"/>
              </a:ext>
            </a:extLst>
          </p:cNvPr>
          <p:cNvSpPr txBox="1"/>
          <p:nvPr/>
        </p:nvSpPr>
        <p:spPr>
          <a:xfrm rot="10800000" flipV="1">
            <a:off x="15666609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P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AD62A98-31E0-BB71-402D-BFB1CE885801}"/>
              </a:ext>
            </a:extLst>
          </p:cNvPr>
          <p:cNvSpPr txBox="1"/>
          <p:nvPr/>
        </p:nvSpPr>
        <p:spPr>
          <a:xfrm rot="10800000" flipV="1">
            <a:off x="8154356" y="10781262"/>
            <a:ext cx="839941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1AC558F-1C1D-6C29-8001-ADAEDF8E904C}"/>
              </a:ext>
            </a:extLst>
          </p:cNvPr>
          <p:cNvGrpSpPr/>
          <p:nvPr/>
        </p:nvGrpSpPr>
        <p:grpSpPr>
          <a:xfrm>
            <a:off x="6555334" y="3942417"/>
            <a:ext cx="1672542" cy="1501150"/>
            <a:chOff x="3786188" y="1122363"/>
            <a:chExt cx="1347788" cy="1209675"/>
          </a:xfrm>
        </p:grpSpPr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F45D8123-2582-9325-5D89-3B0B5582E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063" y="1238250"/>
              <a:ext cx="1046163" cy="819150"/>
            </a:xfrm>
            <a:custGeom>
              <a:avLst/>
              <a:gdLst>
                <a:gd name="T0" fmla="*/ 264 w 279"/>
                <a:gd name="T1" fmla="*/ 47 h 218"/>
                <a:gd name="T2" fmla="*/ 279 w 279"/>
                <a:gd name="T3" fmla="*/ 72 h 218"/>
                <a:gd name="T4" fmla="*/ 171 w 279"/>
                <a:gd name="T5" fmla="*/ 31 h 218"/>
                <a:gd name="T6" fmla="*/ 18 w 279"/>
                <a:gd name="T7" fmla="*/ 163 h 218"/>
                <a:gd name="T8" fmla="*/ 27 w 279"/>
                <a:gd name="T9" fmla="*/ 218 h 218"/>
                <a:gd name="T10" fmla="*/ 12 w 279"/>
                <a:gd name="T11" fmla="*/ 193 h 218"/>
                <a:gd name="T12" fmla="*/ 3 w 279"/>
                <a:gd name="T13" fmla="*/ 138 h 218"/>
                <a:gd name="T14" fmla="*/ 157 w 279"/>
                <a:gd name="T15" fmla="*/ 6 h 218"/>
                <a:gd name="T16" fmla="*/ 264 w 279"/>
                <a:gd name="T17" fmla="*/ 4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18">
                  <a:moveTo>
                    <a:pt x="264" y="47"/>
                  </a:moveTo>
                  <a:cubicBezTo>
                    <a:pt x="279" y="72"/>
                    <a:pt x="279" y="72"/>
                    <a:pt x="279" y="72"/>
                  </a:cubicBezTo>
                  <a:cubicBezTo>
                    <a:pt x="261" y="41"/>
                    <a:pt x="221" y="24"/>
                    <a:pt x="171" y="31"/>
                  </a:cubicBezTo>
                  <a:cubicBezTo>
                    <a:pt x="97" y="41"/>
                    <a:pt x="28" y="100"/>
                    <a:pt x="18" y="163"/>
                  </a:cubicBezTo>
                  <a:cubicBezTo>
                    <a:pt x="14" y="184"/>
                    <a:pt x="18" y="202"/>
                    <a:pt x="27" y="218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3" y="178"/>
                    <a:pt x="0" y="159"/>
                    <a:pt x="3" y="138"/>
                  </a:cubicBezTo>
                  <a:cubicBezTo>
                    <a:pt x="14" y="75"/>
                    <a:pt x="83" y="16"/>
                    <a:pt x="157" y="6"/>
                  </a:cubicBezTo>
                  <a:cubicBezTo>
                    <a:pt x="207" y="0"/>
                    <a:pt x="247" y="16"/>
                    <a:pt x="264" y="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6C6D2580-E5FF-29CF-5E89-063964737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13" y="1355725"/>
              <a:ext cx="1262063" cy="976313"/>
            </a:xfrm>
            <a:custGeom>
              <a:avLst/>
              <a:gdLst>
                <a:gd name="T0" fmla="*/ 307 w 336"/>
                <a:gd name="T1" fmla="*/ 0 h 260"/>
                <a:gd name="T2" fmla="*/ 321 w 336"/>
                <a:gd name="T3" fmla="*/ 25 h 260"/>
                <a:gd name="T4" fmla="*/ 332 w 336"/>
                <a:gd name="T5" fmla="*/ 92 h 260"/>
                <a:gd name="T6" fmla="*/ 145 w 336"/>
                <a:gd name="T7" fmla="*/ 252 h 260"/>
                <a:gd name="T8" fmla="*/ 14 w 336"/>
                <a:gd name="T9" fmla="*/ 202 h 260"/>
                <a:gd name="T10" fmla="*/ 0 w 336"/>
                <a:gd name="T11" fmla="*/ 178 h 260"/>
                <a:gd name="T12" fmla="*/ 131 w 336"/>
                <a:gd name="T13" fmla="*/ 227 h 260"/>
                <a:gd name="T14" fmla="*/ 318 w 336"/>
                <a:gd name="T15" fmla="*/ 67 h 260"/>
                <a:gd name="T16" fmla="*/ 307 w 336"/>
                <a:gd name="T1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260">
                  <a:moveTo>
                    <a:pt x="307" y="0"/>
                  </a:moveTo>
                  <a:cubicBezTo>
                    <a:pt x="321" y="25"/>
                    <a:pt x="321" y="25"/>
                    <a:pt x="321" y="25"/>
                  </a:cubicBezTo>
                  <a:cubicBezTo>
                    <a:pt x="332" y="44"/>
                    <a:pt x="336" y="66"/>
                    <a:pt x="332" y="92"/>
                  </a:cubicBezTo>
                  <a:cubicBezTo>
                    <a:pt x="319" y="168"/>
                    <a:pt x="236" y="240"/>
                    <a:pt x="145" y="252"/>
                  </a:cubicBezTo>
                  <a:cubicBezTo>
                    <a:pt x="84" y="260"/>
                    <a:pt x="36" y="240"/>
                    <a:pt x="14" y="20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1" y="215"/>
                    <a:pt x="70" y="236"/>
                    <a:pt x="131" y="227"/>
                  </a:cubicBezTo>
                  <a:cubicBezTo>
                    <a:pt x="221" y="215"/>
                    <a:pt x="305" y="143"/>
                    <a:pt x="318" y="67"/>
                  </a:cubicBezTo>
                  <a:cubicBezTo>
                    <a:pt x="322" y="41"/>
                    <a:pt x="318" y="19"/>
                    <a:pt x="30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08C4B0C0-3503-931E-9C39-8A83C0F3C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6188" y="1122363"/>
              <a:ext cx="1323975" cy="1135063"/>
            </a:xfrm>
            <a:custGeom>
              <a:avLst/>
              <a:gdLst>
                <a:gd name="T0" fmla="*/ 199 w 353"/>
                <a:gd name="T1" fmla="*/ 13 h 302"/>
                <a:gd name="T2" fmla="*/ 341 w 353"/>
                <a:gd name="T3" fmla="*/ 129 h 302"/>
                <a:gd name="T4" fmla="*/ 154 w 353"/>
                <a:gd name="T5" fmla="*/ 289 h 302"/>
                <a:gd name="T6" fmla="*/ 12 w 353"/>
                <a:gd name="T7" fmla="*/ 173 h 302"/>
                <a:gd name="T8" fmla="*/ 199 w 353"/>
                <a:gd name="T9" fmla="*/ 13 h 302"/>
                <a:gd name="T10" fmla="*/ 158 w 353"/>
                <a:gd name="T11" fmla="*/ 265 h 302"/>
                <a:gd name="T12" fmla="*/ 311 w 353"/>
                <a:gd name="T13" fmla="*/ 133 h 302"/>
                <a:gd name="T14" fmla="*/ 195 w 353"/>
                <a:gd name="T15" fmla="*/ 37 h 302"/>
                <a:gd name="T16" fmla="*/ 41 w 353"/>
                <a:gd name="T17" fmla="*/ 169 h 302"/>
                <a:gd name="T18" fmla="*/ 158 w 353"/>
                <a:gd name="T19" fmla="*/ 26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02">
                  <a:moveTo>
                    <a:pt x="199" y="13"/>
                  </a:moveTo>
                  <a:cubicBezTo>
                    <a:pt x="290" y="0"/>
                    <a:pt x="353" y="52"/>
                    <a:pt x="341" y="129"/>
                  </a:cubicBezTo>
                  <a:cubicBezTo>
                    <a:pt x="328" y="205"/>
                    <a:pt x="244" y="277"/>
                    <a:pt x="154" y="289"/>
                  </a:cubicBezTo>
                  <a:cubicBezTo>
                    <a:pt x="63" y="302"/>
                    <a:pt x="0" y="250"/>
                    <a:pt x="12" y="173"/>
                  </a:cubicBezTo>
                  <a:cubicBezTo>
                    <a:pt x="25" y="97"/>
                    <a:pt x="108" y="25"/>
                    <a:pt x="199" y="13"/>
                  </a:cubicBezTo>
                  <a:close/>
                  <a:moveTo>
                    <a:pt x="158" y="265"/>
                  </a:moveTo>
                  <a:cubicBezTo>
                    <a:pt x="232" y="255"/>
                    <a:pt x="301" y="196"/>
                    <a:pt x="311" y="133"/>
                  </a:cubicBezTo>
                  <a:cubicBezTo>
                    <a:pt x="322" y="70"/>
                    <a:pt x="270" y="27"/>
                    <a:pt x="195" y="37"/>
                  </a:cubicBezTo>
                  <a:cubicBezTo>
                    <a:pt x="121" y="47"/>
                    <a:pt x="52" y="106"/>
                    <a:pt x="41" y="169"/>
                  </a:cubicBezTo>
                  <a:cubicBezTo>
                    <a:pt x="31" y="232"/>
                    <a:pt x="83" y="275"/>
                    <a:pt x="158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32218E4-39A9-E0EA-CA70-B35D865D6891}"/>
              </a:ext>
            </a:extLst>
          </p:cNvPr>
          <p:cNvGrpSpPr/>
          <p:nvPr/>
        </p:nvGrpSpPr>
        <p:grpSpPr>
          <a:xfrm>
            <a:off x="21832792" y="9635133"/>
            <a:ext cx="952502" cy="946152"/>
            <a:chOff x="9070975" y="4330700"/>
            <a:chExt cx="476251" cy="473076"/>
          </a:xfrm>
        </p:grpSpPr>
        <p:sp>
          <p:nvSpPr>
            <p:cNvPr id="85" name="Freeform 25">
              <a:extLst>
                <a:ext uri="{FF2B5EF4-FFF2-40B4-BE49-F238E27FC236}">
                  <a16:creationId xmlns:a16="http://schemas.microsoft.com/office/drawing/2014/main" id="{6CAD7351-2990-4B70-7D5C-544A1BC45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413" y="4330700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6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6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6" name="Freeform 26">
              <a:extLst>
                <a:ext uri="{FF2B5EF4-FFF2-40B4-BE49-F238E27FC236}">
                  <a16:creationId xmlns:a16="http://schemas.microsoft.com/office/drawing/2014/main" id="{81D58D53-E60B-FE83-A46E-A15B09FED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4597400"/>
              <a:ext cx="231775" cy="120650"/>
            </a:xfrm>
            <a:custGeom>
              <a:avLst/>
              <a:gdLst>
                <a:gd name="T0" fmla="*/ 87 w 146"/>
                <a:gd name="T1" fmla="*/ 0 h 76"/>
                <a:gd name="T2" fmla="*/ 146 w 146"/>
                <a:gd name="T3" fmla="*/ 38 h 76"/>
                <a:gd name="T4" fmla="*/ 59 w 146"/>
                <a:gd name="T5" fmla="*/ 76 h 76"/>
                <a:gd name="T6" fmla="*/ 0 w 146"/>
                <a:gd name="T7" fmla="*/ 40 h 76"/>
                <a:gd name="T8" fmla="*/ 87 w 14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76">
                  <a:moveTo>
                    <a:pt x="87" y="0"/>
                  </a:moveTo>
                  <a:lnTo>
                    <a:pt x="146" y="38"/>
                  </a:lnTo>
                  <a:lnTo>
                    <a:pt x="59" y="76"/>
                  </a:lnTo>
                  <a:lnTo>
                    <a:pt x="0" y="4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7" name="Freeform 27">
              <a:extLst>
                <a:ext uri="{FF2B5EF4-FFF2-40B4-BE49-F238E27FC236}">
                  <a16:creationId xmlns:a16="http://schemas.microsoft.com/office/drawing/2014/main" id="{3EA79C32-2258-AD33-2082-E66692D35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00563"/>
              <a:ext cx="236538" cy="119063"/>
            </a:xfrm>
            <a:custGeom>
              <a:avLst/>
              <a:gdLst>
                <a:gd name="T0" fmla="*/ 90 w 149"/>
                <a:gd name="T1" fmla="*/ 0 h 75"/>
                <a:gd name="T2" fmla="*/ 149 w 149"/>
                <a:gd name="T3" fmla="*/ 37 h 75"/>
                <a:gd name="T4" fmla="*/ 59 w 149"/>
                <a:gd name="T5" fmla="*/ 75 h 75"/>
                <a:gd name="T6" fmla="*/ 0 w 149"/>
                <a:gd name="T7" fmla="*/ 40 h 75"/>
                <a:gd name="T8" fmla="*/ 90 w 14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5">
                  <a:moveTo>
                    <a:pt x="90" y="0"/>
                  </a:moveTo>
                  <a:lnTo>
                    <a:pt x="149" y="37"/>
                  </a:lnTo>
                  <a:lnTo>
                    <a:pt x="59" y="75"/>
                  </a:lnTo>
                  <a:lnTo>
                    <a:pt x="0" y="4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8" name="Freeform 28">
              <a:extLst>
                <a:ext uri="{FF2B5EF4-FFF2-40B4-BE49-F238E27FC236}">
                  <a16:creationId xmlns:a16="http://schemas.microsoft.com/office/drawing/2014/main" id="{17575A90-FD66-C8B0-C9D2-C077CCB3F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4413250"/>
              <a:ext cx="112713" cy="146050"/>
            </a:xfrm>
            <a:custGeom>
              <a:avLst/>
              <a:gdLst>
                <a:gd name="T0" fmla="*/ 0 w 71"/>
                <a:gd name="T1" fmla="*/ 0 h 92"/>
                <a:gd name="T2" fmla="*/ 59 w 71"/>
                <a:gd name="T3" fmla="*/ 38 h 92"/>
                <a:gd name="T4" fmla="*/ 71 w 71"/>
                <a:gd name="T5" fmla="*/ 92 h 92"/>
                <a:gd name="T6" fmla="*/ 12 w 71"/>
                <a:gd name="T7" fmla="*/ 55 h 92"/>
                <a:gd name="T8" fmla="*/ 0 w 71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92">
                  <a:moveTo>
                    <a:pt x="0" y="0"/>
                  </a:moveTo>
                  <a:lnTo>
                    <a:pt x="59" y="38"/>
                  </a:lnTo>
                  <a:lnTo>
                    <a:pt x="71" y="92"/>
                  </a:lnTo>
                  <a:lnTo>
                    <a:pt x="12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89" name="Freeform 29">
              <a:extLst>
                <a:ext uri="{FF2B5EF4-FFF2-40B4-BE49-F238E27FC236}">
                  <a16:creationId xmlns:a16="http://schemas.microsoft.com/office/drawing/2014/main" id="{851CF578-F36D-8136-CEBB-43BBC5E0C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5" y="4710113"/>
              <a:ext cx="176213" cy="93663"/>
            </a:xfrm>
            <a:custGeom>
              <a:avLst/>
              <a:gdLst>
                <a:gd name="T0" fmla="*/ 52 w 111"/>
                <a:gd name="T1" fmla="*/ 0 h 59"/>
                <a:gd name="T2" fmla="*/ 111 w 111"/>
                <a:gd name="T3" fmla="*/ 36 h 59"/>
                <a:gd name="T4" fmla="*/ 59 w 111"/>
                <a:gd name="T5" fmla="*/ 59 h 59"/>
                <a:gd name="T6" fmla="*/ 0 w 111"/>
                <a:gd name="T7" fmla="*/ 21 h 59"/>
                <a:gd name="T8" fmla="*/ 52 w 11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9">
                  <a:moveTo>
                    <a:pt x="52" y="0"/>
                  </a:moveTo>
                  <a:lnTo>
                    <a:pt x="111" y="36"/>
                  </a:lnTo>
                  <a:lnTo>
                    <a:pt x="59" y="59"/>
                  </a:lnTo>
                  <a:lnTo>
                    <a:pt x="0" y="2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0" name="Freeform 30">
              <a:extLst>
                <a:ext uri="{FF2B5EF4-FFF2-40B4-BE49-F238E27FC236}">
                  <a16:creationId xmlns:a16="http://schemas.microsoft.com/office/drawing/2014/main" id="{61F80E44-408B-FEFB-2DFB-91B18031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564063"/>
              <a:ext cx="120650" cy="203200"/>
            </a:xfrm>
            <a:custGeom>
              <a:avLst/>
              <a:gdLst>
                <a:gd name="T0" fmla="*/ 0 w 76"/>
                <a:gd name="T1" fmla="*/ 0 h 128"/>
                <a:gd name="T2" fmla="*/ 59 w 76"/>
                <a:gd name="T3" fmla="*/ 35 h 128"/>
                <a:gd name="T4" fmla="*/ 76 w 76"/>
                <a:gd name="T5" fmla="*/ 128 h 128"/>
                <a:gd name="T6" fmla="*/ 17 w 76"/>
                <a:gd name="T7" fmla="*/ 92 h 128"/>
                <a:gd name="T8" fmla="*/ 0 w 7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8">
                  <a:moveTo>
                    <a:pt x="0" y="0"/>
                  </a:moveTo>
                  <a:lnTo>
                    <a:pt x="59" y="35"/>
                  </a:lnTo>
                  <a:lnTo>
                    <a:pt x="76" y="128"/>
                  </a:lnTo>
                  <a:lnTo>
                    <a:pt x="1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1" name="Freeform 31">
              <a:extLst>
                <a:ext uri="{FF2B5EF4-FFF2-40B4-BE49-F238E27FC236}">
                  <a16:creationId xmlns:a16="http://schemas.microsoft.com/office/drawing/2014/main" id="{EAF86C60-32D7-177F-4F6B-BFDA33811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0975" y="4330700"/>
              <a:ext cx="382588" cy="412750"/>
            </a:xfrm>
            <a:custGeom>
              <a:avLst/>
              <a:gdLst>
                <a:gd name="T0" fmla="*/ 125 w 241"/>
                <a:gd name="T1" fmla="*/ 0 h 260"/>
                <a:gd name="T2" fmla="*/ 142 w 241"/>
                <a:gd name="T3" fmla="*/ 92 h 260"/>
                <a:gd name="T4" fmla="*/ 229 w 241"/>
                <a:gd name="T5" fmla="*/ 52 h 260"/>
                <a:gd name="T6" fmla="*/ 241 w 241"/>
                <a:gd name="T7" fmla="*/ 107 h 260"/>
                <a:gd name="T8" fmla="*/ 151 w 241"/>
                <a:gd name="T9" fmla="*/ 147 h 260"/>
                <a:gd name="T10" fmla="*/ 168 w 241"/>
                <a:gd name="T11" fmla="*/ 239 h 260"/>
                <a:gd name="T12" fmla="*/ 116 w 241"/>
                <a:gd name="T13" fmla="*/ 260 h 260"/>
                <a:gd name="T14" fmla="*/ 99 w 241"/>
                <a:gd name="T15" fmla="*/ 168 h 260"/>
                <a:gd name="T16" fmla="*/ 12 w 241"/>
                <a:gd name="T17" fmla="*/ 208 h 260"/>
                <a:gd name="T18" fmla="*/ 0 w 241"/>
                <a:gd name="T19" fmla="*/ 154 h 260"/>
                <a:gd name="T20" fmla="*/ 90 w 241"/>
                <a:gd name="T21" fmla="*/ 114 h 260"/>
                <a:gd name="T22" fmla="*/ 73 w 241"/>
                <a:gd name="T23" fmla="*/ 21 h 260"/>
                <a:gd name="T24" fmla="*/ 125 w 241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60">
                  <a:moveTo>
                    <a:pt x="125" y="0"/>
                  </a:moveTo>
                  <a:lnTo>
                    <a:pt x="142" y="92"/>
                  </a:lnTo>
                  <a:lnTo>
                    <a:pt x="229" y="52"/>
                  </a:lnTo>
                  <a:lnTo>
                    <a:pt x="241" y="107"/>
                  </a:lnTo>
                  <a:lnTo>
                    <a:pt x="151" y="147"/>
                  </a:lnTo>
                  <a:lnTo>
                    <a:pt x="168" y="239"/>
                  </a:lnTo>
                  <a:lnTo>
                    <a:pt x="116" y="260"/>
                  </a:lnTo>
                  <a:lnTo>
                    <a:pt x="99" y="168"/>
                  </a:lnTo>
                  <a:lnTo>
                    <a:pt x="12" y="208"/>
                  </a:lnTo>
                  <a:lnTo>
                    <a:pt x="0" y="154"/>
                  </a:lnTo>
                  <a:lnTo>
                    <a:pt x="90" y="114"/>
                  </a:lnTo>
                  <a:lnTo>
                    <a:pt x="73" y="2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FCD9E07-EE41-A56A-C773-2AC2579EB3E5}"/>
              </a:ext>
            </a:extLst>
          </p:cNvPr>
          <p:cNvGrpSpPr/>
          <p:nvPr/>
        </p:nvGrpSpPr>
        <p:grpSpPr>
          <a:xfrm>
            <a:off x="4180908" y="9330126"/>
            <a:ext cx="930694" cy="930694"/>
            <a:chOff x="6147284" y="5760491"/>
            <a:chExt cx="465347" cy="465347"/>
          </a:xfrm>
        </p:grpSpPr>
        <p:sp>
          <p:nvSpPr>
            <p:cNvPr id="93" name="Freeform 9">
              <a:extLst>
                <a:ext uri="{FF2B5EF4-FFF2-40B4-BE49-F238E27FC236}">
                  <a16:creationId xmlns:a16="http://schemas.microsoft.com/office/drawing/2014/main" id="{819CD6BA-19B3-410F-FDEB-651F93C5E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180" y="576049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4" name="Freeform 10">
              <a:extLst>
                <a:ext uri="{FF2B5EF4-FFF2-40B4-BE49-F238E27FC236}">
                  <a16:creationId xmlns:a16="http://schemas.microsoft.com/office/drawing/2014/main" id="{98F0CC17-A9E0-3CF0-5BF6-5FDEC4F77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284" y="592438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BF8287B-6646-5737-89AB-4B2F30CE08AE}"/>
              </a:ext>
            </a:extLst>
          </p:cNvPr>
          <p:cNvGrpSpPr/>
          <p:nvPr/>
        </p:nvGrpSpPr>
        <p:grpSpPr>
          <a:xfrm rot="2612917">
            <a:off x="17051302" y="2373492"/>
            <a:ext cx="675916" cy="675916"/>
            <a:chOff x="8728347" y="1533511"/>
            <a:chExt cx="465347" cy="465347"/>
          </a:xfrm>
        </p:grpSpPr>
        <p:sp>
          <p:nvSpPr>
            <p:cNvPr id="96" name="Freeform 9">
              <a:extLst>
                <a:ext uri="{FF2B5EF4-FFF2-40B4-BE49-F238E27FC236}">
                  <a16:creationId xmlns:a16="http://schemas.microsoft.com/office/drawing/2014/main" id="{96A219C6-E3CD-530F-300A-B2D6F1F49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243" y="1533511"/>
              <a:ext cx="137555" cy="465347"/>
            </a:xfrm>
            <a:custGeom>
              <a:avLst/>
              <a:gdLst>
                <a:gd name="T0" fmla="*/ 53 w 106"/>
                <a:gd name="T1" fmla="*/ 358 h 358"/>
                <a:gd name="T2" fmla="*/ 0 w 106"/>
                <a:gd name="T3" fmla="*/ 306 h 358"/>
                <a:gd name="T4" fmla="*/ 0 w 106"/>
                <a:gd name="T5" fmla="*/ 52 h 358"/>
                <a:gd name="T6" fmla="*/ 53 w 106"/>
                <a:gd name="T7" fmla="*/ 0 h 358"/>
                <a:gd name="T8" fmla="*/ 106 w 106"/>
                <a:gd name="T9" fmla="*/ 52 h 358"/>
                <a:gd name="T10" fmla="*/ 106 w 106"/>
                <a:gd name="T11" fmla="*/ 306 h 358"/>
                <a:gd name="T12" fmla="*/ 53 w 106"/>
                <a:gd name="T1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58">
                  <a:moveTo>
                    <a:pt x="53" y="358"/>
                  </a:moveTo>
                  <a:cubicBezTo>
                    <a:pt x="24" y="358"/>
                    <a:pt x="0" y="335"/>
                    <a:pt x="0" y="3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ubicBezTo>
                    <a:pt x="82" y="0"/>
                    <a:pt x="106" y="23"/>
                    <a:pt x="106" y="52"/>
                  </a:cubicBezTo>
                  <a:cubicBezTo>
                    <a:pt x="106" y="306"/>
                    <a:pt x="106" y="306"/>
                    <a:pt x="106" y="306"/>
                  </a:cubicBezTo>
                  <a:cubicBezTo>
                    <a:pt x="106" y="335"/>
                    <a:pt x="82" y="358"/>
                    <a:pt x="53" y="358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  <p:sp>
          <p:nvSpPr>
            <p:cNvPr id="97" name="Freeform 10">
              <a:extLst>
                <a:ext uri="{FF2B5EF4-FFF2-40B4-BE49-F238E27FC236}">
                  <a16:creationId xmlns:a16="http://schemas.microsoft.com/office/drawing/2014/main" id="{4994FE7A-92B9-1959-56C4-94FDA27CF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347" y="1697407"/>
              <a:ext cx="465347" cy="137555"/>
            </a:xfrm>
            <a:custGeom>
              <a:avLst/>
              <a:gdLst>
                <a:gd name="T0" fmla="*/ 358 w 358"/>
                <a:gd name="T1" fmla="*/ 53 h 106"/>
                <a:gd name="T2" fmla="*/ 306 w 358"/>
                <a:gd name="T3" fmla="*/ 106 h 106"/>
                <a:gd name="T4" fmla="*/ 52 w 358"/>
                <a:gd name="T5" fmla="*/ 106 h 106"/>
                <a:gd name="T6" fmla="*/ 0 w 358"/>
                <a:gd name="T7" fmla="*/ 53 h 106"/>
                <a:gd name="T8" fmla="*/ 52 w 358"/>
                <a:gd name="T9" fmla="*/ 0 h 106"/>
                <a:gd name="T10" fmla="*/ 306 w 358"/>
                <a:gd name="T11" fmla="*/ 0 h 106"/>
                <a:gd name="T12" fmla="*/ 358 w 358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106">
                  <a:moveTo>
                    <a:pt x="358" y="53"/>
                  </a:moveTo>
                  <a:cubicBezTo>
                    <a:pt x="358" y="82"/>
                    <a:pt x="335" y="106"/>
                    <a:pt x="306" y="106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23" y="106"/>
                    <a:pt x="0" y="82"/>
                    <a:pt x="0" y="53"/>
                  </a:cubicBezTo>
                  <a:cubicBezTo>
                    <a:pt x="0" y="24"/>
                    <a:pt x="23" y="0"/>
                    <a:pt x="52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35" y="0"/>
                    <a:pt x="358" y="24"/>
                    <a:pt x="358" y="53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defTabSz="1828800"/>
              <a:endParaRPr lang="ru-UA" sz="3600" dirty="0">
                <a:solidFill>
                  <a:srgbClr val="414042"/>
                </a:solidFill>
                <a:latin typeface="Ubuntu" panose="020B05040306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60" grpId="0"/>
          <p:bldP spid="61" grpId="0"/>
          <p:bldP spid="74" grpId="0" animBg="1"/>
          <p:bldP spid="75" grpId="0" animBg="1"/>
          <p:bldP spid="76" grpId="0" animBg="1"/>
          <p:bldP spid="77" grpId="0"/>
          <p:bldP spid="78" grpId="0"/>
          <p:bldP spid="7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4583E-6 -1.2963E-6 L -0.00065 -0.09745 " pathEditMode="relative" rAng="0" ptsTypes="AA">
                                          <p:cBhvr>
                                            <p:cTn id="13" dur="6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" y="-48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repeatCount="indefinite" autoRev="1" fill="hold" nodeType="withEffect">
                                      <p:stCondLst>
                                        <p:cond delay="980"/>
                                      </p:stCondLst>
                                      <p:childTnLst>
                                        <p:animMotion origin="layout" path="M 5E-6 3.7037E-7 L 5E-6 0.09259 " pathEditMode="relative" rAng="0" ptsTypes="AA">
                                          <p:cBhvr>
                                            <p:cTn id="19" dur="6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6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5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60" grpId="0"/>
          <p:bldP spid="61" grpId="0"/>
          <p:bldP spid="74" grpId="0" animBg="1"/>
          <p:bldP spid="75" grpId="0" animBg="1"/>
          <p:bldP spid="76" grpId="0" animBg="1"/>
          <p:bldP spid="77" grpId="0"/>
          <p:bldP spid="78" grpId="0"/>
          <p:bldP spid="79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NEU_L_02">
      <a:dk1>
        <a:srgbClr val="ACB0C0"/>
      </a:dk1>
      <a:lt1>
        <a:sysClr val="window" lastClr="FFFFFF"/>
      </a:lt1>
      <a:dk2>
        <a:srgbClr val="FFFFFF"/>
      </a:dk2>
      <a:lt2>
        <a:srgbClr val="EBECF0"/>
      </a:lt2>
      <a:accent1>
        <a:srgbClr val="9FA7C4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10588</TotalTime>
  <Words>540</Words>
  <Application>Microsoft Office PowerPoint</Application>
  <PresentationFormat>Custom</PresentationFormat>
  <Paragraphs>130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Aptos</vt:lpstr>
      <vt:lpstr>Arial</vt:lpstr>
      <vt:lpstr>Calibri</vt:lpstr>
      <vt:lpstr>Open Sans Light</vt:lpstr>
      <vt:lpstr>Ubuntu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77 - PPT Innovation Model</dc:title>
  <dc:creator>Slide Ocean</dc:creator>
  <cp:lastModifiedBy>SO</cp:lastModifiedBy>
  <cp:revision>2356</cp:revision>
  <dcterms:created xsi:type="dcterms:W3CDTF">2024-04-24T08:43:56Z</dcterms:created>
  <dcterms:modified xsi:type="dcterms:W3CDTF">2025-10-10T02:14:45Z</dcterms:modified>
</cp:coreProperties>
</file>