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5" r:id="rId20"/>
  </p:sldMasterIdLst>
  <p:notesMasterIdLst>
    <p:notesMasterId r:id="rId31"/>
  </p:notesMasterIdLst>
  <p:handoutMasterIdLst>
    <p:handoutMasterId r:id="rId32"/>
  </p:handoutMasterIdLst>
  <p:sldIdLst>
    <p:sldId id="2147378225" r:id="rId21"/>
    <p:sldId id="2147378231" r:id="rId22"/>
    <p:sldId id="2147378182" r:id="rId23"/>
    <p:sldId id="2147378183" r:id="rId24"/>
    <p:sldId id="2147378227" r:id="rId25"/>
    <p:sldId id="2147378230" r:id="rId26"/>
    <p:sldId id="2147378218" r:id="rId27"/>
    <p:sldId id="2147378224" r:id="rId28"/>
    <p:sldId id="2147378229" r:id="rId29"/>
    <p:sldId id="2147378211" r:id="rId3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D054F"/>
    <a:srgbClr val="ECBA9C"/>
    <a:srgbClr val="EFC6AC"/>
    <a:srgbClr val="F5CDBB"/>
    <a:srgbClr val="000000"/>
    <a:srgbClr val="A152FD"/>
    <a:srgbClr val="0B0A0E"/>
    <a:srgbClr val="003366"/>
    <a:srgbClr val="4457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56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DDA91-FBA9-472B-B745-9841A595F0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48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4BA134-E794-49CE-B3D6-C8C555C317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0766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45C1F8-D220-4400-A9F9-5D2D24DFD0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3232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A21017D-D0A0-4FE3-ADA6-A34FF95613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85697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A5620C-923E-4150-883F-F756FE972A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68162" y="5220929"/>
            <a:ext cx="4012605" cy="3615806"/>
          </a:xfrm>
          <a:custGeom>
            <a:avLst/>
            <a:gdLst>
              <a:gd name="connsiteX0" fmla="*/ 602646 w 4011560"/>
              <a:gd name="connsiteY0" fmla="*/ 0 h 3615806"/>
              <a:gd name="connsiteX1" fmla="*/ 3408916 w 4011560"/>
              <a:gd name="connsiteY1" fmla="*/ 0 h 3615806"/>
              <a:gd name="connsiteX2" fmla="*/ 4011560 w 4011560"/>
              <a:gd name="connsiteY2" fmla="*/ 602646 h 3615806"/>
              <a:gd name="connsiteX3" fmla="*/ 4011560 w 4011560"/>
              <a:gd name="connsiteY3" fmla="*/ 3013160 h 3615806"/>
              <a:gd name="connsiteX4" fmla="*/ 3408916 w 4011560"/>
              <a:gd name="connsiteY4" fmla="*/ 3615806 h 3615806"/>
              <a:gd name="connsiteX5" fmla="*/ 602646 w 4011560"/>
              <a:gd name="connsiteY5" fmla="*/ 3615806 h 3615806"/>
              <a:gd name="connsiteX6" fmla="*/ 0 w 4011560"/>
              <a:gd name="connsiteY6" fmla="*/ 3013160 h 3615806"/>
              <a:gd name="connsiteX7" fmla="*/ 0 w 4011560"/>
              <a:gd name="connsiteY7" fmla="*/ 602646 h 3615806"/>
              <a:gd name="connsiteX8" fmla="*/ 602646 w 4011560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0" h="3615806">
                <a:moveTo>
                  <a:pt x="602646" y="0"/>
                </a:moveTo>
                <a:lnTo>
                  <a:pt x="3408916" y="0"/>
                </a:lnTo>
                <a:cubicBezTo>
                  <a:pt x="3741748" y="0"/>
                  <a:pt x="4011560" y="269814"/>
                  <a:pt x="4011560" y="602646"/>
                </a:cubicBezTo>
                <a:lnTo>
                  <a:pt x="4011560" y="3013160"/>
                </a:lnTo>
                <a:cubicBezTo>
                  <a:pt x="4011560" y="3345992"/>
                  <a:pt x="3741748" y="3615806"/>
                  <a:pt x="3408916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BC2475-3E64-45BC-9E2F-63E6FECF0D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950627" y="5220929"/>
            <a:ext cx="4012607" cy="3615806"/>
          </a:xfrm>
          <a:custGeom>
            <a:avLst/>
            <a:gdLst>
              <a:gd name="connsiteX0" fmla="*/ 602648 w 4011562"/>
              <a:gd name="connsiteY0" fmla="*/ 0 h 3615806"/>
              <a:gd name="connsiteX1" fmla="*/ 3408916 w 4011562"/>
              <a:gd name="connsiteY1" fmla="*/ 0 h 3615806"/>
              <a:gd name="connsiteX2" fmla="*/ 4011562 w 4011562"/>
              <a:gd name="connsiteY2" fmla="*/ 602646 h 3615806"/>
              <a:gd name="connsiteX3" fmla="*/ 4011562 w 4011562"/>
              <a:gd name="connsiteY3" fmla="*/ 3013160 h 3615806"/>
              <a:gd name="connsiteX4" fmla="*/ 3408916 w 4011562"/>
              <a:gd name="connsiteY4" fmla="*/ 3615806 h 3615806"/>
              <a:gd name="connsiteX5" fmla="*/ 602648 w 4011562"/>
              <a:gd name="connsiteY5" fmla="*/ 3615806 h 3615806"/>
              <a:gd name="connsiteX6" fmla="*/ 0 w 4011562"/>
              <a:gd name="connsiteY6" fmla="*/ 3013160 h 3615806"/>
              <a:gd name="connsiteX7" fmla="*/ 0 w 4011562"/>
              <a:gd name="connsiteY7" fmla="*/ 602646 h 3615806"/>
              <a:gd name="connsiteX8" fmla="*/ 602648 w 4011562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2" h="3615806">
                <a:moveTo>
                  <a:pt x="602648" y="0"/>
                </a:moveTo>
                <a:lnTo>
                  <a:pt x="3408916" y="0"/>
                </a:lnTo>
                <a:cubicBezTo>
                  <a:pt x="3741748" y="0"/>
                  <a:pt x="4011562" y="269814"/>
                  <a:pt x="4011562" y="602646"/>
                </a:cubicBezTo>
                <a:lnTo>
                  <a:pt x="4011562" y="3013160"/>
                </a:lnTo>
                <a:cubicBezTo>
                  <a:pt x="4011562" y="3345992"/>
                  <a:pt x="3741748" y="3615806"/>
                  <a:pt x="3408916" y="3615806"/>
                </a:cubicBezTo>
                <a:lnTo>
                  <a:pt x="602648" y="3615806"/>
                </a:lnTo>
                <a:cubicBezTo>
                  <a:pt x="269816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6" y="0"/>
                  <a:pt x="602648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0780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76361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E561-3FC4-471B-BEEF-09D5F9AE6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794" y="2244725"/>
            <a:ext cx="18288001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D2BDE0-6E6D-4BFF-A675-3408D4E5D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794" y="7204076"/>
            <a:ext cx="18288001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CD8E2-85BD-4A59-8257-2810769A4A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D83A-F1E7-4027-ACB9-403CBADE2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B1257-A594-41D7-ABFB-85A3B4AAB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8416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B9B1C-F13A-4496-9231-F07FF4F0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51918-3889-45D2-9CFE-F19A5BC5C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18E3D-4FCB-4913-93F7-AF119F00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F7F9-7EC6-44AD-972F-11120567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E3ACD-6FF1-43B5-ADB5-0B8D856B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4511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E213A-E3A9-43B3-AA33-D925ABBC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133" y="3419476"/>
            <a:ext cx="21030327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2FFB5-5E91-40FD-8BBE-281B248FD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4133" y="9178926"/>
            <a:ext cx="21030327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0E28C-78B5-44A3-A3C3-4384ACE8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7F772-B570-4C36-8310-2BA851E7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2DB77-382D-443F-AEC6-9BEA84C5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5851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5C81-AE57-4B57-A252-23BE056AE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CD8D6-B0E5-481A-AE7B-09082063F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837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7C8B2-8C50-44A9-B7F0-771719684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21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98A28-5460-4ED9-B34D-EE1855975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92356-C12D-4FC1-86AE-45028528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B6DE4-F238-4227-A1F3-2D9A5B28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6322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334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1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1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27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000" b="1" i="0" kern="1200">
          <a:solidFill>
            <a:schemeClr val="tx1"/>
          </a:solidFill>
          <a:latin typeface="+mj-lt"/>
          <a:ea typeface="Roboto" charset="0"/>
          <a:cs typeface="Metropolis" panose="00000500000000000000" pitchFamily="50" charset="0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6F77A351-35D3-F227-AACA-1FA01E7A556F}"/>
              </a:ext>
            </a:extLst>
          </p:cNvPr>
          <p:cNvSpPr/>
          <p:nvPr/>
        </p:nvSpPr>
        <p:spPr>
          <a:xfrm>
            <a:off x="19194679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BA328A4F-5560-5828-11FA-0DFE0E24DACF}"/>
              </a:ext>
            </a:extLst>
          </p:cNvPr>
          <p:cNvSpPr/>
          <p:nvPr/>
        </p:nvSpPr>
        <p:spPr>
          <a:xfrm flipH="1">
            <a:off x="21218742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8889897-1B99-7333-7FFB-9DD2B21A5AD4}"/>
              </a:ext>
            </a:extLst>
          </p:cNvPr>
          <p:cNvGrpSpPr/>
          <p:nvPr/>
        </p:nvGrpSpPr>
        <p:grpSpPr>
          <a:xfrm>
            <a:off x="18808916" y="8509673"/>
            <a:ext cx="4597401" cy="1574800"/>
            <a:chOff x="18808916" y="8509673"/>
            <a:chExt cx="4597401" cy="157480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0F63135-E6EE-4CC6-E3C8-C6FF1932809C}"/>
                </a:ext>
              </a:extLst>
            </p:cNvPr>
            <p:cNvSpPr/>
            <p:nvPr/>
          </p:nvSpPr>
          <p:spPr>
            <a:xfrm flipH="1">
              <a:off x="18808917" y="8509673"/>
              <a:ext cx="4597400" cy="1574800"/>
            </a:xfrm>
            <a:custGeom>
              <a:avLst/>
              <a:gdLst>
                <a:gd name="connsiteX0" fmla="*/ 154519 w 4597400"/>
                <a:gd name="connsiteY0" fmla="*/ 0 h 1574800"/>
                <a:gd name="connsiteX1" fmla="*/ 3475313 w 4597400"/>
                <a:gd name="connsiteY1" fmla="*/ 0 h 1574800"/>
                <a:gd name="connsiteX2" fmla="*/ 4597400 w 4597400"/>
                <a:gd name="connsiteY2" fmla="*/ 1122087 h 1574800"/>
                <a:gd name="connsiteX3" fmla="*/ 4597400 w 4597400"/>
                <a:gd name="connsiteY3" fmla="*/ 1420281 h 1574800"/>
                <a:gd name="connsiteX4" fmla="*/ 4442881 w 4597400"/>
                <a:gd name="connsiteY4" fmla="*/ 1574800 h 1574800"/>
                <a:gd name="connsiteX5" fmla="*/ 154519 w 4597400"/>
                <a:gd name="connsiteY5" fmla="*/ 1574800 h 1574800"/>
                <a:gd name="connsiteX6" fmla="*/ 0 w 4597400"/>
                <a:gd name="connsiteY6" fmla="*/ 1420281 h 1574800"/>
                <a:gd name="connsiteX7" fmla="*/ 0 w 4597400"/>
                <a:gd name="connsiteY7" fmla="*/ 154519 h 1574800"/>
                <a:gd name="connsiteX8" fmla="*/ 154519 w 4597400"/>
                <a:gd name="connsiteY8" fmla="*/ 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7400" h="1574800">
                  <a:moveTo>
                    <a:pt x="154519" y="0"/>
                  </a:moveTo>
                  <a:lnTo>
                    <a:pt x="3475313" y="0"/>
                  </a:lnTo>
                  <a:lnTo>
                    <a:pt x="4597400" y="1122087"/>
                  </a:lnTo>
                  <a:lnTo>
                    <a:pt x="4597400" y="1420281"/>
                  </a:lnTo>
                  <a:cubicBezTo>
                    <a:pt x="4597400" y="1505619"/>
                    <a:pt x="4528219" y="1574800"/>
                    <a:pt x="4442881" y="1574800"/>
                  </a:cubicBezTo>
                  <a:lnTo>
                    <a:pt x="154519" y="1574800"/>
                  </a:lnTo>
                  <a:cubicBezTo>
                    <a:pt x="69181" y="1574800"/>
                    <a:pt x="0" y="1505619"/>
                    <a:pt x="0" y="1420281"/>
                  </a:cubicBezTo>
                  <a:lnTo>
                    <a:pt x="0" y="154519"/>
                  </a:lnTo>
                  <a:cubicBezTo>
                    <a:pt x="0" y="69181"/>
                    <a:pt x="69181" y="0"/>
                    <a:pt x="15451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317500" dist="190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E74B99D-57B9-B624-4948-ADC6798CD12C}"/>
                </a:ext>
              </a:extLst>
            </p:cNvPr>
            <p:cNvGrpSpPr/>
            <p:nvPr/>
          </p:nvGrpSpPr>
          <p:grpSpPr>
            <a:xfrm>
              <a:off x="18808916" y="8509673"/>
              <a:ext cx="4597401" cy="1574800"/>
              <a:chOff x="18808916" y="8509673"/>
              <a:chExt cx="4597401" cy="1574800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F362290C-8267-D0B8-8A5A-D08BF6469AEF}"/>
                  </a:ext>
                </a:extLst>
              </p:cNvPr>
              <p:cNvSpPr/>
              <p:nvPr/>
            </p:nvSpPr>
            <p:spPr>
              <a:xfrm flipH="1">
                <a:off x="18808917" y="8509673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DA8402AA-96F0-8C9E-5B3C-334B583FF77D}"/>
                  </a:ext>
                </a:extLst>
              </p:cNvPr>
              <p:cNvSpPr/>
              <p:nvPr/>
            </p:nvSpPr>
            <p:spPr>
              <a:xfrm flipH="1">
                <a:off x="18808916" y="8509673"/>
                <a:ext cx="1122087" cy="1122087"/>
              </a:xfrm>
              <a:custGeom>
                <a:avLst/>
                <a:gdLst>
                  <a:gd name="connsiteX0" fmla="*/ 0 w 1122087"/>
                  <a:gd name="connsiteY0" fmla="*/ 0 h 1122087"/>
                  <a:gd name="connsiteX1" fmla="*/ 110462 w 1122087"/>
                  <a:gd name="connsiteY1" fmla="*/ 0 h 1122087"/>
                  <a:gd name="connsiteX2" fmla="*/ 1122087 w 1122087"/>
                  <a:gd name="connsiteY2" fmla="*/ 1011625 h 1122087"/>
                  <a:gd name="connsiteX3" fmla="*/ 1122087 w 1122087"/>
                  <a:gd name="connsiteY3" fmla="*/ 1122087 h 112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2087" h="1122087">
                    <a:moveTo>
                      <a:pt x="0" y="0"/>
                    </a:moveTo>
                    <a:lnTo>
                      <a:pt x="110462" y="0"/>
                    </a:lnTo>
                    <a:lnTo>
                      <a:pt x="1122087" y="1011625"/>
                    </a:lnTo>
                    <a:lnTo>
                      <a:pt x="1122087" y="11220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0C00E7DD-4360-D557-809B-F25A6A4585F1}"/>
              </a:ext>
            </a:extLst>
          </p:cNvPr>
          <p:cNvSpPr/>
          <p:nvPr/>
        </p:nvSpPr>
        <p:spPr>
          <a:xfrm flipH="1">
            <a:off x="15721614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CE23389-0ED7-5CF1-22E9-6477970F324B}"/>
              </a:ext>
            </a:extLst>
          </p:cNvPr>
          <p:cNvGrpSpPr/>
          <p:nvPr/>
        </p:nvGrpSpPr>
        <p:grpSpPr>
          <a:xfrm>
            <a:off x="13311788" y="8509673"/>
            <a:ext cx="4597401" cy="1574800"/>
            <a:chOff x="13311788" y="8509673"/>
            <a:chExt cx="4597401" cy="15748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28A8272-68B3-500F-CEB8-E85F6E4DDF27}"/>
                </a:ext>
              </a:extLst>
            </p:cNvPr>
            <p:cNvGrpSpPr/>
            <p:nvPr/>
          </p:nvGrpSpPr>
          <p:grpSpPr>
            <a:xfrm>
              <a:off x="13311789" y="8509673"/>
              <a:ext cx="4597400" cy="1574800"/>
              <a:chOff x="13311789" y="7631849"/>
              <a:chExt cx="4597400" cy="1574800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E0FE333-459C-B55C-9512-B28FA7F7F23F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D1040E8A-CDA9-3D02-8399-DDEFE10CA41A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E402271-BC9D-D24C-3FAF-4D87FC3DFD30}"/>
                </a:ext>
              </a:extLst>
            </p:cNvPr>
            <p:cNvSpPr/>
            <p:nvPr/>
          </p:nvSpPr>
          <p:spPr>
            <a:xfrm flipH="1">
              <a:off x="13311788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67E72E3D-21C7-5353-D9EF-04FA5E08DF89}"/>
              </a:ext>
            </a:extLst>
          </p:cNvPr>
          <p:cNvSpPr/>
          <p:nvPr/>
        </p:nvSpPr>
        <p:spPr>
          <a:xfrm flipH="1">
            <a:off x="10224487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A7B4CD0-0566-5167-890B-25B2F1929D3C}"/>
              </a:ext>
            </a:extLst>
          </p:cNvPr>
          <p:cNvGrpSpPr/>
          <p:nvPr/>
        </p:nvGrpSpPr>
        <p:grpSpPr>
          <a:xfrm>
            <a:off x="7814661" y="8509673"/>
            <a:ext cx="4597401" cy="1574800"/>
            <a:chOff x="7814661" y="8509673"/>
            <a:chExt cx="4597401" cy="157480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7999F50-65EC-2E81-18AC-C92A01391343}"/>
                </a:ext>
              </a:extLst>
            </p:cNvPr>
            <p:cNvGrpSpPr/>
            <p:nvPr/>
          </p:nvGrpSpPr>
          <p:grpSpPr>
            <a:xfrm>
              <a:off x="7814662" y="8509673"/>
              <a:ext cx="4597400" cy="1574800"/>
              <a:chOff x="7814662" y="7631849"/>
              <a:chExt cx="4597400" cy="1574800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E6EB40C-1182-4FE2-41C1-CB0FFB2AD505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827767-1B29-1773-E5A0-9A83D2FA1D2D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096D9EA-ED60-6A66-6C6E-A24F2C2B2BB9}"/>
                </a:ext>
              </a:extLst>
            </p:cNvPr>
            <p:cNvSpPr/>
            <p:nvPr/>
          </p:nvSpPr>
          <p:spPr>
            <a:xfrm flipH="1">
              <a:off x="7814661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F8B6167E-4ED2-A314-C43B-823E7B310DD4}"/>
              </a:ext>
            </a:extLst>
          </p:cNvPr>
          <p:cNvSpPr/>
          <p:nvPr/>
        </p:nvSpPr>
        <p:spPr>
          <a:xfrm flipH="1">
            <a:off x="4727360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08F09C1-0F7D-38AF-D442-E61704617226}"/>
              </a:ext>
            </a:extLst>
          </p:cNvPr>
          <p:cNvGrpSpPr/>
          <p:nvPr/>
        </p:nvGrpSpPr>
        <p:grpSpPr>
          <a:xfrm>
            <a:off x="2317534" y="8509673"/>
            <a:ext cx="4597401" cy="1574800"/>
            <a:chOff x="2317534" y="8509673"/>
            <a:chExt cx="4597401" cy="157480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71A2928-7DC6-A0D6-ABD7-F292A352889C}"/>
                </a:ext>
              </a:extLst>
            </p:cNvPr>
            <p:cNvGrpSpPr/>
            <p:nvPr/>
          </p:nvGrpSpPr>
          <p:grpSpPr>
            <a:xfrm>
              <a:off x="2317535" y="8509673"/>
              <a:ext cx="4597400" cy="1574800"/>
              <a:chOff x="2317535" y="7631849"/>
              <a:chExt cx="4597400" cy="1574800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7A3809FA-709D-943E-2B30-5B305E5C2981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B0D4AB7-93C9-0DAB-63A9-3104DD668A70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00EAF88-89D8-09F7-1269-E400BB80DA8E}"/>
                </a:ext>
              </a:extLst>
            </p:cNvPr>
            <p:cNvSpPr/>
            <p:nvPr/>
          </p:nvSpPr>
          <p:spPr>
            <a:xfrm flipH="1">
              <a:off x="2317534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AB00233-F6E6-8AD3-FD54-C04CD864034C}"/>
              </a:ext>
            </a:extLst>
          </p:cNvPr>
          <p:cNvGrpSpPr/>
          <p:nvPr/>
        </p:nvGrpSpPr>
        <p:grpSpPr>
          <a:xfrm>
            <a:off x="17469066" y="6288024"/>
            <a:ext cx="4597401" cy="1574800"/>
            <a:chOff x="17469066" y="6288024"/>
            <a:chExt cx="4597401" cy="157480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D966967-06C2-661B-D129-7CD30A3D1271}"/>
                </a:ext>
              </a:extLst>
            </p:cNvPr>
            <p:cNvGrpSpPr/>
            <p:nvPr/>
          </p:nvGrpSpPr>
          <p:grpSpPr>
            <a:xfrm>
              <a:off x="17469066" y="6288024"/>
              <a:ext cx="4597400" cy="1574800"/>
              <a:chOff x="17469066" y="5410200"/>
              <a:chExt cx="4597400" cy="1574800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3A5BE73F-089C-38CB-0F3D-DC96DD2FC37E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A705AEB4-BBB5-D985-9636-A07B95E54F4C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EB70BE7-6E03-C153-49B1-3D657B76D998}"/>
                </a:ext>
              </a:extLst>
            </p:cNvPr>
            <p:cNvSpPr/>
            <p:nvPr/>
          </p:nvSpPr>
          <p:spPr>
            <a:xfrm>
              <a:off x="20944380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733780DE-1BD9-CA3F-C47B-91805A416B6D}"/>
              </a:ext>
            </a:extLst>
          </p:cNvPr>
          <p:cNvSpPr/>
          <p:nvPr/>
        </p:nvSpPr>
        <p:spPr>
          <a:xfrm>
            <a:off x="13697551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E78C475-F6B1-9E56-C8CE-117FC15D843D}"/>
              </a:ext>
            </a:extLst>
          </p:cNvPr>
          <p:cNvGrpSpPr/>
          <p:nvPr/>
        </p:nvGrpSpPr>
        <p:grpSpPr>
          <a:xfrm>
            <a:off x="11971938" y="6288024"/>
            <a:ext cx="4597401" cy="1574800"/>
            <a:chOff x="11971938" y="6288024"/>
            <a:chExt cx="4597401" cy="157480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46790BA-84D5-A622-0399-97EE3B5BF039}"/>
                </a:ext>
              </a:extLst>
            </p:cNvPr>
            <p:cNvGrpSpPr/>
            <p:nvPr/>
          </p:nvGrpSpPr>
          <p:grpSpPr>
            <a:xfrm>
              <a:off x="11971938" y="6288024"/>
              <a:ext cx="4597400" cy="1574800"/>
              <a:chOff x="11971938" y="5410200"/>
              <a:chExt cx="4597400" cy="1574800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4850C676-5481-39ED-86AC-50D89986AEEA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BE2982C-DD95-38BC-CA4A-4FF0FFABE8F7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F329A40-1A5D-BB3E-7D93-B5DD534A793B}"/>
                </a:ext>
              </a:extLst>
            </p:cNvPr>
            <p:cNvSpPr/>
            <p:nvPr/>
          </p:nvSpPr>
          <p:spPr>
            <a:xfrm>
              <a:off x="15447252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0A6FF59-C839-6235-8E0D-51D0F1802F8F}"/>
              </a:ext>
            </a:extLst>
          </p:cNvPr>
          <p:cNvSpPr/>
          <p:nvPr/>
        </p:nvSpPr>
        <p:spPr>
          <a:xfrm>
            <a:off x="8200424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04CB509-5425-34C4-5707-C769547AC576}"/>
              </a:ext>
            </a:extLst>
          </p:cNvPr>
          <p:cNvGrpSpPr/>
          <p:nvPr/>
        </p:nvGrpSpPr>
        <p:grpSpPr>
          <a:xfrm>
            <a:off x="6474811" y="6288024"/>
            <a:ext cx="4597401" cy="1574800"/>
            <a:chOff x="6474811" y="6288024"/>
            <a:chExt cx="4597401" cy="157480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E632D17-4048-3637-9E1F-E4ADDF11E4FA}"/>
                </a:ext>
              </a:extLst>
            </p:cNvPr>
            <p:cNvGrpSpPr/>
            <p:nvPr/>
          </p:nvGrpSpPr>
          <p:grpSpPr>
            <a:xfrm>
              <a:off x="6474811" y="6288024"/>
              <a:ext cx="4597400" cy="1574800"/>
              <a:chOff x="6474811" y="5410200"/>
              <a:chExt cx="4597400" cy="1574800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FA9C5500-D988-704F-152E-CB266D1BEB50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0C74A400-A667-90F3-DF68-9DAA059B76BE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0706EBE-D7ED-A54C-140B-2CFCE1FBDA2F}"/>
                </a:ext>
              </a:extLst>
            </p:cNvPr>
            <p:cNvSpPr/>
            <p:nvPr/>
          </p:nvSpPr>
          <p:spPr>
            <a:xfrm>
              <a:off x="9950125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73D28092-65E0-798B-8E3B-3222F8F3531C}"/>
              </a:ext>
            </a:extLst>
          </p:cNvPr>
          <p:cNvSpPr/>
          <p:nvPr/>
        </p:nvSpPr>
        <p:spPr>
          <a:xfrm>
            <a:off x="2703297" y="6073712"/>
            <a:ext cx="461962" cy="257175"/>
          </a:xfrm>
          <a:prstGeom prst="triangle">
            <a:avLst>
              <a:gd name="adj" fmla="val 30673"/>
            </a:avLst>
          </a:prstGeom>
          <a:solidFill>
            <a:srgbClr val="3D0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541D8D9-47B0-6A5B-DDBA-E5A9E8FA2931}"/>
              </a:ext>
            </a:extLst>
          </p:cNvPr>
          <p:cNvGrpSpPr/>
          <p:nvPr/>
        </p:nvGrpSpPr>
        <p:grpSpPr>
          <a:xfrm>
            <a:off x="977684" y="6288024"/>
            <a:ext cx="4597401" cy="1574800"/>
            <a:chOff x="977684" y="6288024"/>
            <a:chExt cx="4597401" cy="157480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AE2FC51-AB8C-7962-B66A-54CA195F1BEA}"/>
                </a:ext>
              </a:extLst>
            </p:cNvPr>
            <p:cNvGrpSpPr/>
            <p:nvPr/>
          </p:nvGrpSpPr>
          <p:grpSpPr>
            <a:xfrm>
              <a:off x="977684" y="6288024"/>
              <a:ext cx="4597400" cy="1574800"/>
              <a:chOff x="977684" y="5410200"/>
              <a:chExt cx="4597400" cy="1574800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FE4E7F70-4D07-7C3F-02DD-119DB2AEFDFD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6049AB7F-78C7-6EE4-6F24-A959D389DD90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833FAAD-5BE5-88D7-8888-904345D3D492}"/>
                </a:ext>
              </a:extLst>
            </p:cNvPr>
            <p:cNvSpPr/>
            <p:nvPr/>
          </p:nvSpPr>
          <p:spPr>
            <a:xfrm>
              <a:off x="4452998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0" name="!!SlideOcean">
            <a:extLst>
              <a:ext uri="{FF2B5EF4-FFF2-40B4-BE49-F238E27FC236}">
                <a16:creationId xmlns:a16="http://schemas.microsoft.com/office/drawing/2014/main" id="{047AF4BB-6025-F67C-C32C-463A8CB906BE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1" name="!!SubTitle">
            <a:extLst>
              <a:ext uri="{FF2B5EF4-FFF2-40B4-BE49-F238E27FC236}">
                <a16:creationId xmlns:a16="http://schemas.microsoft.com/office/drawing/2014/main" id="{DF6A6D44-4222-52AE-4104-C75A55CD719B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2" name="!!MainTitle1">
            <a:extLst>
              <a:ext uri="{FF2B5EF4-FFF2-40B4-BE49-F238E27FC236}">
                <a16:creationId xmlns:a16="http://schemas.microsoft.com/office/drawing/2014/main" id="{82906C53-4782-5962-F803-4183A86CAD4C}"/>
              </a:ext>
            </a:extLst>
          </p:cNvPr>
          <p:cNvSpPr txBox="1"/>
          <p:nvPr/>
        </p:nvSpPr>
        <p:spPr>
          <a:xfrm>
            <a:off x="4536723" y="1090280"/>
            <a:ext cx="1531060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Steps to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 </a:t>
            </a:r>
            <a:r>
              <a:rPr lang="en-US" sz="8800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93691E4-BC17-9948-3EC4-2218ECA746DF}"/>
              </a:ext>
            </a:extLst>
          </p:cNvPr>
          <p:cNvGrpSpPr/>
          <p:nvPr/>
        </p:nvGrpSpPr>
        <p:grpSpPr>
          <a:xfrm>
            <a:off x="2728697" y="6588215"/>
            <a:ext cx="2281602" cy="1036208"/>
            <a:chOff x="2728697" y="6588215"/>
            <a:chExt cx="2281602" cy="103620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2107A9D-D242-ADA2-3B9B-EBE8AFF6FB3C}"/>
                </a:ext>
              </a:extLst>
            </p:cNvPr>
            <p:cNvSpPr txBox="1"/>
            <p:nvPr/>
          </p:nvSpPr>
          <p:spPr>
            <a:xfrm rot="10800000" flipV="1">
              <a:off x="2728697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Phân tích thị trường, xác định nhu cầu và xu hướng của khách hàng.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61A6581-F16B-5957-73A1-350C480B3FB9}"/>
                </a:ext>
              </a:extLst>
            </p:cNvPr>
            <p:cNvSpPr txBox="1"/>
            <p:nvPr/>
          </p:nvSpPr>
          <p:spPr>
            <a:xfrm rot="10800000" flipV="1">
              <a:off x="2728697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Market Research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9294955-C65E-0223-60AC-E2DD602CD226}"/>
              </a:ext>
            </a:extLst>
          </p:cNvPr>
          <p:cNvGrpSpPr/>
          <p:nvPr/>
        </p:nvGrpSpPr>
        <p:grpSpPr>
          <a:xfrm>
            <a:off x="755434" y="6073712"/>
            <a:ext cx="2081213" cy="1360487"/>
            <a:chOff x="755434" y="6073712"/>
            <a:chExt cx="2081213" cy="1360487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2D17423-BB1F-85EC-8A8F-3032688E91EB}"/>
                </a:ext>
              </a:extLst>
            </p:cNvPr>
            <p:cNvSpPr/>
            <p:nvPr/>
          </p:nvSpPr>
          <p:spPr>
            <a:xfrm>
              <a:off x="755434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3000">
                  <a:schemeClr val="accent1">
                    <a:lumMod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F145F4D-F1EB-01AE-C48C-B3CFBA7A1BC1}"/>
                </a:ext>
              </a:extLst>
            </p:cNvPr>
            <p:cNvGrpSpPr/>
            <p:nvPr/>
          </p:nvGrpSpPr>
          <p:grpSpPr>
            <a:xfrm>
              <a:off x="1139333" y="6183251"/>
              <a:ext cx="996470" cy="1141408"/>
              <a:chOff x="9946999" y="5316402"/>
              <a:chExt cx="996470" cy="1141408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5C0803F-01F2-7CD6-A5B3-A308FC7AF419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01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821C0EC-407F-55CE-1BC7-0A38303E9A31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72D787B-E43C-76F3-9AA3-B9B318B3D13E}"/>
              </a:ext>
            </a:extLst>
          </p:cNvPr>
          <p:cNvGrpSpPr/>
          <p:nvPr/>
        </p:nvGrpSpPr>
        <p:grpSpPr>
          <a:xfrm>
            <a:off x="8379447" y="8809864"/>
            <a:ext cx="2281602" cy="959264"/>
            <a:chOff x="8379447" y="8809864"/>
            <a:chExt cx="2281602" cy="959264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39F9B0E-769F-3031-7244-BB9B28C87E6C}"/>
                </a:ext>
              </a:extLst>
            </p:cNvPr>
            <p:cNvSpPr txBox="1"/>
            <p:nvPr/>
          </p:nvSpPr>
          <p:spPr>
            <a:xfrm rot="10800000" flipH="1" flipV="1">
              <a:off x="8649687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Phát triển sản phẩm hoặc dịch vụ đáp ứng nhu cầu thực tế.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FCC46CC-01C7-734F-1E07-DE04B4557858}"/>
                </a:ext>
              </a:extLst>
            </p:cNvPr>
            <p:cNvSpPr txBox="1"/>
            <p:nvPr/>
          </p:nvSpPr>
          <p:spPr>
            <a:xfrm rot="10800000" flipH="1" flipV="1">
              <a:off x="8379447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Product Development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A278AE5-B711-1160-EB0A-C5CDD1793742}"/>
              </a:ext>
            </a:extLst>
          </p:cNvPr>
          <p:cNvGrpSpPr/>
          <p:nvPr/>
        </p:nvGrpSpPr>
        <p:grpSpPr>
          <a:xfrm>
            <a:off x="10553099" y="8295361"/>
            <a:ext cx="2081213" cy="1360487"/>
            <a:chOff x="10553099" y="8295361"/>
            <a:chExt cx="2081213" cy="1360487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5AB219A-82E0-BE1B-B3AB-2A8B9E77C05A}"/>
                </a:ext>
              </a:extLst>
            </p:cNvPr>
            <p:cNvSpPr/>
            <p:nvPr/>
          </p:nvSpPr>
          <p:spPr>
            <a:xfrm flipH="1">
              <a:off x="10553099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83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2A1BC024-79EF-2AFD-9B48-4339430BEFB3}"/>
                </a:ext>
              </a:extLst>
            </p:cNvPr>
            <p:cNvGrpSpPr/>
            <p:nvPr/>
          </p:nvGrpSpPr>
          <p:grpSpPr>
            <a:xfrm flipH="1">
              <a:off x="11253943" y="8404900"/>
              <a:ext cx="996470" cy="1141408"/>
              <a:chOff x="9946999" y="5316402"/>
              <a:chExt cx="996470" cy="1141408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84C4B14C-8938-A672-5A28-36DDD177CEC3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04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A98F248-5A61-2316-5044-38C0F7D557E1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0117E93-8FB5-BCC6-C46E-F893BD8CA5B2}"/>
              </a:ext>
            </a:extLst>
          </p:cNvPr>
          <p:cNvGrpSpPr/>
          <p:nvPr/>
        </p:nvGrpSpPr>
        <p:grpSpPr>
          <a:xfrm>
            <a:off x="13876574" y="8809864"/>
            <a:ext cx="2281602" cy="959264"/>
            <a:chOff x="13876574" y="8809864"/>
            <a:chExt cx="2281602" cy="959264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F0AB1AB-834E-2E79-955E-8820B6142534}"/>
                </a:ext>
              </a:extLst>
            </p:cNvPr>
            <p:cNvSpPr txBox="1"/>
            <p:nvPr/>
          </p:nvSpPr>
          <p:spPr>
            <a:xfrm rot="10800000" flipH="1" flipV="1">
              <a:off x="14146814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Mở rộng kênh bán hàng, tối ưu trải nghiệm và tỷ lệ chuyển đổi.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1551833-B5A5-ADA6-A970-BD8F39E9265D}"/>
                </a:ext>
              </a:extLst>
            </p:cNvPr>
            <p:cNvSpPr txBox="1"/>
            <p:nvPr/>
          </p:nvSpPr>
          <p:spPr>
            <a:xfrm rot="10800000" flipH="1" flipV="1">
              <a:off x="13876574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Sales Expansion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C04F964-5311-C188-55D3-2850EAC450C7}"/>
              </a:ext>
            </a:extLst>
          </p:cNvPr>
          <p:cNvGrpSpPr/>
          <p:nvPr/>
        </p:nvGrpSpPr>
        <p:grpSpPr>
          <a:xfrm>
            <a:off x="16050226" y="8295361"/>
            <a:ext cx="2081213" cy="1360487"/>
            <a:chOff x="16050226" y="8295361"/>
            <a:chExt cx="2081213" cy="1360487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B5E666C-5BB9-62DD-F86F-4E1AF2D16A0D}"/>
                </a:ext>
              </a:extLst>
            </p:cNvPr>
            <p:cNvSpPr/>
            <p:nvPr/>
          </p:nvSpPr>
          <p:spPr>
            <a:xfrm flipH="1">
              <a:off x="16050226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2F02C4D6-7D01-A0C5-06A6-0F06D68B5725}"/>
                </a:ext>
              </a:extLst>
            </p:cNvPr>
            <p:cNvGrpSpPr/>
            <p:nvPr/>
          </p:nvGrpSpPr>
          <p:grpSpPr>
            <a:xfrm flipH="1">
              <a:off x="16751070" y="8404900"/>
              <a:ext cx="996470" cy="1141408"/>
              <a:chOff x="9946999" y="5316402"/>
              <a:chExt cx="996470" cy="1141408"/>
            </a:xfrm>
          </p:grpSpPr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837EA10C-6EF1-5D1C-9845-A3DE680392B8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06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195411FC-0874-8822-CA6E-5E179EDAC653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D50217-5072-5C61-A0BE-DEDA3C950FFA}"/>
              </a:ext>
            </a:extLst>
          </p:cNvPr>
          <p:cNvGrpSpPr/>
          <p:nvPr/>
        </p:nvGrpSpPr>
        <p:grpSpPr>
          <a:xfrm>
            <a:off x="19373702" y="8809864"/>
            <a:ext cx="2281602" cy="1036208"/>
            <a:chOff x="19373702" y="8809864"/>
            <a:chExt cx="2281602" cy="1036208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B5DA0CA-28B4-2DE2-B51C-27EDF4C7FE94}"/>
                </a:ext>
              </a:extLst>
            </p:cNvPr>
            <p:cNvSpPr txBox="1"/>
            <p:nvPr/>
          </p:nvSpPr>
          <p:spPr>
            <a:xfrm rot="10800000" flipH="1" flipV="1">
              <a:off x="19643942" y="9292074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Duy trì tăng trưởng dài hạn gắn liền với đổi mới và trách nhiệm xã hội.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4B6D271-23A3-4454-75DB-942F81868A59}"/>
                </a:ext>
              </a:extLst>
            </p:cNvPr>
            <p:cNvSpPr txBox="1"/>
            <p:nvPr/>
          </p:nvSpPr>
          <p:spPr>
            <a:xfrm rot="10800000" flipH="1" flipV="1">
              <a:off x="19373702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Sustainable Growth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43C8DBF-274F-7521-F9DD-DCACAB9608D0}"/>
              </a:ext>
            </a:extLst>
          </p:cNvPr>
          <p:cNvGrpSpPr/>
          <p:nvPr/>
        </p:nvGrpSpPr>
        <p:grpSpPr>
          <a:xfrm>
            <a:off x="21547354" y="8295361"/>
            <a:ext cx="2081213" cy="1360487"/>
            <a:chOff x="21547354" y="8295361"/>
            <a:chExt cx="2081213" cy="1360487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CBF3154-ACF4-67B1-50A4-10B0D230F4C9}"/>
                </a:ext>
              </a:extLst>
            </p:cNvPr>
            <p:cNvSpPr/>
            <p:nvPr/>
          </p:nvSpPr>
          <p:spPr>
            <a:xfrm flipH="1">
              <a:off x="21547354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83000">
                  <a:schemeClr val="tx2">
                    <a:lumMod val="50000"/>
                    <a:lumOff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7A8664E7-7E4A-A714-F644-77BEB4E546DF}"/>
                </a:ext>
              </a:extLst>
            </p:cNvPr>
            <p:cNvGrpSpPr/>
            <p:nvPr/>
          </p:nvGrpSpPr>
          <p:grpSpPr>
            <a:xfrm flipH="1">
              <a:off x="22248198" y="8404900"/>
              <a:ext cx="996470" cy="1141408"/>
              <a:chOff x="9946999" y="5316402"/>
              <a:chExt cx="996470" cy="1141408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41BC6E11-CAE4-7CFB-C629-1CC3EF5FBA13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08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AD748CCB-A4E8-5BE3-3E2B-5086010640AE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279108C-917B-9BC2-5FFA-5EC370E7B6E5}"/>
              </a:ext>
            </a:extLst>
          </p:cNvPr>
          <p:cNvGrpSpPr/>
          <p:nvPr/>
        </p:nvGrpSpPr>
        <p:grpSpPr>
          <a:xfrm>
            <a:off x="8225824" y="6588215"/>
            <a:ext cx="2281602" cy="959264"/>
            <a:chOff x="8225824" y="6588215"/>
            <a:chExt cx="2281602" cy="959264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3F4B043-2135-C530-70D4-D433F07B2E34}"/>
                </a:ext>
              </a:extLst>
            </p:cNvPr>
            <p:cNvSpPr txBox="1"/>
            <p:nvPr/>
          </p:nvSpPr>
          <p:spPr>
            <a:xfrm rot="10800000" flipV="1">
              <a:off x="8225824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Xây dựng chiến lược cạnh tranh và lộ trình triển khai chi tiết.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625DA68-0D50-7014-B6B5-955E1EBAA27C}"/>
                </a:ext>
              </a:extLst>
            </p:cNvPr>
            <p:cNvSpPr txBox="1"/>
            <p:nvPr/>
          </p:nvSpPr>
          <p:spPr>
            <a:xfrm rot="10800000" flipV="1">
              <a:off x="8225824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Strategic Planning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C599EC6C-250C-5641-0D50-EE8564BF2D2B}"/>
              </a:ext>
            </a:extLst>
          </p:cNvPr>
          <p:cNvGrpSpPr/>
          <p:nvPr/>
        </p:nvGrpSpPr>
        <p:grpSpPr>
          <a:xfrm>
            <a:off x="6252561" y="6073712"/>
            <a:ext cx="2081213" cy="1360487"/>
            <a:chOff x="6252561" y="6073712"/>
            <a:chExt cx="2081213" cy="1360487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47B7AE2-FF1B-8D3E-833E-4E982159077F}"/>
                </a:ext>
              </a:extLst>
            </p:cNvPr>
            <p:cNvSpPr/>
            <p:nvPr/>
          </p:nvSpPr>
          <p:spPr>
            <a:xfrm>
              <a:off x="6252561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83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A329B73A-73CE-A888-2FAB-F7DFD6E4A936}"/>
                </a:ext>
              </a:extLst>
            </p:cNvPr>
            <p:cNvGrpSpPr/>
            <p:nvPr/>
          </p:nvGrpSpPr>
          <p:grpSpPr>
            <a:xfrm>
              <a:off x="6636460" y="6183251"/>
              <a:ext cx="996470" cy="1141408"/>
              <a:chOff x="9946999" y="5316402"/>
              <a:chExt cx="996470" cy="1141408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B03D69D8-AF0A-D1A6-B049-CC09565B87B5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03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DBB5EF30-E2AB-17DD-59E0-66B912393A75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47FFD02-59DF-D8CB-B3EF-B5ED6255DE67}"/>
              </a:ext>
            </a:extLst>
          </p:cNvPr>
          <p:cNvGrpSpPr/>
          <p:nvPr/>
        </p:nvGrpSpPr>
        <p:grpSpPr>
          <a:xfrm>
            <a:off x="13722951" y="6588215"/>
            <a:ext cx="2281602" cy="1036208"/>
            <a:chOff x="13722951" y="6588215"/>
            <a:chExt cx="2281602" cy="1036208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15E5340-55D9-6D45-5124-1164AD357202}"/>
                </a:ext>
              </a:extLst>
            </p:cNvPr>
            <p:cNvSpPr txBox="1"/>
            <p:nvPr/>
          </p:nvSpPr>
          <p:spPr>
            <a:xfrm rot="10800000" flipV="1">
              <a:off x="13722951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Triển khai chiến dịch truyền thông, quảng bá và định vị thương hiệu.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62D44622-FF0C-3BCC-058E-336DB037DEBE}"/>
                </a:ext>
              </a:extLst>
            </p:cNvPr>
            <p:cNvSpPr txBox="1"/>
            <p:nvPr/>
          </p:nvSpPr>
          <p:spPr>
            <a:xfrm rot="10800000" flipV="1">
              <a:off x="13722951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Marketing Execution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55DBD42-2BAE-D320-0C3A-A1E8E31BA833}"/>
              </a:ext>
            </a:extLst>
          </p:cNvPr>
          <p:cNvGrpSpPr/>
          <p:nvPr/>
        </p:nvGrpSpPr>
        <p:grpSpPr>
          <a:xfrm>
            <a:off x="11749688" y="6073712"/>
            <a:ext cx="2081213" cy="1360487"/>
            <a:chOff x="11749688" y="6073712"/>
            <a:chExt cx="2081213" cy="1360487"/>
          </a:xfrm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986A550-622E-EE7E-3AB3-22F56C7248BC}"/>
                </a:ext>
              </a:extLst>
            </p:cNvPr>
            <p:cNvSpPr/>
            <p:nvPr/>
          </p:nvSpPr>
          <p:spPr>
            <a:xfrm>
              <a:off x="11749688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3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F1061101-91CB-0E32-47CE-156B5F4948FE}"/>
                </a:ext>
              </a:extLst>
            </p:cNvPr>
            <p:cNvGrpSpPr/>
            <p:nvPr/>
          </p:nvGrpSpPr>
          <p:grpSpPr>
            <a:xfrm>
              <a:off x="12133587" y="6183251"/>
              <a:ext cx="996470" cy="1141408"/>
              <a:chOff x="9946999" y="5316402"/>
              <a:chExt cx="996470" cy="1141408"/>
            </a:xfrm>
          </p:grpSpPr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E9784FC9-C769-5002-EBFF-0B043462B3DE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05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383AF9A0-194C-3B17-810D-49F942F05173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B6328628-62FF-2055-F015-8DC10709DDD2}"/>
              </a:ext>
            </a:extLst>
          </p:cNvPr>
          <p:cNvGrpSpPr/>
          <p:nvPr/>
        </p:nvGrpSpPr>
        <p:grpSpPr>
          <a:xfrm>
            <a:off x="2882320" y="8809864"/>
            <a:ext cx="2281602" cy="959264"/>
            <a:chOff x="2882320" y="8809864"/>
            <a:chExt cx="2281602" cy="959264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2D2263AE-6BBF-B528-3E61-C74FF1EDEB74}"/>
                </a:ext>
              </a:extLst>
            </p:cNvPr>
            <p:cNvSpPr txBox="1"/>
            <p:nvPr/>
          </p:nvSpPr>
          <p:spPr>
            <a:xfrm rot="10800000" flipH="1" flipV="1">
              <a:off x="3152560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Đặt mục tiêu rõ ràng, đo lường được và phù hợp với tầm nhìn.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D54675D8-0C1E-9802-85B5-EE06906924D0}"/>
                </a:ext>
              </a:extLst>
            </p:cNvPr>
            <p:cNvSpPr txBox="1"/>
            <p:nvPr/>
          </p:nvSpPr>
          <p:spPr>
            <a:xfrm rot="10800000" flipH="1" flipV="1">
              <a:off x="2882320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Goal Setting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3506D70E-DC6C-B591-FFEF-F4622D8A3FC4}"/>
              </a:ext>
            </a:extLst>
          </p:cNvPr>
          <p:cNvGrpSpPr/>
          <p:nvPr/>
        </p:nvGrpSpPr>
        <p:grpSpPr>
          <a:xfrm>
            <a:off x="5055972" y="8295361"/>
            <a:ext cx="2081213" cy="1360487"/>
            <a:chOff x="5055972" y="8295361"/>
            <a:chExt cx="2081213" cy="1360487"/>
          </a:xfrm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BB4B635-48D3-DFD1-9495-FF2BC7A104DE}"/>
                </a:ext>
              </a:extLst>
            </p:cNvPr>
            <p:cNvSpPr/>
            <p:nvPr/>
          </p:nvSpPr>
          <p:spPr>
            <a:xfrm flipH="1">
              <a:off x="5055972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68AD982B-42CC-5679-6047-4C591F49E13F}"/>
                </a:ext>
              </a:extLst>
            </p:cNvPr>
            <p:cNvGrpSpPr/>
            <p:nvPr/>
          </p:nvGrpSpPr>
          <p:grpSpPr>
            <a:xfrm flipH="1">
              <a:off x="5756816" y="8404900"/>
              <a:ext cx="996470" cy="1141408"/>
              <a:chOff x="9946999" y="5316402"/>
              <a:chExt cx="996470" cy="1141408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14D7A8DB-56D7-6E92-1EF6-943B590E9595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02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2FF98C21-D838-9BE8-FC7B-3346AD96AE9B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1F6B6051-B706-A0D3-13D9-167688573D6B}"/>
              </a:ext>
            </a:extLst>
          </p:cNvPr>
          <p:cNvGrpSpPr/>
          <p:nvPr/>
        </p:nvGrpSpPr>
        <p:grpSpPr>
          <a:xfrm>
            <a:off x="19220079" y="6588215"/>
            <a:ext cx="2281602" cy="959264"/>
            <a:chOff x="19220079" y="6588215"/>
            <a:chExt cx="2281602" cy="959264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68F11B9-C1A3-BDB4-3194-6542630013F9}"/>
                </a:ext>
              </a:extLst>
            </p:cNvPr>
            <p:cNvSpPr txBox="1"/>
            <p:nvPr/>
          </p:nvSpPr>
          <p:spPr>
            <a:xfrm rot="10800000" flipV="1">
              <a:off x="19220079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Theo dõi, đánh giá kết quả và tối ưu các chỉ số hiệu suất.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6CCF24ED-5AEE-9557-E06B-C33F54CF0D8D}"/>
                </a:ext>
              </a:extLst>
            </p:cNvPr>
            <p:cNvSpPr txBox="1"/>
            <p:nvPr/>
          </p:nvSpPr>
          <p:spPr>
            <a:xfrm rot="10800000" flipV="1">
              <a:off x="19220079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Performance Tracking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1872B95A-5FD6-9CA3-3DDE-127DE2A5E220}"/>
              </a:ext>
            </a:extLst>
          </p:cNvPr>
          <p:cNvGrpSpPr/>
          <p:nvPr/>
        </p:nvGrpSpPr>
        <p:grpSpPr>
          <a:xfrm>
            <a:off x="17246816" y="6073712"/>
            <a:ext cx="2081213" cy="1360487"/>
            <a:chOff x="17246816" y="6073712"/>
            <a:chExt cx="2081213" cy="1360487"/>
          </a:xfrm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82982403-E57B-4FE4-4F20-A723BC19D500}"/>
                </a:ext>
              </a:extLst>
            </p:cNvPr>
            <p:cNvSpPr/>
            <p:nvPr/>
          </p:nvSpPr>
          <p:spPr>
            <a:xfrm>
              <a:off x="17246816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83000">
                  <a:schemeClr val="accent6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5FF5E2F6-F3F8-2C8A-8D0E-717728DF3A5A}"/>
                </a:ext>
              </a:extLst>
            </p:cNvPr>
            <p:cNvGrpSpPr/>
            <p:nvPr/>
          </p:nvGrpSpPr>
          <p:grpSpPr>
            <a:xfrm>
              <a:off x="17630715" y="6183251"/>
              <a:ext cx="996470" cy="1141408"/>
              <a:chOff x="9946999" y="5316402"/>
              <a:chExt cx="996470" cy="1141408"/>
            </a:xfrm>
          </p:grpSpPr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E036AAE3-8972-778B-1428-F4A5B861D325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07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2123B9D8-BCCF-1FBA-9B95-23AE79DA722C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171" name="!!SubTitle">
            <a:extLst>
              <a:ext uri="{FF2B5EF4-FFF2-40B4-BE49-F238E27FC236}">
                <a16:creationId xmlns:a16="http://schemas.microsoft.com/office/drawing/2014/main" id="{9795C9AD-CDCC-39F2-45E0-1B231B8ECC87}"/>
              </a:ext>
            </a:extLst>
          </p:cNvPr>
          <p:cNvSpPr txBox="1"/>
          <p:nvPr/>
        </p:nvSpPr>
        <p:spPr>
          <a:xfrm>
            <a:off x="4084323" y="3733019"/>
            <a:ext cx="162153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Mô hình 8 bước phát triển kinh doanh giúp doanh nghiệp đi từ hoạch định chiến lược đến tăng trưởng bền vững, đảm bảo hiệu quả ở cả ngắn hạn và dài hạn.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E1686BAC-D9FE-EABC-429A-17D34CA08F58}"/>
              </a:ext>
            </a:extLst>
          </p:cNvPr>
          <p:cNvGrpSpPr/>
          <p:nvPr/>
        </p:nvGrpSpPr>
        <p:grpSpPr>
          <a:xfrm>
            <a:off x="2823947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3000">
                <a:schemeClr val="accent1"/>
              </a:gs>
            </a:gsLst>
            <a:lin ang="0" scaled="0"/>
          </a:gradFill>
        </p:grpSpPr>
        <p:sp>
          <p:nvSpPr>
            <p:cNvPr id="173" name="Diamond 172">
              <a:extLst>
                <a:ext uri="{FF2B5EF4-FFF2-40B4-BE49-F238E27FC236}">
                  <a16:creationId xmlns:a16="http://schemas.microsoft.com/office/drawing/2014/main" id="{BFBF2A6E-BC61-084E-D290-285E7D5C2D8E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Diamond 173">
              <a:extLst>
                <a:ext uri="{FF2B5EF4-FFF2-40B4-BE49-F238E27FC236}">
                  <a16:creationId xmlns:a16="http://schemas.microsoft.com/office/drawing/2014/main" id="{0351B415-4B42-B644-3400-9B91DA9824D0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Diamond 174">
              <a:extLst>
                <a:ext uri="{FF2B5EF4-FFF2-40B4-BE49-F238E27FC236}">
                  <a16:creationId xmlns:a16="http://schemas.microsoft.com/office/drawing/2014/main" id="{B0A58063-04F7-E060-3E68-FCE3AF73A528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B8991D0A-13A3-E896-78F9-7B42421B35A2}"/>
              </a:ext>
            </a:extLst>
          </p:cNvPr>
          <p:cNvGrpSpPr/>
          <p:nvPr/>
        </p:nvGrpSpPr>
        <p:grpSpPr>
          <a:xfrm flipH="1">
            <a:off x="10149081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83000">
                <a:schemeClr val="accent3"/>
              </a:gs>
            </a:gsLst>
            <a:lin ang="0" scaled="0"/>
          </a:gradFill>
        </p:grpSpPr>
        <p:sp>
          <p:nvSpPr>
            <p:cNvPr id="177" name="Diamond 176">
              <a:extLst>
                <a:ext uri="{FF2B5EF4-FFF2-40B4-BE49-F238E27FC236}">
                  <a16:creationId xmlns:a16="http://schemas.microsoft.com/office/drawing/2014/main" id="{1CEA1CF3-5FB0-1F3F-E3C1-ADAFEB165D44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Diamond 177">
              <a:extLst>
                <a:ext uri="{FF2B5EF4-FFF2-40B4-BE49-F238E27FC236}">
                  <a16:creationId xmlns:a16="http://schemas.microsoft.com/office/drawing/2014/main" id="{EF62022A-5778-1455-1916-5B1E35ACAAA1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Diamond 178">
              <a:extLst>
                <a:ext uri="{FF2B5EF4-FFF2-40B4-BE49-F238E27FC236}">
                  <a16:creationId xmlns:a16="http://schemas.microsoft.com/office/drawing/2014/main" id="{F1D1A914-CF60-9CFB-8497-9D5569D421BF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16DD216-B674-6580-58DA-34D3A8444C1B}"/>
              </a:ext>
            </a:extLst>
          </p:cNvPr>
          <p:cNvGrpSpPr/>
          <p:nvPr/>
        </p:nvGrpSpPr>
        <p:grpSpPr>
          <a:xfrm flipH="1">
            <a:off x="15646208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83000">
                <a:schemeClr val="accent5"/>
              </a:gs>
            </a:gsLst>
            <a:lin ang="0" scaled="0"/>
          </a:gradFill>
        </p:grpSpPr>
        <p:sp>
          <p:nvSpPr>
            <p:cNvPr id="181" name="Diamond 180">
              <a:extLst>
                <a:ext uri="{FF2B5EF4-FFF2-40B4-BE49-F238E27FC236}">
                  <a16:creationId xmlns:a16="http://schemas.microsoft.com/office/drawing/2014/main" id="{3B5566A9-61DB-4939-F890-981B72F85D2E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Diamond 181">
              <a:extLst>
                <a:ext uri="{FF2B5EF4-FFF2-40B4-BE49-F238E27FC236}">
                  <a16:creationId xmlns:a16="http://schemas.microsoft.com/office/drawing/2014/main" id="{6494FE75-64EE-D1A8-5A62-147281E33293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Diamond 182">
              <a:extLst>
                <a:ext uri="{FF2B5EF4-FFF2-40B4-BE49-F238E27FC236}">
                  <a16:creationId xmlns:a16="http://schemas.microsoft.com/office/drawing/2014/main" id="{D02E92BE-DE00-B180-86C3-87BFCCEE8464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8CBA5CA4-E58B-9563-0EB6-BED542753A22}"/>
              </a:ext>
            </a:extLst>
          </p:cNvPr>
          <p:cNvGrpSpPr/>
          <p:nvPr/>
        </p:nvGrpSpPr>
        <p:grpSpPr>
          <a:xfrm flipH="1">
            <a:off x="21143336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tx2">
                  <a:lumMod val="10000"/>
                  <a:lumOff val="90000"/>
                </a:schemeClr>
              </a:gs>
              <a:gs pos="83000">
                <a:schemeClr val="tx2">
                  <a:lumMod val="50000"/>
                  <a:lumOff val="50000"/>
                </a:schemeClr>
              </a:gs>
            </a:gsLst>
            <a:lin ang="0" scaled="0"/>
          </a:gradFill>
        </p:grpSpPr>
        <p:sp>
          <p:nvSpPr>
            <p:cNvPr id="185" name="Diamond 184">
              <a:extLst>
                <a:ext uri="{FF2B5EF4-FFF2-40B4-BE49-F238E27FC236}">
                  <a16:creationId xmlns:a16="http://schemas.microsoft.com/office/drawing/2014/main" id="{2325BCFB-9F71-849B-A4B3-E75383ADEB3D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Diamond 185">
              <a:extLst>
                <a:ext uri="{FF2B5EF4-FFF2-40B4-BE49-F238E27FC236}">
                  <a16:creationId xmlns:a16="http://schemas.microsoft.com/office/drawing/2014/main" id="{D2D58EFA-3578-273A-6A83-F40CE9D63347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Diamond 186">
              <a:extLst>
                <a:ext uri="{FF2B5EF4-FFF2-40B4-BE49-F238E27FC236}">
                  <a16:creationId xmlns:a16="http://schemas.microsoft.com/office/drawing/2014/main" id="{86946F2D-CD7D-A246-DB86-60029917F9F0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6F9A54D8-638A-876D-4D27-8268523F6A22}"/>
              </a:ext>
            </a:extLst>
          </p:cNvPr>
          <p:cNvGrpSpPr/>
          <p:nvPr/>
        </p:nvGrpSpPr>
        <p:grpSpPr>
          <a:xfrm>
            <a:off x="8321074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89" name="Diamond 188">
              <a:extLst>
                <a:ext uri="{FF2B5EF4-FFF2-40B4-BE49-F238E27FC236}">
                  <a16:creationId xmlns:a16="http://schemas.microsoft.com/office/drawing/2014/main" id="{F05CB764-F1E5-AECB-0B41-7596C277CB6B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Diamond 189">
              <a:extLst>
                <a:ext uri="{FF2B5EF4-FFF2-40B4-BE49-F238E27FC236}">
                  <a16:creationId xmlns:a16="http://schemas.microsoft.com/office/drawing/2014/main" id="{32936009-3F4B-E18A-0CC8-9573DD0C6807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Diamond 190">
              <a:extLst>
                <a:ext uri="{FF2B5EF4-FFF2-40B4-BE49-F238E27FC236}">
                  <a16:creationId xmlns:a16="http://schemas.microsoft.com/office/drawing/2014/main" id="{B3E87760-66D7-41DC-18D7-4B1722AD6E7F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DB34926-7520-6D8B-59EE-E9DCDA9EFD1D}"/>
              </a:ext>
            </a:extLst>
          </p:cNvPr>
          <p:cNvGrpSpPr/>
          <p:nvPr/>
        </p:nvGrpSpPr>
        <p:grpSpPr>
          <a:xfrm>
            <a:off x="13818201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83000">
                <a:schemeClr val="accent4"/>
              </a:gs>
            </a:gsLst>
            <a:lin ang="0" scaled="0"/>
          </a:gradFill>
        </p:grpSpPr>
        <p:sp>
          <p:nvSpPr>
            <p:cNvPr id="193" name="Diamond 192">
              <a:extLst>
                <a:ext uri="{FF2B5EF4-FFF2-40B4-BE49-F238E27FC236}">
                  <a16:creationId xmlns:a16="http://schemas.microsoft.com/office/drawing/2014/main" id="{35A84705-A4DD-BC9A-AA91-2BA46FA68190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Diamond 193">
              <a:extLst>
                <a:ext uri="{FF2B5EF4-FFF2-40B4-BE49-F238E27FC236}">
                  <a16:creationId xmlns:a16="http://schemas.microsoft.com/office/drawing/2014/main" id="{4FD584F3-084A-5DBB-5A1F-053E22E45C02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Diamond 194">
              <a:extLst>
                <a:ext uri="{FF2B5EF4-FFF2-40B4-BE49-F238E27FC236}">
                  <a16:creationId xmlns:a16="http://schemas.microsoft.com/office/drawing/2014/main" id="{5B39AD82-78FE-AF6B-7C0B-9247711D5BF2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2982CDBC-9821-C955-4D63-3C5B7086B230}"/>
              </a:ext>
            </a:extLst>
          </p:cNvPr>
          <p:cNvGrpSpPr/>
          <p:nvPr/>
        </p:nvGrpSpPr>
        <p:grpSpPr>
          <a:xfrm flipH="1">
            <a:off x="4651954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97" name="Diamond 196">
              <a:extLst>
                <a:ext uri="{FF2B5EF4-FFF2-40B4-BE49-F238E27FC236}">
                  <a16:creationId xmlns:a16="http://schemas.microsoft.com/office/drawing/2014/main" id="{D7C960C2-8F05-BFAC-AB5C-68FD81BAD88F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Diamond 197">
              <a:extLst>
                <a:ext uri="{FF2B5EF4-FFF2-40B4-BE49-F238E27FC236}">
                  <a16:creationId xmlns:a16="http://schemas.microsoft.com/office/drawing/2014/main" id="{CA0E66F0-6E24-F04F-6FA6-C5F981FB1AE6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Diamond 198">
              <a:extLst>
                <a:ext uri="{FF2B5EF4-FFF2-40B4-BE49-F238E27FC236}">
                  <a16:creationId xmlns:a16="http://schemas.microsoft.com/office/drawing/2014/main" id="{B4913039-59C0-6BF5-304E-09AFC58B70F3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EC4713A5-8AB7-5C5B-9D49-38F2C4B2EC96}"/>
              </a:ext>
            </a:extLst>
          </p:cNvPr>
          <p:cNvGrpSpPr/>
          <p:nvPr/>
        </p:nvGrpSpPr>
        <p:grpSpPr>
          <a:xfrm>
            <a:off x="19315329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83000">
                <a:schemeClr val="accent6"/>
              </a:gs>
            </a:gsLst>
            <a:lin ang="0" scaled="0"/>
          </a:gradFill>
        </p:grpSpPr>
        <p:sp>
          <p:nvSpPr>
            <p:cNvPr id="201" name="Diamond 200">
              <a:extLst>
                <a:ext uri="{FF2B5EF4-FFF2-40B4-BE49-F238E27FC236}">
                  <a16:creationId xmlns:a16="http://schemas.microsoft.com/office/drawing/2014/main" id="{D9DD409D-120A-1B69-583A-6496F4102EA6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Diamond 201">
              <a:extLst>
                <a:ext uri="{FF2B5EF4-FFF2-40B4-BE49-F238E27FC236}">
                  <a16:creationId xmlns:a16="http://schemas.microsoft.com/office/drawing/2014/main" id="{8AD80E6D-64D6-4C07-3A3A-CF2C24F12D6F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Diamond 202">
              <a:extLst>
                <a:ext uri="{FF2B5EF4-FFF2-40B4-BE49-F238E27FC236}">
                  <a16:creationId xmlns:a16="http://schemas.microsoft.com/office/drawing/2014/main" id="{C5968363-A031-860D-5252-20C351EF938E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 animBg="1"/>
          <p:bldP spid="15" grpId="0" animBg="1"/>
          <p:bldP spid="21" grpId="0" animBg="1"/>
          <p:bldP spid="32" grpId="0" animBg="1"/>
          <p:bldP spid="38" grpId="0" animBg="1"/>
          <p:bldP spid="44" grpId="0" animBg="1"/>
          <p:bldP spid="51" grpId="0"/>
          <p:bldP spid="52" grpId="0"/>
          <p:bldP spid="1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 animBg="1"/>
          <p:bldP spid="15" grpId="0" animBg="1"/>
          <p:bldP spid="21" grpId="0" animBg="1"/>
          <p:bldP spid="32" grpId="0" animBg="1"/>
          <p:bldP spid="38" grpId="0" animBg="1"/>
          <p:bldP spid="44" grpId="0" animBg="1"/>
          <p:bldP spid="51" grpId="0"/>
          <p:bldP spid="52" grpId="0"/>
          <p:bldP spid="17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86101FC9-2B3E-E7F8-F182-89B29855AA87}"/>
              </a:ext>
            </a:extLst>
          </p:cNvPr>
          <p:cNvSpPr/>
          <p:nvPr/>
        </p:nvSpPr>
        <p:spPr>
          <a:xfrm>
            <a:off x="19194679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FD021D52-5EE8-E1FA-E48E-B5AD0C170375}"/>
              </a:ext>
            </a:extLst>
          </p:cNvPr>
          <p:cNvSpPr/>
          <p:nvPr/>
        </p:nvSpPr>
        <p:spPr>
          <a:xfrm flipH="1">
            <a:off x="21218742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291974C-5001-5278-BB40-421F0A52D362}"/>
              </a:ext>
            </a:extLst>
          </p:cNvPr>
          <p:cNvGrpSpPr/>
          <p:nvPr/>
        </p:nvGrpSpPr>
        <p:grpSpPr>
          <a:xfrm>
            <a:off x="18808916" y="8509673"/>
            <a:ext cx="4597401" cy="1574800"/>
            <a:chOff x="18808916" y="8509673"/>
            <a:chExt cx="4597401" cy="157480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81D0CE0-7239-A9C3-367F-A705AEA59609}"/>
                </a:ext>
              </a:extLst>
            </p:cNvPr>
            <p:cNvSpPr/>
            <p:nvPr/>
          </p:nvSpPr>
          <p:spPr>
            <a:xfrm flipH="1">
              <a:off x="18808917" y="8509673"/>
              <a:ext cx="4597400" cy="1574800"/>
            </a:xfrm>
            <a:custGeom>
              <a:avLst/>
              <a:gdLst>
                <a:gd name="connsiteX0" fmla="*/ 154519 w 4597400"/>
                <a:gd name="connsiteY0" fmla="*/ 0 h 1574800"/>
                <a:gd name="connsiteX1" fmla="*/ 3475313 w 4597400"/>
                <a:gd name="connsiteY1" fmla="*/ 0 h 1574800"/>
                <a:gd name="connsiteX2" fmla="*/ 4597400 w 4597400"/>
                <a:gd name="connsiteY2" fmla="*/ 1122087 h 1574800"/>
                <a:gd name="connsiteX3" fmla="*/ 4597400 w 4597400"/>
                <a:gd name="connsiteY3" fmla="*/ 1420281 h 1574800"/>
                <a:gd name="connsiteX4" fmla="*/ 4442881 w 4597400"/>
                <a:gd name="connsiteY4" fmla="*/ 1574800 h 1574800"/>
                <a:gd name="connsiteX5" fmla="*/ 154519 w 4597400"/>
                <a:gd name="connsiteY5" fmla="*/ 1574800 h 1574800"/>
                <a:gd name="connsiteX6" fmla="*/ 0 w 4597400"/>
                <a:gd name="connsiteY6" fmla="*/ 1420281 h 1574800"/>
                <a:gd name="connsiteX7" fmla="*/ 0 w 4597400"/>
                <a:gd name="connsiteY7" fmla="*/ 154519 h 1574800"/>
                <a:gd name="connsiteX8" fmla="*/ 154519 w 4597400"/>
                <a:gd name="connsiteY8" fmla="*/ 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7400" h="1574800">
                  <a:moveTo>
                    <a:pt x="154519" y="0"/>
                  </a:moveTo>
                  <a:lnTo>
                    <a:pt x="3475313" y="0"/>
                  </a:lnTo>
                  <a:lnTo>
                    <a:pt x="4597400" y="1122087"/>
                  </a:lnTo>
                  <a:lnTo>
                    <a:pt x="4597400" y="1420281"/>
                  </a:lnTo>
                  <a:cubicBezTo>
                    <a:pt x="4597400" y="1505619"/>
                    <a:pt x="4528219" y="1574800"/>
                    <a:pt x="4442881" y="1574800"/>
                  </a:cubicBezTo>
                  <a:lnTo>
                    <a:pt x="154519" y="1574800"/>
                  </a:lnTo>
                  <a:cubicBezTo>
                    <a:pt x="69181" y="1574800"/>
                    <a:pt x="0" y="1505619"/>
                    <a:pt x="0" y="1420281"/>
                  </a:cubicBezTo>
                  <a:lnTo>
                    <a:pt x="0" y="154519"/>
                  </a:lnTo>
                  <a:cubicBezTo>
                    <a:pt x="0" y="69181"/>
                    <a:pt x="69181" y="0"/>
                    <a:pt x="15451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317500" dist="190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54509A7-8A4F-1667-B443-019A2BF7311B}"/>
                </a:ext>
              </a:extLst>
            </p:cNvPr>
            <p:cNvGrpSpPr/>
            <p:nvPr/>
          </p:nvGrpSpPr>
          <p:grpSpPr>
            <a:xfrm>
              <a:off x="18808916" y="8509673"/>
              <a:ext cx="4597401" cy="1574800"/>
              <a:chOff x="18808916" y="8509673"/>
              <a:chExt cx="4597401" cy="1574800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5893CFA4-5AB7-37B7-AE7E-3157FE955B1B}"/>
                  </a:ext>
                </a:extLst>
              </p:cNvPr>
              <p:cNvSpPr/>
              <p:nvPr/>
            </p:nvSpPr>
            <p:spPr>
              <a:xfrm flipH="1">
                <a:off x="18808917" y="8509673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F2E1FD56-90B0-3331-D059-18E912EAB2C6}"/>
                  </a:ext>
                </a:extLst>
              </p:cNvPr>
              <p:cNvSpPr/>
              <p:nvPr/>
            </p:nvSpPr>
            <p:spPr>
              <a:xfrm flipH="1">
                <a:off x="18808916" y="8509673"/>
                <a:ext cx="1122087" cy="1122087"/>
              </a:xfrm>
              <a:custGeom>
                <a:avLst/>
                <a:gdLst>
                  <a:gd name="connsiteX0" fmla="*/ 0 w 1122087"/>
                  <a:gd name="connsiteY0" fmla="*/ 0 h 1122087"/>
                  <a:gd name="connsiteX1" fmla="*/ 110462 w 1122087"/>
                  <a:gd name="connsiteY1" fmla="*/ 0 h 1122087"/>
                  <a:gd name="connsiteX2" fmla="*/ 1122087 w 1122087"/>
                  <a:gd name="connsiteY2" fmla="*/ 1011625 h 1122087"/>
                  <a:gd name="connsiteX3" fmla="*/ 1122087 w 1122087"/>
                  <a:gd name="connsiteY3" fmla="*/ 1122087 h 112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2087" h="1122087">
                    <a:moveTo>
                      <a:pt x="0" y="0"/>
                    </a:moveTo>
                    <a:lnTo>
                      <a:pt x="110462" y="0"/>
                    </a:lnTo>
                    <a:lnTo>
                      <a:pt x="1122087" y="1011625"/>
                    </a:lnTo>
                    <a:lnTo>
                      <a:pt x="1122087" y="11220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AC553AEA-DD23-A7AE-3D65-ACBF4E68DA6E}"/>
              </a:ext>
            </a:extLst>
          </p:cNvPr>
          <p:cNvSpPr/>
          <p:nvPr/>
        </p:nvSpPr>
        <p:spPr>
          <a:xfrm flipH="1">
            <a:off x="15721614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26BE5E8-8453-2618-8800-4BF0C89C4E76}"/>
              </a:ext>
            </a:extLst>
          </p:cNvPr>
          <p:cNvGrpSpPr/>
          <p:nvPr/>
        </p:nvGrpSpPr>
        <p:grpSpPr>
          <a:xfrm>
            <a:off x="13311788" y="8509673"/>
            <a:ext cx="4597401" cy="1574800"/>
            <a:chOff x="13311788" y="8509673"/>
            <a:chExt cx="4597401" cy="15748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2C28A5E-408A-99E6-A3BB-A40592BED4FE}"/>
                </a:ext>
              </a:extLst>
            </p:cNvPr>
            <p:cNvGrpSpPr/>
            <p:nvPr/>
          </p:nvGrpSpPr>
          <p:grpSpPr>
            <a:xfrm>
              <a:off x="13311789" y="8509673"/>
              <a:ext cx="4597400" cy="1574800"/>
              <a:chOff x="13311789" y="7631849"/>
              <a:chExt cx="4597400" cy="1574800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9C217BA8-5A99-F123-3EF1-D0A7FE75065B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DFE07914-61B9-11CD-6B45-E99F9D49D8EF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1756332-F0D3-BEEF-EA6C-A26A19BFD310}"/>
                </a:ext>
              </a:extLst>
            </p:cNvPr>
            <p:cNvSpPr/>
            <p:nvPr/>
          </p:nvSpPr>
          <p:spPr>
            <a:xfrm flipH="1">
              <a:off x="13311788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B114488F-345B-82B4-5ED9-AF68288141A5}"/>
              </a:ext>
            </a:extLst>
          </p:cNvPr>
          <p:cNvSpPr/>
          <p:nvPr/>
        </p:nvSpPr>
        <p:spPr>
          <a:xfrm flipH="1">
            <a:off x="10224487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36CF5F1-B42F-F3BB-ABD7-AF3966C60EF1}"/>
              </a:ext>
            </a:extLst>
          </p:cNvPr>
          <p:cNvGrpSpPr/>
          <p:nvPr/>
        </p:nvGrpSpPr>
        <p:grpSpPr>
          <a:xfrm>
            <a:off x="7814661" y="8509673"/>
            <a:ext cx="4597401" cy="1574800"/>
            <a:chOff x="7814661" y="8509673"/>
            <a:chExt cx="4597401" cy="157480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1F20ACA-0110-29E1-6188-8AEEA16D2D30}"/>
                </a:ext>
              </a:extLst>
            </p:cNvPr>
            <p:cNvGrpSpPr/>
            <p:nvPr/>
          </p:nvGrpSpPr>
          <p:grpSpPr>
            <a:xfrm>
              <a:off x="7814662" y="8509673"/>
              <a:ext cx="4597400" cy="1574800"/>
              <a:chOff x="7814662" y="7631849"/>
              <a:chExt cx="4597400" cy="1574800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393513-C701-C10B-274B-780DFEBF9510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7471F68-01AB-339A-4480-6F56167D44A1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6BD3C0C-B805-7E16-EA9E-2E7B89A8A6AB}"/>
                </a:ext>
              </a:extLst>
            </p:cNvPr>
            <p:cNvSpPr/>
            <p:nvPr/>
          </p:nvSpPr>
          <p:spPr>
            <a:xfrm flipH="1">
              <a:off x="7814661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254DDB60-34C5-5E4F-AAB6-3ACC0D3D72A1}"/>
              </a:ext>
            </a:extLst>
          </p:cNvPr>
          <p:cNvSpPr/>
          <p:nvPr/>
        </p:nvSpPr>
        <p:spPr>
          <a:xfrm flipH="1">
            <a:off x="4727360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E92D90D-FBE5-4C99-2253-7D911B06FF31}"/>
              </a:ext>
            </a:extLst>
          </p:cNvPr>
          <p:cNvGrpSpPr/>
          <p:nvPr/>
        </p:nvGrpSpPr>
        <p:grpSpPr>
          <a:xfrm>
            <a:off x="2317534" y="8509673"/>
            <a:ext cx="4597401" cy="1574800"/>
            <a:chOff x="2317534" y="8509673"/>
            <a:chExt cx="4597401" cy="157480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70D8173-4542-0E97-4134-DFCDC80D3379}"/>
                </a:ext>
              </a:extLst>
            </p:cNvPr>
            <p:cNvGrpSpPr/>
            <p:nvPr/>
          </p:nvGrpSpPr>
          <p:grpSpPr>
            <a:xfrm>
              <a:off x="2317535" y="8509673"/>
              <a:ext cx="4597400" cy="1574800"/>
              <a:chOff x="2317535" y="7631849"/>
              <a:chExt cx="4597400" cy="1574800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648DE3A1-1AAE-1C1B-40BB-C66916B380A2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A6CAFE34-6A43-82CA-A998-033D5A567141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D20191B-780C-7736-7A32-EFA2058CDB70}"/>
                </a:ext>
              </a:extLst>
            </p:cNvPr>
            <p:cNvSpPr/>
            <p:nvPr/>
          </p:nvSpPr>
          <p:spPr>
            <a:xfrm flipH="1">
              <a:off x="2317534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9A9F90-7D18-816C-8C46-3AD06F7E1FCE}"/>
              </a:ext>
            </a:extLst>
          </p:cNvPr>
          <p:cNvGrpSpPr/>
          <p:nvPr/>
        </p:nvGrpSpPr>
        <p:grpSpPr>
          <a:xfrm>
            <a:off x="17469066" y="6288024"/>
            <a:ext cx="4597401" cy="1574800"/>
            <a:chOff x="17469066" y="6288024"/>
            <a:chExt cx="4597401" cy="157480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D2687DB-A922-2216-2FCD-C5E718473A17}"/>
                </a:ext>
              </a:extLst>
            </p:cNvPr>
            <p:cNvGrpSpPr/>
            <p:nvPr/>
          </p:nvGrpSpPr>
          <p:grpSpPr>
            <a:xfrm>
              <a:off x="17469066" y="6288024"/>
              <a:ext cx="4597400" cy="1574800"/>
              <a:chOff x="17469066" y="5410200"/>
              <a:chExt cx="4597400" cy="1574800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83285E99-9A46-3AED-B035-FB6C2F31B437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2416C546-4814-F970-77F3-56887D56F8AE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9BF60E-4F80-FF52-E392-F55A97FFD77A}"/>
                </a:ext>
              </a:extLst>
            </p:cNvPr>
            <p:cNvSpPr/>
            <p:nvPr/>
          </p:nvSpPr>
          <p:spPr>
            <a:xfrm>
              <a:off x="20944380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1583A3C1-BEC0-2E07-98FD-513F946E83CD}"/>
              </a:ext>
            </a:extLst>
          </p:cNvPr>
          <p:cNvSpPr/>
          <p:nvPr/>
        </p:nvSpPr>
        <p:spPr>
          <a:xfrm>
            <a:off x="13697551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DA8C1E3-20F4-B137-D2D9-015C92A05D22}"/>
              </a:ext>
            </a:extLst>
          </p:cNvPr>
          <p:cNvGrpSpPr/>
          <p:nvPr/>
        </p:nvGrpSpPr>
        <p:grpSpPr>
          <a:xfrm>
            <a:off x="11971938" y="6288024"/>
            <a:ext cx="4597401" cy="1574800"/>
            <a:chOff x="11971938" y="6288024"/>
            <a:chExt cx="4597401" cy="157480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ADF677D-D645-7598-0F55-4CA4919995E8}"/>
                </a:ext>
              </a:extLst>
            </p:cNvPr>
            <p:cNvGrpSpPr/>
            <p:nvPr/>
          </p:nvGrpSpPr>
          <p:grpSpPr>
            <a:xfrm>
              <a:off x="11971938" y="6288024"/>
              <a:ext cx="4597400" cy="1574800"/>
              <a:chOff x="11971938" y="5410200"/>
              <a:chExt cx="4597400" cy="1574800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620BA54E-D7A9-AECA-9118-646C35DDE81E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B3AE63A2-4CA1-7AC2-C986-3592B43E7559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9B2FF18-6CF2-05AA-D7EA-1C4CDADD9A9A}"/>
                </a:ext>
              </a:extLst>
            </p:cNvPr>
            <p:cNvSpPr/>
            <p:nvPr/>
          </p:nvSpPr>
          <p:spPr>
            <a:xfrm>
              <a:off x="15447252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BD79B19C-D8C6-45A5-8DA7-C126E83CBC89}"/>
              </a:ext>
            </a:extLst>
          </p:cNvPr>
          <p:cNvSpPr/>
          <p:nvPr/>
        </p:nvSpPr>
        <p:spPr>
          <a:xfrm>
            <a:off x="8200424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3A772FF-E51F-1AB9-2105-11BC2AA2BA92}"/>
              </a:ext>
            </a:extLst>
          </p:cNvPr>
          <p:cNvGrpSpPr/>
          <p:nvPr/>
        </p:nvGrpSpPr>
        <p:grpSpPr>
          <a:xfrm>
            <a:off x="6474811" y="6288024"/>
            <a:ext cx="4597401" cy="1574800"/>
            <a:chOff x="6474811" y="6288024"/>
            <a:chExt cx="4597401" cy="157480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6DD0300-2727-4D15-EE48-B804E05E2972}"/>
                </a:ext>
              </a:extLst>
            </p:cNvPr>
            <p:cNvGrpSpPr/>
            <p:nvPr/>
          </p:nvGrpSpPr>
          <p:grpSpPr>
            <a:xfrm>
              <a:off x="6474811" y="6288024"/>
              <a:ext cx="4597400" cy="1574800"/>
              <a:chOff x="6474811" y="5410200"/>
              <a:chExt cx="4597400" cy="1574800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8D1BFEEA-9855-6503-F068-8CD830CBB767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8D106E4B-34E4-8E05-CD9E-3CF1F4A5CC9E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5BE28D-0D51-DA66-BCCD-D4B41000E8E5}"/>
                </a:ext>
              </a:extLst>
            </p:cNvPr>
            <p:cNvSpPr/>
            <p:nvPr/>
          </p:nvSpPr>
          <p:spPr>
            <a:xfrm>
              <a:off x="9950125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8" name="Isosceles Triangle 97">
            <a:extLst>
              <a:ext uri="{FF2B5EF4-FFF2-40B4-BE49-F238E27FC236}">
                <a16:creationId xmlns:a16="http://schemas.microsoft.com/office/drawing/2014/main" id="{82BC3818-FBDA-3169-9EB4-9ED50719D975}"/>
              </a:ext>
            </a:extLst>
          </p:cNvPr>
          <p:cNvSpPr/>
          <p:nvPr/>
        </p:nvSpPr>
        <p:spPr>
          <a:xfrm>
            <a:off x="2703297" y="6073712"/>
            <a:ext cx="461962" cy="257175"/>
          </a:xfrm>
          <a:prstGeom prst="triangle">
            <a:avLst>
              <a:gd name="adj" fmla="val 30673"/>
            </a:avLst>
          </a:prstGeom>
          <a:solidFill>
            <a:srgbClr val="3D0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2493FC2A-36FC-EDD6-4C4D-37894FE4165C}"/>
              </a:ext>
            </a:extLst>
          </p:cNvPr>
          <p:cNvGrpSpPr/>
          <p:nvPr/>
        </p:nvGrpSpPr>
        <p:grpSpPr>
          <a:xfrm>
            <a:off x="977684" y="6288024"/>
            <a:ext cx="4597401" cy="1574800"/>
            <a:chOff x="977684" y="6288024"/>
            <a:chExt cx="4597401" cy="1574800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99C57999-4323-E1D9-72CE-64BB65CBA19D}"/>
                </a:ext>
              </a:extLst>
            </p:cNvPr>
            <p:cNvGrpSpPr/>
            <p:nvPr/>
          </p:nvGrpSpPr>
          <p:grpSpPr>
            <a:xfrm>
              <a:off x="977684" y="6288024"/>
              <a:ext cx="4597400" cy="1574800"/>
              <a:chOff x="977684" y="5410200"/>
              <a:chExt cx="4597400" cy="1574800"/>
            </a:xfrm>
          </p:grpSpPr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CA71AD48-50D3-A13B-4B04-D0002FE08F8B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E5F6B60F-2DF0-8F0A-6B42-D77EEBEA18A3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656B55E7-42A7-E7CB-E7FE-C8E78E2FA08B}"/>
                </a:ext>
              </a:extLst>
            </p:cNvPr>
            <p:cNvSpPr/>
            <p:nvPr/>
          </p:nvSpPr>
          <p:spPr>
            <a:xfrm>
              <a:off x="4452998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4" name="!!SlideOcean">
            <a:extLst>
              <a:ext uri="{FF2B5EF4-FFF2-40B4-BE49-F238E27FC236}">
                <a16:creationId xmlns:a16="http://schemas.microsoft.com/office/drawing/2014/main" id="{C61C0823-D99E-23ED-522C-1546F77F2A9C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5" name="!!SubTitle">
            <a:extLst>
              <a:ext uri="{FF2B5EF4-FFF2-40B4-BE49-F238E27FC236}">
                <a16:creationId xmlns:a16="http://schemas.microsoft.com/office/drawing/2014/main" id="{87E7278D-9EEA-22FE-4224-A6C527967DC3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6" name="!!MainTitle1">
            <a:extLst>
              <a:ext uri="{FF2B5EF4-FFF2-40B4-BE49-F238E27FC236}">
                <a16:creationId xmlns:a16="http://schemas.microsoft.com/office/drawing/2014/main" id="{271A07C7-692D-FBA3-9D84-FECDF9549FC9}"/>
              </a:ext>
            </a:extLst>
          </p:cNvPr>
          <p:cNvSpPr txBox="1"/>
          <p:nvPr/>
        </p:nvSpPr>
        <p:spPr>
          <a:xfrm>
            <a:off x="4536723" y="1090280"/>
            <a:ext cx="1531060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Steps to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 </a:t>
            </a:r>
            <a:r>
              <a:rPr lang="en-US" sz="8800" noProof="0" dirty="0"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AA66AA6-488E-0938-A472-3CA8596A6563}"/>
              </a:ext>
            </a:extLst>
          </p:cNvPr>
          <p:cNvGrpSpPr/>
          <p:nvPr/>
        </p:nvGrpSpPr>
        <p:grpSpPr>
          <a:xfrm>
            <a:off x="2728697" y="6588215"/>
            <a:ext cx="2281602" cy="1036208"/>
            <a:chOff x="2728697" y="6588215"/>
            <a:chExt cx="2281602" cy="1036208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C4EA6FA-958D-A047-F35A-BB69DE32D817}"/>
                </a:ext>
              </a:extLst>
            </p:cNvPr>
            <p:cNvSpPr txBox="1"/>
            <p:nvPr/>
          </p:nvSpPr>
          <p:spPr>
            <a:xfrm rot="10800000" flipV="1">
              <a:off x="2728697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Phân tích thị trường, xác định nhu cầu và xu hướng của khách hàng.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D28E6CB-096A-7F66-B10F-EC382871F2B2}"/>
                </a:ext>
              </a:extLst>
            </p:cNvPr>
            <p:cNvSpPr txBox="1"/>
            <p:nvPr/>
          </p:nvSpPr>
          <p:spPr>
            <a:xfrm rot="10800000" flipV="1">
              <a:off x="2728697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 Research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B01BE080-2C6A-86DD-97C7-D643C233DFAB}"/>
              </a:ext>
            </a:extLst>
          </p:cNvPr>
          <p:cNvGrpSpPr/>
          <p:nvPr/>
        </p:nvGrpSpPr>
        <p:grpSpPr>
          <a:xfrm>
            <a:off x="755434" y="6073712"/>
            <a:ext cx="2081213" cy="1360487"/>
            <a:chOff x="755434" y="6073712"/>
            <a:chExt cx="2081213" cy="1360487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99481F0-FB66-B6D0-EF95-7E94F07113D4}"/>
                </a:ext>
              </a:extLst>
            </p:cNvPr>
            <p:cNvSpPr/>
            <p:nvPr/>
          </p:nvSpPr>
          <p:spPr>
            <a:xfrm>
              <a:off x="755434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3000">
                  <a:schemeClr val="accent1">
                    <a:lumMod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04F0E6DC-D299-1DFA-E32D-B91DFBEC49F1}"/>
                </a:ext>
              </a:extLst>
            </p:cNvPr>
            <p:cNvGrpSpPr/>
            <p:nvPr/>
          </p:nvGrpSpPr>
          <p:grpSpPr>
            <a:xfrm>
              <a:off x="1139333" y="6183251"/>
              <a:ext cx="996470" cy="1141408"/>
              <a:chOff x="9946999" y="5316402"/>
              <a:chExt cx="996470" cy="1141408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6468B37B-6943-1E5C-04DF-DB9A453AB077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01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B316B3A0-5668-4140-03D7-66BE381CFDBF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59BDFE79-9FB9-6F99-8FAC-A84C573756CD}"/>
              </a:ext>
            </a:extLst>
          </p:cNvPr>
          <p:cNvGrpSpPr/>
          <p:nvPr/>
        </p:nvGrpSpPr>
        <p:grpSpPr>
          <a:xfrm>
            <a:off x="8379447" y="8809864"/>
            <a:ext cx="2281602" cy="959264"/>
            <a:chOff x="8379447" y="8809864"/>
            <a:chExt cx="2281602" cy="959264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775FDF93-8D8D-1E1F-20EC-6706008C627F}"/>
                </a:ext>
              </a:extLst>
            </p:cNvPr>
            <p:cNvSpPr txBox="1"/>
            <p:nvPr/>
          </p:nvSpPr>
          <p:spPr>
            <a:xfrm rot="10800000" flipH="1" flipV="1">
              <a:off x="8649687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Phát triển sản phẩm hoặc dịch vụ đáp ứng nhu cầu thực tế.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48802E7-A067-057B-75FE-203C466FCB6A}"/>
                </a:ext>
              </a:extLst>
            </p:cNvPr>
            <p:cNvSpPr txBox="1"/>
            <p:nvPr/>
          </p:nvSpPr>
          <p:spPr>
            <a:xfrm rot="10800000" flipH="1" flipV="1">
              <a:off x="8379447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Product Development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E033B464-45B4-8F11-726D-BA56B88F95C8}"/>
              </a:ext>
            </a:extLst>
          </p:cNvPr>
          <p:cNvGrpSpPr/>
          <p:nvPr/>
        </p:nvGrpSpPr>
        <p:grpSpPr>
          <a:xfrm>
            <a:off x="10553099" y="8295361"/>
            <a:ext cx="2081213" cy="1360487"/>
            <a:chOff x="10553099" y="8295361"/>
            <a:chExt cx="2081213" cy="1360487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3D50A15D-5447-45EE-EF7D-9ED2361C2F13}"/>
                </a:ext>
              </a:extLst>
            </p:cNvPr>
            <p:cNvSpPr/>
            <p:nvPr/>
          </p:nvSpPr>
          <p:spPr>
            <a:xfrm flipH="1">
              <a:off x="10553099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83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4564A5A2-2051-4EAC-47FE-B0DE68C726B1}"/>
                </a:ext>
              </a:extLst>
            </p:cNvPr>
            <p:cNvGrpSpPr/>
            <p:nvPr/>
          </p:nvGrpSpPr>
          <p:grpSpPr>
            <a:xfrm flipH="1">
              <a:off x="11253943" y="8404900"/>
              <a:ext cx="996470" cy="1141408"/>
              <a:chOff x="9946999" y="5316402"/>
              <a:chExt cx="996470" cy="1141408"/>
            </a:xfrm>
          </p:grpSpPr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A9449F62-6D1D-B7B7-9CE8-4F6F2B07C109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04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1B704598-B9E8-396C-4C59-B4FA67A2221F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1C52E041-CDA1-408B-8539-E20FEE60DD08}"/>
              </a:ext>
            </a:extLst>
          </p:cNvPr>
          <p:cNvGrpSpPr/>
          <p:nvPr/>
        </p:nvGrpSpPr>
        <p:grpSpPr>
          <a:xfrm>
            <a:off x="13876574" y="8809864"/>
            <a:ext cx="2281602" cy="959264"/>
            <a:chOff x="13876574" y="8809864"/>
            <a:chExt cx="2281602" cy="959264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371BDA15-4B94-1392-3329-87DBFE7318E8}"/>
                </a:ext>
              </a:extLst>
            </p:cNvPr>
            <p:cNvSpPr txBox="1"/>
            <p:nvPr/>
          </p:nvSpPr>
          <p:spPr>
            <a:xfrm rot="10800000" flipH="1" flipV="1">
              <a:off x="14146814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Mở rộng kênh bán hàng, tối ưu trải nghiệm và tỷ lệ chuyển đổi.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0292459-293B-D0DB-C499-873DB2C78C4C}"/>
                </a:ext>
              </a:extLst>
            </p:cNvPr>
            <p:cNvSpPr txBox="1"/>
            <p:nvPr/>
          </p:nvSpPr>
          <p:spPr>
            <a:xfrm rot="10800000" flipH="1" flipV="1">
              <a:off x="13876574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Sales Expansion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2090EF79-C816-5565-728E-99C5B90A4233}"/>
              </a:ext>
            </a:extLst>
          </p:cNvPr>
          <p:cNvGrpSpPr/>
          <p:nvPr/>
        </p:nvGrpSpPr>
        <p:grpSpPr>
          <a:xfrm>
            <a:off x="16050226" y="8295361"/>
            <a:ext cx="2081213" cy="1360487"/>
            <a:chOff x="16050226" y="8295361"/>
            <a:chExt cx="2081213" cy="136048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BE574B8-C17F-D177-3BA0-FB0EF2B880E2}"/>
                </a:ext>
              </a:extLst>
            </p:cNvPr>
            <p:cNvSpPr/>
            <p:nvPr/>
          </p:nvSpPr>
          <p:spPr>
            <a:xfrm flipH="1">
              <a:off x="16050226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C05A5CDD-4B39-DABC-60AE-191B3D9FB1BD}"/>
                </a:ext>
              </a:extLst>
            </p:cNvPr>
            <p:cNvGrpSpPr/>
            <p:nvPr/>
          </p:nvGrpSpPr>
          <p:grpSpPr>
            <a:xfrm flipH="1">
              <a:off x="16751070" y="8404900"/>
              <a:ext cx="996470" cy="1141408"/>
              <a:chOff x="9946999" y="5316402"/>
              <a:chExt cx="996470" cy="1141408"/>
            </a:xfrm>
          </p:grpSpPr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04AFEBB6-133E-E22D-E35D-B6F07ABCD33C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06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D466DE81-B659-EB62-F4A4-21EAAB91FAE3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C79D6139-F076-774E-F73C-01D4D6573CA7}"/>
              </a:ext>
            </a:extLst>
          </p:cNvPr>
          <p:cNvGrpSpPr/>
          <p:nvPr/>
        </p:nvGrpSpPr>
        <p:grpSpPr>
          <a:xfrm>
            <a:off x="19373702" y="8809864"/>
            <a:ext cx="2281602" cy="1036208"/>
            <a:chOff x="19373702" y="8809864"/>
            <a:chExt cx="2281602" cy="1036208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4346E073-60AA-5598-8EB5-499247018517}"/>
                </a:ext>
              </a:extLst>
            </p:cNvPr>
            <p:cNvSpPr txBox="1"/>
            <p:nvPr/>
          </p:nvSpPr>
          <p:spPr>
            <a:xfrm rot="10800000" flipH="1" flipV="1">
              <a:off x="19643942" y="9292074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Duy trì tăng trưởng dài hạn gắn liền với đổi mới và trách nhiệm xã hội.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F61FEA70-4ECE-7D78-AC71-E909D6272E18}"/>
                </a:ext>
              </a:extLst>
            </p:cNvPr>
            <p:cNvSpPr txBox="1"/>
            <p:nvPr/>
          </p:nvSpPr>
          <p:spPr>
            <a:xfrm rot="10800000" flipH="1" flipV="1">
              <a:off x="19373702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Sustainable Growth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25D1E234-70C2-E8FB-D897-270AFEFBD6A0}"/>
              </a:ext>
            </a:extLst>
          </p:cNvPr>
          <p:cNvGrpSpPr/>
          <p:nvPr/>
        </p:nvGrpSpPr>
        <p:grpSpPr>
          <a:xfrm>
            <a:off x="21547354" y="8295361"/>
            <a:ext cx="2081213" cy="1360487"/>
            <a:chOff x="21547354" y="8295361"/>
            <a:chExt cx="2081213" cy="1360487"/>
          </a:xfrm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B60374CD-5F61-8B08-525B-DDD71CD3DD8B}"/>
                </a:ext>
              </a:extLst>
            </p:cNvPr>
            <p:cNvSpPr/>
            <p:nvPr/>
          </p:nvSpPr>
          <p:spPr>
            <a:xfrm flipH="1">
              <a:off x="21547354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83000">
                  <a:schemeClr val="tx2">
                    <a:lumMod val="50000"/>
                    <a:lumOff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42785E57-D948-5B43-EBAD-35DD0095EA30}"/>
                </a:ext>
              </a:extLst>
            </p:cNvPr>
            <p:cNvGrpSpPr/>
            <p:nvPr/>
          </p:nvGrpSpPr>
          <p:grpSpPr>
            <a:xfrm flipH="1">
              <a:off x="22248198" y="8404900"/>
              <a:ext cx="996470" cy="1141408"/>
              <a:chOff x="9946999" y="5316402"/>
              <a:chExt cx="996470" cy="1141408"/>
            </a:xfrm>
          </p:grpSpPr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F430302B-02FC-25A8-D684-E256D8F3217F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08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35F5A964-E41D-0302-AF86-461EC96DD6F7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80AC2B7-A343-02D6-8D35-8247750119EC}"/>
              </a:ext>
            </a:extLst>
          </p:cNvPr>
          <p:cNvGrpSpPr/>
          <p:nvPr/>
        </p:nvGrpSpPr>
        <p:grpSpPr>
          <a:xfrm>
            <a:off x="8225824" y="6588215"/>
            <a:ext cx="2281602" cy="959264"/>
            <a:chOff x="8225824" y="6588215"/>
            <a:chExt cx="2281602" cy="959264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DFF6AC78-4CC0-93A7-3251-33898C2056DD}"/>
                </a:ext>
              </a:extLst>
            </p:cNvPr>
            <p:cNvSpPr txBox="1"/>
            <p:nvPr/>
          </p:nvSpPr>
          <p:spPr>
            <a:xfrm rot="10800000" flipV="1">
              <a:off x="8225824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Xây dựng chiến lược cạnh tranh và lộ trình triển khai chi tiết.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7D28308A-2C2B-C484-518D-332DEC221940}"/>
                </a:ext>
              </a:extLst>
            </p:cNvPr>
            <p:cNvSpPr txBox="1"/>
            <p:nvPr/>
          </p:nvSpPr>
          <p:spPr>
            <a:xfrm rot="10800000" flipV="1">
              <a:off x="8225824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Strategic Planning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4ACC6E1-FD9C-9B50-C8E4-3F515F8E9C3D}"/>
              </a:ext>
            </a:extLst>
          </p:cNvPr>
          <p:cNvGrpSpPr/>
          <p:nvPr/>
        </p:nvGrpSpPr>
        <p:grpSpPr>
          <a:xfrm>
            <a:off x="6252561" y="6073712"/>
            <a:ext cx="2081213" cy="1360487"/>
            <a:chOff x="6252561" y="6073712"/>
            <a:chExt cx="2081213" cy="1360487"/>
          </a:xfrm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4C788CDF-2953-9334-4AAC-B4D04D0C392B}"/>
                </a:ext>
              </a:extLst>
            </p:cNvPr>
            <p:cNvSpPr/>
            <p:nvPr/>
          </p:nvSpPr>
          <p:spPr>
            <a:xfrm>
              <a:off x="6252561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83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1EBECB76-F282-D82E-B1DB-6D19209BFA9C}"/>
                </a:ext>
              </a:extLst>
            </p:cNvPr>
            <p:cNvGrpSpPr/>
            <p:nvPr/>
          </p:nvGrpSpPr>
          <p:grpSpPr>
            <a:xfrm>
              <a:off x="6636460" y="6183251"/>
              <a:ext cx="996470" cy="1141408"/>
              <a:chOff x="9946999" y="5316402"/>
              <a:chExt cx="996470" cy="1141408"/>
            </a:xfrm>
          </p:grpSpPr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99F97498-3929-9475-9081-3AA92CAEBF17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03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7F8A1EC7-54FC-15D7-FA95-BF697C513F87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FC717E1A-58A8-6FB3-B7CF-2954B85FFA72}"/>
              </a:ext>
            </a:extLst>
          </p:cNvPr>
          <p:cNvGrpSpPr/>
          <p:nvPr/>
        </p:nvGrpSpPr>
        <p:grpSpPr>
          <a:xfrm>
            <a:off x="13722951" y="6588215"/>
            <a:ext cx="2281602" cy="1036208"/>
            <a:chOff x="13722951" y="6588215"/>
            <a:chExt cx="2281602" cy="1036208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5629D97A-999A-DEC3-0F19-B59367F8AFE0}"/>
                </a:ext>
              </a:extLst>
            </p:cNvPr>
            <p:cNvSpPr txBox="1"/>
            <p:nvPr/>
          </p:nvSpPr>
          <p:spPr>
            <a:xfrm rot="10800000" flipV="1">
              <a:off x="13722951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Triển khai chiến dịch truyền thông, quảng bá và định vị thương hiệu.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7BEB0C4E-4332-036D-3F24-9B3C65505E17}"/>
                </a:ext>
              </a:extLst>
            </p:cNvPr>
            <p:cNvSpPr txBox="1"/>
            <p:nvPr/>
          </p:nvSpPr>
          <p:spPr>
            <a:xfrm rot="10800000" flipV="1">
              <a:off x="13722951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Marketing Execution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BC29ED1B-7F2A-10F1-C80A-1748131D29F7}"/>
              </a:ext>
            </a:extLst>
          </p:cNvPr>
          <p:cNvGrpSpPr/>
          <p:nvPr/>
        </p:nvGrpSpPr>
        <p:grpSpPr>
          <a:xfrm>
            <a:off x="11749688" y="6073712"/>
            <a:ext cx="2081213" cy="1360487"/>
            <a:chOff x="11749688" y="6073712"/>
            <a:chExt cx="2081213" cy="1360487"/>
          </a:xfrm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2DE3F6B-9540-15BA-2F85-50128BB59CCA}"/>
                </a:ext>
              </a:extLst>
            </p:cNvPr>
            <p:cNvSpPr/>
            <p:nvPr/>
          </p:nvSpPr>
          <p:spPr>
            <a:xfrm>
              <a:off x="11749688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3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B36E10B3-3FA3-155B-7AF1-992EDDFF29D8}"/>
                </a:ext>
              </a:extLst>
            </p:cNvPr>
            <p:cNvGrpSpPr/>
            <p:nvPr/>
          </p:nvGrpSpPr>
          <p:grpSpPr>
            <a:xfrm>
              <a:off x="12133587" y="6183251"/>
              <a:ext cx="996470" cy="1141408"/>
              <a:chOff x="9946999" y="5316402"/>
              <a:chExt cx="996470" cy="1141408"/>
            </a:xfrm>
          </p:grpSpPr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531B2CA3-CBAE-523C-8595-54876854B142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05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E07E24A0-998C-0D95-330C-323605401F5E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C9372EA0-10E8-74A1-62EF-BB60BB913AC4}"/>
              </a:ext>
            </a:extLst>
          </p:cNvPr>
          <p:cNvGrpSpPr/>
          <p:nvPr/>
        </p:nvGrpSpPr>
        <p:grpSpPr>
          <a:xfrm>
            <a:off x="2882320" y="8809864"/>
            <a:ext cx="2281602" cy="959264"/>
            <a:chOff x="2882320" y="8809864"/>
            <a:chExt cx="2281602" cy="959264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A05D97E2-FCD7-9410-5661-DEE09C89ED82}"/>
                </a:ext>
              </a:extLst>
            </p:cNvPr>
            <p:cNvSpPr txBox="1"/>
            <p:nvPr/>
          </p:nvSpPr>
          <p:spPr>
            <a:xfrm rot="10800000" flipH="1" flipV="1">
              <a:off x="3152560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Đặt mục tiêu rõ ràng, đo lường được và phù hợp với tầm nhìn.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D691C580-0AD8-8C2F-3A39-2AF48DC7E6EB}"/>
                </a:ext>
              </a:extLst>
            </p:cNvPr>
            <p:cNvSpPr txBox="1"/>
            <p:nvPr/>
          </p:nvSpPr>
          <p:spPr>
            <a:xfrm rot="10800000" flipH="1" flipV="1">
              <a:off x="2882320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Goal Setting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28CB98F-671A-DE07-4990-87418661F7AA}"/>
              </a:ext>
            </a:extLst>
          </p:cNvPr>
          <p:cNvGrpSpPr/>
          <p:nvPr/>
        </p:nvGrpSpPr>
        <p:grpSpPr>
          <a:xfrm>
            <a:off x="5055972" y="8295361"/>
            <a:ext cx="2081213" cy="1360487"/>
            <a:chOff x="5055972" y="8295361"/>
            <a:chExt cx="2081213" cy="1360487"/>
          </a:xfrm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38561B4-4AFC-D247-E975-071114E2F8CB}"/>
                </a:ext>
              </a:extLst>
            </p:cNvPr>
            <p:cNvSpPr/>
            <p:nvPr/>
          </p:nvSpPr>
          <p:spPr>
            <a:xfrm flipH="1">
              <a:off x="5055972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FFB9416A-DB0B-C871-E73E-F56573F2A021}"/>
                </a:ext>
              </a:extLst>
            </p:cNvPr>
            <p:cNvGrpSpPr/>
            <p:nvPr/>
          </p:nvGrpSpPr>
          <p:grpSpPr>
            <a:xfrm flipH="1">
              <a:off x="5756816" y="8404900"/>
              <a:ext cx="996470" cy="1141408"/>
              <a:chOff x="9946999" y="5316402"/>
              <a:chExt cx="996470" cy="1141408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A3C1E4A9-2439-61B7-472F-3E7FF012ECE6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02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4BAF9479-7C0A-EEAE-CFBA-593AD2FAD271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5FC79E50-8185-1167-E959-66F7BC6D2B53}"/>
              </a:ext>
            </a:extLst>
          </p:cNvPr>
          <p:cNvGrpSpPr/>
          <p:nvPr/>
        </p:nvGrpSpPr>
        <p:grpSpPr>
          <a:xfrm>
            <a:off x="19220079" y="6588215"/>
            <a:ext cx="2281602" cy="959264"/>
            <a:chOff x="19220079" y="6588215"/>
            <a:chExt cx="2281602" cy="959264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15A5DAEE-15B5-876A-2E6C-976CF6C3BBD6}"/>
                </a:ext>
              </a:extLst>
            </p:cNvPr>
            <p:cNvSpPr txBox="1"/>
            <p:nvPr/>
          </p:nvSpPr>
          <p:spPr>
            <a:xfrm rot="10800000" flipV="1">
              <a:off x="19220079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Theo dõi, đánh giá kết quả và tối ưu các chỉ số hiệu suất.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D0CE0CF1-4F25-DBBF-63B8-AA0C528A162D}"/>
                </a:ext>
              </a:extLst>
            </p:cNvPr>
            <p:cNvSpPr txBox="1"/>
            <p:nvPr/>
          </p:nvSpPr>
          <p:spPr>
            <a:xfrm rot="10800000" flipV="1">
              <a:off x="19220079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Performance Tracking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469B8C30-ADA7-F15B-9352-3E7004D57CDA}"/>
              </a:ext>
            </a:extLst>
          </p:cNvPr>
          <p:cNvGrpSpPr/>
          <p:nvPr/>
        </p:nvGrpSpPr>
        <p:grpSpPr>
          <a:xfrm>
            <a:off x="17246816" y="6073712"/>
            <a:ext cx="2081213" cy="1360487"/>
            <a:chOff x="17246816" y="6073712"/>
            <a:chExt cx="2081213" cy="1360487"/>
          </a:xfrm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3FA9E51-A0ED-250A-73C1-57B5BD88E795}"/>
                </a:ext>
              </a:extLst>
            </p:cNvPr>
            <p:cNvSpPr/>
            <p:nvPr/>
          </p:nvSpPr>
          <p:spPr>
            <a:xfrm>
              <a:off x="17246816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83000">
                  <a:schemeClr val="accent6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774B95A4-37A0-92DF-A1F7-065ED409E2CC}"/>
                </a:ext>
              </a:extLst>
            </p:cNvPr>
            <p:cNvGrpSpPr/>
            <p:nvPr/>
          </p:nvGrpSpPr>
          <p:grpSpPr>
            <a:xfrm>
              <a:off x="17630715" y="6183251"/>
              <a:ext cx="996470" cy="1141408"/>
              <a:chOff x="9946999" y="5316402"/>
              <a:chExt cx="996470" cy="1141408"/>
            </a:xfrm>
          </p:grpSpPr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BAECD3C2-95A8-D2B4-49C0-7DB98F95F991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07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E28BC31D-011B-3F40-61EC-374A3990B5E0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171" name="!!SubTitle">
            <a:extLst>
              <a:ext uri="{FF2B5EF4-FFF2-40B4-BE49-F238E27FC236}">
                <a16:creationId xmlns:a16="http://schemas.microsoft.com/office/drawing/2014/main" id="{769B4A80-0BDC-F608-4469-A69B526337E7}"/>
              </a:ext>
            </a:extLst>
          </p:cNvPr>
          <p:cNvSpPr txBox="1"/>
          <p:nvPr/>
        </p:nvSpPr>
        <p:spPr>
          <a:xfrm>
            <a:off x="4084323" y="3733019"/>
            <a:ext cx="162153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400" dirty="0">
                <a:solidFill>
                  <a:schemeClr val="tx2">
                    <a:alpha val="50000"/>
                  </a:schemeClr>
                </a:solidFill>
              </a:rPr>
              <a:t>Mô hình 8 bước phát triển kinh doanh giúp doanh nghiệp đi từ hoạch định chiến lược đến tăng trưởng bền vững, đảm bảo hiệu quả ở cả ngắn hạn và dài hạn.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339C202F-C261-FA86-3D21-7127A5F4F024}"/>
              </a:ext>
            </a:extLst>
          </p:cNvPr>
          <p:cNvGrpSpPr/>
          <p:nvPr/>
        </p:nvGrpSpPr>
        <p:grpSpPr>
          <a:xfrm>
            <a:off x="2823947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3000">
                <a:schemeClr val="accent1"/>
              </a:gs>
            </a:gsLst>
            <a:lin ang="0" scaled="0"/>
          </a:gradFill>
        </p:grpSpPr>
        <p:sp>
          <p:nvSpPr>
            <p:cNvPr id="173" name="Diamond 172">
              <a:extLst>
                <a:ext uri="{FF2B5EF4-FFF2-40B4-BE49-F238E27FC236}">
                  <a16:creationId xmlns:a16="http://schemas.microsoft.com/office/drawing/2014/main" id="{E419FA7F-EAB9-41E7-7720-FBFB3509A382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Diamond 173">
              <a:extLst>
                <a:ext uri="{FF2B5EF4-FFF2-40B4-BE49-F238E27FC236}">
                  <a16:creationId xmlns:a16="http://schemas.microsoft.com/office/drawing/2014/main" id="{30939746-B8E1-D0ED-6C73-8FA1608D47D9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Diamond 174">
              <a:extLst>
                <a:ext uri="{FF2B5EF4-FFF2-40B4-BE49-F238E27FC236}">
                  <a16:creationId xmlns:a16="http://schemas.microsoft.com/office/drawing/2014/main" id="{1A9F7ACF-CE04-5039-E6DB-C1537A94F98F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C60B47E9-F044-002D-6E18-EEC309D590C9}"/>
              </a:ext>
            </a:extLst>
          </p:cNvPr>
          <p:cNvGrpSpPr/>
          <p:nvPr/>
        </p:nvGrpSpPr>
        <p:grpSpPr>
          <a:xfrm flipH="1">
            <a:off x="10149081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83000">
                <a:schemeClr val="accent3"/>
              </a:gs>
            </a:gsLst>
            <a:lin ang="0" scaled="0"/>
          </a:gradFill>
        </p:grpSpPr>
        <p:sp>
          <p:nvSpPr>
            <p:cNvPr id="177" name="Diamond 176">
              <a:extLst>
                <a:ext uri="{FF2B5EF4-FFF2-40B4-BE49-F238E27FC236}">
                  <a16:creationId xmlns:a16="http://schemas.microsoft.com/office/drawing/2014/main" id="{C2F34EA0-BC21-93C7-06B4-4C58D626EEC2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Diamond 177">
              <a:extLst>
                <a:ext uri="{FF2B5EF4-FFF2-40B4-BE49-F238E27FC236}">
                  <a16:creationId xmlns:a16="http://schemas.microsoft.com/office/drawing/2014/main" id="{274B1CB9-6807-3EE9-9B20-B7D70771F01E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Diamond 178">
              <a:extLst>
                <a:ext uri="{FF2B5EF4-FFF2-40B4-BE49-F238E27FC236}">
                  <a16:creationId xmlns:a16="http://schemas.microsoft.com/office/drawing/2014/main" id="{225DCA49-67D0-9B60-01D4-788FF062931C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DD8AB6-6BA2-6167-83E8-EE560D2AEF3A}"/>
              </a:ext>
            </a:extLst>
          </p:cNvPr>
          <p:cNvGrpSpPr/>
          <p:nvPr/>
        </p:nvGrpSpPr>
        <p:grpSpPr>
          <a:xfrm flipH="1">
            <a:off x="15646208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83000">
                <a:schemeClr val="accent5"/>
              </a:gs>
            </a:gsLst>
            <a:lin ang="0" scaled="0"/>
          </a:gradFill>
        </p:grpSpPr>
        <p:sp>
          <p:nvSpPr>
            <p:cNvPr id="181" name="Diamond 180">
              <a:extLst>
                <a:ext uri="{FF2B5EF4-FFF2-40B4-BE49-F238E27FC236}">
                  <a16:creationId xmlns:a16="http://schemas.microsoft.com/office/drawing/2014/main" id="{73480C34-9C67-A128-0EFD-D6A7AB8BAC5F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Diamond 181">
              <a:extLst>
                <a:ext uri="{FF2B5EF4-FFF2-40B4-BE49-F238E27FC236}">
                  <a16:creationId xmlns:a16="http://schemas.microsoft.com/office/drawing/2014/main" id="{E348973F-DB69-DCD2-68CC-507CD460AE5B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Diamond 182">
              <a:extLst>
                <a:ext uri="{FF2B5EF4-FFF2-40B4-BE49-F238E27FC236}">
                  <a16:creationId xmlns:a16="http://schemas.microsoft.com/office/drawing/2014/main" id="{E8F17D6E-202E-B1B1-59CE-AD3EFBB0C5C0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97144FC-3696-CCB1-20DA-4BE5B502A1CD}"/>
              </a:ext>
            </a:extLst>
          </p:cNvPr>
          <p:cNvGrpSpPr/>
          <p:nvPr/>
        </p:nvGrpSpPr>
        <p:grpSpPr>
          <a:xfrm flipH="1">
            <a:off x="21143336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tx2">
                  <a:lumMod val="10000"/>
                  <a:lumOff val="90000"/>
                </a:schemeClr>
              </a:gs>
              <a:gs pos="83000">
                <a:schemeClr val="tx2">
                  <a:lumMod val="50000"/>
                  <a:lumOff val="50000"/>
                </a:schemeClr>
              </a:gs>
            </a:gsLst>
            <a:lin ang="0" scaled="0"/>
          </a:gradFill>
        </p:grpSpPr>
        <p:sp>
          <p:nvSpPr>
            <p:cNvPr id="185" name="Diamond 184">
              <a:extLst>
                <a:ext uri="{FF2B5EF4-FFF2-40B4-BE49-F238E27FC236}">
                  <a16:creationId xmlns:a16="http://schemas.microsoft.com/office/drawing/2014/main" id="{8A54E265-DF43-1F0C-5F6E-54E7D192D63B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Diamond 185">
              <a:extLst>
                <a:ext uri="{FF2B5EF4-FFF2-40B4-BE49-F238E27FC236}">
                  <a16:creationId xmlns:a16="http://schemas.microsoft.com/office/drawing/2014/main" id="{84800D62-2FC5-A82C-67AD-C14FF12BDEF0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Diamond 186">
              <a:extLst>
                <a:ext uri="{FF2B5EF4-FFF2-40B4-BE49-F238E27FC236}">
                  <a16:creationId xmlns:a16="http://schemas.microsoft.com/office/drawing/2014/main" id="{4766BD66-4811-64E9-7A3C-1E765391B0F8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0A6F3BAE-7A1C-C23D-977D-6E8C76FFEC1C}"/>
              </a:ext>
            </a:extLst>
          </p:cNvPr>
          <p:cNvGrpSpPr/>
          <p:nvPr/>
        </p:nvGrpSpPr>
        <p:grpSpPr>
          <a:xfrm>
            <a:off x="8321074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89" name="Diamond 188">
              <a:extLst>
                <a:ext uri="{FF2B5EF4-FFF2-40B4-BE49-F238E27FC236}">
                  <a16:creationId xmlns:a16="http://schemas.microsoft.com/office/drawing/2014/main" id="{13750A1A-077C-B1A8-23A5-BC946291457A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Diamond 189">
              <a:extLst>
                <a:ext uri="{FF2B5EF4-FFF2-40B4-BE49-F238E27FC236}">
                  <a16:creationId xmlns:a16="http://schemas.microsoft.com/office/drawing/2014/main" id="{876F6DC3-5A35-EFF9-9593-EC776AEDFA20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Diamond 190">
              <a:extLst>
                <a:ext uri="{FF2B5EF4-FFF2-40B4-BE49-F238E27FC236}">
                  <a16:creationId xmlns:a16="http://schemas.microsoft.com/office/drawing/2014/main" id="{6E3564EE-F9C2-ECA3-B5C2-8BBCF3BC5285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60374AB-947B-21C2-A8D1-2DFFEFF42E71}"/>
              </a:ext>
            </a:extLst>
          </p:cNvPr>
          <p:cNvGrpSpPr/>
          <p:nvPr/>
        </p:nvGrpSpPr>
        <p:grpSpPr>
          <a:xfrm>
            <a:off x="13818201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83000">
                <a:schemeClr val="accent4"/>
              </a:gs>
            </a:gsLst>
            <a:lin ang="0" scaled="0"/>
          </a:gradFill>
        </p:grpSpPr>
        <p:sp>
          <p:nvSpPr>
            <p:cNvPr id="193" name="Diamond 192">
              <a:extLst>
                <a:ext uri="{FF2B5EF4-FFF2-40B4-BE49-F238E27FC236}">
                  <a16:creationId xmlns:a16="http://schemas.microsoft.com/office/drawing/2014/main" id="{DD5478D6-DDB8-E4FF-38B7-BE84F805803C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Diamond 193">
              <a:extLst>
                <a:ext uri="{FF2B5EF4-FFF2-40B4-BE49-F238E27FC236}">
                  <a16:creationId xmlns:a16="http://schemas.microsoft.com/office/drawing/2014/main" id="{D0D1B043-4FAB-EA22-217C-8A753220D241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Diamond 194">
              <a:extLst>
                <a:ext uri="{FF2B5EF4-FFF2-40B4-BE49-F238E27FC236}">
                  <a16:creationId xmlns:a16="http://schemas.microsoft.com/office/drawing/2014/main" id="{B95D8CEA-0B60-E3FD-5BD6-DD3BA502CFDA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4EB87C88-9330-06EE-3969-04FE21FC9C2C}"/>
              </a:ext>
            </a:extLst>
          </p:cNvPr>
          <p:cNvGrpSpPr/>
          <p:nvPr/>
        </p:nvGrpSpPr>
        <p:grpSpPr>
          <a:xfrm flipH="1">
            <a:off x="4651954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97" name="Diamond 196">
              <a:extLst>
                <a:ext uri="{FF2B5EF4-FFF2-40B4-BE49-F238E27FC236}">
                  <a16:creationId xmlns:a16="http://schemas.microsoft.com/office/drawing/2014/main" id="{7FBB4316-C966-7F5E-18FB-6168F9AB9D02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Diamond 197">
              <a:extLst>
                <a:ext uri="{FF2B5EF4-FFF2-40B4-BE49-F238E27FC236}">
                  <a16:creationId xmlns:a16="http://schemas.microsoft.com/office/drawing/2014/main" id="{2D203F9C-AD92-2C9B-0E37-8F23C3F3BC28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Diamond 198">
              <a:extLst>
                <a:ext uri="{FF2B5EF4-FFF2-40B4-BE49-F238E27FC236}">
                  <a16:creationId xmlns:a16="http://schemas.microsoft.com/office/drawing/2014/main" id="{FA7239C5-5521-8679-872B-45843A6611BD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BFECAB37-D6C5-26ED-922C-8FEF865FFC61}"/>
              </a:ext>
            </a:extLst>
          </p:cNvPr>
          <p:cNvGrpSpPr/>
          <p:nvPr/>
        </p:nvGrpSpPr>
        <p:grpSpPr>
          <a:xfrm>
            <a:off x="19315329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83000">
                <a:schemeClr val="accent6"/>
              </a:gs>
            </a:gsLst>
            <a:lin ang="0" scaled="0"/>
          </a:gradFill>
        </p:grpSpPr>
        <p:sp>
          <p:nvSpPr>
            <p:cNvPr id="201" name="Diamond 200">
              <a:extLst>
                <a:ext uri="{FF2B5EF4-FFF2-40B4-BE49-F238E27FC236}">
                  <a16:creationId xmlns:a16="http://schemas.microsoft.com/office/drawing/2014/main" id="{C2F56BF6-E56D-83BD-4E6D-53E3027752CF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Diamond 201">
              <a:extLst>
                <a:ext uri="{FF2B5EF4-FFF2-40B4-BE49-F238E27FC236}">
                  <a16:creationId xmlns:a16="http://schemas.microsoft.com/office/drawing/2014/main" id="{74DFEA59-8DAB-7CD1-29D1-849FB6E66376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Diamond 202">
              <a:extLst>
                <a:ext uri="{FF2B5EF4-FFF2-40B4-BE49-F238E27FC236}">
                  <a16:creationId xmlns:a16="http://schemas.microsoft.com/office/drawing/2014/main" id="{D10793C0-F0B4-3AA2-E25A-43DB87BC12F1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 animBg="1"/>
          <p:bldP spid="15" grpId="0" animBg="1"/>
          <p:bldP spid="21" grpId="0" animBg="1"/>
          <p:bldP spid="32" grpId="0" animBg="1"/>
          <p:bldP spid="38" grpId="0" animBg="1"/>
          <p:bldP spid="98" grpId="0" animBg="1"/>
          <p:bldP spid="105" grpId="0"/>
          <p:bldP spid="106" grpId="0"/>
          <p:bldP spid="1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 animBg="1"/>
          <p:bldP spid="15" grpId="0" animBg="1"/>
          <p:bldP spid="21" grpId="0" animBg="1"/>
          <p:bldP spid="32" grpId="0" animBg="1"/>
          <p:bldP spid="38" grpId="0" animBg="1"/>
          <p:bldP spid="98" grpId="0" animBg="1"/>
          <p:bldP spid="105" grpId="0"/>
          <p:bldP spid="106" grpId="0"/>
          <p:bldP spid="17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Isosceles Triangle 218">
            <a:extLst>
              <a:ext uri="{FF2B5EF4-FFF2-40B4-BE49-F238E27FC236}">
                <a16:creationId xmlns:a16="http://schemas.microsoft.com/office/drawing/2014/main" id="{BEEE335E-EFCB-7C14-AA73-2339E23DED2C}"/>
              </a:ext>
            </a:extLst>
          </p:cNvPr>
          <p:cNvSpPr/>
          <p:nvPr/>
        </p:nvSpPr>
        <p:spPr>
          <a:xfrm>
            <a:off x="19194679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Isosceles Triangle 172">
            <a:extLst>
              <a:ext uri="{FF2B5EF4-FFF2-40B4-BE49-F238E27FC236}">
                <a16:creationId xmlns:a16="http://schemas.microsoft.com/office/drawing/2014/main" id="{396C7C81-C2C7-8143-D67D-3E19CF140597}"/>
              </a:ext>
            </a:extLst>
          </p:cNvPr>
          <p:cNvSpPr/>
          <p:nvPr/>
        </p:nvSpPr>
        <p:spPr>
          <a:xfrm flipH="1">
            <a:off x="21218742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C2EDC127-107F-86E6-3E38-109EFF4924AA}"/>
              </a:ext>
            </a:extLst>
          </p:cNvPr>
          <p:cNvGrpSpPr/>
          <p:nvPr/>
        </p:nvGrpSpPr>
        <p:grpSpPr>
          <a:xfrm>
            <a:off x="18808916" y="8509673"/>
            <a:ext cx="4597401" cy="1574800"/>
            <a:chOff x="18808916" y="8509673"/>
            <a:chExt cx="4597401" cy="1574800"/>
          </a:xfrm>
        </p:grpSpPr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314D73EE-AF69-6D69-5058-BF5F04F75D1C}"/>
                </a:ext>
              </a:extLst>
            </p:cNvPr>
            <p:cNvSpPr/>
            <p:nvPr/>
          </p:nvSpPr>
          <p:spPr>
            <a:xfrm flipH="1">
              <a:off x="18808917" y="8509673"/>
              <a:ext cx="4597400" cy="1574800"/>
            </a:xfrm>
            <a:custGeom>
              <a:avLst/>
              <a:gdLst>
                <a:gd name="connsiteX0" fmla="*/ 154519 w 4597400"/>
                <a:gd name="connsiteY0" fmla="*/ 0 h 1574800"/>
                <a:gd name="connsiteX1" fmla="*/ 3475313 w 4597400"/>
                <a:gd name="connsiteY1" fmla="*/ 0 h 1574800"/>
                <a:gd name="connsiteX2" fmla="*/ 4597400 w 4597400"/>
                <a:gd name="connsiteY2" fmla="*/ 1122087 h 1574800"/>
                <a:gd name="connsiteX3" fmla="*/ 4597400 w 4597400"/>
                <a:gd name="connsiteY3" fmla="*/ 1420281 h 1574800"/>
                <a:gd name="connsiteX4" fmla="*/ 4442881 w 4597400"/>
                <a:gd name="connsiteY4" fmla="*/ 1574800 h 1574800"/>
                <a:gd name="connsiteX5" fmla="*/ 154519 w 4597400"/>
                <a:gd name="connsiteY5" fmla="*/ 1574800 h 1574800"/>
                <a:gd name="connsiteX6" fmla="*/ 0 w 4597400"/>
                <a:gd name="connsiteY6" fmla="*/ 1420281 h 1574800"/>
                <a:gd name="connsiteX7" fmla="*/ 0 w 4597400"/>
                <a:gd name="connsiteY7" fmla="*/ 154519 h 1574800"/>
                <a:gd name="connsiteX8" fmla="*/ 154519 w 4597400"/>
                <a:gd name="connsiteY8" fmla="*/ 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7400" h="1574800">
                  <a:moveTo>
                    <a:pt x="154519" y="0"/>
                  </a:moveTo>
                  <a:lnTo>
                    <a:pt x="3475313" y="0"/>
                  </a:lnTo>
                  <a:lnTo>
                    <a:pt x="4597400" y="1122087"/>
                  </a:lnTo>
                  <a:lnTo>
                    <a:pt x="4597400" y="1420281"/>
                  </a:lnTo>
                  <a:cubicBezTo>
                    <a:pt x="4597400" y="1505619"/>
                    <a:pt x="4528219" y="1574800"/>
                    <a:pt x="4442881" y="1574800"/>
                  </a:cubicBezTo>
                  <a:lnTo>
                    <a:pt x="154519" y="1574800"/>
                  </a:lnTo>
                  <a:cubicBezTo>
                    <a:pt x="69181" y="1574800"/>
                    <a:pt x="0" y="1505619"/>
                    <a:pt x="0" y="1420281"/>
                  </a:cubicBezTo>
                  <a:lnTo>
                    <a:pt x="0" y="154519"/>
                  </a:lnTo>
                  <a:cubicBezTo>
                    <a:pt x="0" y="69181"/>
                    <a:pt x="69181" y="0"/>
                    <a:pt x="15451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317500" dist="190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A9E933FB-A1AF-AE35-72F6-AC15B5BF1FC9}"/>
                </a:ext>
              </a:extLst>
            </p:cNvPr>
            <p:cNvGrpSpPr/>
            <p:nvPr/>
          </p:nvGrpSpPr>
          <p:grpSpPr>
            <a:xfrm>
              <a:off x="18808916" y="8509673"/>
              <a:ext cx="4597401" cy="1574800"/>
              <a:chOff x="18808916" y="8509673"/>
              <a:chExt cx="4597401" cy="1574800"/>
            </a:xfrm>
          </p:grpSpPr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875CF011-FCD8-B457-1938-F8AC4A65B54A}"/>
                  </a:ext>
                </a:extLst>
              </p:cNvPr>
              <p:cNvSpPr/>
              <p:nvPr/>
            </p:nvSpPr>
            <p:spPr>
              <a:xfrm flipH="1">
                <a:off x="18808917" y="8509673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B334B939-2E07-D1B1-B745-A0908F48B2B1}"/>
                  </a:ext>
                </a:extLst>
              </p:cNvPr>
              <p:cNvSpPr/>
              <p:nvPr/>
            </p:nvSpPr>
            <p:spPr>
              <a:xfrm flipH="1">
                <a:off x="18808916" y="8509673"/>
                <a:ext cx="1122087" cy="1122087"/>
              </a:xfrm>
              <a:custGeom>
                <a:avLst/>
                <a:gdLst>
                  <a:gd name="connsiteX0" fmla="*/ 0 w 1122087"/>
                  <a:gd name="connsiteY0" fmla="*/ 0 h 1122087"/>
                  <a:gd name="connsiteX1" fmla="*/ 110462 w 1122087"/>
                  <a:gd name="connsiteY1" fmla="*/ 0 h 1122087"/>
                  <a:gd name="connsiteX2" fmla="*/ 1122087 w 1122087"/>
                  <a:gd name="connsiteY2" fmla="*/ 1011625 h 1122087"/>
                  <a:gd name="connsiteX3" fmla="*/ 1122087 w 1122087"/>
                  <a:gd name="connsiteY3" fmla="*/ 1122087 h 112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2087" h="1122087">
                    <a:moveTo>
                      <a:pt x="0" y="0"/>
                    </a:moveTo>
                    <a:lnTo>
                      <a:pt x="110462" y="0"/>
                    </a:lnTo>
                    <a:lnTo>
                      <a:pt x="1122087" y="1011625"/>
                    </a:lnTo>
                    <a:lnTo>
                      <a:pt x="1122087" y="11220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8" name="Isosceles Triangle 157">
            <a:extLst>
              <a:ext uri="{FF2B5EF4-FFF2-40B4-BE49-F238E27FC236}">
                <a16:creationId xmlns:a16="http://schemas.microsoft.com/office/drawing/2014/main" id="{3C91D209-0B8E-C137-1D03-9CB9C65690D8}"/>
              </a:ext>
            </a:extLst>
          </p:cNvPr>
          <p:cNvSpPr/>
          <p:nvPr/>
        </p:nvSpPr>
        <p:spPr>
          <a:xfrm flipH="1">
            <a:off x="15721614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F6ABB693-129D-52B8-259C-A5B211D8DAB2}"/>
              </a:ext>
            </a:extLst>
          </p:cNvPr>
          <p:cNvGrpSpPr/>
          <p:nvPr/>
        </p:nvGrpSpPr>
        <p:grpSpPr>
          <a:xfrm>
            <a:off x="13311788" y="8509673"/>
            <a:ext cx="4597401" cy="1574800"/>
            <a:chOff x="13311788" y="8509673"/>
            <a:chExt cx="4597401" cy="1574800"/>
          </a:xfrm>
        </p:grpSpPr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95FF33B7-BE72-84E3-73E2-2A36E96B5469}"/>
                </a:ext>
              </a:extLst>
            </p:cNvPr>
            <p:cNvGrpSpPr/>
            <p:nvPr/>
          </p:nvGrpSpPr>
          <p:grpSpPr>
            <a:xfrm>
              <a:off x="13311789" y="8509673"/>
              <a:ext cx="4597400" cy="1574800"/>
              <a:chOff x="13311789" y="7631849"/>
              <a:chExt cx="4597400" cy="1574800"/>
            </a:xfrm>
          </p:grpSpPr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6905E0CD-2D43-EDCD-3F63-AC58A78858CC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227C496A-A345-7C6C-563F-799B8AF80A9E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E3102828-E8E6-B178-A327-458FC87CD7DB}"/>
                </a:ext>
              </a:extLst>
            </p:cNvPr>
            <p:cNvSpPr/>
            <p:nvPr/>
          </p:nvSpPr>
          <p:spPr>
            <a:xfrm flipH="1">
              <a:off x="13311788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3" name="Isosceles Triangle 142">
            <a:extLst>
              <a:ext uri="{FF2B5EF4-FFF2-40B4-BE49-F238E27FC236}">
                <a16:creationId xmlns:a16="http://schemas.microsoft.com/office/drawing/2014/main" id="{758B83FF-505D-0CFD-2E41-E118B8BA904E}"/>
              </a:ext>
            </a:extLst>
          </p:cNvPr>
          <p:cNvSpPr/>
          <p:nvPr/>
        </p:nvSpPr>
        <p:spPr>
          <a:xfrm flipH="1">
            <a:off x="10224487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956D4F92-56BF-6098-7C3A-E269F418E431}"/>
              </a:ext>
            </a:extLst>
          </p:cNvPr>
          <p:cNvGrpSpPr/>
          <p:nvPr/>
        </p:nvGrpSpPr>
        <p:grpSpPr>
          <a:xfrm>
            <a:off x="7814661" y="8509673"/>
            <a:ext cx="4597401" cy="1574800"/>
            <a:chOff x="7814661" y="8509673"/>
            <a:chExt cx="4597401" cy="1574800"/>
          </a:xfrm>
        </p:grpSpPr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2979C6E5-11E3-CE3A-DA41-A29A619E9702}"/>
                </a:ext>
              </a:extLst>
            </p:cNvPr>
            <p:cNvGrpSpPr/>
            <p:nvPr/>
          </p:nvGrpSpPr>
          <p:grpSpPr>
            <a:xfrm>
              <a:off x="7814662" y="8509673"/>
              <a:ext cx="4597400" cy="1574800"/>
              <a:chOff x="7814662" y="7631849"/>
              <a:chExt cx="4597400" cy="1574800"/>
            </a:xfrm>
          </p:grpSpPr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9E07E4D1-0BED-80D7-996F-31B0E94638F7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B9BBCE38-3EE9-410B-38AB-5EA8AF08FCCE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23FBAC4-7A4F-EAE5-BED8-0AF951B9B711}"/>
                </a:ext>
              </a:extLst>
            </p:cNvPr>
            <p:cNvSpPr/>
            <p:nvPr/>
          </p:nvSpPr>
          <p:spPr>
            <a:xfrm flipH="1">
              <a:off x="7814661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EBD6ADE9-4617-2062-813D-1C0B182976CB}"/>
              </a:ext>
            </a:extLst>
          </p:cNvPr>
          <p:cNvSpPr/>
          <p:nvPr/>
        </p:nvSpPr>
        <p:spPr>
          <a:xfrm flipH="1">
            <a:off x="4727360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A1A7AD9D-11BC-501F-53E7-AA808FE113AA}"/>
              </a:ext>
            </a:extLst>
          </p:cNvPr>
          <p:cNvGrpSpPr/>
          <p:nvPr/>
        </p:nvGrpSpPr>
        <p:grpSpPr>
          <a:xfrm>
            <a:off x="2317534" y="8509673"/>
            <a:ext cx="4597401" cy="1574800"/>
            <a:chOff x="2317534" y="8509673"/>
            <a:chExt cx="4597401" cy="1574800"/>
          </a:xfrm>
        </p:grpSpPr>
        <p:grpSp>
          <p:nvGrpSpPr>
            <p:cNvPr id="237" name="Group 236">
              <a:extLst>
                <a:ext uri="{FF2B5EF4-FFF2-40B4-BE49-F238E27FC236}">
                  <a16:creationId xmlns:a16="http://schemas.microsoft.com/office/drawing/2014/main" id="{9A721B5F-E502-88AF-A6E0-6E34C01A1F45}"/>
                </a:ext>
              </a:extLst>
            </p:cNvPr>
            <p:cNvGrpSpPr/>
            <p:nvPr/>
          </p:nvGrpSpPr>
          <p:grpSpPr>
            <a:xfrm>
              <a:off x="2317535" y="8509673"/>
              <a:ext cx="4597400" cy="1574800"/>
              <a:chOff x="2317535" y="7631849"/>
              <a:chExt cx="4597400" cy="1574800"/>
            </a:xfrm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0F8A2D9B-9F8B-5204-BC8F-1A99659E1186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D4324FDE-E9F6-2F2D-E81F-2A78797C56F3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66ECD6-88DA-871D-44C8-898A4C711564}"/>
                </a:ext>
              </a:extLst>
            </p:cNvPr>
            <p:cNvSpPr/>
            <p:nvPr/>
          </p:nvSpPr>
          <p:spPr>
            <a:xfrm flipH="1">
              <a:off x="2317534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23148A4B-0694-C9B6-42BD-4C1510445FCE}"/>
              </a:ext>
            </a:extLst>
          </p:cNvPr>
          <p:cNvGrpSpPr/>
          <p:nvPr/>
        </p:nvGrpSpPr>
        <p:grpSpPr>
          <a:xfrm>
            <a:off x="17469066" y="6288024"/>
            <a:ext cx="4597401" cy="1574800"/>
            <a:chOff x="17469066" y="6288024"/>
            <a:chExt cx="4597401" cy="1574800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2A28006D-B436-842B-7853-A2ED4DB85FD5}"/>
                </a:ext>
              </a:extLst>
            </p:cNvPr>
            <p:cNvGrpSpPr/>
            <p:nvPr/>
          </p:nvGrpSpPr>
          <p:grpSpPr>
            <a:xfrm>
              <a:off x="17469066" y="6288024"/>
              <a:ext cx="4597400" cy="1574800"/>
              <a:chOff x="17469066" y="5410200"/>
              <a:chExt cx="4597400" cy="1574800"/>
            </a:xfrm>
          </p:grpSpPr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A9219CBF-192A-8191-4853-28A8E21130F2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10FE3B4C-7D4D-A042-FD39-DE5CB0312495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AB4EADE4-B3A7-66CD-A06C-39A310F7688C}"/>
                </a:ext>
              </a:extLst>
            </p:cNvPr>
            <p:cNvSpPr/>
            <p:nvPr/>
          </p:nvSpPr>
          <p:spPr>
            <a:xfrm>
              <a:off x="20944380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4" name="Isosceles Triangle 203">
            <a:extLst>
              <a:ext uri="{FF2B5EF4-FFF2-40B4-BE49-F238E27FC236}">
                <a16:creationId xmlns:a16="http://schemas.microsoft.com/office/drawing/2014/main" id="{7F9D327B-B9F3-BACB-5B7D-783C05738EB1}"/>
              </a:ext>
            </a:extLst>
          </p:cNvPr>
          <p:cNvSpPr/>
          <p:nvPr/>
        </p:nvSpPr>
        <p:spPr>
          <a:xfrm>
            <a:off x="13697551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A82F7566-41A1-CD49-6903-552C9B95ABAC}"/>
              </a:ext>
            </a:extLst>
          </p:cNvPr>
          <p:cNvGrpSpPr/>
          <p:nvPr/>
        </p:nvGrpSpPr>
        <p:grpSpPr>
          <a:xfrm>
            <a:off x="11971938" y="6288024"/>
            <a:ext cx="4597401" cy="1574800"/>
            <a:chOff x="11971938" y="6288024"/>
            <a:chExt cx="4597401" cy="1574800"/>
          </a:xfrm>
        </p:grpSpPr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CD402AE3-B860-CEBB-81FA-124B405FE972}"/>
                </a:ext>
              </a:extLst>
            </p:cNvPr>
            <p:cNvGrpSpPr/>
            <p:nvPr/>
          </p:nvGrpSpPr>
          <p:grpSpPr>
            <a:xfrm>
              <a:off x="11971938" y="6288024"/>
              <a:ext cx="4597400" cy="1574800"/>
              <a:chOff x="11971938" y="5410200"/>
              <a:chExt cx="4597400" cy="1574800"/>
            </a:xfrm>
          </p:grpSpPr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BF911CE8-65CE-0DD4-85E7-535B4FF8D0F6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D56339B0-F421-DC25-4118-8190F32D46AC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4F8126CE-013B-B06A-5D26-0E0C4A44D5B9}"/>
                </a:ext>
              </a:extLst>
            </p:cNvPr>
            <p:cNvSpPr/>
            <p:nvPr/>
          </p:nvSpPr>
          <p:spPr>
            <a:xfrm>
              <a:off x="15447252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9" name="Isosceles Triangle 188">
            <a:extLst>
              <a:ext uri="{FF2B5EF4-FFF2-40B4-BE49-F238E27FC236}">
                <a16:creationId xmlns:a16="http://schemas.microsoft.com/office/drawing/2014/main" id="{58E51EDC-13AF-CA35-D0D5-C50BDA174752}"/>
              </a:ext>
            </a:extLst>
          </p:cNvPr>
          <p:cNvSpPr/>
          <p:nvPr/>
        </p:nvSpPr>
        <p:spPr>
          <a:xfrm>
            <a:off x="8200424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FE1BC736-1855-00A8-DA61-B7F8BD065165}"/>
              </a:ext>
            </a:extLst>
          </p:cNvPr>
          <p:cNvGrpSpPr/>
          <p:nvPr/>
        </p:nvGrpSpPr>
        <p:grpSpPr>
          <a:xfrm>
            <a:off x="6474811" y="6288024"/>
            <a:ext cx="4597401" cy="1574800"/>
            <a:chOff x="6474811" y="6288024"/>
            <a:chExt cx="4597401" cy="1574800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F20063AE-F508-4690-2426-709655C46469}"/>
                </a:ext>
              </a:extLst>
            </p:cNvPr>
            <p:cNvGrpSpPr/>
            <p:nvPr/>
          </p:nvGrpSpPr>
          <p:grpSpPr>
            <a:xfrm>
              <a:off x="6474811" y="6288024"/>
              <a:ext cx="4597400" cy="1574800"/>
              <a:chOff x="6474811" y="5410200"/>
              <a:chExt cx="4597400" cy="1574800"/>
            </a:xfrm>
          </p:grpSpPr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50031351-1136-B5C4-4680-003F74F31B85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190B3131-038E-93C4-2333-614B6D5955F6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CA02B9D8-E3E7-C136-4EE4-B61A3983AC54}"/>
                </a:ext>
              </a:extLst>
            </p:cNvPr>
            <p:cNvSpPr/>
            <p:nvPr/>
          </p:nvSpPr>
          <p:spPr>
            <a:xfrm>
              <a:off x="9950125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820E2D8B-5FF0-9C39-C541-038513CCB83A}"/>
              </a:ext>
            </a:extLst>
          </p:cNvPr>
          <p:cNvSpPr/>
          <p:nvPr/>
        </p:nvSpPr>
        <p:spPr>
          <a:xfrm>
            <a:off x="2703297" y="6073712"/>
            <a:ext cx="461962" cy="257175"/>
          </a:xfrm>
          <a:prstGeom prst="triangle">
            <a:avLst>
              <a:gd name="adj" fmla="val 30673"/>
            </a:avLst>
          </a:prstGeom>
          <a:solidFill>
            <a:srgbClr val="3D0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8CC41DD0-870F-9F2D-F6E0-E484BEC6A669}"/>
              </a:ext>
            </a:extLst>
          </p:cNvPr>
          <p:cNvGrpSpPr/>
          <p:nvPr/>
        </p:nvGrpSpPr>
        <p:grpSpPr>
          <a:xfrm>
            <a:off x="977684" y="6288024"/>
            <a:ext cx="4597401" cy="1574800"/>
            <a:chOff x="977684" y="6288024"/>
            <a:chExt cx="4597401" cy="1574800"/>
          </a:xfrm>
        </p:grpSpPr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09E7E77F-DAEC-E3F7-B79C-383EF5644B6F}"/>
                </a:ext>
              </a:extLst>
            </p:cNvPr>
            <p:cNvGrpSpPr/>
            <p:nvPr/>
          </p:nvGrpSpPr>
          <p:grpSpPr>
            <a:xfrm>
              <a:off x="977684" y="6288024"/>
              <a:ext cx="4597400" cy="1574800"/>
              <a:chOff x="977684" y="5410200"/>
              <a:chExt cx="4597400" cy="1574800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F44EE820-B1AA-37B5-2D62-B3C2EAFB3DDA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337B9CD-B131-82A4-E83B-F2FAD7CB7BC3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A62922C-D8C1-A091-EE40-31BFCB2D18B1}"/>
                </a:ext>
              </a:extLst>
            </p:cNvPr>
            <p:cNvSpPr/>
            <p:nvPr/>
          </p:nvSpPr>
          <p:spPr>
            <a:xfrm>
              <a:off x="4452998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" name="!!SlideOcean">
            <a:extLst>
              <a:ext uri="{FF2B5EF4-FFF2-40B4-BE49-F238E27FC236}">
                <a16:creationId xmlns:a16="http://schemas.microsoft.com/office/drawing/2014/main" id="{73672CE1-EA69-3D24-7CD1-C5546A76BF51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2" name="!!SubTitle">
            <a:extLst>
              <a:ext uri="{FF2B5EF4-FFF2-40B4-BE49-F238E27FC236}">
                <a16:creationId xmlns:a16="http://schemas.microsoft.com/office/drawing/2014/main" id="{F8C05D55-4E9E-6FBC-3117-545499D0DA3D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3" name="!!MainTitle1">
            <a:extLst>
              <a:ext uri="{FF2B5EF4-FFF2-40B4-BE49-F238E27FC236}">
                <a16:creationId xmlns:a16="http://schemas.microsoft.com/office/drawing/2014/main" id="{4E730643-9CD7-BAEE-B81B-CB67E941E1C0}"/>
              </a:ext>
            </a:extLst>
          </p:cNvPr>
          <p:cNvSpPr txBox="1"/>
          <p:nvPr/>
        </p:nvSpPr>
        <p:spPr>
          <a:xfrm>
            <a:off x="4536723" y="1090280"/>
            <a:ext cx="1531060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Steps to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 </a:t>
            </a:r>
            <a:r>
              <a:rPr lang="en-US" sz="8800" noProof="0" dirty="0"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8A06A368-0190-A438-D6DF-2F1B13393A23}"/>
              </a:ext>
            </a:extLst>
          </p:cNvPr>
          <p:cNvGrpSpPr/>
          <p:nvPr/>
        </p:nvGrpSpPr>
        <p:grpSpPr>
          <a:xfrm>
            <a:off x="2728697" y="6588215"/>
            <a:ext cx="2281602" cy="1036208"/>
            <a:chOff x="2728697" y="6588215"/>
            <a:chExt cx="2281602" cy="103620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5770D02-5B73-FC0C-61C7-C4D4917864CC}"/>
                </a:ext>
              </a:extLst>
            </p:cNvPr>
            <p:cNvSpPr txBox="1"/>
            <p:nvPr/>
          </p:nvSpPr>
          <p:spPr>
            <a:xfrm rot="10800000" flipV="1">
              <a:off x="2728697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Phân tích thị trường, xác định nhu cầu và xu hướng của khách hàng.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F0EB07D-2E50-7B9F-442D-4B434B43AD3D}"/>
                </a:ext>
              </a:extLst>
            </p:cNvPr>
            <p:cNvSpPr txBox="1"/>
            <p:nvPr/>
          </p:nvSpPr>
          <p:spPr>
            <a:xfrm rot="10800000" flipV="1">
              <a:off x="2728697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 Research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6D35B0B4-EBA7-7C23-4048-F8C4ADEA8546}"/>
              </a:ext>
            </a:extLst>
          </p:cNvPr>
          <p:cNvGrpSpPr/>
          <p:nvPr/>
        </p:nvGrpSpPr>
        <p:grpSpPr>
          <a:xfrm>
            <a:off x="755434" y="6073712"/>
            <a:ext cx="2081213" cy="1360487"/>
            <a:chOff x="755434" y="6073712"/>
            <a:chExt cx="2081213" cy="1360487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DCADD9-92E1-4E30-D392-4EA7AF0EA817}"/>
                </a:ext>
              </a:extLst>
            </p:cNvPr>
            <p:cNvSpPr/>
            <p:nvPr/>
          </p:nvSpPr>
          <p:spPr>
            <a:xfrm>
              <a:off x="755434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3000">
                  <a:schemeClr val="accent1">
                    <a:lumMod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5AEF89AE-88ED-96CE-7CEF-3AE7C590C690}"/>
                </a:ext>
              </a:extLst>
            </p:cNvPr>
            <p:cNvGrpSpPr/>
            <p:nvPr/>
          </p:nvGrpSpPr>
          <p:grpSpPr>
            <a:xfrm>
              <a:off x="1139333" y="6183251"/>
              <a:ext cx="996470" cy="1141408"/>
              <a:chOff x="9946999" y="5316402"/>
              <a:chExt cx="996470" cy="1141408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6E3A57A-4E32-01BF-CE2B-80170FD91375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01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5DFEA1A-DA28-B1AA-3389-A24C62AD8FED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C56125C0-4470-E5CB-78AB-713ABA8C5F56}"/>
              </a:ext>
            </a:extLst>
          </p:cNvPr>
          <p:cNvGrpSpPr/>
          <p:nvPr/>
        </p:nvGrpSpPr>
        <p:grpSpPr>
          <a:xfrm>
            <a:off x="8379447" y="8809864"/>
            <a:ext cx="2281602" cy="959264"/>
            <a:chOff x="8379447" y="8809864"/>
            <a:chExt cx="2281602" cy="959264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A1D1E99E-EEE4-77E4-2B20-B6752257FCA3}"/>
                </a:ext>
              </a:extLst>
            </p:cNvPr>
            <p:cNvSpPr txBox="1"/>
            <p:nvPr/>
          </p:nvSpPr>
          <p:spPr>
            <a:xfrm rot="10800000" flipH="1" flipV="1">
              <a:off x="8649687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Phát triển sản phẩm hoặc dịch vụ đáp ứng nhu cầu thực tế.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594A52AC-7226-B4AE-DFF5-A9B487AD821B}"/>
                </a:ext>
              </a:extLst>
            </p:cNvPr>
            <p:cNvSpPr txBox="1"/>
            <p:nvPr/>
          </p:nvSpPr>
          <p:spPr>
            <a:xfrm rot="10800000" flipH="1" flipV="1">
              <a:off x="8379447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Product Development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FEA59C4E-B7D2-0C13-95A9-31439625B5C5}"/>
              </a:ext>
            </a:extLst>
          </p:cNvPr>
          <p:cNvGrpSpPr/>
          <p:nvPr/>
        </p:nvGrpSpPr>
        <p:grpSpPr>
          <a:xfrm>
            <a:off x="10553099" y="8295361"/>
            <a:ext cx="2081213" cy="1360487"/>
            <a:chOff x="10553099" y="8295361"/>
            <a:chExt cx="2081213" cy="1360487"/>
          </a:xfrm>
        </p:grpSpPr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C871250C-C771-EDCB-C275-E1245F68D42F}"/>
                </a:ext>
              </a:extLst>
            </p:cNvPr>
            <p:cNvSpPr/>
            <p:nvPr/>
          </p:nvSpPr>
          <p:spPr>
            <a:xfrm flipH="1">
              <a:off x="10553099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83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8E513C7A-C56B-F6CE-7723-EC9E735980ED}"/>
                </a:ext>
              </a:extLst>
            </p:cNvPr>
            <p:cNvGrpSpPr/>
            <p:nvPr/>
          </p:nvGrpSpPr>
          <p:grpSpPr>
            <a:xfrm flipH="1">
              <a:off x="11253943" y="8404900"/>
              <a:ext cx="996470" cy="1141408"/>
              <a:chOff x="9946999" y="5316402"/>
              <a:chExt cx="996470" cy="1141408"/>
            </a:xfrm>
          </p:grpSpPr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8DF0FFAC-4B90-8552-FC1C-A6A648B2C85E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04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F3C0BDB8-EDD3-971B-3566-0C7EA5E03C31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87D7C8D1-7A7D-8139-BC2C-02C8E2D1466D}"/>
              </a:ext>
            </a:extLst>
          </p:cNvPr>
          <p:cNvGrpSpPr/>
          <p:nvPr/>
        </p:nvGrpSpPr>
        <p:grpSpPr>
          <a:xfrm>
            <a:off x="13876574" y="8809864"/>
            <a:ext cx="2281602" cy="959264"/>
            <a:chOff x="13876574" y="8809864"/>
            <a:chExt cx="2281602" cy="959264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85088C40-B18D-3A80-EAA8-681EEE3A9F7D}"/>
                </a:ext>
              </a:extLst>
            </p:cNvPr>
            <p:cNvSpPr txBox="1"/>
            <p:nvPr/>
          </p:nvSpPr>
          <p:spPr>
            <a:xfrm rot="10800000" flipH="1" flipV="1">
              <a:off x="14146814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Mở rộng kênh bán hàng, tối ưu trải nghiệm và tỷ lệ chuyển đổi.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371E6AD-6D14-FD83-4ADB-04883F3D40BA}"/>
                </a:ext>
              </a:extLst>
            </p:cNvPr>
            <p:cNvSpPr txBox="1"/>
            <p:nvPr/>
          </p:nvSpPr>
          <p:spPr>
            <a:xfrm rot="10800000" flipH="1" flipV="1">
              <a:off x="13876574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Sales Expansion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21369581-E11F-F94A-12A5-9DD0AADAB44E}"/>
              </a:ext>
            </a:extLst>
          </p:cNvPr>
          <p:cNvGrpSpPr/>
          <p:nvPr/>
        </p:nvGrpSpPr>
        <p:grpSpPr>
          <a:xfrm>
            <a:off x="16050226" y="8295361"/>
            <a:ext cx="2081213" cy="1360487"/>
            <a:chOff x="16050226" y="8295361"/>
            <a:chExt cx="2081213" cy="1360487"/>
          </a:xfrm>
        </p:grpSpPr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1A18947B-CB2B-4FB4-FFA6-6BD2A15F844E}"/>
                </a:ext>
              </a:extLst>
            </p:cNvPr>
            <p:cNvSpPr/>
            <p:nvPr/>
          </p:nvSpPr>
          <p:spPr>
            <a:xfrm flipH="1">
              <a:off x="16050226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5E9C5BC7-FA9A-CCF2-A4A0-043229FD81E6}"/>
                </a:ext>
              </a:extLst>
            </p:cNvPr>
            <p:cNvGrpSpPr/>
            <p:nvPr/>
          </p:nvGrpSpPr>
          <p:grpSpPr>
            <a:xfrm flipH="1">
              <a:off x="16751070" y="8404900"/>
              <a:ext cx="996470" cy="1141408"/>
              <a:chOff x="9946999" y="5316402"/>
              <a:chExt cx="996470" cy="1141408"/>
            </a:xfrm>
          </p:grpSpPr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61813FE8-A903-FC1A-DDE7-7EB8A01BB446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06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7EEAAF28-7A57-ACA8-4530-86D61266FDF6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45303A03-D2B1-4FE4-F1F6-DCF8C0F24F48}"/>
              </a:ext>
            </a:extLst>
          </p:cNvPr>
          <p:cNvGrpSpPr/>
          <p:nvPr/>
        </p:nvGrpSpPr>
        <p:grpSpPr>
          <a:xfrm>
            <a:off x="19373702" y="8809864"/>
            <a:ext cx="2281602" cy="1036208"/>
            <a:chOff x="19373702" y="8809864"/>
            <a:chExt cx="2281602" cy="1036208"/>
          </a:xfrm>
        </p:grpSpPr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4B121485-12AF-25F2-F374-B5C7C98275F2}"/>
                </a:ext>
              </a:extLst>
            </p:cNvPr>
            <p:cNvSpPr txBox="1"/>
            <p:nvPr/>
          </p:nvSpPr>
          <p:spPr>
            <a:xfrm rot="10800000" flipH="1" flipV="1">
              <a:off x="19643942" y="9292074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Duy trì tăng trưởng dài hạn gắn liền với đổi mới và trách nhiệm xã hội.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E3782B5B-08AD-FEF2-A072-1E96FF8E0BEA}"/>
                </a:ext>
              </a:extLst>
            </p:cNvPr>
            <p:cNvSpPr txBox="1"/>
            <p:nvPr/>
          </p:nvSpPr>
          <p:spPr>
            <a:xfrm rot="10800000" flipH="1" flipV="1">
              <a:off x="19373702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Sustainable Growth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986746F7-85AD-06F3-89A7-ECCD1037EDDF}"/>
              </a:ext>
            </a:extLst>
          </p:cNvPr>
          <p:cNvGrpSpPr/>
          <p:nvPr/>
        </p:nvGrpSpPr>
        <p:grpSpPr>
          <a:xfrm>
            <a:off x="21547354" y="8295361"/>
            <a:ext cx="2081213" cy="1360487"/>
            <a:chOff x="21547354" y="8295361"/>
            <a:chExt cx="2081213" cy="1360487"/>
          </a:xfrm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01D1BC70-A276-ABB1-E9FA-29259AA834AA}"/>
                </a:ext>
              </a:extLst>
            </p:cNvPr>
            <p:cNvSpPr/>
            <p:nvPr/>
          </p:nvSpPr>
          <p:spPr>
            <a:xfrm flipH="1">
              <a:off x="21547354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83000">
                  <a:schemeClr val="tx2">
                    <a:lumMod val="50000"/>
                    <a:lumOff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7132FF31-EC25-9AFE-D00D-7C69A73FED47}"/>
                </a:ext>
              </a:extLst>
            </p:cNvPr>
            <p:cNvGrpSpPr/>
            <p:nvPr/>
          </p:nvGrpSpPr>
          <p:grpSpPr>
            <a:xfrm flipH="1">
              <a:off x="22248198" y="8404900"/>
              <a:ext cx="996470" cy="1141408"/>
              <a:chOff x="9946999" y="5316402"/>
              <a:chExt cx="996470" cy="1141408"/>
            </a:xfrm>
          </p:grpSpPr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EF3C9C2E-9AF2-E796-039C-87D6AFEE1B44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08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4ADCF796-C894-8380-401C-16A0C02FBDC8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FFED704B-62C5-82A4-0BD5-242A15B19278}"/>
              </a:ext>
            </a:extLst>
          </p:cNvPr>
          <p:cNvGrpSpPr/>
          <p:nvPr/>
        </p:nvGrpSpPr>
        <p:grpSpPr>
          <a:xfrm>
            <a:off x="8225824" y="6588215"/>
            <a:ext cx="2281602" cy="959264"/>
            <a:chOff x="8225824" y="6588215"/>
            <a:chExt cx="2281602" cy="959264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5927601D-60D8-6840-2DC2-4088D2F320D7}"/>
                </a:ext>
              </a:extLst>
            </p:cNvPr>
            <p:cNvSpPr txBox="1"/>
            <p:nvPr/>
          </p:nvSpPr>
          <p:spPr>
            <a:xfrm rot="10800000" flipV="1">
              <a:off x="8225824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Xây dựng chiến lược cạnh tranh và lộ trình triển khai chi tiết.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AB847B75-CE22-0CC0-B35B-6CC1F5C6298F}"/>
                </a:ext>
              </a:extLst>
            </p:cNvPr>
            <p:cNvSpPr txBox="1"/>
            <p:nvPr/>
          </p:nvSpPr>
          <p:spPr>
            <a:xfrm rot="10800000" flipV="1">
              <a:off x="8225824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Strategic Planning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A1747094-4387-920F-B4EE-34F26F32E857}"/>
              </a:ext>
            </a:extLst>
          </p:cNvPr>
          <p:cNvGrpSpPr/>
          <p:nvPr/>
        </p:nvGrpSpPr>
        <p:grpSpPr>
          <a:xfrm>
            <a:off x="6252561" y="6073712"/>
            <a:ext cx="2081213" cy="1360487"/>
            <a:chOff x="6252561" y="6073712"/>
            <a:chExt cx="2081213" cy="1360487"/>
          </a:xfrm>
        </p:grpSpPr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24DAEA69-EFF1-D21B-3B69-96A8C46E2D06}"/>
                </a:ext>
              </a:extLst>
            </p:cNvPr>
            <p:cNvSpPr/>
            <p:nvPr/>
          </p:nvSpPr>
          <p:spPr>
            <a:xfrm>
              <a:off x="6252561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83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DC8495D9-79DC-924C-C01C-6A68042B17E6}"/>
                </a:ext>
              </a:extLst>
            </p:cNvPr>
            <p:cNvGrpSpPr/>
            <p:nvPr/>
          </p:nvGrpSpPr>
          <p:grpSpPr>
            <a:xfrm>
              <a:off x="6636460" y="6183251"/>
              <a:ext cx="996470" cy="1141408"/>
              <a:chOff x="9946999" y="5316402"/>
              <a:chExt cx="996470" cy="1141408"/>
            </a:xfrm>
          </p:grpSpPr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61022CFA-013B-FF8A-99CF-453EF6090105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03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602DADDE-EC9F-7CB2-12AE-AE6D3A3CD583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9E24D7D3-8E34-BFB3-3BBE-5AD2E688202D}"/>
              </a:ext>
            </a:extLst>
          </p:cNvPr>
          <p:cNvGrpSpPr/>
          <p:nvPr/>
        </p:nvGrpSpPr>
        <p:grpSpPr>
          <a:xfrm>
            <a:off x="13722951" y="6588215"/>
            <a:ext cx="2281602" cy="1036208"/>
            <a:chOff x="13722951" y="6588215"/>
            <a:chExt cx="2281602" cy="1036208"/>
          </a:xfrm>
        </p:grpSpPr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5B274621-FB5C-931F-1727-57032F246451}"/>
                </a:ext>
              </a:extLst>
            </p:cNvPr>
            <p:cNvSpPr txBox="1"/>
            <p:nvPr/>
          </p:nvSpPr>
          <p:spPr>
            <a:xfrm rot="10800000" flipV="1">
              <a:off x="13722951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Triển khai chiến dịch truyền thông, quảng bá và định vị thương hiệu.</a:t>
              </a: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B79127DA-CFFC-7A04-152E-BA63DEE5B2F0}"/>
                </a:ext>
              </a:extLst>
            </p:cNvPr>
            <p:cNvSpPr txBox="1"/>
            <p:nvPr/>
          </p:nvSpPr>
          <p:spPr>
            <a:xfrm rot="10800000" flipV="1">
              <a:off x="13722951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Marketing Execution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A1460AFC-CA3C-AF32-8EB7-5EF8E39E3A31}"/>
              </a:ext>
            </a:extLst>
          </p:cNvPr>
          <p:cNvGrpSpPr/>
          <p:nvPr/>
        </p:nvGrpSpPr>
        <p:grpSpPr>
          <a:xfrm>
            <a:off x="11749688" y="6073712"/>
            <a:ext cx="2081213" cy="1360487"/>
            <a:chOff x="11749688" y="6073712"/>
            <a:chExt cx="2081213" cy="1360487"/>
          </a:xfrm>
        </p:grpSpPr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3BE0BF76-5A9C-6E97-9A49-AF43DB83A56D}"/>
                </a:ext>
              </a:extLst>
            </p:cNvPr>
            <p:cNvSpPr/>
            <p:nvPr/>
          </p:nvSpPr>
          <p:spPr>
            <a:xfrm>
              <a:off x="11749688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3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FD7C0B13-793C-311A-CFA5-011886E17484}"/>
                </a:ext>
              </a:extLst>
            </p:cNvPr>
            <p:cNvGrpSpPr/>
            <p:nvPr/>
          </p:nvGrpSpPr>
          <p:grpSpPr>
            <a:xfrm>
              <a:off x="12133587" y="6183251"/>
              <a:ext cx="996470" cy="1141408"/>
              <a:chOff x="9946999" y="5316402"/>
              <a:chExt cx="996470" cy="1141408"/>
            </a:xfrm>
          </p:grpSpPr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4B323E77-F468-0B47-C835-9F6497AE0AFD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05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903AFB8C-904C-7BDB-E7FB-7962CE9BD3CE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30912A9D-4FAA-97C2-8963-A52A0E7C6C44}"/>
              </a:ext>
            </a:extLst>
          </p:cNvPr>
          <p:cNvGrpSpPr/>
          <p:nvPr/>
        </p:nvGrpSpPr>
        <p:grpSpPr>
          <a:xfrm>
            <a:off x="2882320" y="8809864"/>
            <a:ext cx="2281602" cy="959264"/>
            <a:chOff x="2882320" y="8809864"/>
            <a:chExt cx="2281602" cy="959264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7F8186D-ED36-C2EF-4EBC-805FE25BD51C}"/>
                </a:ext>
              </a:extLst>
            </p:cNvPr>
            <p:cNvSpPr txBox="1"/>
            <p:nvPr/>
          </p:nvSpPr>
          <p:spPr>
            <a:xfrm rot="10800000" flipH="1" flipV="1">
              <a:off x="3152560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Đặt mục tiêu rõ ràng, đo lường được và phù hợp với tầm nhìn.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84F6D15-AEF3-008C-6794-3F938EA5181A}"/>
                </a:ext>
              </a:extLst>
            </p:cNvPr>
            <p:cNvSpPr txBox="1"/>
            <p:nvPr/>
          </p:nvSpPr>
          <p:spPr>
            <a:xfrm rot="10800000" flipH="1" flipV="1">
              <a:off x="2882320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Goal Setting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4D471D95-B541-E148-E821-F580E6F28B19}"/>
              </a:ext>
            </a:extLst>
          </p:cNvPr>
          <p:cNvGrpSpPr/>
          <p:nvPr/>
        </p:nvGrpSpPr>
        <p:grpSpPr>
          <a:xfrm>
            <a:off x="5055972" y="8295361"/>
            <a:ext cx="2081213" cy="1360487"/>
            <a:chOff x="5055972" y="8295361"/>
            <a:chExt cx="2081213" cy="1360487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E772D7C-EA0C-D705-BCF9-2A84BA7F471A}"/>
                </a:ext>
              </a:extLst>
            </p:cNvPr>
            <p:cNvSpPr/>
            <p:nvPr/>
          </p:nvSpPr>
          <p:spPr>
            <a:xfrm flipH="1">
              <a:off x="5055972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A4DBE7C9-02D4-9AC6-1CAF-7630729B19BC}"/>
                </a:ext>
              </a:extLst>
            </p:cNvPr>
            <p:cNvGrpSpPr/>
            <p:nvPr/>
          </p:nvGrpSpPr>
          <p:grpSpPr>
            <a:xfrm flipH="1">
              <a:off x="5756816" y="8404900"/>
              <a:ext cx="996470" cy="1141408"/>
              <a:chOff x="9946999" y="5316402"/>
              <a:chExt cx="996470" cy="1141408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8370707-9FB8-9A22-A6D5-9109E5B544A2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02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6682BF9-E505-8BA4-8228-BEC1F3547297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7CFB6BEA-4D8D-6D7A-7612-2A0470FACD19}"/>
              </a:ext>
            </a:extLst>
          </p:cNvPr>
          <p:cNvGrpSpPr/>
          <p:nvPr/>
        </p:nvGrpSpPr>
        <p:grpSpPr>
          <a:xfrm>
            <a:off x="19220079" y="6588215"/>
            <a:ext cx="2281602" cy="959264"/>
            <a:chOff x="19220079" y="6588215"/>
            <a:chExt cx="2281602" cy="959264"/>
          </a:xfrm>
        </p:grpSpPr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6E64EFE9-337D-83F7-3298-2A90C4BD5029}"/>
                </a:ext>
              </a:extLst>
            </p:cNvPr>
            <p:cNvSpPr txBox="1"/>
            <p:nvPr/>
          </p:nvSpPr>
          <p:spPr>
            <a:xfrm rot="10800000" flipV="1">
              <a:off x="19220079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Theo dõi, đánh giá kết quả và tối ưu các chỉ số hiệu suất.</a:t>
              </a: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14355AFE-9808-6038-7607-8E8F6F8C248F}"/>
                </a:ext>
              </a:extLst>
            </p:cNvPr>
            <p:cNvSpPr txBox="1"/>
            <p:nvPr/>
          </p:nvSpPr>
          <p:spPr>
            <a:xfrm rot="10800000" flipV="1">
              <a:off x="19220079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Performance Tracking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B77363FE-52B3-F24E-61C7-CE14B21F0711}"/>
              </a:ext>
            </a:extLst>
          </p:cNvPr>
          <p:cNvGrpSpPr/>
          <p:nvPr/>
        </p:nvGrpSpPr>
        <p:grpSpPr>
          <a:xfrm>
            <a:off x="17246816" y="6073712"/>
            <a:ext cx="2081213" cy="1360487"/>
            <a:chOff x="17246816" y="6073712"/>
            <a:chExt cx="2081213" cy="1360487"/>
          </a:xfrm>
        </p:grpSpPr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4FD40884-108E-6152-F61E-4727F70C41D9}"/>
                </a:ext>
              </a:extLst>
            </p:cNvPr>
            <p:cNvSpPr/>
            <p:nvPr/>
          </p:nvSpPr>
          <p:spPr>
            <a:xfrm>
              <a:off x="17246816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83000">
                  <a:schemeClr val="accent6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303F73DD-EA38-4A06-B831-9D03A56AB44D}"/>
                </a:ext>
              </a:extLst>
            </p:cNvPr>
            <p:cNvGrpSpPr/>
            <p:nvPr/>
          </p:nvGrpSpPr>
          <p:grpSpPr>
            <a:xfrm>
              <a:off x="17630715" y="6183251"/>
              <a:ext cx="996470" cy="1141408"/>
              <a:chOff x="9946999" y="5316402"/>
              <a:chExt cx="996470" cy="1141408"/>
            </a:xfrm>
          </p:grpSpPr>
          <p:sp>
            <p:nvSpPr>
              <p:cNvPr id="228" name="TextBox 227">
                <a:extLst>
                  <a:ext uri="{FF2B5EF4-FFF2-40B4-BE49-F238E27FC236}">
                    <a16:creationId xmlns:a16="http://schemas.microsoft.com/office/drawing/2014/main" id="{C17F2510-678B-77CA-60C9-0A2E63554E23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07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D750CD2B-F0B9-EFF6-0DF4-1E253E4EFDDA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242" name="!!SubTitle">
            <a:extLst>
              <a:ext uri="{FF2B5EF4-FFF2-40B4-BE49-F238E27FC236}">
                <a16:creationId xmlns:a16="http://schemas.microsoft.com/office/drawing/2014/main" id="{E21CFE3A-B761-FAA2-FC8E-842929E99E5B}"/>
              </a:ext>
            </a:extLst>
          </p:cNvPr>
          <p:cNvSpPr txBox="1"/>
          <p:nvPr/>
        </p:nvSpPr>
        <p:spPr>
          <a:xfrm>
            <a:off x="4084323" y="3733019"/>
            <a:ext cx="162153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400" dirty="0">
                <a:solidFill>
                  <a:schemeClr val="tx2">
                    <a:alpha val="50000"/>
                  </a:schemeClr>
                </a:solidFill>
              </a:rPr>
              <a:t>Mô hình 8 bước phát triển kinh doanh giúp doanh nghiệp đi từ hoạch định chiến lược đến tăng trưởng bền vững, đảm bảo hiệu quả ở cả ngắn hạn và dài hạn.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6117786-C609-1654-DD30-81581C401ED5}"/>
              </a:ext>
            </a:extLst>
          </p:cNvPr>
          <p:cNvGrpSpPr/>
          <p:nvPr/>
        </p:nvGrpSpPr>
        <p:grpSpPr>
          <a:xfrm>
            <a:off x="2823947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3000">
                <a:schemeClr val="accent1"/>
              </a:gs>
            </a:gsLst>
            <a:lin ang="0" scaled="0"/>
          </a:gradFill>
        </p:grpSpPr>
        <p:sp>
          <p:nvSpPr>
            <p:cNvPr id="26" name="Diamond 25">
              <a:extLst>
                <a:ext uri="{FF2B5EF4-FFF2-40B4-BE49-F238E27FC236}">
                  <a16:creationId xmlns:a16="http://schemas.microsoft.com/office/drawing/2014/main" id="{C8FF6BE1-E702-A53A-B9BD-98D036C36BC5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Diamond 26">
              <a:extLst>
                <a:ext uri="{FF2B5EF4-FFF2-40B4-BE49-F238E27FC236}">
                  <a16:creationId xmlns:a16="http://schemas.microsoft.com/office/drawing/2014/main" id="{815044CF-0633-A72C-FE31-E0DB98AC9CA2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Diamond 27">
              <a:extLst>
                <a:ext uri="{FF2B5EF4-FFF2-40B4-BE49-F238E27FC236}">
                  <a16:creationId xmlns:a16="http://schemas.microsoft.com/office/drawing/2014/main" id="{815F2E33-F4E0-CE94-2A82-C846C4CB7536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8C25D9B5-5C52-D2CB-CE74-1972CFFAD9D2}"/>
              </a:ext>
            </a:extLst>
          </p:cNvPr>
          <p:cNvGrpSpPr/>
          <p:nvPr/>
        </p:nvGrpSpPr>
        <p:grpSpPr>
          <a:xfrm flipH="1">
            <a:off x="10149081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83000">
                <a:schemeClr val="accent3"/>
              </a:gs>
            </a:gsLst>
            <a:lin ang="0" scaled="0"/>
          </a:gradFill>
        </p:grpSpPr>
        <p:sp>
          <p:nvSpPr>
            <p:cNvPr id="154" name="Diamond 153">
              <a:extLst>
                <a:ext uri="{FF2B5EF4-FFF2-40B4-BE49-F238E27FC236}">
                  <a16:creationId xmlns:a16="http://schemas.microsoft.com/office/drawing/2014/main" id="{86B7669B-9C6F-185B-DBB0-E1C70AC69438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Diamond 154">
              <a:extLst>
                <a:ext uri="{FF2B5EF4-FFF2-40B4-BE49-F238E27FC236}">
                  <a16:creationId xmlns:a16="http://schemas.microsoft.com/office/drawing/2014/main" id="{3D000CD1-77C3-C7A5-B9DC-0D48CEDE70E0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Diamond 155">
              <a:extLst>
                <a:ext uri="{FF2B5EF4-FFF2-40B4-BE49-F238E27FC236}">
                  <a16:creationId xmlns:a16="http://schemas.microsoft.com/office/drawing/2014/main" id="{76343065-273B-9318-55AD-16A819464B26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261C2F71-413B-48D5-9A01-85FE2B8A1B5F}"/>
              </a:ext>
            </a:extLst>
          </p:cNvPr>
          <p:cNvGrpSpPr/>
          <p:nvPr/>
        </p:nvGrpSpPr>
        <p:grpSpPr>
          <a:xfrm flipH="1">
            <a:off x="15646208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83000">
                <a:schemeClr val="accent5"/>
              </a:gs>
            </a:gsLst>
            <a:lin ang="0" scaled="0"/>
          </a:gradFill>
        </p:grpSpPr>
        <p:sp>
          <p:nvSpPr>
            <p:cNvPr id="169" name="Diamond 168">
              <a:extLst>
                <a:ext uri="{FF2B5EF4-FFF2-40B4-BE49-F238E27FC236}">
                  <a16:creationId xmlns:a16="http://schemas.microsoft.com/office/drawing/2014/main" id="{0336DD2B-4719-12C0-96FC-F1B93350F321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Diamond 169">
              <a:extLst>
                <a:ext uri="{FF2B5EF4-FFF2-40B4-BE49-F238E27FC236}">
                  <a16:creationId xmlns:a16="http://schemas.microsoft.com/office/drawing/2014/main" id="{6535AF5B-4CAE-6078-552C-5B5F357EB806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Diamond 170">
              <a:extLst>
                <a:ext uri="{FF2B5EF4-FFF2-40B4-BE49-F238E27FC236}">
                  <a16:creationId xmlns:a16="http://schemas.microsoft.com/office/drawing/2014/main" id="{54B6A5A7-B306-A71B-6895-3BC0F3D54BC0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03815D7B-85D3-3645-664C-C4FB616F609F}"/>
              </a:ext>
            </a:extLst>
          </p:cNvPr>
          <p:cNvGrpSpPr/>
          <p:nvPr/>
        </p:nvGrpSpPr>
        <p:grpSpPr>
          <a:xfrm flipH="1">
            <a:off x="21143336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tx2">
                  <a:lumMod val="10000"/>
                  <a:lumOff val="90000"/>
                </a:schemeClr>
              </a:gs>
              <a:gs pos="83000">
                <a:schemeClr val="tx2">
                  <a:lumMod val="50000"/>
                  <a:lumOff val="50000"/>
                </a:schemeClr>
              </a:gs>
            </a:gsLst>
            <a:lin ang="0" scaled="0"/>
          </a:gradFill>
        </p:grpSpPr>
        <p:sp>
          <p:nvSpPr>
            <p:cNvPr id="184" name="Diamond 183">
              <a:extLst>
                <a:ext uri="{FF2B5EF4-FFF2-40B4-BE49-F238E27FC236}">
                  <a16:creationId xmlns:a16="http://schemas.microsoft.com/office/drawing/2014/main" id="{4339C949-644F-42AB-CEAA-8040BE5BD9E3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Diamond 184">
              <a:extLst>
                <a:ext uri="{FF2B5EF4-FFF2-40B4-BE49-F238E27FC236}">
                  <a16:creationId xmlns:a16="http://schemas.microsoft.com/office/drawing/2014/main" id="{077EACB6-C8CA-BDD1-5033-F55484043D59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Diamond 185">
              <a:extLst>
                <a:ext uri="{FF2B5EF4-FFF2-40B4-BE49-F238E27FC236}">
                  <a16:creationId xmlns:a16="http://schemas.microsoft.com/office/drawing/2014/main" id="{2EF88344-50E7-9528-C8A1-DF3918AE6BA1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EB48A04E-1CFA-4089-E7BA-3EECD086FF04}"/>
              </a:ext>
            </a:extLst>
          </p:cNvPr>
          <p:cNvGrpSpPr/>
          <p:nvPr/>
        </p:nvGrpSpPr>
        <p:grpSpPr>
          <a:xfrm>
            <a:off x="8321074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200" name="Diamond 199">
              <a:extLst>
                <a:ext uri="{FF2B5EF4-FFF2-40B4-BE49-F238E27FC236}">
                  <a16:creationId xmlns:a16="http://schemas.microsoft.com/office/drawing/2014/main" id="{B208BD4B-BC10-6C2D-0AD3-4542DC6EE4F3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Diamond 200">
              <a:extLst>
                <a:ext uri="{FF2B5EF4-FFF2-40B4-BE49-F238E27FC236}">
                  <a16:creationId xmlns:a16="http://schemas.microsoft.com/office/drawing/2014/main" id="{1827415F-A5AD-C1AF-1D62-732BDB0A9DBC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Diamond 201">
              <a:extLst>
                <a:ext uri="{FF2B5EF4-FFF2-40B4-BE49-F238E27FC236}">
                  <a16:creationId xmlns:a16="http://schemas.microsoft.com/office/drawing/2014/main" id="{F60968BF-A745-9C78-C62F-0AECA9DA1F88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717BAB94-7C11-AC34-0DF4-7A9BA6A0581A}"/>
              </a:ext>
            </a:extLst>
          </p:cNvPr>
          <p:cNvGrpSpPr/>
          <p:nvPr/>
        </p:nvGrpSpPr>
        <p:grpSpPr>
          <a:xfrm>
            <a:off x="13818201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83000">
                <a:schemeClr val="accent4"/>
              </a:gs>
            </a:gsLst>
            <a:lin ang="0" scaled="0"/>
          </a:gradFill>
        </p:grpSpPr>
        <p:sp>
          <p:nvSpPr>
            <p:cNvPr id="215" name="Diamond 214">
              <a:extLst>
                <a:ext uri="{FF2B5EF4-FFF2-40B4-BE49-F238E27FC236}">
                  <a16:creationId xmlns:a16="http://schemas.microsoft.com/office/drawing/2014/main" id="{B7004C22-3C52-256D-79EE-CDDE16258895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Diamond 215">
              <a:extLst>
                <a:ext uri="{FF2B5EF4-FFF2-40B4-BE49-F238E27FC236}">
                  <a16:creationId xmlns:a16="http://schemas.microsoft.com/office/drawing/2014/main" id="{9D2D9242-60BE-6307-B1E1-01D2DF9D1B36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Diamond 216">
              <a:extLst>
                <a:ext uri="{FF2B5EF4-FFF2-40B4-BE49-F238E27FC236}">
                  <a16:creationId xmlns:a16="http://schemas.microsoft.com/office/drawing/2014/main" id="{B0CB5E2C-D301-3C36-7708-A57981B0C808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37CE49F-2A02-2A86-022D-D796D6E57E61}"/>
              </a:ext>
            </a:extLst>
          </p:cNvPr>
          <p:cNvGrpSpPr/>
          <p:nvPr/>
        </p:nvGrpSpPr>
        <p:grpSpPr>
          <a:xfrm flipH="1">
            <a:off x="4651954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47" name="Diamond 46">
              <a:extLst>
                <a:ext uri="{FF2B5EF4-FFF2-40B4-BE49-F238E27FC236}">
                  <a16:creationId xmlns:a16="http://schemas.microsoft.com/office/drawing/2014/main" id="{2BE6F8EF-A574-8D2E-2804-A16B5BE909BB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iamond 47">
              <a:extLst>
                <a:ext uri="{FF2B5EF4-FFF2-40B4-BE49-F238E27FC236}">
                  <a16:creationId xmlns:a16="http://schemas.microsoft.com/office/drawing/2014/main" id="{75B9381E-7D4B-471C-A022-6705FC59D203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Diamond 48">
              <a:extLst>
                <a:ext uri="{FF2B5EF4-FFF2-40B4-BE49-F238E27FC236}">
                  <a16:creationId xmlns:a16="http://schemas.microsoft.com/office/drawing/2014/main" id="{B7573DAA-189E-8CCF-DC77-0E3AC59E1EDD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D72FDBD9-EBEF-7BB5-7C0B-D20E0EA86628}"/>
              </a:ext>
            </a:extLst>
          </p:cNvPr>
          <p:cNvGrpSpPr/>
          <p:nvPr/>
        </p:nvGrpSpPr>
        <p:grpSpPr>
          <a:xfrm>
            <a:off x="19315329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83000">
                <a:schemeClr val="accent6"/>
              </a:gs>
            </a:gsLst>
            <a:lin ang="0" scaled="0"/>
          </a:gradFill>
        </p:grpSpPr>
        <p:sp>
          <p:nvSpPr>
            <p:cNvPr id="230" name="Diamond 229">
              <a:extLst>
                <a:ext uri="{FF2B5EF4-FFF2-40B4-BE49-F238E27FC236}">
                  <a16:creationId xmlns:a16="http://schemas.microsoft.com/office/drawing/2014/main" id="{87B7922F-F1CF-B51B-ADD1-84FB28777F81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Diamond 230">
              <a:extLst>
                <a:ext uri="{FF2B5EF4-FFF2-40B4-BE49-F238E27FC236}">
                  <a16:creationId xmlns:a16="http://schemas.microsoft.com/office/drawing/2014/main" id="{612A61A9-C9A6-13B5-D324-C73ED50638CB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Diamond 231">
              <a:extLst>
                <a:ext uri="{FF2B5EF4-FFF2-40B4-BE49-F238E27FC236}">
                  <a16:creationId xmlns:a16="http://schemas.microsoft.com/office/drawing/2014/main" id="{CA5B1A83-C2F0-E095-CD48-933977A89DE8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9304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9" grpId="0" animBg="1"/>
          <p:bldP spid="173" grpId="0" animBg="1"/>
          <p:bldP spid="158" grpId="0" animBg="1"/>
          <p:bldP spid="143" grpId="0" animBg="1"/>
          <p:bldP spid="36" grpId="0" animBg="1"/>
          <p:bldP spid="204" grpId="0" animBg="1"/>
          <p:bldP spid="189" grpId="0" animBg="1"/>
          <p:bldP spid="20" grpId="0" animBg="1"/>
          <p:bldP spid="22" grpId="0"/>
          <p:bldP spid="23" grpId="0"/>
          <p:bldP spid="24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9" grpId="0" animBg="1"/>
          <p:bldP spid="173" grpId="0" animBg="1"/>
          <p:bldP spid="158" grpId="0" animBg="1"/>
          <p:bldP spid="143" grpId="0" animBg="1"/>
          <p:bldP spid="36" grpId="0" animBg="1"/>
          <p:bldP spid="204" grpId="0" animBg="1"/>
          <p:bldP spid="189" grpId="0" animBg="1"/>
          <p:bldP spid="20" grpId="0" animBg="1"/>
          <p:bldP spid="22" grpId="0"/>
          <p:bldP spid="23" grpId="0"/>
          <p:bldP spid="24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1BF8705-5C5D-F7DB-EE16-6B69F650DF41}"/>
              </a:ext>
            </a:extLst>
          </p:cNvPr>
          <p:cNvSpPr/>
          <p:nvPr/>
        </p:nvSpPr>
        <p:spPr>
          <a:xfrm>
            <a:off x="19194679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>
            <a:extLst>
              <a:ext uri="{FF2B5EF4-FFF2-40B4-BE49-F238E27FC236}">
                <a16:creationId xmlns:a16="http://schemas.microsoft.com/office/drawing/2014/main" id="{5E12A587-6BA1-BFD8-6600-589C4332663B}"/>
              </a:ext>
            </a:extLst>
          </p:cNvPr>
          <p:cNvSpPr/>
          <p:nvPr/>
        </p:nvSpPr>
        <p:spPr>
          <a:xfrm flipH="1">
            <a:off x="21218742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F904CD8-DDF7-04C9-499E-782F87F08F53}"/>
              </a:ext>
            </a:extLst>
          </p:cNvPr>
          <p:cNvGrpSpPr/>
          <p:nvPr/>
        </p:nvGrpSpPr>
        <p:grpSpPr>
          <a:xfrm>
            <a:off x="18808916" y="8509673"/>
            <a:ext cx="4597401" cy="1574800"/>
            <a:chOff x="18808916" y="8509673"/>
            <a:chExt cx="4597401" cy="1574800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F74E8BC-28AA-AA52-5DC3-9E04D36D81A7}"/>
                </a:ext>
              </a:extLst>
            </p:cNvPr>
            <p:cNvSpPr/>
            <p:nvPr/>
          </p:nvSpPr>
          <p:spPr>
            <a:xfrm flipH="1">
              <a:off x="18808917" y="8509673"/>
              <a:ext cx="4597400" cy="1574800"/>
            </a:xfrm>
            <a:custGeom>
              <a:avLst/>
              <a:gdLst>
                <a:gd name="connsiteX0" fmla="*/ 154519 w 4597400"/>
                <a:gd name="connsiteY0" fmla="*/ 0 h 1574800"/>
                <a:gd name="connsiteX1" fmla="*/ 3475313 w 4597400"/>
                <a:gd name="connsiteY1" fmla="*/ 0 h 1574800"/>
                <a:gd name="connsiteX2" fmla="*/ 4597400 w 4597400"/>
                <a:gd name="connsiteY2" fmla="*/ 1122087 h 1574800"/>
                <a:gd name="connsiteX3" fmla="*/ 4597400 w 4597400"/>
                <a:gd name="connsiteY3" fmla="*/ 1420281 h 1574800"/>
                <a:gd name="connsiteX4" fmla="*/ 4442881 w 4597400"/>
                <a:gd name="connsiteY4" fmla="*/ 1574800 h 1574800"/>
                <a:gd name="connsiteX5" fmla="*/ 154519 w 4597400"/>
                <a:gd name="connsiteY5" fmla="*/ 1574800 h 1574800"/>
                <a:gd name="connsiteX6" fmla="*/ 0 w 4597400"/>
                <a:gd name="connsiteY6" fmla="*/ 1420281 h 1574800"/>
                <a:gd name="connsiteX7" fmla="*/ 0 w 4597400"/>
                <a:gd name="connsiteY7" fmla="*/ 154519 h 1574800"/>
                <a:gd name="connsiteX8" fmla="*/ 154519 w 4597400"/>
                <a:gd name="connsiteY8" fmla="*/ 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7400" h="1574800">
                  <a:moveTo>
                    <a:pt x="154519" y="0"/>
                  </a:moveTo>
                  <a:lnTo>
                    <a:pt x="3475313" y="0"/>
                  </a:lnTo>
                  <a:lnTo>
                    <a:pt x="4597400" y="1122087"/>
                  </a:lnTo>
                  <a:lnTo>
                    <a:pt x="4597400" y="1420281"/>
                  </a:lnTo>
                  <a:cubicBezTo>
                    <a:pt x="4597400" y="1505619"/>
                    <a:pt x="4528219" y="1574800"/>
                    <a:pt x="4442881" y="1574800"/>
                  </a:cubicBezTo>
                  <a:lnTo>
                    <a:pt x="154519" y="1574800"/>
                  </a:lnTo>
                  <a:cubicBezTo>
                    <a:pt x="69181" y="1574800"/>
                    <a:pt x="0" y="1505619"/>
                    <a:pt x="0" y="1420281"/>
                  </a:cubicBezTo>
                  <a:lnTo>
                    <a:pt x="0" y="154519"/>
                  </a:lnTo>
                  <a:cubicBezTo>
                    <a:pt x="0" y="69181"/>
                    <a:pt x="69181" y="0"/>
                    <a:pt x="15451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317500" dist="190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B78062B-6A3D-43B7-4BAC-AF19BA7A43E5}"/>
                </a:ext>
              </a:extLst>
            </p:cNvPr>
            <p:cNvGrpSpPr/>
            <p:nvPr/>
          </p:nvGrpSpPr>
          <p:grpSpPr>
            <a:xfrm>
              <a:off x="18808916" y="8509673"/>
              <a:ext cx="4597401" cy="1574800"/>
              <a:chOff x="18808916" y="8509673"/>
              <a:chExt cx="4597401" cy="1574800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00466392-9FFF-ED8C-15F9-367511FE4463}"/>
                  </a:ext>
                </a:extLst>
              </p:cNvPr>
              <p:cNvSpPr/>
              <p:nvPr/>
            </p:nvSpPr>
            <p:spPr>
              <a:xfrm flipH="1">
                <a:off x="18808917" y="8509673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17A5F2AD-E5A1-3183-657C-01113E76D063}"/>
                  </a:ext>
                </a:extLst>
              </p:cNvPr>
              <p:cNvSpPr/>
              <p:nvPr/>
            </p:nvSpPr>
            <p:spPr>
              <a:xfrm flipH="1">
                <a:off x="18808916" y="8509673"/>
                <a:ext cx="1122087" cy="1122087"/>
              </a:xfrm>
              <a:custGeom>
                <a:avLst/>
                <a:gdLst>
                  <a:gd name="connsiteX0" fmla="*/ 0 w 1122087"/>
                  <a:gd name="connsiteY0" fmla="*/ 0 h 1122087"/>
                  <a:gd name="connsiteX1" fmla="*/ 110462 w 1122087"/>
                  <a:gd name="connsiteY1" fmla="*/ 0 h 1122087"/>
                  <a:gd name="connsiteX2" fmla="*/ 1122087 w 1122087"/>
                  <a:gd name="connsiteY2" fmla="*/ 1011625 h 1122087"/>
                  <a:gd name="connsiteX3" fmla="*/ 1122087 w 1122087"/>
                  <a:gd name="connsiteY3" fmla="*/ 1122087 h 112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2087" h="1122087">
                    <a:moveTo>
                      <a:pt x="0" y="0"/>
                    </a:moveTo>
                    <a:lnTo>
                      <a:pt x="110462" y="0"/>
                    </a:lnTo>
                    <a:lnTo>
                      <a:pt x="1122087" y="1011625"/>
                    </a:lnTo>
                    <a:lnTo>
                      <a:pt x="1122087" y="11220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82640B03-606E-44D2-80DE-13838F6A8C01}"/>
              </a:ext>
            </a:extLst>
          </p:cNvPr>
          <p:cNvSpPr/>
          <p:nvPr/>
        </p:nvSpPr>
        <p:spPr>
          <a:xfrm flipH="1">
            <a:off x="15721614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F181024-EAD3-EF37-96AE-859E584A05B6}"/>
              </a:ext>
            </a:extLst>
          </p:cNvPr>
          <p:cNvGrpSpPr/>
          <p:nvPr/>
        </p:nvGrpSpPr>
        <p:grpSpPr>
          <a:xfrm>
            <a:off x="13311788" y="8509673"/>
            <a:ext cx="4597401" cy="1574800"/>
            <a:chOff x="13311788" y="8509673"/>
            <a:chExt cx="4597401" cy="1574800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540CD26-86D0-6CAA-D86A-CF549DC49910}"/>
                </a:ext>
              </a:extLst>
            </p:cNvPr>
            <p:cNvGrpSpPr/>
            <p:nvPr/>
          </p:nvGrpSpPr>
          <p:grpSpPr>
            <a:xfrm>
              <a:off x="13311789" y="8509673"/>
              <a:ext cx="4597400" cy="1574800"/>
              <a:chOff x="13311789" y="7631849"/>
              <a:chExt cx="4597400" cy="1574800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D025B8DE-7F1F-FC4B-3BDE-997B5ED4E6F5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F6EFAAA8-404C-CAED-199B-1643B8F533C4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DA11688-5947-3665-4391-2E9D14DC8AB8}"/>
                </a:ext>
              </a:extLst>
            </p:cNvPr>
            <p:cNvSpPr/>
            <p:nvPr/>
          </p:nvSpPr>
          <p:spPr>
            <a:xfrm flipH="1">
              <a:off x="13311788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9" name="Isosceles Triangle 68">
            <a:extLst>
              <a:ext uri="{FF2B5EF4-FFF2-40B4-BE49-F238E27FC236}">
                <a16:creationId xmlns:a16="http://schemas.microsoft.com/office/drawing/2014/main" id="{F351F427-D140-AE60-38EA-ABD7C1DFE695}"/>
              </a:ext>
            </a:extLst>
          </p:cNvPr>
          <p:cNvSpPr/>
          <p:nvPr/>
        </p:nvSpPr>
        <p:spPr>
          <a:xfrm flipH="1">
            <a:off x="10224487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45E741C-3788-4139-C406-41156C09A2FE}"/>
              </a:ext>
            </a:extLst>
          </p:cNvPr>
          <p:cNvGrpSpPr/>
          <p:nvPr/>
        </p:nvGrpSpPr>
        <p:grpSpPr>
          <a:xfrm>
            <a:off x="7814661" y="8509673"/>
            <a:ext cx="4597401" cy="1574800"/>
            <a:chOff x="7814661" y="8509673"/>
            <a:chExt cx="4597401" cy="1574800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607B10D-3B0D-9E70-7978-E22739EF2EF3}"/>
                </a:ext>
              </a:extLst>
            </p:cNvPr>
            <p:cNvGrpSpPr/>
            <p:nvPr/>
          </p:nvGrpSpPr>
          <p:grpSpPr>
            <a:xfrm>
              <a:off x="7814662" y="8509673"/>
              <a:ext cx="4597400" cy="1574800"/>
              <a:chOff x="7814662" y="7631849"/>
              <a:chExt cx="4597400" cy="1574800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7B462AF1-9CF9-3222-EEDF-BC12F65489CD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31DE7422-CF17-023E-C0A5-C1BE7E42A52A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208FFB9-2F00-5F85-DD72-2CF46B1704A6}"/>
                </a:ext>
              </a:extLst>
            </p:cNvPr>
            <p:cNvSpPr/>
            <p:nvPr/>
          </p:nvSpPr>
          <p:spPr>
            <a:xfrm flipH="1">
              <a:off x="7814661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28E7B57A-AF27-A296-908A-7972F3D6801B}"/>
              </a:ext>
            </a:extLst>
          </p:cNvPr>
          <p:cNvSpPr/>
          <p:nvPr/>
        </p:nvSpPr>
        <p:spPr>
          <a:xfrm flipH="1">
            <a:off x="4727360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6B1E651-8748-53D2-2817-57D3890BF364}"/>
              </a:ext>
            </a:extLst>
          </p:cNvPr>
          <p:cNvGrpSpPr/>
          <p:nvPr/>
        </p:nvGrpSpPr>
        <p:grpSpPr>
          <a:xfrm>
            <a:off x="2317534" y="8509673"/>
            <a:ext cx="4597401" cy="1574800"/>
            <a:chOff x="2317534" y="8509673"/>
            <a:chExt cx="4597401" cy="1574800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FF71F01-F8C8-68D1-DC2C-E2821BF0BE63}"/>
                </a:ext>
              </a:extLst>
            </p:cNvPr>
            <p:cNvGrpSpPr/>
            <p:nvPr/>
          </p:nvGrpSpPr>
          <p:grpSpPr>
            <a:xfrm>
              <a:off x="2317535" y="8509673"/>
              <a:ext cx="4597400" cy="1574800"/>
              <a:chOff x="2317535" y="7631849"/>
              <a:chExt cx="4597400" cy="1574800"/>
            </a:xfrm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52E75522-8964-BCB8-9B97-D0CD04AB68A6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2E93465B-C2AD-9BD6-9296-FE0BB89F6997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549202F-D174-4955-3ABF-ED5E07C8E1B9}"/>
                </a:ext>
              </a:extLst>
            </p:cNvPr>
            <p:cNvSpPr/>
            <p:nvPr/>
          </p:nvSpPr>
          <p:spPr>
            <a:xfrm flipH="1">
              <a:off x="2317534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4B31D8C-0449-59D8-22B2-C3E8BFBE2C15}"/>
              </a:ext>
            </a:extLst>
          </p:cNvPr>
          <p:cNvGrpSpPr/>
          <p:nvPr/>
        </p:nvGrpSpPr>
        <p:grpSpPr>
          <a:xfrm>
            <a:off x="17469066" y="6288024"/>
            <a:ext cx="4597401" cy="1574800"/>
            <a:chOff x="17469066" y="6288024"/>
            <a:chExt cx="4597401" cy="1574800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67CB11A2-1411-6362-B5F0-2A860518277B}"/>
                </a:ext>
              </a:extLst>
            </p:cNvPr>
            <p:cNvGrpSpPr/>
            <p:nvPr/>
          </p:nvGrpSpPr>
          <p:grpSpPr>
            <a:xfrm>
              <a:off x="17469066" y="6288024"/>
              <a:ext cx="4597400" cy="1574800"/>
              <a:chOff x="17469066" y="5410200"/>
              <a:chExt cx="4597400" cy="1574800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2A9575A5-AF80-5AB7-1AFC-1A007C6FB7DB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EA4AA6DD-ECBB-3E33-556D-BE85A8990F6D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756B326-6764-E2F1-EE77-2A2BF2CA0873}"/>
                </a:ext>
              </a:extLst>
            </p:cNvPr>
            <p:cNvSpPr/>
            <p:nvPr/>
          </p:nvSpPr>
          <p:spPr>
            <a:xfrm>
              <a:off x="20944380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8C49AA82-CCAE-7B55-058E-FC1AE8DD618B}"/>
              </a:ext>
            </a:extLst>
          </p:cNvPr>
          <p:cNvSpPr/>
          <p:nvPr/>
        </p:nvSpPr>
        <p:spPr>
          <a:xfrm>
            <a:off x="13697551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CD470C8-61FC-45CE-F8BF-A3B6AD7343B1}"/>
              </a:ext>
            </a:extLst>
          </p:cNvPr>
          <p:cNvGrpSpPr/>
          <p:nvPr/>
        </p:nvGrpSpPr>
        <p:grpSpPr>
          <a:xfrm>
            <a:off x="11971938" y="6288024"/>
            <a:ext cx="4597401" cy="1574800"/>
            <a:chOff x="11971938" y="6288024"/>
            <a:chExt cx="4597401" cy="1574800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EF49858D-E0C9-F1E3-B7A5-DDB3DF274094}"/>
                </a:ext>
              </a:extLst>
            </p:cNvPr>
            <p:cNvGrpSpPr/>
            <p:nvPr/>
          </p:nvGrpSpPr>
          <p:grpSpPr>
            <a:xfrm>
              <a:off x="11971938" y="6288024"/>
              <a:ext cx="4597400" cy="1574800"/>
              <a:chOff x="11971938" y="5410200"/>
              <a:chExt cx="4597400" cy="1574800"/>
            </a:xfrm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B367E4FF-4BAA-6433-4DD2-F83FE2DF1DF0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7599C683-8703-0FD1-24CD-3B3F5926B1B3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15C6854F-3FAB-57DC-B5BD-3737074AE21C}"/>
                </a:ext>
              </a:extLst>
            </p:cNvPr>
            <p:cNvSpPr/>
            <p:nvPr/>
          </p:nvSpPr>
          <p:spPr>
            <a:xfrm>
              <a:off x="15447252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73D59FCA-4C43-1FF4-106B-A4AE8C37F685}"/>
              </a:ext>
            </a:extLst>
          </p:cNvPr>
          <p:cNvSpPr/>
          <p:nvPr/>
        </p:nvSpPr>
        <p:spPr>
          <a:xfrm>
            <a:off x="8200424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A3EE04E-70FC-600D-5995-F60758628F6D}"/>
              </a:ext>
            </a:extLst>
          </p:cNvPr>
          <p:cNvGrpSpPr/>
          <p:nvPr/>
        </p:nvGrpSpPr>
        <p:grpSpPr>
          <a:xfrm>
            <a:off x="6474811" y="6288024"/>
            <a:ext cx="4597401" cy="1574800"/>
            <a:chOff x="6474811" y="6288024"/>
            <a:chExt cx="4597401" cy="1574800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6B659394-ACD9-A1E2-23AB-C2C0968AF4EE}"/>
                </a:ext>
              </a:extLst>
            </p:cNvPr>
            <p:cNvGrpSpPr/>
            <p:nvPr/>
          </p:nvGrpSpPr>
          <p:grpSpPr>
            <a:xfrm>
              <a:off x="6474811" y="6288024"/>
              <a:ext cx="4597400" cy="1574800"/>
              <a:chOff x="6474811" y="5410200"/>
              <a:chExt cx="4597400" cy="1574800"/>
            </a:xfrm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C0B1B478-692B-00B6-AFFC-3ADB47EA8FDD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016E9F36-A837-AD6E-0FCC-8291425BF7DA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C1C609A-CC80-CD41-7B74-81396851FAAF}"/>
                </a:ext>
              </a:extLst>
            </p:cNvPr>
            <p:cNvSpPr/>
            <p:nvPr/>
          </p:nvSpPr>
          <p:spPr>
            <a:xfrm>
              <a:off x="9950125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8" name="Isosceles Triangle 97">
            <a:extLst>
              <a:ext uri="{FF2B5EF4-FFF2-40B4-BE49-F238E27FC236}">
                <a16:creationId xmlns:a16="http://schemas.microsoft.com/office/drawing/2014/main" id="{A70D8562-C982-8DED-96DF-BD4ABE9B0DE8}"/>
              </a:ext>
            </a:extLst>
          </p:cNvPr>
          <p:cNvSpPr/>
          <p:nvPr/>
        </p:nvSpPr>
        <p:spPr>
          <a:xfrm>
            <a:off x="2703297" y="6073712"/>
            <a:ext cx="461962" cy="257175"/>
          </a:xfrm>
          <a:prstGeom prst="triangle">
            <a:avLst>
              <a:gd name="adj" fmla="val 30673"/>
            </a:avLst>
          </a:prstGeom>
          <a:solidFill>
            <a:srgbClr val="3D0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0441B16-5698-EBD4-F994-8E4ECBEDB949}"/>
              </a:ext>
            </a:extLst>
          </p:cNvPr>
          <p:cNvGrpSpPr/>
          <p:nvPr/>
        </p:nvGrpSpPr>
        <p:grpSpPr>
          <a:xfrm>
            <a:off x="977684" y="6288024"/>
            <a:ext cx="4597401" cy="1574800"/>
            <a:chOff x="977684" y="6288024"/>
            <a:chExt cx="4597401" cy="1574800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D3E3D1D5-A925-977D-AACD-85BBD39D1B54}"/>
                </a:ext>
              </a:extLst>
            </p:cNvPr>
            <p:cNvGrpSpPr/>
            <p:nvPr/>
          </p:nvGrpSpPr>
          <p:grpSpPr>
            <a:xfrm>
              <a:off x="977684" y="6288024"/>
              <a:ext cx="4597400" cy="1574800"/>
              <a:chOff x="977684" y="5410200"/>
              <a:chExt cx="4597400" cy="1574800"/>
            </a:xfrm>
          </p:grpSpPr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91E92777-41C5-41E4-5DFE-6ADA7EE19411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29147453-E9AF-F31B-3988-FADD320770F0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04BDA768-CBBD-6713-252F-D802B122354D}"/>
                </a:ext>
              </a:extLst>
            </p:cNvPr>
            <p:cNvSpPr/>
            <p:nvPr/>
          </p:nvSpPr>
          <p:spPr>
            <a:xfrm>
              <a:off x="4452998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4" name="!!SlideOcean">
            <a:extLst>
              <a:ext uri="{FF2B5EF4-FFF2-40B4-BE49-F238E27FC236}">
                <a16:creationId xmlns:a16="http://schemas.microsoft.com/office/drawing/2014/main" id="{26AF97C7-20C9-6DAA-9265-6E5E6F0D4662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5" name="!!SubTitle">
            <a:extLst>
              <a:ext uri="{FF2B5EF4-FFF2-40B4-BE49-F238E27FC236}">
                <a16:creationId xmlns:a16="http://schemas.microsoft.com/office/drawing/2014/main" id="{FEE4A772-C483-C7A6-5CF6-93A65768B21E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6" name="!!MainTitle1">
            <a:extLst>
              <a:ext uri="{FF2B5EF4-FFF2-40B4-BE49-F238E27FC236}">
                <a16:creationId xmlns:a16="http://schemas.microsoft.com/office/drawing/2014/main" id="{BE736C66-A25B-9235-628C-02A9A9A4F86B}"/>
              </a:ext>
            </a:extLst>
          </p:cNvPr>
          <p:cNvSpPr txBox="1"/>
          <p:nvPr/>
        </p:nvSpPr>
        <p:spPr>
          <a:xfrm>
            <a:off x="4536723" y="1090280"/>
            <a:ext cx="1531060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Steps to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 </a:t>
            </a:r>
            <a:r>
              <a:rPr lang="en-US" sz="8800" noProof="0" dirty="0"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D9B8D25-A2AD-3B2F-2E3C-62391C15F900}"/>
              </a:ext>
            </a:extLst>
          </p:cNvPr>
          <p:cNvGrpSpPr/>
          <p:nvPr/>
        </p:nvGrpSpPr>
        <p:grpSpPr>
          <a:xfrm>
            <a:off x="2728697" y="6588215"/>
            <a:ext cx="2281602" cy="1036208"/>
            <a:chOff x="2728697" y="6588215"/>
            <a:chExt cx="2281602" cy="1036208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98DBC86-0FE5-1681-43EA-5C1393A8232E}"/>
                </a:ext>
              </a:extLst>
            </p:cNvPr>
            <p:cNvSpPr txBox="1"/>
            <p:nvPr/>
          </p:nvSpPr>
          <p:spPr>
            <a:xfrm rot="10800000" flipV="1">
              <a:off x="2728697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Phân tích thị trường, xác định nhu cầu và xu hướng của khách hàng.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62B55D6-747F-7527-2CBB-45F410CAC0A8}"/>
                </a:ext>
              </a:extLst>
            </p:cNvPr>
            <p:cNvSpPr txBox="1"/>
            <p:nvPr/>
          </p:nvSpPr>
          <p:spPr>
            <a:xfrm rot="10800000" flipV="1">
              <a:off x="2728697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Market Research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5A4ACC6-9142-804C-504B-BF20D17BC9E7}"/>
              </a:ext>
            </a:extLst>
          </p:cNvPr>
          <p:cNvGrpSpPr/>
          <p:nvPr/>
        </p:nvGrpSpPr>
        <p:grpSpPr>
          <a:xfrm>
            <a:off x="755434" y="6073712"/>
            <a:ext cx="2081213" cy="1360487"/>
            <a:chOff x="755434" y="6073712"/>
            <a:chExt cx="2081213" cy="1360487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F323C7AB-8822-BD00-613E-4AF2EAA992BA}"/>
                </a:ext>
              </a:extLst>
            </p:cNvPr>
            <p:cNvSpPr/>
            <p:nvPr/>
          </p:nvSpPr>
          <p:spPr>
            <a:xfrm>
              <a:off x="755434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3000">
                  <a:schemeClr val="accent1">
                    <a:lumMod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E8EA45F-D682-27C4-50D1-8EE9C5B067C8}"/>
                </a:ext>
              </a:extLst>
            </p:cNvPr>
            <p:cNvGrpSpPr/>
            <p:nvPr/>
          </p:nvGrpSpPr>
          <p:grpSpPr>
            <a:xfrm>
              <a:off x="1139333" y="6183251"/>
              <a:ext cx="996470" cy="1141408"/>
              <a:chOff x="9946999" y="5316402"/>
              <a:chExt cx="996470" cy="1141408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FFFC2C28-5601-7F6D-B942-24E01B9F3B58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01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EF1512D8-E309-BB32-70A7-1B71F5E306C9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1E9EB7DF-B7E5-1864-251A-1EFAAE0BA777}"/>
              </a:ext>
            </a:extLst>
          </p:cNvPr>
          <p:cNvGrpSpPr/>
          <p:nvPr/>
        </p:nvGrpSpPr>
        <p:grpSpPr>
          <a:xfrm>
            <a:off x="8379447" y="8809864"/>
            <a:ext cx="2281602" cy="959264"/>
            <a:chOff x="8379447" y="8809864"/>
            <a:chExt cx="2281602" cy="959264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5A6505F5-901C-E9AF-780F-F58B6772BEC7}"/>
                </a:ext>
              </a:extLst>
            </p:cNvPr>
            <p:cNvSpPr txBox="1"/>
            <p:nvPr/>
          </p:nvSpPr>
          <p:spPr>
            <a:xfrm rot="10800000" flipH="1" flipV="1">
              <a:off x="8649687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Phát triển sản phẩm hoặc dịch vụ đáp ứng nhu cầu thực tế.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A29A113-5091-438F-4BD3-070C221E5BBA}"/>
                </a:ext>
              </a:extLst>
            </p:cNvPr>
            <p:cNvSpPr txBox="1"/>
            <p:nvPr/>
          </p:nvSpPr>
          <p:spPr>
            <a:xfrm rot="10800000" flipH="1" flipV="1">
              <a:off x="8379447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Product Development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A5AAC001-1E70-9B84-16EB-31C1AF1ABE7D}"/>
              </a:ext>
            </a:extLst>
          </p:cNvPr>
          <p:cNvGrpSpPr/>
          <p:nvPr/>
        </p:nvGrpSpPr>
        <p:grpSpPr>
          <a:xfrm>
            <a:off x="10553099" y="8295361"/>
            <a:ext cx="2081213" cy="1360487"/>
            <a:chOff x="10553099" y="8295361"/>
            <a:chExt cx="2081213" cy="1360487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F96A4B81-9A02-D381-26B0-154139036028}"/>
                </a:ext>
              </a:extLst>
            </p:cNvPr>
            <p:cNvSpPr/>
            <p:nvPr/>
          </p:nvSpPr>
          <p:spPr>
            <a:xfrm flipH="1">
              <a:off x="10553099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83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09815CE4-A1B2-F75F-0450-F58B1500B12F}"/>
                </a:ext>
              </a:extLst>
            </p:cNvPr>
            <p:cNvGrpSpPr/>
            <p:nvPr/>
          </p:nvGrpSpPr>
          <p:grpSpPr>
            <a:xfrm flipH="1">
              <a:off x="11253943" y="8404900"/>
              <a:ext cx="996470" cy="1141408"/>
              <a:chOff x="9946999" y="5316402"/>
              <a:chExt cx="996470" cy="1141408"/>
            </a:xfrm>
          </p:grpSpPr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653094F7-CE58-5439-2D9B-0BF0537FD766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04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54979B0A-D081-47BE-D5DB-9C60CE7A924A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469024D-12B8-BB7E-76CA-6E98AB6B7E13}"/>
              </a:ext>
            </a:extLst>
          </p:cNvPr>
          <p:cNvGrpSpPr/>
          <p:nvPr/>
        </p:nvGrpSpPr>
        <p:grpSpPr>
          <a:xfrm>
            <a:off x="13876574" y="8809864"/>
            <a:ext cx="2281602" cy="959264"/>
            <a:chOff x="13876574" y="8809864"/>
            <a:chExt cx="2281602" cy="959264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D74E1DBA-07A3-B2EA-496D-1E899F07D680}"/>
                </a:ext>
              </a:extLst>
            </p:cNvPr>
            <p:cNvSpPr txBox="1"/>
            <p:nvPr/>
          </p:nvSpPr>
          <p:spPr>
            <a:xfrm rot="10800000" flipH="1" flipV="1">
              <a:off x="14146814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Mở rộng kênh bán hàng, tối ưu trải nghiệm và tỷ lệ chuyển đổi.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6CDA27D9-CFC6-9A72-A78A-65311357EAAC}"/>
                </a:ext>
              </a:extLst>
            </p:cNvPr>
            <p:cNvSpPr txBox="1"/>
            <p:nvPr/>
          </p:nvSpPr>
          <p:spPr>
            <a:xfrm rot="10800000" flipH="1" flipV="1">
              <a:off x="13876574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Sales Expansion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3D17149C-4C5D-05F8-7D75-28ACA6491C2A}"/>
              </a:ext>
            </a:extLst>
          </p:cNvPr>
          <p:cNvGrpSpPr/>
          <p:nvPr/>
        </p:nvGrpSpPr>
        <p:grpSpPr>
          <a:xfrm>
            <a:off x="16050226" y="8295361"/>
            <a:ext cx="2081213" cy="1360487"/>
            <a:chOff x="16050226" y="8295361"/>
            <a:chExt cx="2081213" cy="136048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704F18-068F-C03D-0037-C509EF3EB10A}"/>
                </a:ext>
              </a:extLst>
            </p:cNvPr>
            <p:cNvSpPr/>
            <p:nvPr/>
          </p:nvSpPr>
          <p:spPr>
            <a:xfrm flipH="1">
              <a:off x="16050226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7E2F0E24-02BB-1C21-970C-368A0BF90B4A}"/>
                </a:ext>
              </a:extLst>
            </p:cNvPr>
            <p:cNvGrpSpPr/>
            <p:nvPr/>
          </p:nvGrpSpPr>
          <p:grpSpPr>
            <a:xfrm flipH="1">
              <a:off x="16751070" y="8404900"/>
              <a:ext cx="996470" cy="1141408"/>
              <a:chOff x="9946999" y="5316402"/>
              <a:chExt cx="996470" cy="1141408"/>
            </a:xfrm>
          </p:grpSpPr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187DC95-A18B-D132-39CB-75B0E6E2E0BC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06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856A0FB7-13A5-5507-B728-BB4E1FC4C445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4B43E05C-1706-76F8-1553-E1954A9F96F5}"/>
              </a:ext>
            </a:extLst>
          </p:cNvPr>
          <p:cNvGrpSpPr/>
          <p:nvPr/>
        </p:nvGrpSpPr>
        <p:grpSpPr>
          <a:xfrm>
            <a:off x="19373702" y="8809864"/>
            <a:ext cx="2281602" cy="1036208"/>
            <a:chOff x="19373702" y="8809864"/>
            <a:chExt cx="2281602" cy="1036208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214B05F6-75B7-CB49-EFCA-6B9872A2786B}"/>
                </a:ext>
              </a:extLst>
            </p:cNvPr>
            <p:cNvSpPr txBox="1"/>
            <p:nvPr/>
          </p:nvSpPr>
          <p:spPr>
            <a:xfrm rot="10800000" flipH="1" flipV="1">
              <a:off x="19643942" y="9292074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Duy trì tăng trưởng dài hạn gắn liền với đổi mới và trách nhiệm xã hội.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97BB594D-31FE-42DE-0400-C21FD5446E7E}"/>
                </a:ext>
              </a:extLst>
            </p:cNvPr>
            <p:cNvSpPr txBox="1"/>
            <p:nvPr/>
          </p:nvSpPr>
          <p:spPr>
            <a:xfrm rot="10800000" flipH="1" flipV="1">
              <a:off x="19373702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Sustainable Growth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7EAF849-EBA8-741D-7663-9E21E323C93E}"/>
              </a:ext>
            </a:extLst>
          </p:cNvPr>
          <p:cNvGrpSpPr/>
          <p:nvPr/>
        </p:nvGrpSpPr>
        <p:grpSpPr>
          <a:xfrm>
            <a:off x="21547354" y="8295361"/>
            <a:ext cx="2081213" cy="1360487"/>
            <a:chOff x="21547354" y="8295361"/>
            <a:chExt cx="2081213" cy="1360487"/>
          </a:xfrm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AECBCDDA-10B7-C7FE-BA0B-2B6E46776918}"/>
                </a:ext>
              </a:extLst>
            </p:cNvPr>
            <p:cNvSpPr/>
            <p:nvPr/>
          </p:nvSpPr>
          <p:spPr>
            <a:xfrm flipH="1">
              <a:off x="21547354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83000">
                  <a:schemeClr val="tx2">
                    <a:lumMod val="50000"/>
                    <a:lumOff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C7C0400E-843D-9913-12BE-A646FABE4F9E}"/>
                </a:ext>
              </a:extLst>
            </p:cNvPr>
            <p:cNvGrpSpPr/>
            <p:nvPr/>
          </p:nvGrpSpPr>
          <p:grpSpPr>
            <a:xfrm flipH="1">
              <a:off x="22248198" y="8404900"/>
              <a:ext cx="996470" cy="1141408"/>
              <a:chOff x="9946999" y="5316402"/>
              <a:chExt cx="996470" cy="1141408"/>
            </a:xfrm>
          </p:grpSpPr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40E69E7-2D0C-5A9A-478F-195215FD33E8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08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86CB9F37-1FAC-0CE6-80DF-4D87B5BF8EB6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E3C8B1D2-B011-8728-77B9-38DACF7822AB}"/>
              </a:ext>
            </a:extLst>
          </p:cNvPr>
          <p:cNvGrpSpPr/>
          <p:nvPr/>
        </p:nvGrpSpPr>
        <p:grpSpPr>
          <a:xfrm>
            <a:off x="8225824" y="6588215"/>
            <a:ext cx="2281602" cy="959264"/>
            <a:chOff x="8225824" y="6588215"/>
            <a:chExt cx="2281602" cy="959264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CA6CEDB9-F8D8-DE38-5166-6BB051C55FB5}"/>
                </a:ext>
              </a:extLst>
            </p:cNvPr>
            <p:cNvSpPr txBox="1"/>
            <p:nvPr/>
          </p:nvSpPr>
          <p:spPr>
            <a:xfrm rot="10800000" flipV="1">
              <a:off x="8225824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Xây dựng chiến lược cạnh tranh và lộ trình triển khai chi tiết.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0410B1F0-E3EB-84C1-9477-174B2A9E5F7D}"/>
                </a:ext>
              </a:extLst>
            </p:cNvPr>
            <p:cNvSpPr txBox="1"/>
            <p:nvPr/>
          </p:nvSpPr>
          <p:spPr>
            <a:xfrm rot="10800000" flipV="1">
              <a:off x="8225824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Strategic Planning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60C2215-ADF8-CF6D-BF54-339419491008}"/>
              </a:ext>
            </a:extLst>
          </p:cNvPr>
          <p:cNvGrpSpPr/>
          <p:nvPr/>
        </p:nvGrpSpPr>
        <p:grpSpPr>
          <a:xfrm>
            <a:off x="6252561" y="6073712"/>
            <a:ext cx="2081213" cy="1360487"/>
            <a:chOff x="6252561" y="6073712"/>
            <a:chExt cx="2081213" cy="1360487"/>
          </a:xfrm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6F6FBE9-D792-3B10-D99D-D2C34CF60D6A}"/>
                </a:ext>
              </a:extLst>
            </p:cNvPr>
            <p:cNvSpPr/>
            <p:nvPr/>
          </p:nvSpPr>
          <p:spPr>
            <a:xfrm>
              <a:off x="6252561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83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E647DFDC-2035-58F7-F5A8-0E49402144B5}"/>
                </a:ext>
              </a:extLst>
            </p:cNvPr>
            <p:cNvGrpSpPr/>
            <p:nvPr/>
          </p:nvGrpSpPr>
          <p:grpSpPr>
            <a:xfrm>
              <a:off x="6636460" y="6183251"/>
              <a:ext cx="996470" cy="1141408"/>
              <a:chOff x="9946999" y="5316402"/>
              <a:chExt cx="996470" cy="1141408"/>
            </a:xfrm>
          </p:grpSpPr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8793C735-13FB-6A1E-884B-B9BEA9AA5C04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03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F7379ED9-6884-5A92-ABB4-7210FBEAE13D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76D4765A-8BDC-FDEB-3C51-5AF02CC8A9F4}"/>
              </a:ext>
            </a:extLst>
          </p:cNvPr>
          <p:cNvGrpSpPr/>
          <p:nvPr/>
        </p:nvGrpSpPr>
        <p:grpSpPr>
          <a:xfrm>
            <a:off x="13722951" y="6588215"/>
            <a:ext cx="2281602" cy="1036208"/>
            <a:chOff x="13722951" y="6588215"/>
            <a:chExt cx="2281602" cy="1036208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E8DEC2E0-1350-8FF2-8F9E-6F57251A0C56}"/>
                </a:ext>
              </a:extLst>
            </p:cNvPr>
            <p:cNvSpPr txBox="1"/>
            <p:nvPr/>
          </p:nvSpPr>
          <p:spPr>
            <a:xfrm rot="10800000" flipV="1">
              <a:off x="13722951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Triển khai chiến dịch truyền thông, quảng bá và định vị thương hiệu.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2FE70F1C-7EBC-297F-5137-56FC65EDE201}"/>
                </a:ext>
              </a:extLst>
            </p:cNvPr>
            <p:cNvSpPr txBox="1"/>
            <p:nvPr/>
          </p:nvSpPr>
          <p:spPr>
            <a:xfrm rot="10800000" flipV="1">
              <a:off x="13722951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Marketing Execution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159673B6-26FA-FD6C-C9DF-6631354015AF}"/>
              </a:ext>
            </a:extLst>
          </p:cNvPr>
          <p:cNvGrpSpPr/>
          <p:nvPr/>
        </p:nvGrpSpPr>
        <p:grpSpPr>
          <a:xfrm>
            <a:off x="11749688" y="6073712"/>
            <a:ext cx="2081213" cy="1360487"/>
            <a:chOff x="11749688" y="6073712"/>
            <a:chExt cx="2081213" cy="1360487"/>
          </a:xfrm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CB04654E-8E40-D989-FFEF-CD1EC040EA22}"/>
                </a:ext>
              </a:extLst>
            </p:cNvPr>
            <p:cNvSpPr/>
            <p:nvPr/>
          </p:nvSpPr>
          <p:spPr>
            <a:xfrm>
              <a:off x="11749688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3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CA166F2-B3BD-5CE2-A2FF-F1208C2C486D}"/>
                </a:ext>
              </a:extLst>
            </p:cNvPr>
            <p:cNvGrpSpPr/>
            <p:nvPr/>
          </p:nvGrpSpPr>
          <p:grpSpPr>
            <a:xfrm>
              <a:off x="12133587" y="6183251"/>
              <a:ext cx="996470" cy="1141408"/>
              <a:chOff x="9946999" y="5316402"/>
              <a:chExt cx="996470" cy="1141408"/>
            </a:xfrm>
          </p:grpSpPr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2E4D4159-6483-CEE9-3CC4-BD219D5B0914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05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B964D6C2-2829-CE0F-9261-C5A73DB258E2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30561D2-4E81-97F8-8717-E5BE9AA7994B}"/>
              </a:ext>
            </a:extLst>
          </p:cNvPr>
          <p:cNvGrpSpPr/>
          <p:nvPr/>
        </p:nvGrpSpPr>
        <p:grpSpPr>
          <a:xfrm>
            <a:off x="2882320" y="8809864"/>
            <a:ext cx="2281602" cy="959264"/>
            <a:chOff x="2882320" y="8809864"/>
            <a:chExt cx="2281602" cy="959264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9C9899ED-FECF-24F6-76FA-30C0BA40DD56}"/>
                </a:ext>
              </a:extLst>
            </p:cNvPr>
            <p:cNvSpPr txBox="1"/>
            <p:nvPr/>
          </p:nvSpPr>
          <p:spPr>
            <a:xfrm rot="10800000" flipH="1" flipV="1">
              <a:off x="3152560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Đặt mục tiêu rõ ràng, đo lường được và phù hợp với tầm nhìn.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EFA67613-78BC-105F-62D0-969158D98FB3}"/>
                </a:ext>
              </a:extLst>
            </p:cNvPr>
            <p:cNvSpPr txBox="1"/>
            <p:nvPr/>
          </p:nvSpPr>
          <p:spPr>
            <a:xfrm rot="10800000" flipH="1" flipV="1">
              <a:off x="2882320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Goal Setting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216DE22-8064-EF57-9936-33912C9C7038}"/>
              </a:ext>
            </a:extLst>
          </p:cNvPr>
          <p:cNvGrpSpPr/>
          <p:nvPr/>
        </p:nvGrpSpPr>
        <p:grpSpPr>
          <a:xfrm>
            <a:off x="5055972" y="8295361"/>
            <a:ext cx="2081213" cy="1360487"/>
            <a:chOff x="5055972" y="8295361"/>
            <a:chExt cx="2081213" cy="1360487"/>
          </a:xfrm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483AE5D6-AA08-4F31-B4CC-18F4466A6718}"/>
                </a:ext>
              </a:extLst>
            </p:cNvPr>
            <p:cNvSpPr/>
            <p:nvPr/>
          </p:nvSpPr>
          <p:spPr>
            <a:xfrm flipH="1">
              <a:off x="5055972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0BC7D005-CF2A-FA9B-57DB-5CE95EC1B7A2}"/>
                </a:ext>
              </a:extLst>
            </p:cNvPr>
            <p:cNvGrpSpPr/>
            <p:nvPr/>
          </p:nvGrpSpPr>
          <p:grpSpPr>
            <a:xfrm flipH="1">
              <a:off x="5756816" y="8404900"/>
              <a:ext cx="996470" cy="1141408"/>
              <a:chOff x="9946999" y="5316402"/>
              <a:chExt cx="996470" cy="1141408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515C14C1-9CBB-D1BB-EFB8-D33FB3772A41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02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94D94977-5777-BD33-107E-5BC33FF5C9C9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9FEB0EC4-6F75-E4B2-AA80-28635C86C468}"/>
              </a:ext>
            </a:extLst>
          </p:cNvPr>
          <p:cNvGrpSpPr/>
          <p:nvPr/>
        </p:nvGrpSpPr>
        <p:grpSpPr>
          <a:xfrm>
            <a:off x="19220079" y="6588215"/>
            <a:ext cx="2281602" cy="959264"/>
            <a:chOff x="19220079" y="6588215"/>
            <a:chExt cx="2281602" cy="959264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AA7AF160-49F0-6742-F20A-16CF894BB7C8}"/>
                </a:ext>
              </a:extLst>
            </p:cNvPr>
            <p:cNvSpPr txBox="1"/>
            <p:nvPr/>
          </p:nvSpPr>
          <p:spPr>
            <a:xfrm rot="10800000" flipV="1">
              <a:off x="19220079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Theo dõi, đánh giá kết quả và tối ưu các chỉ số hiệu suất.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5D5AC5DB-774D-8D1B-FDB9-9678EE0A8950}"/>
                </a:ext>
              </a:extLst>
            </p:cNvPr>
            <p:cNvSpPr txBox="1"/>
            <p:nvPr/>
          </p:nvSpPr>
          <p:spPr>
            <a:xfrm rot="10800000" flipV="1">
              <a:off x="19220079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Performance Tracking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ED8FB817-BD9D-DD29-2136-163576655F3E}"/>
              </a:ext>
            </a:extLst>
          </p:cNvPr>
          <p:cNvGrpSpPr/>
          <p:nvPr/>
        </p:nvGrpSpPr>
        <p:grpSpPr>
          <a:xfrm>
            <a:off x="17246816" y="6073712"/>
            <a:ext cx="2081213" cy="1360487"/>
            <a:chOff x="17246816" y="6073712"/>
            <a:chExt cx="2081213" cy="1360487"/>
          </a:xfrm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057D3A10-7772-B27F-7047-814005622F82}"/>
                </a:ext>
              </a:extLst>
            </p:cNvPr>
            <p:cNvSpPr/>
            <p:nvPr/>
          </p:nvSpPr>
          <p:spPr>
            <a:xfrm>
              <a:off x="17246816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83000">
                  <a:schemeClr val="accent6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01D01E29-7D50-67DF-2C80-FF44E5F248A7}"/>
                </a:ext>
              </a:extLst>
            </p:cNvPr>
            <p:cNvGrpSpPr/>
            <p:nvPr/>
          </p:nvGrpSpPr>
          <p:grpSpPr>
            <a:xfrm>
              <a:off x="17630715" y="6183251"/>
              <a:ext cx="996470" cy="1141408"/>
              <a:chOff x="9946999" y="5316402"/>
              <a:chExt cx="996470" cy="1141408"/>
            </a:xfrm>
          </p:grpSpPr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736D6B39-D89A-815D-36CE-6DE82D2577DB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07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22ED7E07-7BC0-0D21-BB4F-E85C0DCF35C3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171" name="!!SubTitle">
            <a:extLst>
              <a:ext uri="{FF2B5EF4-FFF2-40B4-BE49-F238E27FC236}">
                <a16:creationId xmlns:a16="http://schemas.microsoft.com/office/drawing/2014/main" id="{0245A845-9533-9BDB-8769-1424B048F49F}"/>
              </a:ext>
            </a:extLst>
          </p:cNvPr>
          <p:cNvSpPr txBox="1"/>
          <p:nvPr/>
        </p:nvSpPr>
        <p:spPr>
          <a:xfrm>
            <a:off x="4084323" y="3733019"/>
            <a:ext cx="162153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400" dirty="0">
                <a:solidFill>
                  <a:schemeClr val="tx2">
                    <a:alpha val="50000"/>
                  </a:schemeClr>
                </a:solidFill>
              </a:rPr>
              <a:t>Mô hình 8 bước phát triển kinh doanh giúp doanh nghiệp đi từ hoạch định chiến lược đến tăng trưởng bền vững, đảm bảo hiệu quả ở cả ngắn hạn và dài hạn.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B80FB240-C390-C341-8934-9F6C87D84C42}"/>
              </a:ext>
            </a:extLst>
          </p:cNvPr>
          <p:cNvGrpSpPr/>
          <p:nvPr/>
        </p:nvGrpSpPr>
        <p:grpSpPr>
          <a:xfrm>
            <a:off x="2823947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3000">
                <a:schemeClr val="accent1"/>
              </a:gs>
            </a:gsLst>
            <a:lin ang="0" scaled="0"/>
          </a:gradFill>
        </p:grpSpPr>
        <p:sp>
          <p:nvSpPr>
            <p:cNvPr id="173" name="Diamond 172">
              <a:extLst>
                <a:ext uri="{FF2B5EF4-FFF2-40B4-BE49-F238E27FC236}">
                  <a16:creationId xmlns:a16="http://schemas.microsoft.com/office/drawing/2014/main" id="{646488F9-02EA-8342-28AF-7FE107F347CB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Diamond 173">
              <a:extLst>
                <a:ext uri="{FF2B5EF4-FFF2-40B4-BE49-F238E27FC236}">
                  <a16:creationId xmlns:a16="http://schemas.microsoft.com/office/drawing/2014/main" id="{963C1355-8B52-3486-8D6D-143D16CD55E2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Diamond 174">
              <a:extLst>
                <a:ext uri="{FF2B5EF4-FFF2-40B4-BE49-F238E27FC236}">
                  <a16:creationId xmlns:a16="http://schemas.microsoft.com/office/drawing/2014/main" id="{63705006-96D6-FC30-1764-9574257B4638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8509ACEA-EE34-5C3E-FF1F-62995A3F1B8B}"/>
              </a:ext>
            </a:extLst>
          </p:cNvPr>
          <p:cNvGrpSpPr/>
          <p:nvPr/>
        </p:nvGrpSpPr>
        <p:grpSpPr>
          <a:xfrm flipH="1">
            <a:off x="10149081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83000">
                <a:schemeClr val="accent3"/>
              </a:gs>
            </a:gsLst>
            <a:lin ang="0" scaled="0"/>
          </a:gradFill>
        </p:grpSpPr>
        <p:sp>
          <p:nvSpPr>
            <p:cNvPr id="177" name="Diamond 176">
              <a:extLst>
                <a:ext uri="{FF2B5EF4-FFF2-40B4-BE49-F238E27FC236}">
                  <a16:creationId xmlns:a16="http://schemas.microsoft.com/office/drawing/2014/main" id="{D5714E6A-404E-7450-74D4-3A25C97A7CA8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Diamond 177">
              <a:extLst>
                <a:ext uri="{FF2B5EF4-FFF2-40B4-BE49-F238E27FC236}">
                  <a16:creationId xmlns:a16="http://schemas.microsoft.com/office/drawing/2014/main" id="{8CFB3A2A-D044-1AFC-CD2B-51C964E6FE80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Diamond 178">
              <a:extLst>
                <a:ext uri="{FF2B5EF4-FFF2-40B4-BE49-F238E27FC236}">
                  <a16:creationId xmlns:a16="http://schemas.microsoft.com/office/drawing/2014/main" id="{19966578-238C-DF9E-D897-002D8608AC64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979430A4-68E5-5C65-6893-34FFF6E0934E}"/>
              </a:ext>
            </a:extLst>
          </p:cNvPr>
          <p:cNvGrpSpPr/>
          <p:nvPr/>
        </p:nvGrpSpPr>
        <p:grpSpPr>
          <a:xfrm flipH="1">
            <a:off x="15646208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83000">
                <a:schemeClr val="accent5"/>
              </a:gs>
            </a:gsLst>
            <a:lin ang="0" scaled="0"/>
          </a:gradFill>
        </p:grpSpPr>
        <p:sp>
          <p:nvSpPr>
            <p:cNvPr id="181" name="Diamond 180">
              <a:extLst>
                <a:ext uri="{FF2B5EF4-FFF2-40B4-BE49-F238E27FC236}">
                  <a16:creationId xmlns:a16="http://schemas.microsoft.com/office/drawing/2014/main" id="{895AD786-D8BD-502F-07D6-8EC598B1B3F0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Diamond 181">
              <a:extLst>
                <a:ext uri="{FF2B5EF4-FFF2-40B4-BE49-F238E27FC236}">
                  <a16:creationId xmlns:a16="http://schemas.microsoft.com/office/drawing/2014/main" id="{2D27B1C4-B77F-C2E7-A7E2-67AE779C08E6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Diamond 182">
              <a:extLst>
                <a:ext uri="{FF2B5EF4-FFF2-40B4-BE49-F238E27FC236}">
                  <a16:creationId xmlns:a16="http://schemas.microsoft.com/office/drawing/2014/main" id="{2552D52D-771A-757E-C412-7086A9F346C9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A5AF3F5D-169F-0B1F-FC50-65B912E340D6}"/>
              </a:ext>
            </a:extLst>
          </p:cNvPr>
          <p:cNvGrpSpPr/>
          <p:nvPr/>
        </p:nvGrpSpPr>
        <p:grpSpPr>
          <a:xfrm flipH="1">
            <a:off x="21143336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tx2">
                  <a:lumMod val="10000"/>
                  <a:lumOff val="90000"/>
                </a:schemeClr>
              </a:gs>
              <a:gs pos="83000">
                <a:schemeClr val="tx2">
                  <a:lumMod val="50000"/>
                  <a:lumOff val="50000"/>
                </a:schemeClr>
              </a:gs>
            </a:gsLst>
            <a:lin ang="0" scaled="0"/>
          </a:gradFill>
        </p:grpSpPr>
        <p:sp>
          <p:nvSpPr>
            <p:cNvPr id="185" name="Diamond 184">
              <a:extLst>
                <a:ext uri="{FF2B5EF4-FFF2-40B4-BE49-F238E27FC236}">
                  <a16:creationId xmlns:a16="http://schemas.microsoft.com/office/drawing/2014/main" id="{3D4418B7-25FF-7DCE-6FC7-47354E1C7590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Diamond 185">
              <a:extLst>
                <a:ext uri="{FF2B5EF4-FFF2-40B4-BE49-F238E27FC236}">
                  <a16:creationId xmlns:a16="http://schemas.microsoft.com/office/drawing/2014/main" id="{6EB3508C-AFFC-301E-2664-292A06BFFC65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Diamond 186">
              <a:extLst>
                <a:ext uri="{FF2B5EF4-FFF2-40B4-BE49-F238E27FC236}">
                  <a16:creationId xmlns:a16="http://schemas.microsoft.com/office/drawing/2014/main" id="{BB81EC15-C589-978A-91B8-B5F50E0FAFAD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0901AEE1-CE5A-787E-8B08-4D78798B4E61}"/>
              </a:ext>
            </a:extLst>
          </p:cNvPr>
          <p:cNvGrpSpPr/>
          <p:nvPr/>
        </p:nvGrpSpPr>
        <p:grpSpPr>
          <a:xfrm>
            <a:off x="8321074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89" name="Diamond 188">
              <a:extLst>
                <a:ext uri="{FF2B5EF4-FFF2-40B4-BE49-F238E27FC236}">
                  <a16:creationId xmlns:a16="http://schemas.microsoft.com/office/drawing/2014/main" id="{CD0AF0EB-3991-740F-667B-B8AFF3817CAB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Diamond 189">
              <a:extLst>
                <a:ext uri="{FF2B5EF4-FFF2-40B4-BE49-F238E27FC236}">
                  <a16:creationId xmlns:a16="http://schemas.microsoft.com/office/drawing/2014/main" id="{39D884D1-6FBC-D457-80C6-1F8179F91EF8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Diamond 190">
              <a:extLst>
                <a:ext uri="{FF2B5EF4-FFF2-40B4-BE49-F238E27FC236}">
                  <a16:creationId xmlns:a16="http://schemas.microsoft.com/office/drawing/2014/main" id="{DD3F58AD-2737-4399-DBEF-40CC6AD21832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BE83071A-6FA3-DA55-6040-FC324CA660F3}"/>
              </a:ext>
            </a:extLst>
          </p:cNvPr>
          <p:cNvGrpSpPr/>
          <p:nvPr/>
        </p:nvGrpSpPr>
        <p:grpSpPr>
          <a:xfrm>
            <a:off x="13818201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83000">
                <a:schemeClr val="accent4"/>
              </a:gs>
            </a:gsLst>
            <a:lin ang="0" scaled="0"/>
          </a:gradFill>
        </p:grpSpPr>
        <p:sp>
          <p:nvSpPr>
            <p:cNvPr id="193" name="Diamond 192">
              <a:extLst>
                <a:ext uri="{FF2B5EF4-FFF2-40B4-BE49-F238E27FC236}">
                  <a16:creationId xmlns:a16="http://schemas.microsoft.com/office/drawing/2014/main" id="{2EBC7544-D489-D372-70C3-701BD7A6E77C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Diamond 193">
              <a:extLst>
                <a:ext uri="{FF2B5EF4-FFF2-40B4-BE49-F238E27FC236}">
                  <a16:creationId xmlns:a16="http://schemas.microsoft.com/office/drawing/2014/main" id="{1F4AC964-4ED1-32E5-8073-B83FCB5E710A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Diamond 194">
              <a:extLst>
                <a:ext uri="{FF2B5EF4-FFF2-40B4-BE49-F238E27FC236}">
                  <a16:creationId xmlns:a16="http://schemas.microsoft.com/office/drawing/2014/main" id="{BBCFE942-FBAA-5903-B19A-A71D46C04682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E8339FBC-C7AA-982F-0DD9-42DF5BD513C0}"/>
              </a:ext>
            </a:extLst>
          </p:cNvPr>
          <p:cNvGrpSpPr/>
          <p:nvPr/>
        </p:nvGrpSpPr>
        <p:grpSpPr>
          <a:xfrm flipH="1">
            <a:off x="4651954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97" name="Diamond 196">
              <a:extLst>
                <a:ext uri="{FF2B5EF4-FFF2-40B4-BE49-F238E27FC236}">
                  <a16:creationId xmlns:a16="http://schemas.microsoft.com/office/drawing/2014/main" id="{878D3FB4-F5FD-6079-99E8-B594CF1F279D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Diamond 197">
              <a:extLst>
                <a:ext uri="{FF2B5EF4-FFF2-40B4-BE49-F238E27FC236}">
                  <a16:creationId xmlns:a16="http://schemas.microsoft.com/office/drawing/2014/main" id="{560932B0-4C1E-F952-3F9A-2F28575E54D9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Diamond 198">
              <a:extLst>
                <a:ext uri="{FF2B5EF4-FFF2-40B4-BE49-F238E27FC236}">
                  <a16:creationId xmlns:a16="http://schemas.microsoft.com/office/drawing/2014/main" id="{8801A7B5-A251-6CD8-4EAE-3AACCD235ED8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0C8DA8BE-6C80-3723-E0F6-DFDA91C76E25}"/>
              </a:ext>
            </a:extLst>
          </p:cNvPr>
          <p:cNvGrpSpPr/>
          <p:nvPr/>
        </p:nvGrpSpPr>
        <p:grpSpPr>
          <a:xfrm>
            <a:off x="19315329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83000">
                <a:schemeClr val="accent6"/>
              </a:gs>
            </a:gsLst>
            <a:lin ang="0" scaled="0"/>
          </a:gradFill>
        </p:grpSpPr>
        <p:sp>
          <p:nvSpPr>
            <p:cNvPr id="201" name="Diamond 200">
              <a:extLst>
                <a:ext uri="{FF2B5EF4-FFF2-40B4-BE49-F238E27FC236}">
                  <a16:creationId xmlns:a16="http://schemas.microsoft.com/office/drawing/2014/main" id="{B8B89976-3001-E2BC-88F9-D92CBE102319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Diamond 201">
              <a:extLst>
                <a:ext uri="{FF2B5EF4-FFF2-40B4-BE49-F238E27FC236}">
                  <a16:creationId xmlns:a16="http://schemas.microsoft.com/office/drawing/2014/main" id="{A775F510-B60A-3565-C8DF-A01051BF7589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Diamond 202">
              <a:extLst>
                <a:ext uri="{FF2B5EF4-FFF2-40B4-BE49-F238E27FC236}">
                  <a16:creationId xmlns:a16="http://schemas.microsoft.com/office/drawing/2014/main" id="{3A68DCF3-811A-B1D5-CAB6-4520F4E4F75C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7" grpId="0" animBg="1"/>
          <p:bldP spid="63" grpId="0" animBg="1"/>
          <p:bldP spid="69" grpId="0" animBg="1"/>
          <p:bldP spid="75" grpId="0" animBg="1"/>
          <p:bldP spid="86" grpId="0" animBg="1"/>
          <p:bldP spid="92" grpId="0" animBg="1"/>
          <p:bldP spid="98" grpId="0" animBg="1"/>
          <p:bldP spid="105" grpId="0"/>
          <p:bldP spid="106" grpId="0"/>
          <p:bldP spid="1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7" grpId="0" animBg="1"/>
          <p:bldP spid="63" grpId="0" animBg="1"/>
          <p:bldP spid="69" grpId="0" animBg="1"/>
          <p:bldP spid="75" grpId="0" animBg="1"/>
          <p:bldP spid="86" grpId="0" animBg="1"/>
          <p:bldP spid="92" grpId="0" animBg="1"/>
          <p:bldP spid="98" grpId="0" animBg="1"/>
          <p:bldP spid="105" grpId="0"/>
          <p:bldP spid="106" grpId="0"/>
          <p:bldP spid="17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Isosceles Triangle 186">
            <a:extLst>
              <a:ext uri="{FF2B5EF4-FFF2-40B4-BE49-F238E27FC236}">
                <a16:creationId xmlns:a16="http://schemas.microsoft.com/office/drawing/2014/main" id="{36DEE3B6-C704-19EC-47EA-7BB2409B6C50}"/>
              </a:ext>
            </a:extLst>
          </p:cNvPr>
          <p:cNvSpPr/>
          <p:nvPr/>
        </p:nvSpPr>
        <p:spPr>
          <a:xfrm>
            <a:off x="19194679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Isosceles Triangle 187">
            <a:extLst>
              <a:ext uri="{FF2B5EF4-FFF2-40B4-BE49-F238E27FC236}">
                <a16:creationId xmlns:a16="http://schemas.microsoft.com/office/drawing/2014/main" id="{D91514B4-7222-0A86-380F-1966D4996BD5}"/>
              </a:ext>
            </a:extLst>
          </p:cNvPr>
          <p:cNvSpPr/>
          <p:nvPr/>
        </p:nvSpPr>
        <p:spPr>
          <a:xfrm flipH="1">
            <a:off x="21218742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C84F7699-2279-B4C0-9664-688BF3D4DA5E}"/>
              </a:ext>
            </a:extLst>
          </p:cNvPr>
          <p:cNvGrpSpPr/>
          <p:nvPr/>
        </p:nvGrpSpPr>
        <p:grpSpPr>
          <a:xfrm>
            <a:off x="18808916" y="8509673"/>
            <a:ext cx="4597401" cy="1574800"/>
            <a:chOff x="18808916" y="8509673"/>
            <a:chExt cx="4597401" cy="1574800"/>
          </a:xfrm>
        </p:grpSpPr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B5B80B71-43B8-6FCE-5C9A-9388323336B3}"/>
                </a:ext>
              </a:extLst>
            </p:cNvPr>
            <p:cNvSpPr/>
            <p:nvPr/>
          </p:nvSpPr>
          <p:spPr>
            <a:xfrm flipH="1">
              <a:off x="18808917" y="8509673"/>
              <a:ext cx="4597400" cy="1574800"/>
            </a:xfrm>
            <a:custGeom>
              <a:avLst/>
              <a:gdLst>
                <a:gd name="connsiteX0" fmla="*/ 154519 w 4597400"/>
                <a:gd name="connsiteY0" fmla="*/ 0 h 1574800"/>
                <a:gd name="connsiteX1" fmla="*/ 3475313 w 4597400"/>
                <a:gd name="connsiteY1" fmla="*/ 0 h 1574800"/>
                <a:gd name="connsiteX2" fmla="*/ 4597400 w 4597400"/>
                <a:gd name="connsiteY2" fmla="*/ 1122087 h 1574800"/>
                <a:gd name="connsiteX3" fmla="*/ 4597400 w 4597400"/>
                <a:gd name="connsiteY3" fmla="*/ 1420281 h 1574800"/>
                <a:gd name="connsiteX4" fmla="*/ 4442881 w 4597400"/>
                <a:gd name="connsiteY4" fmla="*/ 1574800 h 1574800"/>
                <a:gd name="connsiteX5" fmla="*/ 154519 w 4597400"/>
                <a:gd name="connsiteY5" fmla="*/ 1574800 h 1574800"/>
                <a:gd name="connsiteX6" fmla="*/ 0 w 4597400"/>
                <a:gd name="connsiteY6" fmla="*/ 1420281 h 1574800"/>
                <a:gd name="connsiteX7" fmla="*/ 0 w 4597400"/>
                <a:gd name="connsiteY7" fmla="*/ 154519 h 1574800"/>
                <a:gd name="connsiteX8" fmla="*/ 154519 w 4597400"/>
                <a:gd name="connsiteY8" fmla="*/ 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7400" h="1574800">
                  <a:moveTo>
                    <a:pt x="154519" y="0"/>
                  </a:moveTo>
                  <a:lnTo>
                    <a:pt x="3475313" y="0"/>
                  </a:lnTo>
                  <a:lnTo>
                    <a:pt x="4597400" y="1122087"/>
                  </a:lnTo>
                  <a:lnTo>
                    <a:pt x="4597400" y="1420281"/>
                  </a:lnTo>
                  <a:cubicBezTo>
                    <a:pt x="4597400" y="1505619"/>
                    <a:pt x="4528219" y="1574800"/>
                    <a:pt x="4442881" y="1574800"/>
                  </a:cubicBezTo>
                  <a:lnTo>
                    <a:pt x="154519" y="1574800"/>
                  </a:lnTo>
                  <a:cubicBezTo>
                    <a:pt x="69181" y="1574800"/>
                    <a:pt x="0" y="1505619"/>
                    <a:pt x="0" y="1420281"/>
                  </a:cubicBezTo>
                  <a:lnTo>
                    <a:pt x="0" y="154519"/>
                  </a:lnTo>
                  <a:cubicBezTo>
                    <a:pt x="0" y="69181"/>
                    <a:pt x="69181" y="0"/>
                    <a:pt x="15451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317500" dist="190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B3BBE67B-B62C-4CA0-6014-31F32A3D8587}"/>
                </a:ext>
              </a:extLst>
            </p:cNvPr>
            <p:cNvGrpSpPr/>
            <p:nvPr/>
          </p:nvGrpSpPr>
          <p:grpSpPr>
            <a:xfrm>
              <a:off x="18808916" y="8509673"/>
              <a:ext cx="4597401" cy="1574800"/>
              <a:chOff x="18808916" y="8509673"/>
              <a:chExt cx="4597401" cy="1574800"/>
            </a:xfrm>
          </p:grpSpPr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6F3F7191-F673-04E5-CECC-B4DFE959DE3B}"/>
                  </a:ext>
                </a:extLst>
              </p:cNvPr>
              <p:cNvSpPr/>
              <p:nvPr/>
            </p:nvSpPr>
            <p:spPr>
              <a:xfrm flipH="1">
                <a:off x="18808917" y="8509673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D0DDE852-C76E-88FA-3B1D-37F0404B9438}"/>
                  </a:ext>
                </a:extLst>
              </p:cNvPr>
              <p:cNvSpPr/>
              <p:nvPr/>
            </p:nvSpPr>
            <p:spPr>
              <a:xfrm flipH="1">
                <a:off x="18808916" y="8509673"/>
                <a:ext cx="1122087" cy="1122087"/>
              </a:xfrm>
              <a:custGeom>
                <a:avLst/>
                <a:gdLst>
                  <a:gd name="connsiteX0" fmla="*/ 0 w 1122087"/>
                  <a:gd name="connsiteY0" fmla="*/ 0 h 1122087"/>
                  <a:gd name="connsiteX1" fmla="*/ 110462 w 1122087"/>
                  <a:gd name="connsiteY1" fmla="*/ 0 h 1122087"/>
                  <a:gd name="connsiteX2" fmla="*/ 1122087 w 1122087"/>
                  <a:gd name="connsiteY2" fmla="*/ 1011625 h 1122087"/>
                  <a:gd name="connsiteX3" fmla="*/ 1122087 w 1122087"/>
                  <a:gd name="connsiteY3" fmla="*/ 1122087 h 112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2087" h="1122087">
                    <a:moveTo>
                      <a:pt x="0" y="0"/>
                    </a:moveTo>
                    <a:lnTo>
                      <a:pt x="110462" y="0"/>
                    </a:lnTo>
                    <a:lnTo>
                      <a:pt x="1122087" y="1011625"/>
                    </a:lnTo>
                    <a:lnTo>
                      <a:pt x="1122087" y="11220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4" name="Isosceles Triangle 193">
            <a:extLst>
              <a:ext uri="{FF2B5EF4-FFF2-40B4-BE49-F238E27FC236}">
                <a16:creationId xmlns:a16="http://schemas.microsoft.com/office/drawing/2014/main" id="{9E8F8979-41F3-AD3C-258D-F5942712043E}"/>
              </a:ext>
            </a:extLst>
          </p:cNvPr>
          <p:cNvSpPr/>
          <p:nvPr/>
        </p:nvSpPr>
        <p:spPr>
          <a:xfrm flipH="1">
            <a:off x="15721614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5EA5A4B9-E5EC-DEF0-27F6-83E9D4D8B74A}"/>
              </a:ext>
            </a:extLst>
          </p:cNvPr>
          <p:cNvGrpSpPr/>
          <p:nvPr/>
        </p:nvGrpSpPr>
        <p:grpSpPr>
          <a:xfrm>
            <a:off x="13311788" y="8509673"/>
            <a:ext cx="4597401" cy="1574800"/>
            <a:chOff x="13311788" y="8509673"/>
            <a:chExt cx="4597401" cy="1574800"/>
          </a:xfrm>
        </p:grpSpPr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78B76689-E5BC-A1D7-DD11-8A16A5342E69}"/>
                </a:ext>
              </a:extLst>
            </p:cNvPr>
            <p:cNvGrpSpPr/>
            <p:nvPr/>
          </p:nvGrpSpPr>
          <p:grpSpPr>
            <a:xfrm>
              <a:off x="13311789" y="8509673"/>
              <a:ext cx="4597400" cy="1574800"/>
              <a:chOff x="13311789" y="7631849"/>
              <a:chExt cx="4597400" cy="1574800"/>
            </a:xfrm>
          </p:grpSpPr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3937C804-4616-2B62-86AE-C65D12D3B142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4C64C629-E343-35E2-06BE-0BDD69C19730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F3FFC307-E3CC-8B51-BE96-FF0CD8BE4328}"/>
                </a:ext>
              </a:extLst>
            </p:cNvPr>
            <p:cNvSpPr/>
            <p:nvPr/>
          </p:nvSpPr>
          <p:spPr>
            <a:xfrm flipH="1">
              <a:off x="13311788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0" name="Isosceles Triangle 199">
            <a:extLst>
              <a:ext uri="{FF2B5EF4-FFF2-40B4-BE49-F238E27FC236}">
                <a16:creationId xmlns:a16="http://schemas.microsoft.com/office/drawing/2014/main" id="{D4A32C3A-CC42-2122-015F-F7E2836944D0}"/>
              </a:ext>
            </a:extLst>
          </p:cNvPr>
          <p:cNvSpPr/>
          <p:nvPr/>
        </p:nvSpPr>
        <p:spPr>
          <a:xfrm flipH="1">
            <a:off x="10224487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CFA0FAE2-D3F9-2690-686B-F575674482E0}"/>
              </a:ext>
            </a:extLst>
          </p:cNvPr>
          <p:cNvGrpSpPr/>
          <p:nvPr/>
        </p:nvGrpSpPr>
        <p:grpSpPr>
          <a:xfrm>
            <a:off x="7814661" y="8509673"/>
            <a:ext cx="4597401" cy="1574800"/>
            <a:chOff x="7814661" y="8509673"/>
            <a:chExt cx="4597401" cy="1574800"/>
          </a:xfrm>
        </p:grpSpPr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3027D4E8-5DC5-E8D3-A5EC-7A9113D2516E}"/>
                </a:ext>
              </a:extLst>
            </p:cNvPr>
            <p:cNvGrpSpPr/>
            <p:nvPr/>
          </p:nvGrpSpPr>
          <p:grpSpPr>
            <a:xfrm>
              <a:off x="7814662" y="8509673"/>
              <a:ext cx="4597400" cy="1574800"/>
              <a:chOff x="7814662" y="7631849"/>
              <a:chExt cx="4597400" cy="1574800"/>
            </a:xfrm>
          </p:grpSpPr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43DDCCB7-CF27-9C71-C904-9BE324F54F87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3BD41D41-8AC0-27B3-5C4C-5026FCAC67E8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7E47B71B-D388-B15F-D72A-3E88D79CDE64}"/>
                </a:ext>
              </a:extLst>
            </p:cNvPr>
            <p:cNvSpPr/>
            <p:nvPr/>
          </p:nvSpPr>
          <p:spPr>
            <a:xfrm flipH="1">
              <a:off x="7814661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6" name="Isosceles Triangle 205">
            <a:extLst>
              <a:ext uri="{FF2B5EF4-FFF2-40B4-BE49-F238E27FC236}">
                <a16:creationId xmlns:a16="http://schemas.microsoft.com/office/drawing/2014/main" id="{CEA7FC31-406E-474A-9039-EA8E11662FE8}"/>
              </a:ext>
            </a:extLst>
          </p:cNvPr>
          <p:cNvSpPr/>
          <p:nvPr/>
        </p:nvSpPr>
        <p:spPr>
          <a:xfrm flipH="1">
            <a:off x="4727360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54D77299-1712-76F8-CFC0-A51DBF1FC7B6}"/>
              </a:ext>
            </a:extLst>
          </p:cNvPr>
          <p:cNvGrpSpPr/>
          <p:nvPr/>
        </p:nvGrpSpPr>
        <p:grpSpPr>
          <a:xfrm>
            <a:off x="2317534" y="8509673"/>
            <a:ext cx="4597401" cy="1574800"/>
            <a:chOff x="2317534" y="8509673"/>
            <a:chExt cx="4597401" cy="1574800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894B0264-3C92-F892-DF03-DDA7B4B78D00}"/>
                </a:ext>
              </a:extLst>
            </p:cNvPr>
            <p:cNvGrpSpPr/>
            <p:nvPr/>
          </p:nvGrpSpPr>
          <p:grpSpPr>
            <a:xfrm>
              <a:off x="2317535" y="8509673"/>
              <a:ext cx="4597400" cy="1574800"/>
              <a:chOff x="2317535" y="7631849"/>
              <a:chExt cx="4597400" cy="1574800"/>
            </a:xfrm>
          </p:grpSpPr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FF3A1F42-15B6-612C-D98E-D7C3EF56F4E5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id="{03B00164-CEA6-1749-A8E0-6E0F29144C49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DC22045C-6F27-C100-DE69-35E2DDC19DA8}"/>
                </a:ext>
              </a:extLst>
            </p:cNvPr>
            <p:cNvSpPr/>
            <p:nvPr/>
          </p:nvSpPr>
          <p:spPr>
            <a:xfrm flipH="1">
              <a:off x="2317534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0D8C6ABA-92EF-1598-BEA8-8FFF1B219A9D}"/>
              </a:ext>
            </a:extLst>
          </p:cNvPr>
          <p:cNvGrpSpPr/>
          <p:nvPr/>
        </p:nvGrpSpPr>
        <p:grpSpPr>
          <a:xfrm>
            <a:off x="17469066" y="6288024"/>
            <a:ext cx="4597401" cy="1574800"/>
            <a:chOff x="17469066" y="6288024"/>
            <a:chExt cx="4597401" cy="1574800"/>
          </a:xfrm>
        </p:grpSpPr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4BA36512-D57D-C92A-7DAA-94CD02AEFBB9}"/>
                </a:ext>
              </a:extLst>
            </p:cNvPr>
            <p:cNvGrpSpPr/>
            <p:nvPr/>
          </p:nvGrpSpPr>
          <p:grpSpPr>
            <a:xfrm>
              <a:off x="17469066" y="6288024"/>
              <a:ext cx="4597400" cy="1574800"/>
              <a:chOff x="17469066" y="5410200"/>
              <a:chExt cx="4597400" cy="1574800"/>
            </a:xfrm>
          </p:grpSpPr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96742833-3220-50B8-FC33-C72840F48E60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id="{9B81BF1D-03A4-1404-B455-5E512727F418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324BC344-46A1-E8EB-693E-FECABEBCE971}"/>
                </a:ext>
              </a:extLst>
            </p:cNvPr>
            <p:cNvSpPr/>
            <p:nvPr/>
          </p:nvSpPr>
          <p:spPr>
            <a:xfrm>
              <a:off x="20944380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7" name="Isosceles Triangle 216">
            <a:extLst>
              <a:ext uri="{FF2B5EF4-FFF2-40B4-BE49-F238E27FC236}">
                <a16:creationId xmlns:a16="http://schemas.microsoft.com/office/drawing/2014/main" id="{5A359197-32FC-70F8-F715-0C91E899799C}"/>
              </a:ext>
            </a:extLst>
          </p:cNvPr>
          <p:cNvSpPr/>
          <p:nvPr/>
        </p:nvSpPr>
        <p:spPr>
          <a:xfrm>
            <a:off x="13697551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1DC981EF-24C4-CCA4-EE04-C108013B27C9}"/>
              </a:ext>
            </a:extLst>
          </p:cNvPr>
          <p:cNvGrpSpPr/>
          <p:nvPr/>
        </p:nvGrpSpPr>
        <p:grpSpPr>
          <a:xfrm>
            <a:off x="11971938" y="6288024"/>
            <a:ext cx="4597401" cy="1574800"/>
            <a:chOff x="11971938" y="6288024"/>
            <a:chExt cx="4597401" cy="1574800"/>
          </a:xfrm>
        </p:grpSpPr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51687659-F5D9-627B-CFA7-8ABB7935DE4C}"/>
                </a:ext>
              </a:extLst>
            </p:cNvPr>
            <p:cNvGrpSpPr/>
            <p:nvPr/>
          </p:nvGrpSpPr>
          <p:grpSpPr>
            <a:xfrm>
              <a:off x="11971938" y="6288024"/>
              <a:ext cx="4597400" cy="1574800"/>
              <a:chOff x="11971938" y="5410200"/>
              <a:chExt cx="4597400" cy="1574800"/>
            </a:xfrm>
          </p:grpSpPr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F98A0B98-0DBF-D61F-13CA-DACDAD746929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044998C5-BB86-FE76-D1A8-54EA4D29101E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C0EB5E02-DB13-C4F1-60CE-0ADC33FB126A}"/>
                </a:ext>
              </a:extLst>
            </p:cNvPr>
            <p:cNvSpPr/>
            <p:nvPr/>
          </p:nvSpPr>
          <p:spPr>
            <a:xfrm>
              <a:off x="15447252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3" name="Isosceles Triangle 222">
            <a:extLst>
              <a:ext uri="{FF2B5EF4-FFF2-40B4-BE49-F238E27FC236}">
                <a16:creationId xmlns:a16="http://schemas.microsoft.com/office/drawing/2014/main" id="{BF5346C1-411D-987D-6667-D19B7F5DED50}"/>
              </a:ext>
            </a:extLst>
          </p:cNvPr>
          <p:cNvSpPr/>
          <p:nvPr/>
        </p:nvSpPr>
        <p:spPr>
          <a:xfrm>
            <a:off x="8200424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B64E8A0F-3B7A-2300-1EDA-A668F0F378D2}"/>
              </a:ext>
            </a:extLst>
          </p:cNvPr>
          <p:cNvGrpSpPr/>
          <p:nvPr/>
        </p:nvGrpSpPr>
        <p:grpSpPr>
          <a:xfrm>
            <a:off x="6474811" y="6288024"/>
            <a:ext cx="4597401" cy="1574800"/>
            <a:chOff x="6474811" y="6288024"/>
            <a:chExt cx="4597401" cy="1574800"/>
          </a:xfrm>
        </p:grpSpPr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55EC04CB-DB1F-1C8B-3D76-A5E6F66DFFF7}"/>
                </a:ext>
              </a:extLst>
            </p:cNvPr>
            <p:cNvGrpSpPr/>
            <p:nvPr/>
          </p:nvGrpSpPr>
          <p:grpSpPr>
            <a:xfrm>
              <a:off x="6474811" y="6288024"/>
              <a:ext cx="4597400" cy="1574800"/>
              <a:chOff x="6474811" y="5410200"/>
              <a:chExt cx="4597400" cy="1574800"/>
            </a:xfrm>
          </p:grpSpPr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729159C8-B077-6C1F-40F1-9A49A756DDB4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41984CF0-DF4A-BED9-A714-43BFE802D69A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8739F0F4-E4F8-84A9-758B-440D11F19E3C}"/>
                </a:ext>
              </a:extLst>
            </p:cNvPr>
            <p:cNvSpPr/>
            <p:nvPr/>
          </p:nvSpPr>
          <p:spPr>
            <a:xfrm>
              <a:off x="9950125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9" name="Isosceles Triangle 228">
            <a:extLst>
              <a:ext uri="{FF2B5EF4-FFF2-40B4-BE49-F238E27FC236}">
                <a16:creationId xmlns:a16="http://schemas.microsoft.com/office/drawing/2014/main" id="{54CB0C03-A17C-39EA-C437-F224A76FAABF}"/>
              </a:ext>
            </a:extLst>
          </p:cNvPr>
          <p:cNvSpPr/>
          <p:nvPr/>
        </p:nvSpPr>
        <p:spPr>
          <a:xfrm>
            <a:off x="2703297" y="6073712"/>
            <a:ext cx="461962" cy="257175"/>
          </a:xfrm>
          <a:prstGeom prst="triangle">
            <a:avLst>
              <a:gd name="adj" fmla="val 30673"/>
            </a:avLst>
          </a:prstGeom>
          <a:solidFill>
            <a:srgbClr val="3D0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EA8280F2-35D3-4BD1-4C00-5A547F3FF0FE}"/>
              </a:ext>
            </a:extLst>
          </p:cNvPr>
          <p:cNvGrpSpPr/>
          <p:nvPr/>
        </p:nvGrpSpPr>
        <p:grpSpPr>
          <a:xfrm>
            <a:off x="977684" y="6288024"/>
            <a:ext cx="4597401" cy="1574800"/>
            <a:chOff x="977684" y="6288024"/>
            <a:chExt cx="4597401" cy="1574800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E26E05A7-8AC1-98F0-AE87-1E583373F6EA}"/>
                </a:ext>
              </a:extLst>
            </p:cNvPr>
            <p:cNvGrpSpPr/>
            <p:nvPr/>
          </p:nvGrpSpPr>
          <p:grpSpPr>
            <a:xfrm>
              <a:off x="977684" y="6288024"/>
              <a:ext cx="4597400" cy="1574800"/>
              <a:chOff x="977684" y="5410200"/>
              <a:chExt cx="4597400" cy="1574800"/>
            </a:xfrm>
          </p:grpSpPr>
          <p:sp>
            <p:nvSpPr>
              <p:cNvPr id="233" name="Freeform: Shape 232">
                <a:extLst>
                  <a:ext uri="{FF2B5EF4-FFF2-40B4-BE49-F238E27FC236}">
                    <a16:creationId xmlns:a16="http://schemas.microsoft.com/office/drawing/2014/main" id="{B0F89FD2-688B-DF71-A959-9108F3EDDFD9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id="{0CC28168-D5FB-01B7-98BA-FDE31C6A2936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D850A0C2-DDC4-493C-1006-A623EF04F0A9}"/>
                </a:ext>
              </a:extLst>
            </p:cNvPr>
            <p:cNvSpPr/>
            <p:nvPr/>
          </p:nvSpPr>
          <p:spPr>
            <a:xfrm>
              <a:off x="4452998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5" name="!!SlideOcean">
            <a:extLst>
              <a:ext uri="{FF2B5EF4-FFF2-40B4-BE49-F238E27FC236}">
                <a16:creationId xmlns:a16="http://schemas.microsoft.com/office/drawing/2014/main" id="{B20E5244-E6E0-EDB0-BAB5-FC6B37A32E6C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36" name="!!SubTitle">
            <a:extLst>
              <a:ext uri="{FF2B5EF4-FFF2-40B4-BE49-F238E27FC236}">
                <a16:creationId xmlns:a16="http://schemas.microsoft.com/office/drawing/2014/main" id="{141F51E0-50AF-E683-6FB4-88378D5FAC95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37" name="!!MainTitle1">
            <a:extLst>
              <a:ext uri="{FF2B5EF4-FFF2-40B4-BE49-F238E27FC236}">
                <a16:creationId xmlns:a16="http://schemas.microsoft.com/office/drawing/2014/main" id="{60F6524D-2BF1-7FAF-A45C-BF36082813B9}"/>
              </a:ext>
            </a:extLst>
          </p:cNvPr>
          <p:cNvSpPr txBox="1"/>
          <p:nvPr/>
        </p:nvSpPr>
        <p:spPr>
          <a:xfrm>
            <a:off x="4536723" y="1090280"/>
            <a:ext cx="1531060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Steps to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 </a:t>
            </a:r>
            <a:r>
              <a:rPr lang="en-US" sz="8800" noProof="0" dirty="0"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4C7CA420-E099-D04C-69AF-60883F9759FF}"/>
              </a:ext>
            </a:extLst>
          </p:cNvPr>
          <p:cNvGrpSpPr/>
          <p:nvPr/>
        </p:nvGrpSpPr>
        <p:grpSpPr>
          <a:xfrm>
            <a:off x="2728697" y="6588215"/>
            <a:ext cx="2281602" cy="1036208"/>
            <a:chOff x="2728697" y="6588215"/>
            <a:chExt cx="2281602" cy="1036208"/>
          </a:xfrm>
        </p:grpSpPr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E956F087-6686-98A7-8AF7-B21848B05D67}"/>
                </a:ext>
              </a:extLst>
            </p:cNvPr>
            <p:cNvSpPr txBox="1"/>
            <p:nvPr/>
          </p:nvSpPr>
          <p:spPr>
            <a:xfrm rot="10800000" flipV="1">
              <a:off x="2728697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Phân tích thị trường, xác định nhu cầu và xu hướng của khách hàng.</a:t>
              </a: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1D054459-EF2F-95BE-6884-281866B8BB29}"/>
                </a:ext>
              </a:extLst>
            </p:cNvPr>
            <p:cNvSpPr txBox="1"/>
            <p:nvPr/>
          </p:nvSpPr>
          <p:spPr>
            <a:xfrm rot="10800000" flipV="1">
              <a:off x="2728697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 Research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5A309624-D28C-192B-AAA7-A91A5E57C685}"/>
              </a:ext>
            </a:extLst>
          </p:cNvPr>
          <p:cNvGrpSpPr/>
          <p:nvPr/>
        </p:nvGrpSpPr>
        <p:grpSpPr>
          <a:xfrm>
            <a:off x="755434" y="6073712"/>
            <a:ext cx="2081213" cy="1360487"/>
            <a:chOff x="755434" y="6073712"/>
            <a:chExt cx="2081213" cy="1360487"/>
          </a:xfrm>
        </p:grpSpPr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C8D294D2-523E-F5CF-FD34-E5B82286F7A5}"/>
                </a:ext>
              </a:extLst>
            </p:cNvPr>
            <p:cNvSpPr/>
            <p:nvPr/>
          </p:nvSpPr>
          <p:spPr>
            <a:xfrm>
              <a:off x="755434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3000">
                  <a:schemeClr val="accent1">
                    <a:lumMod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0403526D-C5E1-DE7D-6484-AB8EEDB9A6D3}"/>
                </a:ext>
              </a:extLst>
            </p:cNvPr>
            <p:cNvGrpSpPr/>
            <p:nvPr/>
          </p:nvGrpSpPr>
          <p:grpSpPr>
            <a:xfrm>
              <a:off x="1139333" y="6183251"/>
              <a:ext cx="996470" cy="1141408"/>
              <a:chOff x="9946999" y="5316402"/>
              <a:chExt cx="996470" cy="1141408"/>
            </a:xfrm>
          </p:grpSpPr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511D9E64-7AD0-3BF2-6BFF-51FE9D367552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01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B9C91788-130D-BC7E-D7C5-031DB42B8462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10F36AA2-C760-54BE-84E9-064750F89F39}"/>
              </a:ext>
            </a:extLst>
          </p:cNvPr>
          <p:cNvGrpSpPr/>
          <p:nvPr/>
        </p:nvGrpSpPr>
        <p:grpSpPr>
          <a:xfrm>
            <a:off x="8379447" y="8809864"/>
            <a:ext cx="2281602" cy="959264"/>
            <a:chOff x="8379447" y="8809864"/>
            <a:chExt cx="2281602" cy="959264"/>
          </a:xfrm>
        </p:grpSpPr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913E9F77-6975-1CF6-6971-0899D41A9714}"/>
                </a:ext>
              </a:extLst>
            </p:cNvPr>
            <p:cNvSpPr txBox="1"/>
            <p:nvPr/>
          </p:nvSpPr>
          <p:spPr>
            <a:xfrm rot="10800000" flipH="1" flipV="1">
              <a:off x="8649687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Phát triển sản phẩm hoặc dịch vụ đáp ứng nhu cầu thực tế.</a:t>
              </a:r>
            </a:p>
          </p:txBody>
        </p: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1419CD3C-3E11-72E2-D304-56852FD6C3B5}"/>
                </a:ext>
              </a:extLst>
            </p:cNvPr>
            <p:cNvSpPr txBox="1"/>
            <p:nvPr/>
          </p:nvSpPr>
          <p:spPr>
            <a:xfrm rot="10800000" flipH="1" flipV="1">
              <a:off x="8379447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Product Development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B1411DAB-2A1E-D6BA-EDC6-8BCBBCD42017}"/>
              </a:ext>
            </a:extLst>
          </p:cNvPr>
          <p:cNvGrpSpPr/>
          <p:nvPr/>
        </p:nvGrpSpPr>
        <p:grpSpPr>
          <a:xfrm>
            <a:off x="10553099" y="8295361"/>
            <a:ext cx="2081213" cy="1360487"/>
            <a:chOff x="10553099" y="8295361"/>
            <a:chExt cx="2081213" cy="1360487"/>
          </a:xfrm>
        </p:grpSpPr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1A11937F-FF5C-78F6-1F3F-5CE0A76511DD}"/>
                </a:ext>
              </a:extLst>
            </p:cNvPr>
            <p:cNvSpPr/>
            <p:nvPr/>
          </p:nvSpPr>
          <p:spPr>
            <a:xfrm flipH="1">
              <a:off x="10553099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83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7CA3C94F-603F-BC08-4501-3253B8D234EF}"/>
                </a:ext>
              </a:extLst>
            </p:cNvPr>
            <p:cNvGrpSpPr/>
            <p:nvPr/>
          </p:nvGrpSpPr>
          <p:grpSpPr>
            <a:xfrm flipH="1">
              <a:off x="11253943" y="8404900"/>
              <a:ext cx="996470" cy="1141408"/>
              <a:chOff x="9946999" y="5316402"/>
              <a:chExt cx="996470" cy="1141408"/>
            </a:xfrm>
          </p:grpSpPr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2BE8A956-3E3C-C2F8-A1CD-26A600B2A774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04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06E4AF7C-9EF4-EDEF-7B01-A07EE751399A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9D931076-9004-8628-D069-4FA6DFB7C7A9}"/>
              </a:ext>
            </a:extLst>
          </p:cNvPr>
          <p:cNvGrpSpPr/>
          <p:nvPr/>
        </p:nvGrpSpPr>
        <p:grpSpPr>
          <a:xfrm>
            <a:off x="13876574" y="8809864"/>
            <a:ext cx="2281602" cy="959264"/>
            <a:chOff x="13876574" y="8809864"/>
            <a:chExt cx="2281602" cy="959264"/>
          </a:xfrm>
        </p:grpSpPr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CE0DDD00-93F2-4BA4-F596-13CAA16FC91F}"/>
                </a:ext>
              </a:extLst>
            </p:cNvPr>
            <p:cNvSpPr txBox="1"/>
            <p:nvPr/>
          </p:nvSpPr>
          <p:spPr>
            <a:xfrm rot="10800000" flipH="1" flipV="1">
              <a:off x="14146814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Mở rộng kênh bán hàng, tối ưu trải nghiệm và tỷ lệ chuyển đổi.</a:t>
              </a: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F15CE466-917E-18E1-033C-0434CA506F8A}"/>
                </a:ext>
              </a:extLst>
            </p:cNvPr>
            <p:cNvSpPr txBox="1"/>
            <p:nvPr/>
          </p:nvSpPr>
          <p:spPr>
            <a:xfrm rot="10800000" flipH="1" flipV="1">
              <a:off x="13876574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Sales Expansion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171D3250-33A9-724B-E29A-A895EB301CF8}"/>
              </a:ext>
            </a:extLst>
          </p:cNvPr>
          <p:cNvGrpSpPr/>
          <p:nvPr/>
        </p:nvGrpSpPr>
        <p:grpSpPr>
          <a:xfrm>
            <a:off x="16050226" y="8295361"/>
            <a:ext cx="2081213" cy="1360487"/>
            <a:chOff x="16050226" y="8295361"/>
            <a:chExt cx="2081213" cy="1360487"/>
          </a:xfrm>
        </p:grpSpPr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2B91EC73-C4FB-7A12-7177-BB0E5F51ECD1}"/>
                </a:ext>
              </a:extLst>
            </p:cNvPr>
            <p:cNvSpPr/>
            <p:nvPr/>
          </p:nvSpPr>
          <p:spPr>
            <a:xfrm flipH="1">
              <a:off x="16050226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id="{63F9D22E-E429-23D4-A984-BD72A9B2C5FD}"/>
                </a:ext>
              </a:extLst>
            </p:cNvPr>
            <p:cNvGrpSpPr/>
            <p:nvPr/>
          </p:nvGrpSpPr>
          <p:grpSpPr>
            <a:xfrm flipH="1">
              <a:off x="16751070" y="8404900"/>
              <a:ext cx="996470" cy="1141408"/>
              <a:chOff x="9946999" y="5316402"/>
              <a:chExt cx="996470" cy="1141408"/>
            </a:xfrm>
          </p:grpSpPr>
          <p:sp>
            <p:nvSpPr>
              <p:cNvPr id="260" name="TextBox 259">
                <a:extLst>
                  <a:ext uri="{FF2B5EF4-FFF2-40B4-BE49-F238E27FC236}">
                    <a16:creationId xmlns:a16="http://schemas.microsoft.com/office/drawing/2014/main" id="{6B3080DC-5E2B-CD06-E492-E194872E6AD7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06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7DB62E54-E734-72C6-0A93-21B9DCCCCE6A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C4BCAC77-1BFF-F099-4954-746B9CD5CC57}"/>
              </a:ext>
            </a:extLst>
          </p:cNvPr>
          <p:cNvGrpSpPr/>
          <p:nvPr/>
        </p:nvGrpSpPr>
        <p:grpSpPr>
          <a:xfrm>
            <a:off x="19373702" y="8809864"/>
            <a:ext cx="2281602" cy="1036208"/>
            <a:chOff x="19373702" y="8809864"/>
            <a:chExt cx="2281602" cy="1036208"/>
          </a:xfrm>
        </p:grpSpPr>
        <p:sp>
          <p:nvSpPr>
            <p:cNvPr id="263" name="TextBox 262">
              <a:extLst>
                <a:ext uri="{FF2B5EF4-FFF2-40B4-BE49-F238E27FC236}">
                  <a16:creationId xmlns:a16="http://schemas.microsoft.com/office/drawing/2014/main" id="{8650FD32-1988-3D83-1377-3E468916C376}"/>
                </a:ext>
              </a:extLst>
            </p:cNvPr>
            <p:cNvSpPr txBox="1"/>
            <p:nvPr/>
          </p:nvSpPr>
          <p:spPr>
            <a:xfrm rot="10800000" flipH="1" flipV="1">
              <a:off x="19643942" y="9292074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Duy trì tăng trưởng dài hạn gắn liền với đổi mới và trách nhiệm xã hội.</a:t>
              </a: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83B0A66E-9F05-4CF0-8D0A-D2AD729FDB53}"/>
                </a:ext>
              </a:extLst>
            </p:cNvPr>
            <p:cNvSpPr txBox="1"/>
            <p:nvPr/>
          </p:nvSpPr>
          <p:spPr>
            <a:xfrm rot="10800000" flipH="1" flipV="1">
              <a:off x="19373702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Sustainable Growth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7741FC8A-33A3-B64E-05B9-77CEC7A251A8}"/>
              </a:ext>
            </a:extLst>
          </p:cNvPr>
          <p:cNvGrpSpPr/>
          <p:nvPr/>
        </p:nvGrpSpPr>
        <p:grpSpPr>
          <a:xfrm>
            <a:off x="21547354" y="8295361"/>
            <a:ext cx="2081213" cy="1360487"/>
            <a:chOff x="21547354" y="8295361"/>
            <a:chExt cx="2081213" cy="1360487"/>
          </a:xfrm>
        </p:grpSpPr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C5ACBFA4-F67E-25DB-50EA-056C1B451D51}"/>
                </a:ext>
              </a:extLst>
            </p:cNvPr>
            <p:cNvSpPr/>
            <p:nvPr/>
          </p:nvSpPr>
          <p:spPr>
            <a:xfrm flipH="1">
              <a:off x="21547354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83000">
                  <a:schemeClr val="tx2">
                    <a:lumMod val="50000"/>
                    <a:lumOff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3AF28932-F43A-AE5C-44FD-88AE2810AFFC}"/>
                </a:ext>
              </a:extLst>
            </p:cNvPr>
            <p:cNvGrpSpPr/>
            <p:nvPr/>
          </p:nvGrpSpPr>
          <p:grpSpPr>
            <a:xfrm flipH="1">
              <a:off x="22248198" y="8404900"/>
              <a:ext cx="996470" cy="1141408"/>
              <a:chOff x="9946999" y="5316402"/>
              <a:chExt cx="996470" cy="1141408"/>
            </a:xfrm>
          </p:grpSpPr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757AF4FB-4B22-EDF1-2931-6ED559ED888C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08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5F0641D1-552B-D242-DA28-63501BB4446C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3AA1AF73-BDCF-E630-C334-520011FE7155}"/>
              </a:ext>
            </a:extLst>
          </p:cNvPr>
          <p:cNvGrpSpPr/>
          <p:nvPr/>
        </p:nvGrpSpPr>
        <p:grpSpPr>
          <a:xfrm>
            <a:off x="8225824" y="6588215"/>
            <a:ext cx="2281602" cy="959264"/>
            <a:chOff x="8225824" y="6588215"/>
            <a:chExt cx="2281602" cy="959264"/>
          </a:xfrm>
        </p:grpSpPr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31720AA4-FF4A-63D9-F0F0-5E84C50A8550}"/>
                </a:ext>
              </a:extLst>
            </p:cNvPr>
            <p:cNvSpPr txBox="1"/>
            <p:nvPr/>
          </p:nvSpPr>
          <p:spPr>
            <a:xfrm rot="10800000" flipV="1">
              <a:off x="8225824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Xây dựng chiến lược cạnh tranh và lộ trình triển khai chi tiết.</a:t>
              </a: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3707453C-FB0A-6D47-EEC9-A883B1B5C6DC}"/>
                </a:ext>
              </a:extLst>
            </p:cNvPr>
            <p:cNvSpPr txBox="1"/>
            <p:nvPr/>
          </p:nvSpPr>
          <p:spPr>
            <a:xfrm rot="10800000" flipV="1">
              <a:off x="8225824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Strategic Planning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9DB5282C-F0C8-D100-9A29-46A6E8832609}"/>
              </a:ext>
            </a:extLst>
          </p:cNvPr>
          <p:cNvGrpSpPr/>
          <p:nvPr/>
        </p:nvGrpSpPr>
        <p:grpSpPr>
          <a:xfrm>
            <a:off x="6252561" y="6073712"/>
            <a:ext cx="2081213" cy="1360487"/>
            <a:chOff x="6252561" y="6073712"/>
            <a:chExt cx="2081213" cy="1360487"/>
          </a:xfrm>
        </p:grpSpPr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DD7B4071-64C3-9AA7-C5E0-A1D6EC4F4881}"/>
                </a:ext>
              </a:extLst>
            </p:cNvPr>
            <p:cNvSpPr/>
            <p:nvPr/>
          </p:nvSpPr>
          <p:spPr>
            <a:xfrm>
              <a:off x="6252561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83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5D05ED21-7B6E-ED37-BA13-75ECD3BB1E96}"/>
                </a:ext>
              </a:extLst>
            </p:cNvPr>
            <p:cNvGrpSpPr/>
            <p:nvPr/>
          </p:nvGrpSpPr>
          <p:grpSpPr>
            <a:xfrm>
              <a:off x="6636460" y="6183251"/>
              <a:ext cx="996470" cy="1141408"/>
              <a:chOff x="9946999" y="5316402"/>
              <a:chExt cx="996470" cy="1141408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F75B01E7-290F-A2F4-B311-F6DA9D4C60FB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03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1DFB872-8456-14F1-D31D-AE8FA549954E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C3498F74-F5F7-AE69-008B-12295784B5F1}"/>
              </a:ext>
            </a:extLst>
          </p:cNvPr>
          <p:cNvGrpSpPr/>
          <p:nvPr/>
        </p:nvGrpSpPr>
        <p:grpSpPr>
          <a:xfrm>
            <a:off x="13722951" y="6588215"/>
            <a:ext cx="2281602" cy="1036208"/>
            <a:chOff x="13722951" y="6588215"/>
            <a:chExt cx="2281602" cy="1036208"/>
          </a:xfrm>
        </p:grpSpPr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44242B89-0EB4-D840-B4DD-47F2223C5231}"/>
                </a:ext>
              </a:extLst>
            </p:cNvPr>
            <p:cNvSpPr txBox="1"/>
            <p:nvPr/>
          </p:nvSpPr>
          <p:spPr>
            <a:xfrm rot="10800000" flipV="1">
              <a:off x="13722951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Triển khai chiến dịch truyền thông, quảng bá và định vị thương hiệu.</a:t>
              </a:r>
            </a:p>
          </p:txBody>
        </p:sp>
        <p:sp>
          <p:nvSpPr>
            <p:cNvPr id="280" name="TextBox 279">
              <a:extLst>
                <a:ext uri="{FF2B5EF4-FFF2-40B4-BE49-F238E27FC236}">
                  <a16:creationId xmlns:a16="http://schemas.microsoft.com/office/drawing/2014/main" id="{1239F6E6-F1DE-496F-9908-0570A487556F}"/>
                </a:ext>
              </a:extLst>
            </p:cNvPr>
            <p:cNvSpPr txBox="1"/>
            <p:nvPr/>
          </p:nvSpPr>
          <p:spPr>
            <a:xfrm rot="10800000" flipV="1">
              <a:off x="13722951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Marketing Execution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05E61B7A-FE6D-F1FE-1585-47E247C4C9E0}"/>
              </a:ext>
            </a:extLst>
          </p:cNvPr>
          <p:cNvGrpSpPr/>
          <p:nvPr/>
        </p:nvGrpSpPr>
        <p:grpSpPr>
          <a:xfrm>
            <a:off x="11749688" y="6073712"/>
            <a:ext cx="2081213" cy="1360487"/>
            <a:chOff x="11749688" y="6073712"/>
            <a:chExt cx="2081213" cy="1360487"/>
          </a:xfrm>
        </p:grpSpPr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86F69B57-1482-E698-3E22-E9D771AA8AB2}"/>
                </a:ext>
              </a:extLst>
            </p:cNvPr>
            <p:cNvSpPr/>
            <p:nvPr/>
          </p:nvSpPr>
          <p:spPr>
            <a:xfrm>
              <a:off x="11749688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3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A4FD030D-17FD-5FAC-2CFB-0B5E39EF926D}"/>
                </a:ext>
              </a:extLst>
            </p:cNvPr>
            <p:cNvGrpSpPr/>
            <p:nvPr/>
          </p:nvGrpSpPr>
          <p:grpSpPr>
            <a:xfrm>
              <a:off x="12133587" y="6183251"/>
              <a:ext cx="996470" cy="1141408"/>
              <a:chOff x="9946999" y="5316402"/>
              <a:chExt cx="996470" cy="1141408"/>
            </a:xfrm>
          </p:grpSpPr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BBD2592B-D7A5-59F3-A0C9-0F953D8E93FF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05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285" name="TextBox 284">
                <a:extLst>
                  <a:ext uri="{FF2B5EF4-FFF2-40B4-BE49-F238E27FC236}">
                    <a16:creationId xmlns:a16="http://schemas.microsoft.com/office/drawing/2014/main" id="{BEE1BD1D-6CB4-B68A-872A-1971DAF84B4D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E060DD5D-494F-4A46-80A9-9AFE56B12FE4}"/>
              </a:ext>
            </a:extLst>
          </p:cNvPr>
          <p:cNvGrpSpPr/>
          <p:nvPr/>
        </p:nvGrpSpPr>
        <p:grpSpPr>
          <a:xfrm>
            <a:off x="2882320" y="8809864"/>
            <a:ext cx="2281602" cy="959264"/>
            <a:chOff x="2882320" y="8809864"/>
            <a:chExt cx="2281602" cy="959264"/>
          </a:xfrm>
        </p:grpSpPr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55F80883-FBF8-066F-E673-26378F9417A2}"/>
                </a:ext>
              </a:extLst>
            </p:cNvPr>
            <p:cNvSpPr txBox="1"/>
            <p:nvPr/>
          </p:nvSpPr>
          <p:spPr>
            <a:xfrm rot="10800000" flipH="1" flipV="1">
              <a:off x="3152560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Đặt mục tiêu rõ ràng, đo lường được và phù hợp với tầm nhìn.</a:t>
              </a: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077CC2D8-9914-5F56-4F8F-3759AAD468A1}"/>
                </a:ext>
              </a:extLst>
            </p:cNvPr>
            <p:cNvSpPr txBox="1"/>
            <p:nvPr/>
          </p:nvSpPr>
          <p:spPr>
            <a:xfrm rot="10800000" flipH="1" flipV="1">
              <a:off x="2882320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Goal Setting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20B73998-1749-D872-8228-B2F549C97A1F}"/>
              </a:ext>
            </a:extLst>
          </p:cNvPr>
          <p:cNvGrpSpPr/>
          <p:nvPr/>
        </p:nvGrpSpPr>
        <p:grpSpPr>
          <a:xfrm>
            <a:off x="5055972" y="8295361"/>
            <a:ext cx="2081213" cy="1360487"/>
            <a:chOff x="5055972" y="8295361"/>
            <a:chExt cx="2081213" cy="1360487"/>
          </a:xfrm>
        </p:grpSpPr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A8C6AA95-6993-5AE0-34B4-037F69A3C563}"/>
                </a:ext>
              </a:extLst>
            </p:cNvPr>
            <p:cNvSpPr/>
            <p:nvPr/>
          </p:nvSpPr>
          <p:spPr>
            <a:xfrm flipH="1">
              <a:off x="5055972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158CABDD-8AB1-A394-8C84-2A9FF3A797E6}"/>
                </a:ext>
              </a:extLst>
            </p:cNvPr>
            <p:cNvGrpSpPr/>
            <p:nvPr/>
          </p:nvGrpSpPr>
          <p:grpSpPr>
            <a:xfrm flipH="1">
              <a:off x="5756816" y="8404900"/>
              <a:ext cx="996470" cy="1141408"/>
              <a:chOff x="9946999" y="5316402"/>
              <a:chExt cx="996470" cy="1141408"/>
            </a:xfrm>
          </p:grpSpPr>
          <p:sp>
            <p:nvSpPr>
              <p:cNvPr id="292" name="TextBox 291">
                <a:extLst>
                  <a:ext uri="{FF2B5EF4-FFF2-40B4-BE49-F238E27FC236}">
                    <a16:creationId xmlns:a16="http://schemas.microsoft.com/office/drawing/2014/main" id="{EEC14999-01C0-E5F4-BC9E-7B440FCEB729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02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293" name="TextBox 292">
                <a:extLst>
                  <a:ext uri="{FF2B5EF4-FFF2-40B4-BE49-F238E27FC236}">
                    <a16:creationId xmlns:a16="http://schemas.microsoft.com/office/drawing/2014/main" id="{64BB9B83-C6BF-3356-B91F-2BAA57603CA6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DAAE7149-611F-3F03-841D-ECEAF2888B6B}"/>
              </a:ext>
            </a:extLst>
          </p:cNvPr>
          <p:cNvGrpSpPr/>
          <p:nvPr/>
        </p:nvGrpSpPr>
        <p:grpSpPr>
          <a:xfrm>
            <a:off x="19220079" y="6588215"/>
            <a:ext cx="2281602" cy="959264"/>
            <a:chOff x="19220079" y="6588215"/>
            <a:chExt cx="2281602" cy="959264"/>
          </a:xfrm>
        </p:grpSpPr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53CD4D8A-0065-2868-D0E6-78B8F8AC1886}"/>
                </a:ext>
              </a:extLst>
            </p:cNvPr>
            <p:cNvSpPr txBox="1"/>
            <p:nvPr/>
          </p:nvSpPr>
          <p:spPr>
            <a:xfrm rot="10800000" flipV="1">
              <a:off x="19220079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Theo dõi, đánh giá kết quả và tối ưu các chỉ số hiệu suất.</a:t>
              </a:r>
            </a:p>
          </p:txBody>
        </p:sp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id="{143E41C6-82FF-31FC-A2A0-25234E25F4A2}"/>
                </a:ext>
              </a:extLst>
            </p:cNvPr>
            <p:cNvSpPr txBox="1"/>
            <p:nvPr/>
          </p:nvSpPr>
          <p:spPr>
            <a:xfrm rot="10800000" flipV="1">
              <a:off x="19220079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Performance Tracking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967331DE-ADAF-9A74-651A-15391165F1D9}"/>
              </a:ext>
            </a:extLst>
          </p:cNvPr>
          <p:cNvGrpSpPr/>
          <p:nvPr/>
        </p:nvGrpSpPr>
        <p:grpSpPr>
          <a:xfrm>
            <a:off x="17246816" y="6073712"/>
            <a:ext cx="2081213" cy="1360487"/>
            <a:chOff x="17246816" y="6073712"/>
            <a:chExt cx="2081213" cy="1360487"/>
          </a:xfrm>
        </p:grpSpPr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7C2891EE-A07E-0177-BB74-FA60A76FEB29}"/>
                </a:ext>
              </a:extLst>
            </p:cNvPr>
            <p:cNvSpPr/>
            <p:nvPr/>
          </p:nvSpPr>
          <p:spPr>
            <a:xfrm>
              <a:off x="17246816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83000">
                  <a:schemeClr val="accent6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45676502-6332-FB0F-87E2-4A8E815972C6}"/>
                </a:ext>
              </a:extLst>
            </p:cNvPr>
            <p:cNvGrpSpPr/>
            <p:nvPr/>
          </p:nvGrpSpPr>
          <p:grpSpPr>
            <a:xfrm>
              <a:off x="17630715" y="6183251"/>
              <a:ext cx="996470" cy="1141408"/>
              <a:chOff x="9946999" y="5316402"/>
              <a:chExt cx="996470" cy="1141408"/>
            </a:xfrm>
          </p:grpSpPr>
          <p:sp>
            <p:nvSpPr>
              <p:cNvPr id="300" name="TextBox 299">
                <a:extLst>
                  <a:ext uri="{FF2B5EF4-FFF2-40B4-BE49-F238E27FC236}">
                    <a16:creationId xmlns:a16="http://schemas.microsoft.com/office/drawing/2014/main" id="{110932F3-ECCC-926F-BB03-C9C18391F2AC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07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01" name="TextBox 300">
                <a:extLst>
                  <a:ext uri="{FF2B5EF4-FFF2-40B4-BE49-F238E27FC236}">
                    <a16:creationId xmlns:a16="http://schemas.microsoft.com/office/drawing/2014/main" id="{587D28FB-C3D8-0E2F-B7E0-EFF66EAF8B15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302" name="!!SubTitle">
            <a:extLst>
              <a:ext uri="{FF2B5EF4-FFF2-40B4-BE49-F238E27FC236}">
                <a16:creationId xmlns:a16="http://schemas.microsoft.com/office/drawing/2014/main" id="{3B41855B-5B41-2523-8767-19AC5EA9335E}"/>
              </a:ext>
            </a:extLst>
          </p:cNvPr>
          <p:cNvSpPr txBox="1"/>
          <p:nvPr/>
        </p:nvSpPr>
        <p:spPr>
          <a:xfrm>
            <a:off x="4084323" y="3733019"/>
            <a:ext cx="162153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400" dirty="0">
                <a:solidFill>
                  <a:schemeClr val="tx2">
                    <a:alpha val="50000"/>
                  </a:schemeClr>
                </a:solidFill>
              </a:rPr>
              <a:t>Mô hình 8 bước phát triển kinh doanh giúp doanh nghiệp đi từ hoạch định chiến lược đến tăng trưởng bền vững, đảm bảo hiệu quả ở cả ngắn hạn và dài hạn.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5EC3AAC1-A7C3-C7C8-FB21-4F22E5F64F45}"/>
              </a:ext>
            </a:extLst>
          </p:cNvPr>
          <p:cNvGrpSpPr/>
          <p:nvPr/>
        </p:nvGrpSpPr>
        <p:grpSpPr>
          <a:xfrm>
            <a:off x="2823947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3000">
                <a:schemeClr val="accent1"/>
              </a:gs>
            </a:gsLst>
            <a:lin ang="0" scaled="0"/>
          </a:gradFill>
        </p:grpSpPr>
        <p:sp>
          <p:nvSpPr>
            <p:cNvPr id="304" name="Diamond 303">
              <a:extLst>
                <a:ext uri="{FF2B5EF4-FFF2-40B4-BE49-F238E27FC236}">
                  <a16:creationId xmlns:a16="http://schemas.microsoft.com/office/drawing/2014/main" id="{4DFB049B-C37E-4A12-F2BC-27E19D055CFE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Diamond 304">
              <a:extLst>
                <a:ext uri="{FF2B5EF4-FFF2-40B4-BE49-F238E27FC236}">
                  <a16:creationId xmlns:a16="http://schemas.microsoft.com/office/drawing/2014/main" id="{2650CF82-BFC2-C24A-88A6-A9D98C234455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Diamond 305">
              <a:extLst>
                <a:ext uri="{FF2B5EF4-FFF2-40B4-BE49-F238E27FC236}">
                  <a16:creationId xmlns:a16="http://schemas.microsoft.com/office/drawing/2014/main" id="{A7780905-AB2B-FADB-B53C-ABD99A7D6A58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727725B5-33D4-FA20-F5D0-400D587ECF7F}"/>
              </a:ext>
            </a:extLst>
          </p:cNvPr>
          <p:cNvGrpSpPr/>
          <p:nvPr/>
        </p:nvGrpSpPr>
        <p:grpSpPr>
          <a:xfrm flipH="1">
            <a:off x="10149081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83000">
                <a:schemeClr val="accent3"/>
              </a:gs>
            </a:gsLst>
            <a:lin ang="0" scaled="0"/>
          </a:gradFill>
        </p:grpSpPr>
        <p:sp>
          <p:nvSpPr>
            <p:cNvPr id="308" name="Diamond 307">
              <a:extLst>
                <a:ext uri="{FF2B5EF4-FFF2-40B4-BE49-F238E27FC236}">
                  <a16:creationId xmlns:a16="http://schemas.microsoft.com/office/drawing/2014/main" id="{9D2C2CE7-F397-CE23-A779-EFF1A20267E9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Diamond 308">
              <a:extLst>
                <a:ext uri="{FF2B5EF4-FFF2-40B4-BE49-F238E27FC236}">
                  <a16:creationId xmlns:a16="http://schemas.microsoft.com/office/drawing/2014/main" id="{C62E9179-BF46-3C8E-6D5E-9A1F5598EEEF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Diamond 309">
              <a:extLst>
                <a:ext uri="{FF2B5EF4-FFF2-40B4-BE49-F238E27FC236}">
                  <a16:creationId xmlns:a16="http://schemas.microsoft.com/office/drawing/2014/main" id="{5B2BE7A6-DDBE-48BE-2B06-952222B9EB75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E19D2BE5-72E2-3A9F-D441-309A5B9D87C9}"/>
              </a:ext>
            </a:extLst>
          </p:cNvPr>
          <p:cNvGrpSpPr/>
          <p:nvPr/>
        </p:nvGrpSpPr>
        <p:grpSpPr>
          <a:xfrm flipH="1">
            <a:off x="15646208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83000">
                <a:schemeClr val="accent5"/>
              </a:gs>
            </a:gsLst>
            <a:lin ang="0" scaled="0"/>
          </a:gradFill>
        </p:grpSpPr>
        <p:sp>
          <p:nvSpPr>
            <p:cNvPr id="312" name="Diamond 311">
              <a:extLst>
                <a:ext uri="{FF2B5EF4-FFF2-40B4-BE49-F238E27FC236}">
                  <a16:creationId xmlns:a16="http://schemas.microsoft.com/office/drawing/2014/main" id="{51F1CFCE-8321-2108-A28E-652CD9E07CF9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Diamond 312">
              <a:extLst>
                <a:ext uri="{FF2B5EF4-FFF2-40B4-BE49-F238E27FC236}">
                  <a16:creationId xmlns:a16="http://schemas.microsoft.com/office/drawing/2014/main" id="{8F55C0AE-C340-C664-B0EF-17ED35DD97E5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Diamond 313">
              <a:extLst>
                <a:ext uri="{FF2B5EF4-FFF2-40B4-BE49-F238E27FC236}">
                  <a16:creationId xmlns:a16="http://schemas.microsoft.com/office/drawing/2014/main" id="{2437E12F-E025-8E98-7FBB-7681C4715D03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B5714B3F-1EB3-2943-3722-D82E45D57367}"/>
              </a:ext>
            </a:extLst>
          </p:cNvPr>
          <p:cNvGrpSpPr/>
          <p:nvPr/>
        </p:nvGrpSpPr>
        <p:grpSpPr>
          <a:xfrm flipH="1">
            <a:off x="21143336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tx2">
                  <a:lumMod val="10000"/>
                  <a:lumOff val="90000"/>
                </a:schemeClr>
              </a:gs>
              <a:gs pos="83000">
                <a:schemeClr val="tx2">
                  <a:lumMod val="50000"/>
                  <a:lumOff val="50000"/>
                </a:schemeClr>
              </a:gs>
            </a:gsLst>
            <a:lin ang="0" scaled="0"/>
          </a:gradFill>
        </p:grpSpPr>
        <p:sp>
          <p:nvSpPr>
            <p:cNvPr id="316" name="Diamond 315">
              <a:extLst>
                <a:ext uri="{FF2B5EF4-FFF2-40B4-BE49-F238E27FC236}">
                  <a16:creationId xmlns:a16="http://schemas.microsoft.com/office/drawing/2014/main" id="{F9A3199E-B9A7-45E2-F158-382002EF7DCF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Diamond 316">
              <a:extLst>
                <a:ext uri="{FF2B5EF4-FFF2-40B4-BE49-F238E27FC236}">
                  <a16:creationId xmlns:a16="http://schemas.microsoft.com/office/drawing/2014/main" id="{5F4DFA55-959D-B955-612D-C0468FD637ED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Diamond 317">
              <a:extLst>
                <a:ext uri="{FF2B5EF4-FFF2-40B4-BE49-F238E27FC236}">
                  <a16:creationId xmlns:a16="http://schemas.microsoft.com/office/drawing/2014/main" id="{340A2342-C3B5-9C92-BB42-D605546F04B4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3EF72058-5316-A898-177A-D0BF1480B594}"/>
              </a:ext>
            </a:extLst>
          </p:cNvPr>
          <p:cNvGrpSpPr/>
          <p:nvPr/>
        </p:nvGrpSpPr>
        <p:grpSpPr>
          <a:xfrm>
            <a:off x="8321074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320" name="Diamond 319">
              <a:extLst>
                <a:ext uri="{FF2B5EF4-FFF2-40B4-BE49-F238E27FC236}">
                  <a16:creationId xmlns:a16="http://schemas.microsoft.com/office/drawing/2014/main" id="{A6614978-D057-8805-BFBF-F250E303A861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Diamond 320">
              <a:extLst>
                <a:ext uri="{FF2B5EF4-FFF2-40B4-BE49-F238E27FC236}">
                  <a16:creationId xmlns:a16="http://schemas.microsoft.com/office/drawing/2014/main" id="{3A532226-9EBA-4C6F-D1A1-6F026054B28E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Diamond 321">
              <a:extLst>
                <a:ext uri="{FF2B5EF4-FFF2-40B4-BE49-F238E27FC236}">
                  <a16:creationId xmlns:a16="http://schemas.microsoft.com/office/drawing/2014/main" id="{7E96D601-B10C-1C07-F6B4-77DD6FCC51CE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3" name="Group 322">
            <a:extLst>
              <a:ext uri="{FF2B5EF4-FFF2-40B4-BE49-F238E27FC236}">
                <a16:creationId xmlns:a16="http://schemas.microsoft.com/office/drawing/2014/main" id="{6970567E-4247-8868-A5AA-4F06F8518D47}"/>
              </a:ext>
            </a:extLst>
          </p:cNvPr>
          <p:cNvGrpSpPr/>
          <p:nvPr/>
        </p:nvGrpSpPr>
        <p:grpSpPr>
          <a:xfrm>
            <a:off x="13818201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83000">
                <a:schemeClr val="accent4"/>
              </a:gs>
            </a:gsLst>
            <a:lin ang="0" scaled="0"/>
          </a:gradFill>
        </p:grpSpPr>
        <p:sp>
          <p:nvSpPr>
            <p:cNvPr id="324" name="Diamond 323">
              <a:extLst>
                <a:ext uri="{FF2B5EF4-FFF2-40B4-BE49-F238E27FC236}">
                  <a16:creationId xmlns:a16="http://schemas.microsoft.com/office/drawing/2014/main" id="{7704EDB6-A372-60F9-AC08-E27AF6E3E30F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Diamond 324">
              <a:extLst>
                <a:ext uri="{FF2B5EF4-FFF2-40B4-BE49-F238E27FC236}">
                  <a16:creationId xmlns:a16="http://schemas.microsoft.com/office/drawing/2014/main" id="{EAE9D037-594B-C15C-D3BF-CA83317A325A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Diamond 325">
              <a:extLst>
                <a:ext uri="{FF2B5EF4-FFF2-40B4-BE49-F238E27FC236}">
                  <a16:creationId xmlns:a16="http://schemas.microsoft.com/office/drawing/2014/main" id="{93816FF1-3174-CEA1-FDC5-34FDB88B762E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358121AC-D07F-6F79-B7E3-2F1DBAA8F7CB}"/>
              </a:ext>
            </a:extLst>
          </p:cNvPr>
          <p:cNvGrpSpPr/>
          <p:nvPr/>
        </p:nvGrpSpPr>
        <p:grpSpPr>
          <a:xfrm flipH="1">
            <a:off x="4651954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328" name="Diamond 327">
              <a:extLst>
                <a:ext uri="{FF2B5EF4-FFF2-40B4-BE49-F238E27FC236}">
                  <a16:creationId xmlns:a16="http://schemas.microsoft.com/office/drawing/2014/main" id="{CCA910D6-4613-6057-BB8A-3A9F931A81D1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Diamond 328">
              <a:extLst>
                <a:ext uri="{FF2B5EF4-FFF2-40B4-BE49-F238E27FC236}">
                  <a16:creationId xmlns:a16="http://schemas.microsoft.com/office/drawing/2014/main" id="{EBDB9FAD-7788-895C-A64A-F859579F8087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Diamond 329">
              <a:extLst>
                <a:ext uri="{FF2B5EF4-FFF2-40B4-BE49-F238E27FC236}">
                  <a16:creationId xmlns:a16="http://schemas.microsoft.com/office/drawing/2014/main" id="{8EAB0DF5-06CC-E3DE-E136-9BD6CB848C39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7391735B-A8A3-FC48-E240-076AFAD1A5F8}"/>
              </a:ext>
            </a:extLst>
          </p:cNvPr>
          <p:cNvGrpSpPr/>
          <p:nvPr/>
        </p:nvGrpSpPr>
        <p:grpSpPr>
          <a:xfrm>
            <a:off x="19315329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83000">
                <a:schemeClr val="accent6"/>
              </a:gs>
            </a:gsLst>
            <a:lin ang="0" scaled="0"/>
          </a:gradFill>
        </p:grpSpPr>
        <p:sp>
          <p:nvSpPr>
            <p:cNvPr id="332" name="Diamond 331">
              <a:extLst>
                <a:ext uri="{FF2B5EF4-FFF2-40B4-BE49-F238E27FC236}">
                  <a16:creationId xmlns:a16="http://schemas.microsoft.com/office/drawing/2014/main" id="{82BA5A97-5A2E-B616-4965-A458AAD7453F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Diamond 332">
              <a:extLst>
                <a:ext uri="{FF2B5EF4-FFF2-40B4-BE49-F238E27FC236}">
                  <a16:creationId xmlns:a16="http://schemas.microsoft.com/office/drawing/2014/main" id="{72528901-EBA0-A411-7D6A-ED2D997B9617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Diamond 333">
              <a:extLst>
                <a:ext uri="{FF2B5EF4-FFF2-40B4-BE49-F238E27FC236}">
                  <a16:creationId xmlns:a16="http://schemas.microsoft.com/office/drawing/2014/main" id="{B5EA8C12-A410-C525-12B8-4DD1CB2C5738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7" grpId="0" animBg="1"/>
          <p:bldP spid="188" grpId="0" animBg="1"/>
          <p:bldP spid="194" grpId="0" animBg="1"/>
          <p:bldP spid="200" grpId="0" animBg="1"/>
          <p:bldP spid="206" grpId="0" animBg="1"/>
          <p:bldP spid="217" grpId="0" animBg="1"/>
          <p:bldP spid="223" grpId="0" animBg="1"/>
          <p:bldP spid="229" grpId="0" animBg="1"/>
          <p:bldP spid="236" grpId="0"/>
          <p:bldP spid="237" grpId="0"/>
          <p:bldP spid="30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7" grpId="0" animBg="1"/>
          <p:bldP spid="188" grpId="0" animBg="1"/>
          <p:bldP spid="194" grpId="0" animBg="1"/>
          <p:bldP spid="200" grpId="0" animBg="1"/>
          <p:bldP spid="206" grpId="0" animBg="1"/>
          <p:bldP spid="217" grpId="0" animBg="1"/>
          <p:bldP spid="223" grpId="0" animBg="1"/>
          <p:bldP spid="229" grpId="0" animBg="1"/>
          <p:bldP spid="236" grpId="0"/>
          <p:bldP spid="237" grpId="0"/>
          <p:bldP spid="30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Isosceles Triangle 267">
            <a:extLst>
              <a:ext uri="{FF2B5EF4-FFF2-40B4-BE49-F238E27FC236}">
                <a16:creationId xmlns:a16="http://schemas.microsoft.com/office/drawing/2014/main" id="{A1FBD21D-A1E1-8C7B-1A5D-137B7CFA050F}"/>
              </a:ext>
            </a:extLst>
          </p:cNvPr>
          <p:cNvSpPr/>
          <p:nvPr/>
        </p:nvSpPr>
        <p:spPr>
          <a:xfrm>
            <a:off x="19194679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Isosceles Triangle 268">
            <a:extLst>
              <a:ext uri="{FF2B5EF4-FFF2-40B4-BE49-F238E27FC236}">
                <a16:creationId xmlns:a16="http://schemas.microsoft.com/office/drawing/2014/main" id="{2A0F6438-4BDA-A35F-DF73-C3D82B76E26A}"/>
              </a:ext>
            </a:extLst>
          </p:cNvPr>
          <p:cNvSpPr/>
          <p:nvPr/>
        </p:nvSpPr>
        <p:spPr>
          <a:xfrm flipH="1">
            <a:off x="21218742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615AFF12-133C-95FD-FD77-191CEC077448}"/>
              </a:ext>
            </a:extLst>
          </p:cNvPr>
          <p:cNvGrpSpPr/>
          <p:nvPr/>
        </p:nvGrpSpPr>
        <p:grpSpPr>
          <a:xfrm>
            <a:off x="18808916" y="8509673"/>
            <a:ext cx="4597401" cy="1574800"/>
            <a:chOff x="18808916" y="8509673"/>
            <a:chExt cx="4597401" cy="1574800"/>
          </a:xfrm>
        </p:grpSpPr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C9E67F3F-A042-22BD-4369-06F42E14DEF8}"/>
                </a:ext>
              </a:extLst>
            </p:cNvPr>
            <p:cNvSpPr/>
            <p:nvPr/>
          </p:nvSpPr>
          <p:spPr>
            <a:xfrm flipH="1">
              <a:off x="18808917" y="8509673"/>
              <a:ext cx="4597400" cy="1574800"/>
            </a:xfrm>
            <a:custGeom>
              <a:avLst/>
              <a:gdLst>
                <a:gd name="connsiteX0" fmla="*/ 154519 w 4597400"/>
                <a:gd name="connsiteY0" fmla="*/ 0 h 1574800"/>
                <a:gd name="connsiteX1" fmla="*/ 3475313 w 4597400"/>
                <a:gd name="connsiteY1" fmla="*/ 0 h 1574800"/>
                <a:gd name="connsiteX2" fmla="*/ 4597400 w 4597400"/>
                <a:gd name="connsiteY2" fmla="*/ 1122087 h 1574800"/>
                <a:gd name="connsiteX3" fmla="*/ 4597400 w 4597400"/>
                <a:gd name="connsiteY3" fmla="*/ 1420281 h 1574800"/>
                <a:gd name="connsiteX4" fmla="*/ 4442881 w 4597400"/>
                <a:gd name="connsiteY4" fmla="*/ 1574800 h 1574800"/>
                <a:gd name="connsiteX5" fmla="*/ 154519 w 4597400"/>
                <a:gd name="connsiteY5" fmla="*/ 1574800 h 1574800"/>
                <a:gd name="connsiteX6" fmla="*/ 0 w 4597400"/>
                <a:gd name="connsiteY6" fmla="*/ 1420281 h 1574800"/>
                <a:gd name="connsiteX7" fmla="*/ 0 w 4597400"/>
                <a:gd name="connsiteY7" fmla="*/ 154519 h 1574800"/>
                <a:gd name="connsiteX8" fmla="*/ 154519 w 4597400"/>
                <a:gd name="connsiteY8" fmla="*/ 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7400" h="1574800">
                  <a:moveTo>
                    <a:pt x="154519" y="0"/>
                  </a:moveTo>
                  <a:lnTo>
                    <a:pt x="3475313" y="0"/>
                  </a:lnTo>
                  <a:lnTo>
                    <a:pt x="4597400" y="1122087"/>
                  </a:lnTo>
                  <a:lnTo>
                    <a:pt x="4597400" y="1420281"/>
                  </a:lnTo>
                  <a:cubicBezTo>
                    <a:pt x="4597400" y="1505619"/>
                    <a:pt x="4528219" y="1574800"/>
                    <a:pt x="4442881" y="1574800"/>
                  </a:cubicBezTo>
                  <a:lnTo>
                    <a:pt x="154519" y="1574800"/>
                  </a:lnTo>
                  <a:cubicBezTo>
                    <a:pt x="69181" y="1574800"/>
                    <a:pt x="0" y="1505619"/>
                    <a:pt x="0" y="1420281"/>
                  </a:cubicBezTo>
                  <a:lnTo>
                    <a:pt x="0" y="154519"/>
                  </a:lnTo>
                  <a:cubicBezTo>
                    <a:pt x="0" y="69181"/>
                    <a:pt x="69181" y="0"/>
                    <a:pt x="15451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317500" dist="190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id="{4FD64772-5421-2B7F-DE9B-9490A8F7BC11}"/>
                </a:ext>
              </a:extLst>
            </p:cNvPr>
            <p:cNvGrpSpPr/>
            <p:nvPr/>
          </p:nvGrpSpPr>
          <p:grpSpPr>
            <a:xfrm>
              <a:off x="18808916" y="8509673"/>
              <a:ext cx="4597401" cy="1574800"/>
              <a:chOff x="18808916" y="8509673"/>
              <a:chExt cx="4597401" cy="1574800"/>
            </a:xfrm>
          </p:grpSpPr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31836672-26BC-2469-7B8C-5BA372EB6426}"/>
                  </a:ext>
                </a:extLst>
              </p:cNvPr>
              <p:cNvSpPr/>
              <p:nvPr/>
            </p:nvSpPr>
            <p:spPr>
              <a:xfrm flipH="1">
                <a:off x="18808917" y="8509673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C2682936-6B99-547B-E5B4-BEB3649007BB}"/>
                  </a:ext>
                </a:extLst>
              </p:cNvPr>
              <p:cNvSpPr/>
              <p:nvPr/>
            </p:nvSpPr>
            <p:spPr>
              <a:xfrm flipH="1">
                <a:off x="18808916" y="8509673"/>
                <a:ext cx="1122087" cy="1122087"/>
              </a:xfrm>
              <a:custGeom>
                <a:avLst/>
                <a:gdLst>
                  <a:gd name="connsiteX0" fmla="*/ 0 w 1122087"/>
                  <a:gd name="connsiteY0" fmla="*/ 0 h 1122087"/>
                  <a:gd name="connsiteX1" fmla="*/ 110462 w 1122087"/>
                  <a:gd name="connsiteY1" fmla="*/ 0 h 1122087"/>
                  <a:gd name="connsiteX2" fmla="*/ 1122087 w 1122087"/>
                  <a:gd name="connsiteY2" fmla="*/ 1011625 h 1122087"/>
                  <a:gd name="connsiteX3" fmla="*/ 1122087 w 1122087"/>
                  <a:gd name="connsiteY3" fmla="*/ 1122087 h 112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2087" h="1122087">
                    <a:moveTo>
                      <a:pt x="0" y="0"/>
                    </a:moveTo>
                    <a:lnTo>
                      <a:pt x="110462" y="0"/>
                    </a:lnTo>
                    <a:lnTo>
                      <a:pt x="1122087" y="1011625"/>
                    </a:lnTo>
                    <a:lnTo>
                      <a:pt x="1122087" y="11220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75" name="Isosceles Triangle 274">
            <a:extLst>
              <a:ext uri="{FF2B5EF4-FFF2-40B4-BE49-F238E27FC236}">
                <a16:creationId xmlns:a16="http://schemas.microsoft.com/office/drawing/2014/main" id="{7ED5CFA0-BBAF-F7CF-E146-81608F23F20A}"/>
              </a:ext>
            </a:extLst>
          </p:cNvPr>
          <p:cNvSpPr/>
          <p:nvPr/>
        </p:nvSpPr>
        <p:spPr>
          <a:xfrm flipH="1">
            <a:off x="15721614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14A411D2-061D-E3FA-E814-0791827FECDC}"/>
              </a:ext>
            </a:extLst>
          </p:cNvPr>
          <p:cNvGrpSpPr/>
          <p:nvPr/>
        </p:nvGrpSpPr>
        <p:grpSpPr>
          <a:xfrm>
            <a:off x="13311788" y="8509673"/>
            <a:ext cx="4597401" cy="1574800"/>
            <a:chOff x="13311788" y="8509673"/>
            <a:chExt cx="4597401" cy="1574800"/>
          </a:xfrm>
        </p:grpSpPr>
        <p:grpSp>
          <p:nvGrpSpPr>
            <p:cNvPr id="277" name="Group 276">
              <a:extLst>
                <a:ext uri="{FF2B5EF4-FFF2-40B4-BE49-F238E27FC236}">
                  <a16:creationId xmlns:a16="http://schemas.microsoft.com/office/drawing/2014/main" id="{0D55BE57-BADC-DDEC-145E-58C42C9C5006}"/>
                </a:ext>
              </a:extLst>
            </p:cNvPr>
            <p:cNvGrpSpPr/>
            <p:nvPr/>
          </p:nvGrpSpPr>
          <p:grpSpPr>
            <a:xfrm>
              <a:off x="13311789" y="8509673"/>
              <a:ext cx="4597400" cy="1574800"/>
              <a:chOff x="13311789" y="7631849"/>
              <a:chExt cx="4597400" cy="1574800"/>
            </a:xfrm>
          </p:grpSpPr>
          <p:sp>
            <p:nvSpPr>
              <p:cNvPr id="279" name="Freeform: Shape 278">
                <a:extLst>
                  <a:ext uri="{FF2B5EF4-FFF2-40B4-BE49-F238E27FC236}">
                    <a16:creationId xmlns:a16="http://schemas.microsoft.com/office/drawing/2014/main" id="{5B0AB316-6046-EF28-B313-15EC23CBA60C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id="{F1F5E117-F21F-B555-48ED-B17BD4489A84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8BFAD7B9-08FD-8F39-733A-B7182ADD175C}"/>
                </a:ext>
              </a:extLst>
            </p:cNvPr>
            <p:cNvSpPr/>
            <p:nvPr/>
          </p:nvSpPr>
          <p:spPr>
            <a:xfrm flipH="1">
              <a:off x="13311788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81" name="Isosceles Triangle 280">
            <a:extLst>
              <a:ext uri="{FF2B5EF4-FFF2-40B4-BE49-F238E27FC236}">
                <a16:creationId xmlns:a16="http://schemas.microsoft.com/office/drawing/2014/main" id="{6BF58065-A151-D9C1-65BB-43D045D646F1}"/>
              </a:ext>
            </a:extLst>
          </p:cNvPr>
          <p:cNvSpPr/>
          <p:nvPr/>
        </p:nvSpPr>
        <p:spPr>
          <a:xfrm flipH="1">
            <a:off x="10224487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9EA46668-6A34-BDB0-8A36-446CE416FF1C}"/>
              </a:ext>
            </a:extLst>
          </p:cNvPr>
          <p:cNvGrpSpPr/>
          <p:nvPr/>
        </p:nvGrpSpPr>
        <p:grpSpPr>
          <a:xfrm>
            <a:off x="7814661" y="8509673"/>
            <a:ext cx="4597401" cy="1574800"/>
            <a:chOff x="7814661" y="8509673"/>
            <a:chExt cx="4597401" cy="1574800"/>
          </a:xfrm>
        </p:grpSpPr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A54C3CA7-364A-41D1-94FF-AF2B5D65B80B}"/>
                </a:ext>
              </a:extLst>
            </p:cNvPr>
            <p:cNvGrpSpPr/>
            <p:nvPr/>
          </p:nvGrpSpPr>
          <p:grpSpPr>
            <a:xfrm>
              <a:off x="7814662" y="8509673"/>
              <a:ext cx="4597400" cy="1574800"/>
              <a:chOff x="7814662" y="7631849"/>
              <a:chExt cx="4597400" cy="1574800"/>
            </a:xfrm>
          </p:grpSpPr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B67683AE-70E8-F70F-616F-F0325BC41E2E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1774EC22-AE1C-C6D2-FD13-E394BB7607FB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667E3762-504D-F391-5960-389EB19A9792}"/>
                </a:ext>
              </a:extLst>
            </p:cNvPr>
            <p:cNvSpPr/>
            <p:nvPr/>
          </p:nvSpPr>
          <p:spPr>
            <a:xfrm flipH="1">
              <a:off x="7814661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87" name="Isosceles Triangle 286">
            <a:extLst>
              <a:ext uri="{FF2B5EF4-FFF2-40B4-BE49-F238E27FC236}">
                <a16:creationId xmlns:a16="http://schemas.microsoft.com/office/drawing/2014/main" id="{6F11CD03-7F40-9408-182B-D0482B740298}"/>
              </a:ext>
            </a:extLst>
          </p:cNvPr>
          <p:cNvSpPr/>
          <p:nvPr/>
        </p:nvSpPr>
        <p:spPr>
          <a:xfrm flipH="1">
            <a:off x="4727360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A81284C4-67BA-BF4F-AB94-D04756F26D30}"/>
              </a:ext>
            </a:extLst>
          </p:cNvPr>
          <p:cNvGrpSpPr/>
          <p:nvPr/>
        </p:nvGrpSpPr>
        <p:grpSpPr>
          <a:xfrm>
            <a:off x="2317534" y="8509673"/>
            <a:ext cx="4597401" cy="1574800"/>
            <a:chOff x="2317534" y="8509673"/>
            <a:chExt cx="4597401" cy="1574800"/>
          </a:xfrm>
        </p:grpSpPr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BB178D5A-09EC-1383-6017-DAEA4BB67298}"/>
                </a:ext>
              </a:extLst>
            </p:cNvPr>
            <p:cNvGrpSpPr/>
            <p:nvPr/>
          </p:nvGrpSpPr>
          <p:grpSpPr>
            <a:xfrm>
              <a:off x="2317535" y="8509673"/>
              <a:ext cx="4597400" cy="1574800"/>
              <a:chOff x="2317535" y="7631849"/>
              <a:chExt cx="4597400" cy="1574800"/>
            </a:xfrm>
          </p:grpSpPr>
          <p:sp>
            <p:nvSpPr>
              <p:cNvPr id="291" name="Freeform: Shape 290">
                <a:extLst>
                  <a:ext uri="{FF2B5EF4-FFF2-40B4-BE49-F238E27FC236}">
                    <a16:creationId xmlns:a16="http://schemas.microsoft.com/office/drawing/2014/main" id="{23554AC1-4AA1-39A2-6FE2-3981E061D158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2" name="Freeform: Shape 291">
                <a:extLst>
                  <a:ext uri="{FF2B5EF4-FFF2-40B4-BE49-F238E27FC236}">
                    <a16:creationId xmlns:a16="http://schemas.microsoft.com/office/drawing/2014/main" id="{4E90BD57-51A7-E276-BEA3-6D77EE6FC4B0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4500B772-26E5-AF18-B2DF-88FB38F410E5}"/>
                </a:ext>
              </a:extLst>
            </p:cNvPr>
            <p:cNvSpPr/>
            <p:nvPr/>
          </p:nvSpPr>
          <p:spPr>
            <a:xfrm flipH="1">
              <a:off x="2317534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3C16B1FB-9020-13ED-9B62-924BC094547E}"/>
              </a:ext>
            </a:extLst>
          </p:cNvPr>
          <p:cNvGrpSpPr/>
          <p:nvPr/>
        </p:nvGrpSpPr>
        <p:grpSpPr>
          <a:xfrm>
            <a:off x="17469066" y="6288024"/>
            <a:ext cx="4597401" cy="1574800"/>
            <a:chOff x="17469066" y="6288024"/>
            <a:chExt cx="4597401" cy="1574800"/>
          </a:xfrm>
        </p:grpSpPr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2C1471C4-0675-0C40-9BDD-DDAB115799E3}"/>
                </a:ext>
              </a:extLst>
            </p:cNvPr>
            <p:cNvGrpSpPr/>
            <p:nvPr/>
          </p:nvGrpSpPr>
          <p:grpSpPr>
            <a:xfrm>
              <a:off x="17469066" y="6288024"/>
              <a:ext cx="4597400" cy="1574800"/>
              <a:chOff x="17469066" y="5410200"/>
              <a:chExt cx="4597400" cy="1574800"/>
            </a:xfrm>
          </p:grpSpPr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8047A085-5D28-CE1C-68A2-1E56430A7BBE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E495694B-01A2-8B1C-6341-BDD9B24C766E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90CC88D9-724B-E93E-C9A7-2EA38058AD58}"/>
                </a:ext>
              </a:extLst>
            </p:cNvPr>
            <p:cNvSpPr/>
            <p:nvPr/>
          </p:nvSpPr>
          <p:spPr>
            <a:xfrm>
              <a:off x="20944380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8" name="Isosceles Triangle 297">
            <a:extLst>
              <a:ext uri="{FF2B5EF4-FFF2-40B4-BE49-F238E27FC236}">
                <a16:creationId xmlns:a16="http://schemas.microsoft.com/office/drawing/2014/main" id="{D4D2B454-2E40-09D7-5D0B-A6FDFC32143B}"/>
              </a:ext>
            </a:extLst>
          </p:cNvPr>
          <p:cNvSpPr/>
          <p:nvPr/>
        </p:nvSpPr>
        <p:spPr>
          <a:xfrm>
            <a:off x="13697551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FA9D6D06-DDFB-97AA-8DC3-CACC7C2551A4}"/>
              </a:ext>
            </a:extLst>
          </p:cNvPr>
          <p:cNvGrpSpPr/>
          <p:nvPr/>
        </p:nvGrpSpPr>
        <p:grpSpPr>
          <a:xfrm>
            <a:off x="11971938" y="6288024"/>
            <a:ext cx="4597401" cy="1574800"/>
            <a:chOff x="11971938" y="6288024"/>
            <a:chExt cx="4597401" cy="1574800"/>
          </a:xfrm>
        </p:grpSpPr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0DBE44F5-7178-3056-81EA-4A0CF685DA27}"/>
                </a:ext>
              </a:extLst>
            </p:cNvPr>
            <p:cNvGrpSpPr/>
            <p:nvPr/>
          </p:nvGrpSpPr>
          <p:grpSpPr>
            <a:xfrm>
              <a:off x="11971938" y="6288024"/>
              <a:ext cx="4597400" cy="1574800"/>
              <a:chOff x="11971938" y="5410200"/>
              <a:chExt cx="4597400" cy="1574800"/>
            </a:xfrm>
          </p:grpSpPr>
          <p:sp>
            <p:nvSpPr>
              <p:cNvPr id="302" name="Freeform: Shape 301">
                <a:extLst>
                  <a:ext uri="{FF2B5EF4-FFF2-40B4-BE49-F238E27FC236}">
                    <a16:creationId xmlns:a16="http://schemas.microsoft.com/office/drawing/2014/main" id="{E7D28245-2730-AE1F-6CE1-5D69CA2C2190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id="{8E38C03A-4A32-172C-3477-B6BFFCB6A603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02A01078-4E9D-BF10-D6C5-8294D87485BA}"/>
                </a:ext>
              </a:extLst>
            </p:cNvPr>
            <p:cNvSpPr/>
            <p:nvPr/>
          </p:nvSpPr>
          <p:spPr>
            <a:xfrm>
              <a:off x="15447252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04" name="Isosceles Triangle 303">
            <a:extLst>
              <a:ext uri="{FF2B5EF4-FFF2-40B4-BE49-F238E27FC236}">
                <a16:creationId xmlns:a16="http://schemas.microsoft.com/office/drawing/2014/main" id="{FFCC1614-3CB3-5ED0-67BE-C46D9D03997C}"/>
              </a:ext>
            </a:extLst>
          </p:cNvPr>
          <p:cNvSpPr/>
          <p:nvPr/>
        </p:nvSpPr>
        <p:spPr>
          <a:xfrm>
            <a:off x="8200424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2BEF85A8-3938-FF8C-A333-203E275A87A1}"/>
              </a:ext>
            </a:extLst>
          </p:cNvPr>
          <p:cNvGrpSpPr/>
          <p:nvPr/>
        </p:nvGrpSpPr>
        <p:grpSpPr>
          <a:xfrm>
            <a:off x="6474811" y="6288024"/>
            <a:ext cx="4597401" cy="1574800"/>
            <a:chOff x="6474811" y="6288024"/>
            <a:chExt cx="4597401" cy="1574800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AB3920B2-A1B3-AC8C-1A7A-9AF01D956451}"/>
                </a:ext>
              </a:extLst>
            </p:cNvPr>
            <p:cNvGrpSpPr/>
            <p:nvPr/>
          </p:nvGrpSpPr>
          <p:grpSpPr>
            <a:xfrm>
              <a:off x="6474811" y="6288024"/>
              <a:ext cx="4597400" cy="1574800"/>
              <a:chOff x="6474811" y="5410200"/>
              <a:chExt cx="4597400" cy="1574800"/>
            </a:xfrm>
          </p:grpSpPr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E0712346-BAA1-E622-E72D-9AB852903676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09" name="Freeform: Shape 308">
                <a:extLst>
                  <a:ext uri="{FF2B5EF4-FFF2-40B4-BE49-F238E27FC236}">
                    <a16:creationId xmlns:a16="http://schemas.microsoft.com/office/drawing/2014/main" id="{C7E27F09-4E01-E50C-1A27-FEB4040B9352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D55B0BCD-1FF3-3157-C30D-923711E1A477}"/>
                </a:ext>
              </a:extLst>
            </p:cNvPr>
            <p:cNvSpPr/>
            <p:nvPr/>
          </p:nvSpPr>
          <p:spPr>
            <a:xfrm>
              <a:off x="9950125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0" name="Isosceles Triangle 309">
            <a:extLst>
              <a:ext uri="{FF2B5EF4-FFF2-40B4-BE49-F238E27FC236}">
                <a16:creationId xmlns:a16="http://schemas.microsoft.com/office/drawing/2014/main" id="{59274AE7-2D59-0BD9-AC55-FCB3C1A4C307}"/>
              </a:ext>
            </a:extLst>
          </p:cNvPr>
          <p:cNvSpPr/>
          <p:nvPr/>
        </p:nvSpPr>
        <p:spPr>
          <a:xfrm>
            <a:off x="2703297" y="6073712"/>
            <a:ext cx="461962" cy="257175"/>
          </a:xfrm>
          <a:prstGeom prst="triangle">
            <a:avLst>
              <a:gd name="adj" fmla="val 30673"/>
            </a:avLst>
          </a:prstGeom>
          <a:solidFill>
            <a:srgbClr val="3D0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4B565F85-5EB3-1E89-F156-27B8D01767B8}"/>
              </a:ext>
            </a:extLst>
          </p:cNvPr>
          <p:cNvGrpSpPr/>
          <p:nvPr/>
        </p:nvGrpSpPr>
        <p:grpSpPr>
          <a:xfrm>
            <a:off x="977684" y="6288024"/>
            <a:ext cx="4597401" cy="1574800"/>
            <a:chOff x="977684" y="6288024"/>
            <a:chExt cx="4597401" cy="1574800"/>
          </a:xfrm>
        </p:grpSpPr>
        <p:grpSp>
          <p:nvGrpSpPr>
            <p:cNvPr id="312" name="Group 311">
              <a:extLst>
                <a:ext uri="{FF2B5EF4-FFF2-40B4-BE49-F238E27FC236}">
                  <a16:creationId xmlns:a16="http://schemas.microsoft.com/office/drawing/2014/main" id="{DA3AAD29-F4B5-F416-985F-60B7CE0086DB}"/>
                </a:ext>
              </a:extLst>
            </p:cNvPr>
            <p:cNvGrpSpPr/>
            <p:nvPr/>
          </p:nvGrpSpPr>
          <p:grpSpPr>
            <a:xfrm>
              <a:off x="977684" y="6288024"/>
              <a:ext cx="4597400" cy="1574800"/>
              <a:chOff x="977684" y="5410200"/>
              <a:chExt cx="4597400" cy="1574800"/>
            </a:xfrm>
          </p:grpSpPr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F8A8AAEE-B156-DB71-7776-1A3091F12FE6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0F62C8E6-12A2-1FAF-9B47-9C6544ED22A8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CFB4654C-036E-D699-DDB7-842E1E1779DE}"/>
                </a:ext>
              </a:extLst>
            </p:cNvPr>
            <p:cNvSpPr/>
            <p:nvPr/>
          </p:nvSpPr>
          <p:spPr>
            <a:xfrm>
              <a:off x="4452998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6" name="!!SlideOcean">
            <a:extLst>
              <a:ext uri="{FF2B5EF4-FFF2-40B4-BE49-F238E27FC236}">
                <a16:creationId xmlns:a16="http://schemas.microsoft.com/office/drawing/2014/main" id="{BF888EE9-48EC-39E6-5832-D435FF2B5DB1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17" name="!!SubTitle">
            <a:extLst>
              <a:ext uri="{FF2B5EF4-FFF2-40B4-BE49-F238E27FC236}">
                <a16:creationId xmlns:a16="http://schemas.microsoft.com/office/drawing/2014/main" id="{17E320A0-ABB4-0469-0E08-3EBD2606888C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18" name="!!MainTitle1">
            <a:extLst>
              <a:ext uri="{FF2B5EF4-FFF2-40B4-BE49-F238E27FC236}">
                <a16:creationId xmlns:a16="http://schemas.microsoft.com/office/drawing/2014/main" id="{2438A337-F864-EBAA-6C4A-D77FCC848819}"/>
              </a:ext>
            </a:extLst>
          </p:cNvPr>
          <p:cNvSpPr txBox="1"/>
          <p:nvPr/>
        </p:nvSpPr>
        <p:spPr>
          <a:xfrm>
            <a:off x="4536723" y="1090280"/>
            <a:ext cx="1531060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Steps to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 </a:t>
            </a:r>
            <a:r>
              <a:rPr lang="en-US" sz="8800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FA148A9C-F96F-3A89-F15D-9F3CCC076B61}"/>
              </a:ext>
            </a:extLst>
          </p:cNvPr>
          <p:cNvGrpSpPr/>
          <p:nvPr/>
        </p:nvGrpSpPr>
        <p:grpSpPr>
          <a:xfrm>
            <a:off x="2728697" y="6588215"/>
            <a:ext cx="2281602" cy="1036208"/>
            <a:chOff x="2728697" y="6588215"/>
            <a:chExt cx="2281602" cy="1036208"/>
          </a:xfrm>
        </p:grpSpPr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297CA61B-C862-FEC1-D5EF-2598D4BF2F92}"/>
                </a:ext>
              </a:extLst>
            </p:cNvPr>
            <p:cNvSpPr txBox="1"/>
            <p:nvPr/>
          </p:nvSpPr>
          <p:spPr>
            <a:xfrm rot="10800000" flipV="1">
              <a:off x="2728697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Phân tích thị trường, xác định nhu cầu và xu hướng của khách hàng.</a:t>
              </a:r>
            </a:p>
          </p:txBody>
        </p:sp>
        <p:sp>
          <p:nvSpPr>
            <p:cNvPr id="321" name="TextBox 320">
              <a:extLst>
                <a:ext uri="{FF2B5EF4-FFF2-40B4-BE49-F238E27FC236}">
                  <a16:creationId xmlns:a16="http://schemas.microsoft.com/office/drawing/2014/main" id="{794457F0-CADA-F85C-04E7-CC63AE465309}"/>
                </a:ext>
              </a:extLst>
            </p:cNvPr>
            <p:cNvSpPr txBox="1"/>
            <p:nvPr/>
          </p:nvSpPr>
          <p:spPr>
            <a:xfrm rot="10800000" flipV="1">
              <a:off x="2728697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Market Research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EDF701ED-6101-C53D-20AF-A1A78AAE1BF4}"/>
              </a:ext>
            </a:extLst>
          </p:cNvPr>
          <p:cNvGrpSpPr/>
          <p:nvPr/>
        </p:nvGrpSpPr>
        <p:grpSpPr>
          <a:xfrm>
            <a:off x="755434" y="6073712"/>
            <a:ext cx="2081213" cy="1360487"/>
            <a:chOff x="755434" y="6073712"/>
            <a:chExt cx="2081213" cy="1360487"/>
          </a:xfrm>
        </p:grpSpPr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D5305EF1-BD94-B378-64E3-89C27315E957}"/>
                </a:ext>
              </a:extLst>
            </p:cNvPr>
            <p:cNvSpPr/>
            <p:nvPr/>
          </p:nvSpPr>
          <p:spPr>
            <a:xfrm>
              <a:off x="755434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3000">
                  <a:schemeClr val="accent1">
                    <a:lumMod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24" name="Group 323">
              <a:extLst>
                <a:ext uri="{FF2B5EF4-FFF2-40B4-BE49-F238E27FC236}">
                  <a16:creationId xmlns:a16="http://schemas.microsoft.com/office/drawing/2014/main" id="{8B4D531E-BA2B-09C7-5E7E-D88CDB576584}"/>
                </a:ext>
              </a:extLst>
            </p:cNvPr>
            <p:cNvGrpSpPr/>
            <p:nvPr/>
          </p:nvGrpSpPr>
          <p:grpSpPr>
            <a:xfrm>
              <a:off x="1139333" y="6183251"/>
              <a:ext cx="996470" cy="1141408"/>
              <a:chOff x="9946999" y="5316402"/>
              <a:chExt cx="996470" cy="1141408"/>
            </a:xfrm>
          </p:grpSpPr>
          <p:sp>
            <p:nvSpPr>
              <p:cNvPr id="325" name="TextBox 324">
                <a:extLst>
                  <a:ext uri="{FF2B5EF4-FFF2-40B4-BE49-F238E27FC236}">
                    <a16:creationId xmlns:a16="http://schemas.microsoft.com/office/drawing/2014/main" id="{0018A42D-D15C-3642-C921-E86E76E2B8F8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01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26" name="TextBox 325">
                <a:extLst>
                  <a:ext uri="{FF2B5EF4-FFF2-40B4-BE49-F238E27FC236}">
                    <a16:creationId xmlns:a16="http://schemas.microsoft.com/office/drawing/2014/main" id="{88D19968-C3C9-91FF-CE29-B3D9605316B0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54A6AD53-AD9C-84A3-406D-AE0E323536DE}"/>
              </a:ext>
            </a:extLst>
          </p:cNvPr>
          <p:cNvGrpSpPr/>
          <p:nvPr/>
        </p:nvGrpSpPr>
        <p:grpSpPr>
          <a:xfrm>
            <a:off x="8379447" y="8809864"/>
            <a:ext cx="2281602" cy="959264"/>
            <a:chOff x="8379447" y="8809864"/>
            <a:chExt cx="2281602" cy="959264"/>
          </a:xfrm>
        </p:grpSpPr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A11EBD59-3526-D94F-9225-907F6778C8B3}"/>
                </a:ext>
              </a:extLst>
            </p:cNvPr>
            <p:cNvSpPr txBox="1"/>
            <p:nvPr/>
          </p:nvSpPr>
          <p:spPr>
            <a:xfrm rot="10800000" flipH="1" flipV="1">
              <a:off x="8649687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Phát triển sản phẩm hoặc dịch vụ đáp ứng nhu cầu thực tế.</a:t>
              </a:r>
            </a:p>
          </p:txBody>
        </p:sp>
        <p:sp>
          <p:nvSpPr>
            <p:cNvPr id="329" name="TextBox 328">
              <a:extLst>
                <a:ext uri="{FF2B5EF4-FFF2-40B4-BE49-F238E27FC236}">
                  <a16:creationId xmlns:a16="http://schemas.microsoft.com/office/drawing/2014/main" id="{2FE602CD-7C8D-6841-5E42-9FB4AFF8B3C2}"/>
                </a:ext>
              </a:extLst>
            </p:cNvPr>
            <p:cNvSpPr txBox="1"/>
            <p:nvPr/>
          </p:nvSpPr>
          <p:spPr>
            <a:xfrm rot="10800000" flipH="1" flipV="1">
              <a:off x="8379447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Product Development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1505A584-E769-A84F-6396-5768E26A03CC}"/>
              </a:ext>
            </a:extLst>
          </p:cNvPr>
          <p:cNvGrpSpPr/>
          <p:nvPr/>
        </p:nvGrpSpPr>
        <p:grpSpPr>
          <a:xfrm>
            <a:off x="10553099" y="8295361"/>
            <a:ext cx="2081213" cy="1360487"/>
            <a:chOff x="10553099" y="8295361"/>
            <a:chExt cx="2081213" cy="1360487"/>
          </a:xfrm>
        </p:grpSpPr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E486171F-8FB7-4A8E-D74A-DCE3954BA762}"/>
                </a:ext>
              </a:extLst>
            </p:cNvPr>
            <p:cNvSpPr/>
            <p:nvPr/>
          </p:nvSpPr>
          <p:spPr>
            <a:xfrm flipH="1">
              <a:off x="10553099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83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6EA271F2-E9E8-157A-72C5-A625B7BF4924}"/>
                </a:ext>
              </a:extLst>
            </p:cNvPr>
            <p:cNvGrpSpPr/>
            <p:nvPr/>
          </p:nvGrpSpPr>
          <p:grpSpPr>
            <a:xfrm flipH="1">
              <a:off x="11253943" y="8404900"/>
              <a:ext cx="996470" cy="1141408"/>
              <a:chOff x="9946999" y="5316402"/>
              <a:chExt cx="996470" cy="1141408"/>
            </a:xfrm>
          </p:grpSpPr>
          <p:sp>
            <p:nvSpPr>
              <p:cNvPr id="333" name="TextBox 332">
                <a:extLst>
                  <a:ext uri="{FF2B5EF4-FFF2-40B4-BE49-F238E27FC236}">
                    <a16:creationId xmlns:a16="http://schemas.microsoft.com/office/drawing/2014/main" id="{356A1044-9FC2-2E7C-1296-FFE9314A01B1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04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DB828472-4D81-E9F4-DE5A-CFA92E067AFC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C4150D7D-47C0-EB25-FAB3-79ABF6B9DC17}"/>
              </a:ext>
            </a:extLst>
          </p:cNvPr>
          <p:cNvGrpSpPr/>
          <p:nvPr/>
        </p:nvGrpSpPr>
        <p:grpSpPr>
          <a:xfrm>
            <a:off x="13876574" y="8809864"/>
            <a:ext cx="2281602" cy="959264"/>
            <a:chOff x="13876574" y="8809864"/>
            <a:chExt cx="2281602" cy="959264"/>
          </a:xfrm>
        </p:grpSpPr>
        <p:sp>
          <p:nvSpPr>
            <p:cNvPr id="336" name="TextBox 335">
              <a:extLst>
                <a:ext uri="{FF2B5EF4-FFF2-40B4-BE49-F238E27FC236}">
                  <a16:creationId xmlns:a16="http://schemas.microsoft.com/office/drawing/2014/main" id="{6833C5D0-0C98-35B4-4DBF-E9F10CE96007}"/>
                </a:ext>
              </a:extLst>
            </p:cNvPr>
            <p:cNvSpPr txBox="1"/>
            <p:nvPr/>
          </p:nvSpPr>
          <p:spPr>
            <a:xfrm rot="10800000" flipH="1" flipV="1">
              <a:off x="14146814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Mở rộng kênh bán hàng, tối ưu trải nghiệm và tỷ lệ chuyển đổi.</a:t>
              </a:r>
            </a:p>
          </p:txBody>
        </p: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5F511101-7BBA-514C-AFD1-C42C75EC95A9}"/>
                </a:ext>
              </a:extLst>
            </p:cNvPr>
            <p:cNvSpPr txBox="1"/>
            <p:nvPr/>
          </p:nvSpPr>
          <p:spPr>
            <a:xfrm rot="10800000" flipH="1" flipV="1">
              <a:off x="13876574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Sales Expansion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78037F65-CECB-B49B-CEA6-D643B90AC0C5}"/>
              </a:ext>
            </a:extLst>
          </p:cNvPr>
          <p:cNvGrpSpPr/>
          <p:nvPr/>
        </p:nvGrpSpPr>
        <p:grpSpPr>
          <a:xfrm>
            <a:off x="16050226" y="8295361"/>
            <a:ext cx="2081213" cy="1360487"/>
            <a:chOff x="16050226" y="8295361"/>
            <a:chExt cx="2081213" cy="1360487"/>
          </a:xfrm>
        </p:grpSpPr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970770F1-9D1F-E0E2-2BED-2CAA05C7AC53}"/>
                </a:ext>
              </a:extLst>
            </p:cNvPr>
            <p:cNvSpPr/>
            <p:nvPr/>
          </p:nvSpPr>
          <p:spPr>
            <a:xfrm flipH="1">
              <a:off x="16050226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40" name="Group 339">
              <a:extLst>
                <a:ext uri="{FF2B5EF4-FFF2-40B4-BE49-F238E27FC236}">
                  <a16:creationId xmlns:a16="http://schemas.microsoft.com/office/drawing/2014/main" id="{5F175E11-7D1A-5CBA-F3DC-67A4EA419AD2}"/>
                </a:ext>
              </a:extLst>
            </p:cNvPr>
            <p:cNvGrpSpPr/>
            <p:nvPr/>
          </p:nvGrpSpPr>
          <p:grpSpPr>
            <a:xfrm flipH="1">
              <a:off x="16751070" y="8404900"/>
              <a:ext cx="996470" cy="1141408"/>
              <a:chOff x="9946999" y="5316402"/>
              <a:chExt cx="996470" cy="1141408"/>
            </a:xfrm>
          </p:grpSpPr>
          <p:sp>
            <p:nvSpPr>
              <p:cNvPr id="341" name="TextBox 340">
                <a:extLst>
                  <a:ext uri="{FF2B5EF4-FFF2-40B4-BE49-F238E27FC236}">
                    <a16:creationId xmlns:a16="http://schemas.microsoft.com/office/drawing/2014/main" id="{195C42F3-D905-7E7B-C2F3-A92DCF006295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06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id="{DC31198E-ACE8-2D3A-398C-55A6A81A3E76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43" name="Group 342">
            <a:extLst>
              <a:ext uri="{FF2B5EF4-FFF2-40B4-BE49-F238E27FC236}">
                <a16:creationId xmlns:a16="http://schemas.microsoft.com/office/drawing/2014/main" id="{5B69DECA-2210-FA23-AEC0-792BC65F34DC}"/>
              </a:ext>
            </a:extLst>
          </p:cNvPr>
          <p:cNvGrpSpPr/>
          <p:nvPr/>
        </p:nvGrpSpPr>
        <p:grpSpPr>
          <a:xfrm>
            <a:off x="19373702" y="8809864"/>
            <a:ext cx="2281602" cy="1036208"/>
            <a:chOff x="19373702" y="8809864"/>
            <a:chExt cx="2281602" cy="1036208"/>
          </a:xfrm>
        </p:grpSpPr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CB75630F-9035-4353-3A14-44ACF5402603}"/>
                </a:ext>
              </a:extLst>
            </p:cNvPr>
            <p:cNvSpPr txBox="1"/>
            <p:nvPr/>
          </p:nvSpPr>
          <p:spPr>
            <a:xfrm rot="10800000" flipH="1" flipV="1">
              <a:off x="19643942" y="9292074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Duy trì tăng trưởng dài hạn gắn liền với đổi mới và trách nhiệm xã hội.</a:t>
              </a:r>
            </a:p>
          </p:txBody>
        </p:sp>
        <p:sp>
          <p:nvSpPr>
            <p:cNvPr id="345" name="TextBox 344">
              <a:extLst>
                <a:ext uri="{FF2B5EF4-FFF2-40B4-BE49-F238E27FC236}">
                  <a16:creationId xmlns:a16="http://schemas.microsoft.com/office/drawing/2014/main" id="{F0B26F77-888B-B851-8881-261DF27953CC}"/>
                </a:ext>
              </a:extLst>
            </p:cNvPr>
            <p:cNvSpPr txBox="1"/>
            <p:nvPr/>
          </p:nvSpPr>
          <p:spPr>
            <a:xfrm rot="10800000" flipH="1" flipV="1">
              <a:off x="19373702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Sustainable Growth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B3E5088F-0FD2-EAE3-AC01-233F36AA0EA3}"/>
              </a:ext>
            </a:extLst>
          </p:cNvPr>
          <p:cNvGrpSpPr/>
          <p:nvPr/>
        </p:nvGrpSpPr>
        <p:grpSpPr>
          <a:xfrm>
            <a:off x="21547354" y="8295361"/>
            <a:ext cx="2081213" cy="1360487"/>
            <a:chOff x="21547354" y="8295361"/>
            <a:chExt cx="2081213" cy="1360487"/>
          </a:xfrm>
        </p:grpSpPr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07FFE522-A173-91C5-BF5E-A1F16A68C3CD}"/>
                </a:ext>
              </a:extLst>
            </p:cNvPr>
            <p:cNvSpPr/>
            <p:nvPr/>
          </p:nvSpPr>
          <p:spPr>
            <a:xfrm flipH="1">
              <a:off x="21547354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83000">
                  <a:schemeClr val="tx2">
                    <a:lumMod val="50000"/>
                    <a:lumOff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48" name="Group 347">
              <a:extLst>
                <a:ext uri="{FF2B5EF4-FFF2-40B4-BE49-F238E27FC236}">
                  <a16:creationId xmlns:a16="http://schemas.microsoft.com/office/drawing/2014/main" id="{5FED61CB-7D5C-635C-6C39-FB72F196E9A7}"/>
                </a:ext>
              </a:extLst>
            </p:cNvPr>
            <p:cNvGrpSpPr/>
            <p:nvPr/>
          </p:nvGrpSpPr>
          <p:grpSpPr>
            <a:xfrm flipH="1">
              <a:off x="22248198" y="8404900"/>
              <a:ext cx="996470" cy="1141408"/>
              <a:chOff x="9946999" y="5316402"/>
              <a:chExt cx="996470" cy="1141408"/>
            </a:xfrm>
          </p:grpSpPr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5066336F-3B75-9CCD-2C57-F6D68BF69708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08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50" name="TextBox 349">
                <a:extLst>
                  <a:ext uri="{FF2B5EF4-FFF2-40B4-BE49-F238E27FC236}">
                    <a16:creationId xmlns:a16="http://schemas.microsoft.com/office/drawing/2014/main" id="{C1D3B21D-B5A2-EDD8-BC63-0EB9D5CE534E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AAED0EDB-C8AD-CF1F-62F9-52AE726483B6}"/>
              </a:ext>
            </a:extLst>
          </p:cNvPr>
          <p:cNvGrpSpPr/>
          <p:nvPr/>
        </p:nvGrpSpPr>
        <p:grpSpPr>
          <a:xfrm>
            <a:off x="8225824" y="6588215"/>
            <a:ext cx="2281602" cy="959264"/>
            <a:chOff x="8225824" y="6588215"/>
            <a:chExt cx="2281602" cy="959264"/>
          </a:xfrm>
        </p:grpSpPr>
        <p:sp>
          <p:nvSpPr>
            <p:cNvPr id="352" name="TextBox 351">
              <a:extLst>
                <a:ext uri="{FF2B5EF4-FFF2-40B4-BE49-F238E27FC236}">
                  <a16:creationId xmlns:a16="http://schemas.microsoft.com/office/drawing/2014/main" id="{68B5FF70-C6CF-ECC7-10D3-B4A6C97E52DD}"/>
                </a:ext>
              </a:extLst>
            </p:cNvPr>
            <p:cNvSpPr txBox="1"/>
            <p:nvPr/>
          </p:nvSpPr>
          <p:spPr>
            <a:xfrm rot="10800000" flipV="1">
              <a:off x="8225824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Xây dựng chiến lược cạnh tranh và lộ trình triển khai chi tiết.</a:t>
              </a:r>
            </a:p>
          </p:txBody>
        </p:sp>
        <p:sp>
          <p:nvSpPr>
            <p:cNvPr id="353" name="TextBox 352">
              <a:extLst>
                <a:ext uri="{FF2B5EF4-FFF2-40B4-BE49-F238E27FC236}">
                  <a16:creationId xmlns:a16="http://schemas.microsoft.com/office/drawing/2014/main" id="{1B263F2D-1B83-284C-D5BF-566098B9EA90}"/>
                </a:ext>
              </a:extLst>
            </p:cNvPr>
            <p:cNvSpPr txBox="1"/>
            <p:nvPr/>
          </p:nvSpPr>
          <p:spPr>
            <a:xfrm rot="10800000" flipV="1">
              <a:off x="8225824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Strategic Planning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C44B3D96-C26E-680F-034C-190171FF2F9C}"/>
              </a:ext>
            </a:extLst>
          </p:cNvPr>
          <p:cNvGrpSpPr/>
          <p:nvPr/>
        </p:nvGrpSpPr>
        <p:grpSpPr>
          <a:xfrm>
            <a:off x="6252561" y="6073712"/>
            <a:ext cx="2081213" cy="1360487"/>
            <a:chOff x="6252561" y="6073712"/>
            <a:chExt cx="2081213" cy="1360487"/>
          </a:xfrm>
        </p:grpSpPr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DD352443-4ED6-7D0A-D2B9-703FCCFD7BF8}"/>
                </a:ext>
              </a:extLst>
            </p:cNvPr>
            <p:cNvSpPr/>
            <p:nvPr/>
          </p:nvSpPr>
          <p:spPr>
            <a:xfrm>
              <a:off x="6252561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83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56" name="Group 355">
              <a:extLst>
                <a:ext uri="{FF2B5EF4-FFF2-40B4-BE49-F238E27FC236}">
                  <a16:creationId xmlns:a16="http://schemas.microsoft.com/office/drawing/2014/main" id="{620AA04C-8D52-4F3D-F582-0BFF2BD66307}"/>
                </a:ext>
              </a:extLst>
            </p:cNvPr>
            <p:cNvGrpSpPr/>
            <p:nvPr/>
          </p:nvGrpSpPr>
          <p:grpSpPr>
            <a:xfrm>
              <a:off x="6636460" y="6183251"/>
              <a:ext cx="996470" cy="1141408"/>
              <a:chOff x="9946999" y="5316402"/>
              <a:chExt cx="996470" cy="1141408"/>
            </a:xfrm>
          </p:grpSpPr>
          <p:sp>
            <p:nvSpPr>
              <p:cNvPr id="357" name="TextBox 356">
                <a:extLst>
                  <a:ext uri="{FF2B5EF4-FFF2-40B4-BE49-F238E27FC236}">
                    <a16:creationId xmlns:a16="http://schemas.microsoft.com/office/drawing/2014/main" id="{C8324907-914D-B7AD-9A8E-CE5E4ABD4DD3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03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58" name="TextBox 357">
                <a:extLst>
                  <a:ext uri="{FF2B5EF4-FFF2-40B4-BE49-F238E27FC236}">
                    <a16:creationId xmlns:a16="http://schemas.microsoft.com/office/drawing/2014/main" id="{9D413395-859B-BE6A-A299-D78952E245FE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DBA61D76-0D3B-B2F7-80C3-692585F8CE2F}"/>
              </a:ext>
            </a:extLst>
          </p:cNvPr>
          <p:cNvGrpSpPr/>
          <p:nvPr/>
        </p:nvGrpSpPr>
        <p:grpSpPr>
          <a:xfrm>
            <a:off x="13722951" y="6588215"/>
            <a:ext cx="2281602" cy="1036208"/>
            <a:chOff x="13722951" y="6588215"/>
            <a:chExt cx="2281602" cy="1036208"/>
          </a:xfrm>
        </p:grpSpPr>
        <p:sp>
          <p:nvSpPr>
            <p:cNvPr id="360" name="TextBox 359">
              <a:extLst>
                <a:ext uri="{FF2B5EF4-FFF2-40B4-BE49-F238E27FC236}">
                  <a16:creationId xmlns:a16="http://schemas.microsoft.com/office/drawing/2014/main" id="{E50E11F2-A4CA-D609-15C4-4E5D9C673B11}"/>
                </a:ext>
              </a:extLst>
            </p:cNvPr>
            <p:cNvSpPr txBox="1"/>
            <p:nvPr/>
          </p:nvSpPr>
          <p:spPr>
            <a:xfrm rot="10800000" flipV="1">
              <a:off x="13722951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Triển khai chiến dịch truyền thông, quảng bá và định vị thương hiệu.</a:t>
              </a:r>
            </a:p>
          </p:txBody>
        </p:sp>
        <p:sp>
          <p:nvSpPr>
            <p:cNvPr id="361" name="TextBox 360">
              <a:extLst>
                <a:ext uri="{FF2B5EF4-FFF2-40B4-BE49-F238E27FC236}">
                  <a16:creationId xmlns:a16="http://schemas.microsoft.com/office/drawing/2014/main" id="{B7FA3484-6A11-4E5C-4E26-C67AAB62F8DD}"/>
                </a:ext>
              </a:extLst>
            </p:cNvPr>
            <p:cNvSpPr txBox="1"/>
            <p:nvPr/>
          </p:nvSpPr>
          <p:spPr>
            <a:xfrm rot="10800000" flipV="1">
              <a:off x="13722951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Marketing Execution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62" name="Group 361">
            <a:extLst>
              <a:ext uri="{FF2B5EF4-FFF2-40B4-BE49-F238E27FC236}">
                <a16:creationId xmlns:a16="http://schemas.microsoft.com/office/drawing/2014/main" id="{913CD8B5-0037-136B-FF90-040DDFABEA83}"/>
              </a:ext>
            </a:extLst>
          </p:cNvPr>
          <p:cNvGrpSpPr/>
          <p:nvPr/>
        </p:nvGrpSpPr>
        <p:grpSpPr>
          <a:xfrm>
            <a:off x="11749688" y="6073712"/>
            <a:ext cx="2081213" cy="1360487"/>
            <a:chOff x="11749688" y="6073712"/>
            <a:chExt cx="2081213" cy="1360487"/>
          </a:xfrm>
        </p:grpSpPr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B7082358-1E54-31A7-15E6-C6AB0F90BDCD}"/>
                </a:ext>
              </a:extLst>
            </p:cNvPr>
            <p:cNvSpPr/>
            <p:nvPr/>
          </p:nvSpPr>
          <p:spPr>
            <a:xfrm>
              <a:off x="11749688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3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64" name="Group 363">
              <a:extLst>
                <a:ext uri="{FF2B5EF4-FFF2-40B4-BE49-F238E27FC236}">
                  <a16:creationId xmlns:a16="http://schemas.microsoft.com/office/drawing/2014/main" id="{7A4A4475-A56B-32EF-8ED4-F26EF22D2F12}"/>
                </a:ext>
              </a:extLst>
            </p:cNvPr>
            <p:cNvGrpSpPr/>
            <p:nvPr/>
          </p:nvGrpSpPr>
          <p:grpSpPr>
            <a:xfrm>
              <a:off x="12133587" y="6183251"/>
              <a:ext cx="996470" cy="1141408"/>
              <a:chOff x="9946999" y="5316402"/>
              <a:chExt cx="996470" cy="1141408"/>
            </a:xfrm>
          </p:grpSpPr>
          <p:sp>
            <p:nvSpPr>
              <p:cNvPr id="365" name="TextBox 364">
                <a:extLst>
                  <a:ext uri="{FF2B5EF4-FFF2-40B4-BE49-F238E27FC236}">
                    <a16:creationId xmlns:a16="http://schemas.microsoft.com/office/drawing/2014/main" id="{D7393DAB-6FFE-2622-AFA4-10362E12B21E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05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66" name="TextBox 365">
                <a:extLst>
                  <a:ext uri="{FF2B5EF4-FFF2-40B4-BE49-F238E27FC236}">
                    <a16:creationId xmlns:a16="http://schemas.microsoft.com/office/drawing/2014/main" id="{3F2CC043-8314-5DFA-7879-0D2F2A417CB5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E92EACBD-E377-A3EF-0D92-0E19639D8516}"/>
              </a:ext>
            </a:extLst>
          </p:cNvPr>
          <p:cNvGrpSpPr/>
          <p:nvPr/>
        </p:nvGrpSpPr>
        <p:grpSpPr>
          <a:xfrm>
            <a:off x="2882320" y="8809864"/>
            <a:ext cx="2281602" cy="959264"/>
            <a:chOff x="2882320" y="8809864"/>
            <a:chExt cx="2281602" cy="959264"/>
          </a:xfrm>
        </p:grpSpPr>
        <p:sp>
          <p:nvSpPr>
            <p:cNvPr id="368" name="TextBox 367">
              <a:extLst>
                <a:ext uri="{FF2B5EF4-FFF2-40B4-BE49-F238E27FC236}">
                  <a16:creationId xmlns:a16="http://schemas.microsoft.com/office/drawing/2014/main" id="{7EB58635-B9A4-646A-566A-D91A03D2B8D4}"/>
                </a:ext>
              </a:extLst>
            </p:cNvPr>
            <p:cNvSpPr txBox="1"/>
            <p:nvPr/>
          </p:nvSpPr>
          <p:spPr>
            <a:xfrm rot="10800000" flipH="1" flipV="1">
              <a:off x="3152560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Đặt mục tiêu rõ ràng, đo lường được và phù hợp với tầm nhìn.</a:t>
              </a:r>
            </a:p>
          </p:txBody>
        </p:sp>
        <p:sp>
          <p:nvSpPr>
            <p:cNvPr id="369" name="TextBox 368">
              <a:extLst>
                <a:ext uri="{FF2B5EF4-FFF2-40B4-BE49-F238E27FC236}">
                  <a16:creationId xmlns:a16="http://schemas.microsoft.com/office/drawing/2014/main" id="{5B6AD53D-5311-1BD8-D390-E1FB010E6E15}"/>
                </a:ext>
              </a:extLst>
            </p:cNvPr>
            <p:cNvSpPr txBox="1"/>
            <p:nvPr/>
          </p:nvSpPr>
          <p:spPr>
            <a:xfrm rot="10800000" flipH="1" flipV="1">
              <a:off x="2882320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Goal Setting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E959401A-139D-CDFF-27A0-B7A35A49C8F7}"/>
              </a:ext>
            </a:extLst>
          </p:cNvPr>
          <p:cNvGrpSpPr/>
          <p:nvPr/>
        </p:nvGrpSpPr>
        <p:grpSpPr>
          <a:xfrm>
            <a:off x="5055972" y="8295361"/>
            <a:ext cx="2081213" cy="1360487"/>
            <a:chOff x="5055972" y="8295361"/>
            <a:chExt cx="2081213" cy="1360487"/>
          </a:xfrm>
        </p:grpSpPr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0A17889D-387A-D9C2-1B13-6B8523D554BE}"/>
                </a:ext>
              </a:extLst>
            </p:cNvPr>
            <p:cNvSpPr/>
            <p:nvPr/>
          </p:nvSpPr>
          <p:spPr>
            <a:xfrm flipH="1">
              <a:off x="5055972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72" name="Group 371">
              <a:extLst>
                <a:ext uri="{FF2B5EF4-FFF2-40B4-BE49-F238E27FC236}">
                  <a16:creationId xmlns:a16="http://schemas.microsoft.com/office/drawing/2014/main" id="{119D6894-5941-C861-C66D-CC7264EDCE53}"/>
                </a:ext>
              </a:extLst>
            </p:cNvPr>
            <p:cNvGrpSpPr/>
            <p:nvPr/>
          </p:nvGrpSpPr>
          <p:grpSpPr>
            <a:xfrm flipH="1">
              <a:off x="5756816" y="8404900"/>
              <a:ext cx="996470" cy="1141408"/>
              <a:chOff x="9946999" y="5316402"/>
              <a:chExt cx="996470" cy="1141408"/>
            </a:xfrm>
          </p:grpSpPr>
          <p:sp>
            <p:nvSpPr>
              <p:cNvPr id="373" name="TextBox 372">
                <a:extLst>
                  <a:ext uri="{FF2B5EF4-FFF2-40B4-BE49-F238E27FC236}">
                    <a16:creationId xmlns:a16="http://schemas.microsoft.com/office/drawing/2014/main" id="{F8ABBD1A-AD4F-5BA2-ADAB-2B3391F86542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02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74" name="TextBox 373">
                <a:extLst>
                  <a:ext uri="{FF2B5EF4-FFF2-40B4-BE49-F238E27FC236}">
                    <a16:creationId xmlns:a16="http://schemas.microsoft.com/office/drawing/2014/main" id="{2D9686B4-B456-BBB3-787D-83D24E49FFB0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75" name="Group 374">
            <a:extLst>
              <a:ext uri="{FF2B5EF4-FFF2-40B4-BE49-F238E27FC236}">
                <a16:creationId xmlns:a16="http://schemas.microsoft.com/office/drawing/2014/main" id="{59A9A25E-5C83-0448-8693-E4482BC40693}"/>
              </a:ext>
            </a:extLst>
          </p:cNvPr>
          <p:cNvGrpSpPr/>
          <p:nvPr/>
        </p:nvGrpSpPr>
        <p:grpSpPr>
          <a:xfrm>
            <a:off x="19220079" y="6588215"/>
            <a:ext cx="2281602" cy="959264"/>
            <a:chOff x="19220079" y="6588215"/>
            <a:chExt cx="2281602" cy="959264"/>
          </a:xfrm>
        </p:grpSpPr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C5FB9780-0992-1AA6-0EAC-CF9C03676256}"/>
                </a:ext>
              </a:extLst>
            </p:cNvPr>
            <p:cNvSpPr txBox="1"/>
            <p:nvPr/>
          </p:nvSpPr>
          <p:spPr>
            <a:xfrm rot="10800000" flipV="1">
              <a:off x="19220079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Theo dõi, đánh giá kết quả và tối ưu các chỉ số hiệu suất.</a:t>
              </a:r>
            </a:p>
          </p:txBody>
        </p:sp>
        <p:sp>
          <p:nvSpPr>
            <p:cNvPr id="377" name="TextBox 376">
              <a:extLst>
                <a:ext uri="{FF2B5EF4-FFF2-40B4-BE49-F238E27FC236}">
                  <a16:creationId xmlns:a16="http://schemas.microsoft.com/office/drawing/2014/main" id="{F26D8F1F-E9FF-64DF-7306-1541BD04E954}"/>
                </a:ext>
              </a:extLst>
            </p:cNvPr>
            <p:cNvSpPr txBox="1"/>
            <p:nvPr/>
          </p:nvSpPr>
          <p:spPr>
            <a:xfrm rot="10800000" flipV="1">
              <a:off x="19220079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Performance Tracking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78" name="Group 377">
            <a:extLst>
              <a:ext uri="{FF2B5EF4-FFF2-40B4-BE49-F238E27FC236}">
                <a16:creationId xmlns:a16="http://schemas.microsoft.com/office/drawing/2014/main" id="{B27346C5-129A-6275-406F-3682B24E33AA}"/>
              </a:ext>
            </a:extLst>
          </p:cNvPr>
          <p:cNvGrpSpPr/>
          <p:nvPr/>
        </p:nvGrpSpPr>
        <p:grpSpPr>
          <a:xfrm>
            <a:off x="17246816" y="6073712"/>
            <a:ext cx="2081213" cy="1360487"/>
            <a:chOff x="17246816" y="6073712"/>
            <a:chExt cx="2081213" cy="1360487"/>
          </a:xfrm>
        </p:grpSpPr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805A105A-BA66-BFF9-DD68-519B00A67CE4}"/>
                </a:ext>
              </a:extLst>
            </p:cNvPr>
            <p:cNvSpPr/>
            <p:nvPr/>
          </p:nvSpPr>
          <p:spPr>
            <a:xfrm>
              <a:off x="17246816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83000">
                  <a:schemeClr val="accent6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4C0BC587-13CF-6FA3-B422-E5730D5615BD}"/>
                </a:ext>
              </a:extLst>
            </p:cNvPr>
            <p:cNvGrpSpPr/>
            <p:nvPr/>
          </p:nvGrpSpPr>
          <p:grpSpPr>
            <a:xfrm>
              <a:off x="17630715" y="6183251"/>
              <a:ext cx="996470" cy="1141408"/>
              <a:chOff x="9946999" y="5316402"/>
              <a:chExt cx="996470" cy="1141408"/>
            </a:xfrm>
          </p:grpSpPr>
          <p:sp>
            <p:nvSpPr>
              <p:cNvPr id="381" name="TextBox 380">
                <a:extLst>
                  <a:ext uri="{FF2B5EF4-FFF2-40B4-BE49-F238E27FC236}">
                    <a16:creationId xmlns:a16="http://schemas.microsoft.com/office/drawing/2014/main" id="{BBA94DBC-38BD-ECC5-0EF8-FA1CC2BD1592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07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82" name="TextBox 381">
                <a:extLst>
                  <a:ext uri="{FF2B5EF4-FFF2-40B4-BE49-F238E27FC236}">
                    <a16:creationId xmlns:a16="http://schemas.microsoft.com/office/drawing/2014/main" id="{49F96295-1677-746B-A472-49911A803F8C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383" name="!!SubTitle">
            <a:extLst>
              <a:ext uri="{FF2B5EF4-FFF2-40B4-BE49-F238E27FC236}">
                <a16:creationId xmlns:a16="http://schemas.microsoft.com/office/drawing/2014/main" id="{C69D8FE7-EC0E-1F91-4B3E-B32545A7D86C}"/>
              </a:ext>
            </a:extLst>
          </p:cNvPr>
          <p:cNvSpPr txBox="1"/>
          <p:nvPr/>
        </p:nvSpPr>
        <p:spPr>
          <a:xfrm>
            <a:off x="4084323" y="3733019"/>
            <a:ext cx="162153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Mô hình 8 bước phát triển kinh doanh giúp doanh nghiệp đi từ hoạch định chiến lược đến tăng trưởng bền vững, đảm bảo hiệu quả ở cả ngắn hạn và dài hạn.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384" name="Group 383">
            <a:extLst>
              <a:ext uri="{FF2B5EF4-FFF2-40B4-BE49-F238E27FC236}">
                <a16:creationId xmlns:a16="http://schemas.microsoft.com/office/drawing/2014/main" id="{45F372CB-8669-D33C-7C3C-3EFCB2DAF28E}"/>
              </a:ext>
            </a:extLst>
          </p:cNvPr>
          <p:cNvGrpSpPr/>
          <p:nvPr/>
        </p:nvGrpSpPr>
        <p:grpSpPr>
          <a:xfrm>
            <a:off x="2823947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3000">
                <a:schemeClr val="accent1"/>
              </a:gs>
            </a:gsLst>
            <a:lin ang="0" scaled="0"/>
          </a:gradFill>
        </p:grpSpPr>
        <p:sp>
          <p:nvSpPr>
            <p:cNvPr id="385" name="Diamond 384">
              <a:extLst>
                <a:ext uri="{FF2B5EF4-FFF2-40B4-BE49-F238E27FC236}">
                  <a16:creationId xmlns:a16="http://schemas.microsoft.com/office/drawing/2014/main" id="{28C9200E-FAD0-A2CF-16A3-64CA6336E592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Diamond 385">
              <a:extLst>
                <a:ext uri="{FF2B5EF4-FFF2-40B4-BE49-F238E27FC236}">
                  <a16:creationId xmlns:a16="http://schemas.microsoft.com/office/drawing/2014/main" id="{F084561F-F6E0-EA4B-0069-235423A6E6ED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Diamond 386">
              <a:extLst>
                <a:ext uri="{FF2B5EF4-FFF2-40B4-BE49-F238E27FC236}">
                  <a16:creationId xmlns:a16="http://schemas.microsoft.com/office/drawing/2014/main" id="{9845012A-CD23-BA69-9422-FF30930E42B9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4C23B2FF-5048-0A8C-A7A6-CD9AA1842FA9}"/>
              </a:ext>
            </a:extLst>
          </p:cNvPr>
          <p:cNvGrpSpPr/>
          <p:nvPr/>
        </p:nvGrpSpPr>
        <p:grpSpPr>
          <a:xfrm flipH="1">
            <a:off x="10149081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83000">
                <a:schemeClr val="accent3"/>
              </a:gs>
            </a:gsLst>
            <a:lin ang="0" scaled="0"/>
          </a:gradFill>
        </p:grpSpPr>
        <p:sp>
          <p:nvSpPr>
            <p:cNvPr id="389" name="Diamond 388">
              <a:extLst>
                <a:ext uri="{FF2B5EF4-FFF2-40B4-BE49-F238E27FC236}">
                  <a16:creationId xmlns:a16="http://schemas.microsoft.com/office/drawing/2014/main" id="{46EB659D-4C26-B250-C039-7FC5EF9EADD8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Diamond 389">
              <a:extLst>
                <a:ext uri="{FF2B5EF4-FFF2-40B4-BE49-F238E27FC236}">
                  <a16:creationId xmlns:a16="http://schemas.microsoft.com/office/drawing/2014/main" id="{535BBFCD-0E8C-018A-82AF-6939E13CFB88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Diamond 390">
              <a:extLst>
                <a:ext uri="{FF2B5EF4-FFF2-40B4-BE49-F238E27FC236}">
                  <a16:creationId xmlns:a16="http://schemas.microsoft.com/office/drawing/2014/main" id="{655A592A-6559-B36D-96F6-66A4F21D5908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2" name="Group 391">
            <a:extLst>
              <a:ext uri="{FF2B5EF4-FFF2-40B4-BE49-F238E27FC236}">
                <a16:creationId xmlns:a16="http://schemas.microsoft.com/office/drawing/2014/main" id="{87B1699D-4D5A-CEE7-9770-FEEECAE86884}"/>
              </a:ext>
            </a:extLst>
          </p:cNvPr>
          <p:cNvGrpSpPr/>
          <p:nvPr/>
        </p:nvGrpSpPr>
        <p:grpSpPr>
          <a:xfrm flipH="1">
            <a:off x="15646208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83000">
                <a:schemeClr val="accent5"/>
              </a:gs>
            </a:gsLst>
            <a:lin ang="0" scaled="0"/>
          </a:gradFill>
        </p:grpSpPr>
        <p:sp>
          <p:nvSpPr>
            <p:cNvPr id="393" name="Diamond 392">
              <a:extLst>
                <a:ext uri="{FF2B5EF4-FFF2-40B4-BE49-F238E27FC236}">
                  <a16:creationId xmlns:a16="http://schemas.microsoft.com/office/drawing/2014/main" id="{64F02FFA-7DF9-792C-76BE-BBEFEB650BD4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Diamond 393">
              <a:extLst>
                <a:ext uri="{FF2B5EF4-FFF2-40B4-BE49-F238E27FC236}">
                  <a16:creationId xmlns:a16="http://schemas.microsoft.com/office/drawing/2014/main" id="{5F3F7A61-C99E-EB0F-ECCA-376848DE69CA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Diamond 394">
              <a:extLst>
                <a:ext uri="{FF2B5EF4-FFF2-40B4-BE49-F238E27FC236}">
                  <a16:creationId xmlns:a16="http://schemas.microsoft.com/office/drawing/2014/main" id="{90267277-7C21-E19B-E0BD-4072758C81E0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6" name="Group 395">
            <a:extLst>
              <a:ext uri="{FF2B5EF4-FFF2-40B4-BE49-F238E27FC236}">
                <a16:creationId xmlns:a16="http://schemas.microsoft.com/office/drawing/2014/main" id="{D5488EC3-6313-6CF6-38A5-420913B817B7}"/>
              </a:ext>
            </a:extLst>
          </p:cNvPr>
          <p:cNvGrpSpPr/>
          <p:nvPr/>
        </p:nvGrpSpPr>
        <p:grpSpPr>
          <a:xfrm flipH="1">
            <a:off x="21143336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tx2">
                  <a:lumMod val="10000"/>
                  <a:lumOff val="90000"/>
                </a:schemeClr>
              </a:gs>
              <a:gs pos="83000">
                <a:schemeClr val="tx2">
                  <a:lumMod val="50000"/>
                  <a:lumOff val="50000"/>
                </a:schemeClr>
              </a:gs>
            </a:gsLst>
            <a:lin ang="0" scaled="0"/>
          </a:gradFill>
        </p:grpSpPr>
        <p:sp>
          <p:nvSpPr>
            <p:cNvPr id="397" name="Diamond 396">
              <a:extLst>
                <a:ext uri="{FF2B5EF4-FFF2-40B4-BE49-F238E27FC236}">
                  <a16:creationId xmlns:a16="http://schemas.microsoft.com/office/drawing/2014/main" id="{0F9721AD-BF76-DECB-841A-A71A74109B00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Diamond 397">
              <a:extLst>
                <a:ext uri="{FF2B5EF4-FFF2-40B4-BE49-F238E27FC236}">
                  <a16:creationId xmlns:a16="http://schemas.microsoft.com/office/drawing/2014/main" id="{67D9B23B-CA37-76B9-3BC4-059D12A1CFAB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Diamond 398">
              <a:extLst>
                <a:ext uri="{FF2B5EF4-FFF2-40B4-BE49-F238E27FC236}">
                  <a16:creationId xmlns:a16="http://schemas.microsoft.com/office/drawing/2014/main" id="{F0F62A6A-4E73-A2F0-4F64-AFB436B43E86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2773AD5D-DAAD-3950-8F0B-1F21EBE170D5}"/>
              </a:ext>
            </a:extLst>
          </p:cNvPr>
          <p:cNvGrpSpPr/>
          <p:nvPr/>
        </p:nvGrpSpPr>
        <p:grpSpPr>
          <a:xfrm>
            <a:off x="8321074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401" name="Diamond 400">
              <a:extLst>
                <a:ext uri="{FF2B5EF4-FFF2-40B4-BE49-F238E27FC236}">
                  <a16:creationId xmlns:a16="http://schemas.microsoft.com/office/drawing/2014/main" id="{25F0078C-4FFD-0E1D-7D04-5A7293036454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2" name="Diamond 401">
              <a:extLst>
                <a:ext uri="{FF2B5EF4-FFF2-40B4-BE49-F238E27FC236}">
                  <a16:creationId xmlns:a16="http://schemas.microsoft.com/office/drawing/2014/main" id="{AD8E656B-DFDC-8D82-DB0E-BF940AD1A679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Diamond 402">
              <a:extLst>
                <a:ext uri="{FF2B5EF4-FFF2-40B4-BE49-F238E27FC236}">
                  <a16:creationId xmlns:a16="http://schemas.microsoft.com/office/drawing/2014/main" id="{563FF336-D9DF-2DCB-936B-5E078F98896B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B8DF4B3D-F54D-1E4F-4C58-D87B86BD05C1}"/>
              </a:ext>
            </a:extLst>
          </p:cNvPr>
          <p:cNvGrpSpPr/>
          <p:nvPr/>
        </p:nvGrpSpPr>
        <p:grpSpPr>
          <a:xfrm>
            <a:off x="13818201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83000">
                <a:schemeClr val="accent4"/>
              </a:gs>
            </a:gsLst>
            <a:lin ang="0" scaled="0"/>
          </a:gradFill>
        </p:grpSpPr>
        <p:sp>
          <p:nvSpPr>
            <p:cNvPr id="405" name="Diamond 404">
              <a:extLst>
                <a:ext uri="{FF2B5EF4-FFF2-40B4-BE49-F238E27FC236}">
                  <a16:creationId xmlns:a16="http://schemas.microsoft.com/office/drawing/2014/main" id="{341B53FE-F650-58DD-2673-4BC39CA636BD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Diamond 405">
              <a:extLst>
                <a:ext uri="{FF2B5EF4-FFF2-40B4-BE49-F238E27FC236}">
                  <a16:creationId xmlns:a16="http://schemas.microsoft.com/office/drawing/2014/main" id="{287F3286-4E30-9461-7849-4E3F96E64FD4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Diamond 406">
              <a:extLst>
                <a:ext uri="{FF2B5EF4-FFF2-40B4-BE49-F238E27FC236}">
                  <a16:creationId xmlns:a16="http://schemas.microsoft.com/office/drawing/2014/main" id="{D305689A-D6CF-D36E-2726-2812AC78D129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587BA744-D0F7-08D9-1A91-03B94265878A}"/>
              </a:ext>
            </a:extLst>
          </p:cNvPr>
          <p:cNvGrpSpPr/>
          <p:nvPr/>
        </p:nvGrpSpPr>
        <p:grpSpPr>
          <a:xfrm flipH="1">
            <a:off x="4651954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409" name="Diamond 408">
              <a:extLst>
                <a:ext uri="{FF2B5EF4-FFF2-40B4-BE49-F238E27FC236}">
                  <a16:creationId xmlns:a16="http://schemas.microsoft.com/office/drawing/2014/main" id="{17410C56-97FF-FD45-3485-D3F647810C3F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Diamond 409">
              <a:extLst>
                <a:ext uri="{FF2B5EF4-FFF2-40B4-BE49-F238E27FC236}">
                  <a16:creationId xmlns:a16="http://schemas.microsoft.com/office/drawing/2014/main" id="{0B9BCB9E-E1B0-E2FC-C94A-0ADFAE94448E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Diamond 410">
              <a:extLst>
                <a:ext uri="{FF2B5EF4-FFF2-40B4-BE49-F238E27FC236}">
                  <a16:creationId xmlns:a16="http://schemas.microsoft.com/office/drawing/2014/main" id="{F45A7697-49CE-FF76-C10C-39FAA657ACC0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2" name="Group 411">
            <a:extLst>
              <a:ext uri="{FF2B5EF4-FFF2-40B4-BE49-F238E27FC236}">
                <a16:creationId xmlns:a16="http://schemas.microsoft.com/office/drawing/2014/main" id="{EDC1A572-D094-47B7-A1A5-6C1D41428533}"/>
              </a:ext>
            </a:extLst>
          </p:cNvPr>
          <p:cNvGrpSpPr/>
          <p:nvPr/>
        </p:nvGrpSpPr>
        <p:grpSpPr>
          <a:xfrm>
            <a:off x="19315329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83000">
                <a:schemeClr val="accent6"/>
              </a:gs>
            </a:gsLst>
            <a:lin ang="0" scaled="0"/>
          </a:gradFill>
        </p:grpSpPr>
        <p:sp>
          <p:nvSpPr>
            <p:cNvPr id="413" name="Diamond 412">
              <a:extLst>
                <a:ext uri="{FF2B5EF4-FFF2-40B4-BE49-F238E27FC236}">
                  <a16:creationId xmlns:a16="http://schemas.microsoft.com/office/drawing/2014/main" id="{4432EB8B-243D-79D7-A4FC-CF71679EE0DA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Diamond 413">
              <a:extLst>
                <a:ext uri="{FF2B5EF4-FFF2-40B4-BE49-F238E27FC236}">
                  <a16:creationId xmlns:a16="http://schemas.microsoft.com/office/drawing/2014/main" id="{D3D72860-82C7-1D29-D28D-2C6F88D68FE8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Diamond 414">
              <a:extLst>
                <a:ext uri="{FF2B5EF4-FFF2-40B4-BE49-F238E27FC236}">
                  <a16:creationId xmlns:a16="http://schemas.microsoft.com/office/drawing/2014/main" id="{90295295-0219-4049-EBF3-CEEE05AB9BCE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8" grpId="0" animBg="1"/>
          <p:bldP spid="269" grpId="0" animBg="1"/>
          <p:bldP spid="275" grpId="0" animBg="1"/>
          <p:bldP spid="281" grpId="0" animBg="1"/>
          <p:bldP spid="287" grpId="0" animBg="1"/>
          <p:bldP spid="298" grpId="0" animBg="1"/>
          <p:bldP spid="304" grpId="0" animBg="1"/>
          <p:bldP spid="310" grpId="0" animBg="1"/>
          <p:bldP spid="317" grpId="0"/>
          <p:bldP spid="318" grpId="0"/>
          <p:bldP spid="38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8" grpId="0" animBg="1"/>
          <p:bldP spid="269" grpId="0" animBg="1"/>
          <p:bldP spid="275" grpId="0" animBg="1"/>
          <p:bldP spid="281" grpId="0" animBg="1"/>
          <p:bldP spid="287" grpId="0" animBg="1"/>
          <p:bldP spid="298" grpId="0" animBg="1"/>
          <p:bldP spid="304" grpId="0" animBg="1"/>
          <p:bldP spid="310" grpId="0" animBg="1"/>
          <p:bldP spid="317" grpId="0"/>
          <p:bldP spid="318" grpId="0"/>
          <p:bldP spid="38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AB754B2-A14B-5067-6B52-2181A23A1D2D}"/>
              </a:ext>
            </a:extLst>
          </p:cNvPr>
          <p:cNvSpPr/>
          <p:nvPr/>
        </p:nvSpPr>
        <p:spPr>
          <a:xfrm>
            <a:off x="19194679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>
            <a:extLst>
              <a:ext uri="{FF2B5EF4-FFF2-40B4-BE49-F238E27FC236}">
                <a16:creationId xmlns:a16="http://schemas.microsoft.com/office/drawing/2014/main" id="{D2F730F9-12CC-7023-EC96-1F85557C2E5E}"/>
              </a:ext>
            </a:extLst>
          </p:cNvPr>
          <p:cNvSpPr/>
          <p:nvPr/>
        </p:nvSpPr>
        <p:spPr>
          <a:xfrm flipH="1">
            <a:off x="21218742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848F817-8682-8501-9F5F-6B159DBD6D44}"/>
              </a:ext>
            </a:extLst>
          </p:cNvPr>
          <p:cNvGrpSpPr/>
          <p:nvPr/>
        </p:nvGrpSpPr>
        <p:grpSpPr>
          <a:xfrm>
            <a:off x="18808916" y="8509673"/>
            <a:ext cx="4597401" cy="1574800"/>
            <a:chOff x="18808916" y="8509673"/>
            <a:chExt cx="4597401" cy="1574800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9DE9405-00ED-F230-DBC1-981FE1FFA7CF}"/>
                </a:ext>
              </a:extLst>
            </p:cNvPr>
            <p:cNvSpPr/>
            <p:nvPr/>
          </p:nvSpPr>
          <p:spPr>
            <a:xfrm flipH="1">
              <a:off x="18808917" y="8509673"/>
              <a:ext cx="4597400" cy="1574800"/>
            </a:xfrm>
            <a:custGeom>
              <a:avLst/>
              <a:gdLst>
                <a:gd name="connsiteX0" fmla="*/ 154519 w 4597400"/>
                <a:gd name="connsiteY0" fmla="*/ 0 h 1574800"/>
                <a:gd name="connsiteX1" fmla="*/ 3475313 w 4597400"/>
                <a:gd name="connsiteY1" fmla="*/ 0 h 1574800"/>
                <a:gd name="connsiteX2" fmla="*/ 4597400 w 4597400"/>
                <a:gd name="connsiteY2" fmla="*/ 1122087 h 1574800"/>
                <a:gd name="connsiteX3" fmla="*/ 4597400 w 4597400"/>
                <a:gd name="connsiteY3" fmla="*/ 1420281 h 1574800"/>
                <a:gd name="connsiteX4" fmla="*/ 4442881 w 4597400"/>
                <a:gd name="connsiteY4" fmla="*/ 1574800 h 1574800"/>
                <a:gd name="connsiteX5" fmla="*/ 154519 w 4597400"/>
                <a:gd name="connsiteY5" fmla="*/ 1574800 h 1574800"/>
                <a:gd name="connsiteX6" fmla="*/ 0 w 4597400"/>
                <a:gd name="connsiteY6" fmla="*/ 1420281 h 1574800"/>
                <a:gd name="connsiteX7" fmla="*/ 0 w 4597400"/>
                <a:gd name="connsiteY7" fmla="*/ 154519 h 1574800"/>
                <a:gd name="connsiteX8" fmla="*/ 154519 w 4597400"/>
                <a:gd name="connsiteY8" fmla="*/ 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7400" h="1574800">
                  <a:moveTo>
                    <a:pt x="154519" y="0"/>
                  </a:moveTo>
                  <a:lnTo>
                    <a:pt x="3475313" y="0"/>
                  </a:lnTo>
                  <a:lnTo>
                    <a:pt x="4597400" y="1122087"/>
                  </a:lnTo>
                  <a:lnTo>
                    <a:pt x="4597400" y="1420281"/>
                  </a:lnTo>
                  <a:cubicBezTo>
                    <a:pt x="4597400" y="1505619"/>
                    <a:pt x="4528219" y="1574800"/>
                    <a:pt x="4442881" y="1574800"/>
                  </a:cubicBezTo>
                  <a:lnTo>
                    <a:pt x="154519" y="1574800"/>
                  </a:lnTo>
                  <a:cubicBezTo>
                    <a:pt x="69181" y="1574800"/>
                    <a:pt x="0" y="1505619"/>
                    <a:pt x="0" y="1420281"/>
                  </a:cubicBezTo>
                  <a:lnTo>
                    <a:pt x="0" y="154519"/>
                  </a:lnTo>
                  <a:cubicBezTo>
                    <a:pt x="0" y="69181"/>
                    <a:pt x="69181" y="0"/>
                    <a:pt x="15451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317500" dist="190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C4531A37-39F4-B697-E604-F9424241E199}"/>
                </a:ext>
              </a:extLst>
            </p:cNvPr>
            <p:cNvGrpSpPr/>
            <p:nvPr/>
          </p:nvGrpSpPr>
          <p:grpSpPr>
            <a:xfrm>
              <a:off x="18808916" y="8509673"/>
              <a:ext cx="4597401" cy="1574800"/>
              <a:chOff x="18808916" y="8509673"/>
              <a:chExt cx="4597401" cy="1574800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0EB85E29-BF6E-F296-5A26-14CC2B485871}"/>
                  </a:ext>
                </a:extLst>
              </p:cNvPr>
              <p:cNvSpPr/>
              <p:nvPr/>
            </p:nvSpPr>
            <p:spPr>
              <a:xfrm flipH="1">
                <a:off x="18808917" y="8509673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B87658F3-37D7-F118-2133-0EAAC13C7A45}"/>
                  </a:ext>
                </a:extLst>
              </p:cNvPr>
              <p:cNvSpPr/>
              <p:nvPr/>
            </p:nvSpPr>
            <p:spPr>
              <a:xfrm flipH="1">
                <a:off x="18808916" y="8509673"/>
                <a:ext cx="1122087" cy="1122087"/>
              </a:xfrm>
              <a:custGeom>
                <a:avLst/>
                <a:gdLst>
                  <a:gd name="connsiteX0" fmla="*/ 0 w 1122087"/>
                  <a:gd name="connsiteY0" fmla="*/ 0 h 1122087"/>
                  <a:gd name="connsiteX1" fmla="*/ 110462 w 1122087"/>
                  <a:gd name="connsiteY1" fmla="*/ 0 h 1122087"/>
                  <a:gd name="connsiteX2" fmla="*/ 1122087 w 1122087"/>
                  <a:gd name="connsiteY2" fmla="*/ 1011625 h 1122087"/>
                  <a:gd name="connsiteX3" fmla="*/ 1122087 w 1122087"/>
                  <a:gd name="connsiteY3" fmla="*/ 1122087 h 112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2087" h="1122087">
                    <a:moveTo>
                      <a:pt x="0" y="0"/>
                    </a:moveTo>
                    <a:lnTo>
                      <a:pt x="110462" y="0"/>
                    </a:lnTo>
                    <a:lnTo>
                      <a:pt x="1122087" y="1011625"/>
                    </a:lnTo>
                    <a:lnTo>
                      <a:pt x="1122087" y="11220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DE38A6B8-73C1-C9C0-6485-2E6B61926BC3}"/>
              </a:ext>
            </a:extLst>
          </p:cNvPr>
          <p:cNvSpPr/>
          <p:nvPr/>
        </p:nvSpPr>
        <p:spPr>
          <a:xfrm flipH="1">
            <a:off x="15721614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6A387F7-D8EF-B77B-4E29-71C860EDDB2E}"/>
              </a:ext>
            </a:extLst>
          </p:cNvPr>
          <p:cNvGrpSpPr/>
          <p:nvPr/>
        </p:nvGrpSpPr>
        <p:grpSpPr>
          <a:xfrm>
            <a:off x="13311788" y="8509673"/>
            <a:ext cx="4597401" cy="1574800"/>
            <a:chOff x="13311788" y="8509673"/>
            <a:chExt cx="4597401" cy="1574800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56E74572-B1CB-5D08-E842-378CBB726F9D}"/>
                </a:ext>
              </a:extLst>
            </p:cNvPr>
            <p:cNvGrpSpPr/>
            <p:nvPr/>
          </p:nvGrpSpPr>
          <p:grpSpPr>
            <a:xfrm>
              <a:off x="13311789" y="8509673"/>
              <a:ext cx="4597400" cy="1574800"/>
              <a:chOff x="13311789" y="7631849"/>
              <a:chExt cx="4597400" cy="1574800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3F37A4A6-1DD9-4D5E-CEA8-9A520A5C7953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C79E26E8-4386-9DBB-4191-F0D3DE25EBCD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52E787D-6370-5F2F-A045-B71C80C82BF3}"/>
                </a:ext>
              </a:extLst>
            </p:cNvPr>
            <p:cNvSpPr/>
            <p:nvPr/>
          </p:nvSpPr>
          <p:spPr>
            <a:xfrm flipH="1">
              <a:off x="13311788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9" name="Isosceles Triangle 68">
            <a:extLst>
              <a:ext uri="{FF2B5EF4-FFF2-40B4-BE49-F238E27FC236}">
                <a16:creationId xmlns:a16="http://schemas.microsoft.com/office/drawing/2014/main" id="{50A50202-B7AC-57F4-73A2-739DBABDCAC5}"/>
              </a:ext>
            </a:extLst>
          </p:cNvPr>
          <p:cNvSpPr/>
          <p:nvPr/>
        </p:nvSpPr>
        <p:spPr>
          <a:xfrm flipH="1">
            <a:off x="10224487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325251A-BB28-0C08-53B7-B88C0583F167}"/>
              </a:ext>
            </a:extLst>
          </p:cNvPr>
          <p:cNvGrpSpPr/>
          <p:nvPr/>
        </p:nvGrpSpPr>
        <p:grpSpPr>
          <a:xfrm>
            <a:off x="7814661" y="8509673"/>
            <a:ext cx="4597401" cy="1574800"/>
            <a:chOff x="7814661" y="8509673"/>
            <a:chExt cx="4597401" cy="1574800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A7E09CEA-2E2C-0CE6-B891-549E0E457547}"/>
                </a:ext>
              </a:extLst>
            </p:cNvPr>
            <p:cNvGrpSpPr/>
            <p:nvPr/>
          </p:nvGrpSpPr>
          <p:grpSpPr>
            <a:xfrm>
              <a:off x="7814662" y="8509673"/>
              <a:ext cx="4597400" cy="1574800"/>
              <a:chOff x="7814662" y="7631849"/>
              <a:chExt cx="4597400" cy="1574800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C1226B39-4812-E4C4-347E-40320D439F26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EF4F146A-FDDE-E5C2-F394-C3F596F429A8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892E412-AF9F-0B5B-E488-5F564BCA92F4}"/>
                </a:ext>
              </a:extLst>
            </p:cNvPr>
            <p:cNvSpPr/>
            <p:nvPr/>
          </p:nvSpPr>
          <p:spPr>
            <a:xfrm flipH="1">
              <a:off x="7814661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59FD1A43-CA2E-FEFF-1BFD-C706BA7F85E3}"/>
              </a:ext>
            </a:extLst>
          </p:cNvPr>
          <p:cNvSpPr/>
          <p:nvPr/>
        </p:nvSpPr>
        <p:spPr>
          <a:xfrm flipH="1">
            <a:off x="4727360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FABC425-BCCD-9B19-C85F-A1F011CE9845}"/>
              </a:ext>
            </a:extLst>
          </p:cNvPr>
          <p:cNvGrpSpPr/>
          <p:nvPr/>
        </p:nvGrpSpPr>
        <p:grpSpPr>
          <a:xfrm>
            <a:off x="2317534" y="8509673"/>
            <a:ext cx="4597401" cy="1574800"/>
            <a:chOff x="2317534" y="8509673"/>
            <a:chExt cx="4597401" cy="1574800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2A3F9AC-DC14-BB6A-FB2C-F4C4F10F82A7}"/>
                </a:ext>
              </a:extLst>
            </p:cNvPr>
            <p:cNvGrpSpPr/>
            <p:nvPr/>
          </p:nvGrpSpPr>
          <p:grpSpPr>
            <a:xfrm>
              <a:off x="2317535" y="8509673"/>
              <a:ext cx="4597400" cy="1574800"/>
              <a:chOff x="2317535" y="7631849"/>
              <a:chExt cx="4597400" cy="1574800"/>
            </a:xfrm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1BF21CFA-D1DE-1AB3-E9E9-D870C4F33BC9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378CE13D-3030-7475-24E7-B1A1A3016694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1B0B6BC-75EA-DC5D-CA2D-CCD45C1D004C}"/>
                </a:ext>
              </a:extLst>
            </p:cNvPr>
            <p:cNvSpPr/>
            <p:nvPr/>
          </p:nvSpPr>
          <p:spPr>
            <a:xfrm flipH="1">
              <a:off x="2317534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956AA0F-8CC0-26B0-AECA-D6C08ECF27E8}"/>
              </a:ext>
            </a:extLst>
          </p:cNvPr>
          <p:cNvGrpSpPr/>
          <p:nvPr/>
        </p:nvGrpSpPr>
        <p:grpSpPr>
          <a:xfrm>
            <a:off x="17469066" y="6288024"/>
            <a:ext cx="4597401" cy="1574800"/>
            <a:chOff x="17469066" y="6288024"/>
            <a:chExt cx="4597401" cy="1574800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892D309D-A619-9AD0-620E-D25AC30860B1}"/>
                </a:ext>
              </a:extLst>
            </p:cNvPr>
            <p:cNvGrpSpPr/>
            <p:nvPr/>
          </p:nvGrpSpPr>
          <p:grpSpPr>
            <a:xfrm>
              <a:off x="17469066" y="6288024"/>
              <a:ext cx="4597400" cy="1574800"/>
              <a:chOff x="17469066" y="5410200"/>
              <a:chExt cx="4597400" cy="1574800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6C9E38C0-D6B4-E9FB-B624-A6897F7ACD37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F5E71CEA-0B26-43CE-1158-890A2B5687CC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4BFF581-AA22-A95F-FA4A-8FE94B1DF215}"/>
                </a:ext>
              </a:extLst>
            </p:cNvPr>
            <p:cNvSpPr/>
            <p:nvPr/>
          </p:nvSpPr>
          <p:spPr>
            <a:xfrm>
              <a:off x="20944380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7A6DE1DB-56AA-763F-63A7-3FF6E9103814}"/>
              </a:ext>
            </a:extLst>
          </p:cNvPr>
          <p:cNvSpPr/>
          <p:nvPr/>
        </p:nvSpPr>
        <p:spPr>
          <a:xfrm>
            <a:off x="13697551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9EF208DF-7C17-3E54-D042-46D370B8DB9E}"/>
              </a:ext>
            </a:extLst>
          </p:cNvPr>
          <p:cNvGrpSpPr/>
          <p:nvPr/>
        </p:nvGrpSpPr>
        <p:grpSpPr>
          <a:xfrm>
            <a:off x="11971938" y="6288024"/>
            <a:ext cx="4597401" cy="1574800"/>
            <a:chOff x="11971938" y="6288024"/>
            <a:chExt cx="4597401" cy="1574800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8E37B607-5B8A-94DD-1D0C-4E9E17F5E71E}"/>
                </a:ext>
              </a:extLst>
            </p:cNvPr>
            <p:cNvGrpSpPr/>
            <p:nvPr/>
          </p:nvGrpSpPr>
          <p:grpSpPr>
            <a:xfrm>
              <a:off x="11971938" y="6288024"/>
              <a:ext cx="4597400" cy="1574800"/>
              <a:chOff x="11971938" y="5410200"/>
              <a:chExt cx="4597400" cy="1574800"/>
            </a:xfrm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AB4734B9-8948-C79E-91FC-54D909F027FC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4E215EC9-D32D-7494-04B4-2890C6176AEB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381B457-A5BA-D9C3-DCD6-D6D0C6846DFF}"/>
                </a:ext>
              </a:extLst>
            </p:cNvPr>
            <p:cNvSpPr/>
            <p:nvPr/>
          </p:nvSpPr>
          <p:spPr>
            <a:xfrm>
              <a:off x="15447252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13B469EA-94F2-39DF-FEB7-F69656C08860}"/>
              </a:ext>
            </a:extLst>
          </p:cNvPr>
          <p:cNvSpPr/>
          <p:nvPr/>
        </p:nvSpPr>
        <p:spPr>
          <a:xfrm>
            <a:off x="8200424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FBE3974-74D0-AF37-168E-D1A5D9BBF767}"/>
              </a:ext>
            </a:extLst>
          </p:cNvPr>
          <p:cNvGrpSpPr/>
          <p:nvPr/>
        </p:nvGrpSpPr>
        <p:grpSpPr>
          <a:xfrm>
            <a:off x="6474811" y="6288024"/>
            <a:ext cx="4597401" cy="1574800"/>
            <a:chOff x="6474811" y="6288024"/>
            <a:chExt cx="4597401" cy="1574800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B88DFF32-F939-CA78-4672-1E4405C12305}"/>
                </a:ext>
              </a:extLst>
            </p:cNvPr>
            <p:cNvGrpSpPr/>
            <p:nvPr/>
          </p:nvGrpSpPr>
          <p:grpSpPr>
            <a:xfrm>
              <a:off x="6474811" y="6288024"/>
              <a:ext cx="4597400" cy="1574800"/>
              <a:chOff x="6474811" y="5410200"/>
              <a:chExt cx="4597400" cy="1574800"/>
            </a:xfrm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EF6050D1-012B-61A9-AAEC-70E21211B896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4476C65F-4B42-F137-FCCE-7B41B5BD8E5B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5A4D03A2-F423-AFCC-D01F-E38AA4E17A69}"/>
                </a:ext>
              </a:extLst>
            </p:cNvPr>
            <p:cNvSpPr/>
            <p:nvPr/>
          </p:nvSpPr>
          <p:spPr>
            <a:xfrm>
              <a:off x="9950125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8" name="Isosceles Triangle 97">
            <a:extLst>
              <a:ext uri="{FF2B5EF4-FFF2-40B4-BE49-F238E27FC236}">
                <a16:creationId xmlns:a16="http://schemas.microsoft.com/office/drawing/2014/main" id="{3A741C5F-7DD6-1D2E-1DB8-2CA30BCAAE42}"/>
              </a:ext>
            </a:extLst>
          </p:cNvPr>
          <p:cNvSpPr/>
          <p:nvPr/>
        </p:nvSpPr>
        <p:spPr>
          <a:xfrm>
            <a:off x="2703297" y="6073712"/>
            <a:ext cx="461962" cy="257175"/>
          </a:xfrm>
          <a:prstGeom prst="triangle">
            <a:avLst>
              <a:gd name="adj" fmla="val 30673"/>
            </a:avLst>
          </a:prstGeom>
          <a:solidFill>
            <a:srgbClr val="3D0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932D4675-9235-E564-AC5A-AF89583B08D5}"/>
              </a:ext>
            </a:extLst>
          </p:cNvPr>
          <p:cNvGrpSpPr/>
          <p:nvPr/>
        </p:nvGrpSpPr>
        <p:grpSpPr>
          <a:xfrm>
            <a:off x="977684" y="6288024"/>
            <a:ext cx="4597401" cy="1574800"/>
            <a:chOff x="977684" y="6288024"/>
            <a:chExt cx="4597401" cy="1574800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B51DB266-1E7C-C4A6-9473-326FC5DB9D55}"/>
                </a:ext>
              </a:extLst>
            </p:cNvPr>
            <p:cNvGrpSpPr/>
            <p:nvPr/>
          </p:nvGrpSpPr>
          <p:grpSpPr>
            <a:xfrm>
              <a:off x="977684" y="6288024"/>
              <a:ext cx="4597400" cy="1574800"/>
              <a:chOff x="977684" y="5410200"/>
              <a:chExt cx="4597400" cy="1574800"/>
            </a:xfrm>
          </p:grpSpPr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CEBF6ACE-7552-9F60-A015-B666F7519A79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239AEB73-18EB-23EA-63FC-C84D03F91E41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0078153-7008-E837-B6FE-CC01F7FED2E1}"/>
                </a:ext>
              </a:extLst>
            </p:cNvPr>
            <p:cNvSpPr/>
            <p:nvPr/>
          </p:nvSpPr>
          <p:spPr>
            <a:xfrm>
              <a:off x="4452998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4" name="!!SlideOcean">
            <a:extLst>
              <a:ext uri="{FF2B5EF4-FFF2-40B4-BE49-F238E27FC236}">
                <a16:creationId xmlns:a16="http://schemas.microsoft.com/office/drawing/2014/main" id="{C36AEEC8-E831-1857-05E0-9B2B17556525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5" name="!!SubTitle">
            <a:extLst>
              <a:ext uri="{FF2B5EF4-FFF2-40B4-BE49-F238E27FC236}">
                <a16:creationId xmlns:a16="http://schemas.microsoft.com/office/drawing/2014/main" id="{3A0CFF7B-5639-8519-04D3-061E3594AB26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6" name="!!MainTitle1">
            <a:extLst>
              <a:ext uri="{FF2B5EF4-FFF2-40B4-BE49-F238E27FC236}">
                <a16:creationId xmlns:a16="http://schemas.microsoft.com/office/drawing/2014/main" id="{F648A072-0898-B905-28CB-4DAEFE106EC2}"/>
              </a:ext>
            </a:extLst>
          </p:cNvPr>
          <p:cNvSpPr txBox="1"/>
          <p:nvPr/>
        </p:nvSpPr>
        <p:spPr>
          <a:xfrm>
            <a:off x="4536723" y="1090280"/>
            <a:ext cx="1531060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Steps to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 </a:t>
            </a:r>
            <a:r>
              <a:rPr lang="en-US" sz="8800" noProof="0" dirty="0"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C6E0D81-DB9D-5AFD-86BA-E931F321A9B2}"/>
              </a:ext>
            </a:extLst>
          </p:cNvPr>
          <p:cNvGrpSpPr/>
          <p:nvPr/>
        </p:nvGrpSpPr>
        <p:grpSpPr>
          <a:xfrm>
            <a:off x="2728697" y="6588215"/>
            <a:ext cx="2281602" cy="1036208"/>
            <a:chOff x="2728697" y="6588215"/>
            <a:chExt cx="2281602" cy="1036208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95FCEE75-CA8E-EB3F-A9AE-0E69BDDAE0BE}"/>
                </a:ext>
              </a:extLst>
            </p:cNvPr>
            <p:cNvSpPr txBox="1"/>
            <p:nvPr/>
          </p:nvSpPr>
          <p:spPr>
            <a:xfrm rot="10800000" flipV="1">
              <a:off x="2728697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Phân tích thị trường, xác định nhu cầu và xu hướng của khách hàng.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4147E5BF-E7F3-509A-CA21-23DED9DEB23D}"/>
                </a:ext>
              </a:extLst>
            </p:cNvPr>
            <p:cNvSpPr txBox="1"/>
            <p:nvPr/>
          </p:nvSpPr>
          <p:spPr>
            <a:xfrm rot="10800000" flipV="1">
              <a:off x="2728697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 Research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176B330-EE92-4FAD-0888-94984AFD87C2}"/>
              </a:ext>
            </a:extLst>
          </p:cNvPr>
          <p:cNvGrpSpPr/>
          <p:nvPr/>
        </p:nvGrpSpPr>
        <p:grpSpPr>
          <a:xfrm>
            <a:off x="755434" y="6073712"/>
            <a:ext cx="2081213" cy="1360487"/>
            <a:chOff x="755434" y="6073712"/>
            <a:chExt cx="2081213" cy="1360487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BD02C6F-A00D-0114-EF98-20636211AD4A}"/>
                </a:ext>
              </a:extLst>
            </p:cNvPr>
            <p:cNvSpPr/>
            <p:nvPr/>
          </p:nvSpPr>
          <p:spPr>
            <a:xfrm>
              <a:off x="755434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3000">
                  <a:schemeClr val="accent1">
                    <a:lumMod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E33574C4-B4F6-E8AC-B544-2643FE5CE027}"/>
                </a:ext>
              </a:extLst>
            </p:cNvPr>
            <p:cNvGrpSpPr/>
            <p:nvPr/>
          </p:nvGrpSpPr>
          <p:grpSpPr>
            <a:xfrm>
              <a:off x="1139333" y="6183251"/>
              <a:ext cx="996470" cy="1141408"/>
              <a:chOff x="9946999" y="5316402"/>
              <a:chExt cx="996470" cy="1141408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E285C3A9-4E74-1E43-2E7C-ED6965E39B42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01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14897A38-CF91-F04C-79BA-6BB602BFAA91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D8905B2-7B44-1FDB-28F0-8501B1EE86FC}"/>
              </a:ext>
            </a:extLst>
          </p:cNvPr>
          <p:cNvGrpSpPr/>
          <p:nvPr/>
        </p:nvGrpSpPr>
        <p:grpSpPr>
          <a:xfrm>
            <a:off x="8379447" y="8809864"/>
            <a:ext cx="2281602" cy="959264"/>
            <a:chOff x="8379447" y="8809864"/>
            <a:chExt cx="2281602" cy="959264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57F49BEE-9E94-62AA-5E0A-802EE8A8DE7F}"/>
                </a:ext>
              </a:extLst>
            </p:cNvPr>
            <p:cNvSpPr txBox="1"/>
            <p:nvPr/>
          </p:nvSpPr>
          <p:spPr>
            <a:xfrm rot="10800000" flipH="1" flipV="1">
              <a:off x="8649687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Phát triển sản phẩm hoặc dịch vụ đáp ứng nhu cầu thực tế.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B4E94AA2-9CC6-C171-F327-68C58D71C7D8}"/>
                </a:ext>
              </a:extLst>
            </p:cNvPr>
            <p:cNvSpPr txBox="1"/>
            <p:nvPr/>
          </p:nvSpPr>
          <p:spPr>
            <a:xfrm rot="10800000" flipH="1" flipV="1">
              <a:off x="8379447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Product Development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88C8A4D-1758-99FF-2F08-7B7B89DC5D87}"/>
              </a:ext>
            </a:extLst>
          </p:cNvPr>
          <p:cNvGrpSpPr/>
          <p:nvPr/>
        </p:nvGrpSpPr>
        <p:grpSpPr>
          <a:xfrm>
            <a:off x="10553099" y="8295361"/>
            <a:ext cx="2081213" cy="1360487"/>
            <a:chOff x="10553099" y="8295361"/>
            <a:chExt cx="2081213" cy="1360487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4D4D0F0-81D2-8FF2-41D7-4D5A41DA4CB7}"/>
                </a:ext>
              </a:extLst>
            </p:cNvPr>
            <p:cNvSpPr/>
            <p:nvPr/>
          </p:nvSpPr>
          <p:spPr>
            <a:xfrm flipH="1">
              <a:off x="10553099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83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1A4F76A9-391B-A7D1-5749-50DE7D61CCD6}"/>
                </a:ext>
              </a:extLst>
            </p:cNvPr>
            <p:cNvGrpSpPr/>
            <p:nvPr/>
          </p:nvGrpSpPr>
          <p:grpSpPr>
            <a:xfrm flipH="1">
              <a:off x="11253943" y="8404900"/>
              <a:ext cx="996470" cy="1141408"/>
              <a:chOff x="9946999" y="5316402"/>
              <a:chExt cx="996470" cy="1141408"/>
            </a:xfrm>
          </p:grpSpPr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85F85867-E49B-3361-7CFD-A2AF15B0A107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04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E96055A5-58FF-4416-5F8C-6B4A7834E519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ED79F719-4C73-9146-985D-040BF4DDB494}"/>
              </a:ext>
            </a:extLst>
          </p:cNvPr>
          <p:cNvGrpSpPr/>
          <p:nvPr/>
        </p:nvGrpSpPr>
        <p:grpSpPr>
          <a:xfrm>
            <a:off x="13876574" y="8809864"/>
            <a:ext cx="2281602" cy="959264"/>
            <a:chOff x="13876574" y="8809864"/>
            <a:chExt cx="2281602" cy="959264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DB428420-CA39-235D-51F4-C2E95652AE30}"/>
                </a:ext>
              </a:extLst>
            </p:cNvPr>
            <p:cNvSpPr txBox="1"/>
            <p:nvPr/>
          </p:nvSpPr>
          <p:spPr>
            <a:xfrm rot="10800000" flipH="1" flipV="1">
              <a:off x="14146814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Mở rộng kênh bán hàng, tối ưu trải nghiệm và tỷ lệ chuyển đổi.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EBEAAF9A-BA37-3A4D-1CA9-8E05B65BE456}"/>
                </a:ext>
              </a:extLst>
            </p:cNvPr>
            <p:cNvSpPr txBox="1"/>
            <p:nvPr/>
          </p:nvSpPr>
          <p:spPr>
            <a:xfrm rot="10800000" flipH="1" flipV="1">
              <a:off x="13876574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Sales Expansion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7C2E7997-FA0B-4D86-FB5B-69042E129188}"/>
              </a:ext>
            </a:extLst>
          </p:cNvPr>
          <p:cNvGrpSpPr/>
          <p:nvPr/>
        </p:nvGrpSpPr>
        <p:grpSpPr>
          <a:xfrm>
            <a:off x="16050226" y="8295361"/>
            <a:ext cx="2081213" cy="1360487"/>
            <a:chOff x="16050226" y="8295361"/>
            <a:chExt cx="2081213" cy="136048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9C18E148-8443-018C-3796-3704258DF08A}"/>
                </a:ext>
              </a:extLst>
            </p:cNvPr>
            <p:cNvSpPr/>
            <p:nvPr/>
          </p:nvSpPr>
          <p:spPr>
            <a:xfrm flipH="1">
              <a:off x="16050226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59632FBD-296B-14DF-C9AB-00B91B7BA2C4}"/>
                </a:ext>
              </a:extLst>
            </p:cNvPr>
            <p:cNvGrpSpPr/>
            <p:nvPr/>
          </p:nvGrpSpPr>
          <p:grpSpPr>
            <a:xfrm flipH="1">
              <a:off x="16751070" y="8404900"/>
              <a:ext cx="996470" cy="1141408"/>
              <a:chOff x="9946999" y="5316402"/>
              <a:chExt cx="996470" cy="1141408"/>
            </a:xfrm>
          </p:grpSpPr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B35D534F-C6A2-2590-FA5B-01811931ED4A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06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917C1E2A-6DC2-3A4D-C62E-8F4868665A46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779990AC-3B46-8F6B-380E-0DD5D24A2577}"/>
              </a:ext>
            </a:extLst>
          </p:cNvPr>
          <p:cNvGrpSpPr/>
          <p:nvPr/>
        </p:nvGrpSpPr>
        <p:grpSpPr>
          <a:xfrm>
            <a:off x="19373702" y="8809864"/>
            <a:ext cx="2281602" cy="1036208"/>
            <a:chOff x="19373702" y="8809864"/>
            <a:chExt cx="2281602" cy="1036208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3FE6E0B6-9B5F-2B96-01CF-5E1469645096}"/>
                </a:ext>
              </a:extLst>
            </p:cNvPr>
            <p:cNvSpPr txBox="1"/>
            <p:nvPr/>
          </p:nvSpPr>
          <p:spPr>
            <a:xfrm rot="10800000" flipH="1" flipV="1">
              <a:off x="19643942" y="9292074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Duy trì tăng trưởng dài hạn gắn liền với đổi mới và trách nhiệm xã hội.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A817B307-2804-DA7F-CFAA-7815B7676C4E}"/>
                </a:ext>
              </a:extLst>
            </p:cNvPr>
            <p:cNvSpPr txBox="1"/>
            <p:nvPr/>
          </p:nvSpPr>
          <p:spPr>
            <a:xfrm rot="10800000" flipH="1" flipV="1">
              <a:off x="19373702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Sustainable Growth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EA8B20F7-BB42-1B42-6BDF-7250CE08C901}"/>
              </a:ext>
            </a:extLst>
          </p:cNvPr>
          <p:cNvGrpSpPr/>
          <p:nvPr/>
        </p:nvGrpSpPr>
        <p:grpSpPr>
          <a:xfrm>
            <a:off x="21547354" y="8295361"/>
            <a:ext cx="2081213" cy="1360487"/>
            <a:chOff x="21547354" y="8295361"/>
            <a:chExt cx="2081213" cy="1360487"/>
          </a:xfrm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D87D0956-2636-68D0-30FB-C2DF16297D12}"/>
                </a:ext>
              </a:extLst>
            </p:cNvPr>
            <p:cNvSpPr/>
            <p:nvPr/>
          </p:nvSpPr>
          <p:spPr>
            <a:xfrm flipH="1">
              <a:off x="21547354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83000">
                  <a:schemeClr val="tx2">
                    <a:lumMod val="50000"/>
                    <a:lumOff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554D911A-AF24-F526-12D8-2791416E4C7D}"/>
                </a:ext>
              </a:extLst>
            </p:cNvPr>
            <p:cNvGrpSpPr/>
            <p:nvPr/>
          </p:nvGrpSpPr>
          <p:grpSpPr>
            <a:xfrm flipH="1">
              <a:off x="22248198" y="8404900"/>
              <a:ext cx="996470" cy="1141408"/>
              <a:chOff x="9946999" y="5316402"/>
              <a:chExt cx="996470" cy="1141408"/>
            </a:xfrm>
          </p:grpSpPr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811B75E3-F6C9-2F50-4007-B9F5531ACB23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08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851D5C7D-F084-9CD0-44BC-DC6A2BCDE8FA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2B143C17-04D9-517A-F6DE-5910AA3335DB}"/>
              </a:ext>
            </a:extLst>
          </p:cNvPr>
          <p:cNvGrpSpPr/>
          <p:nvPr/>
        </p:nvGrpSpPr>
        <p:grpSpPr>
          <a:xfrm>
            <a:off x="8225824" y="6588215"/>
            <a:ext cx="2281602" cy="959264"/>
            <a:chOff x="8225824" y="6588215"/>
            <a:chExt cx="2281602" cy="959264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762A5465-EC19-CDE4-F68E-F39BE21E682D}"/>
                </a:ext>
              </a:extLst>
            </p:cNvPr>
            <p:cNvSpPr txBox="1"/>
            <p:nvPr/>
          </p:nvSpPr>
          <p:spPr>
            <a:xfrm rot="10800000" flipV="1">
              <a:off x="8225824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Xây dựng chiến lược cạnh tranh và lộ trình triển khai chi tiết.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835FD212-7840-6C64-E423-62DA05837B35}"/>
                </a:ext>
              </a:extLst>
            </p:cNvPr>
            <p:cNvSpPr txBox="1"/>
            <p:nvPr/>
          </p:nvSpPr>
          <p:spPr>
            <a:xfrm rot="10800000" flipV="1">
              <a:off x="8225824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Strategic Planning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0879FA11-FC42-E15F-F325-C30DD0284796}"/>
              </a:ext>
            </a:extLst>
          </p:cNvPr>
          <p:cNvGrpSpPr/>
          <p:nvPr/>
        </p:nvGrpSpPr>
        <p:grpSpPr>
          <a:xfrm>
            <a:off x="6252561" y="6073712"/>
            <a:ext cx="2081213" cy="1360487"/>
            <a:chOff x="6252561" y="6073712"/>
            <a:chExt cx="2081213" cy="1360487"/>
          </a:xfrm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1678BCD-F7ED-DC9D-889F-3B7FB9F1BEFE}"/>
                </a:ext>
              </a:extLst>
            </p:cNvPr>
            <p:cNvSpPr/>
            <p:nvPr/>
          </p:nvSpPr>
          <p:spPr>
            <a:xfrm>
              <a:off x="6252561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83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5665517F-2C5B-B9FB-E8E5-96604265B3FC}"/>
                </a:ext>
              </a:extLst>
            </p:cNvPr>
            <p:cNvGrpSpPr/>
            <p:nvPr/>
          </p:nvGrpSpPr>
          <p:grpSpPr>
            <a:xfrm>
              <a:off x="6636460" y="6183251"/>
              <a:ext cx="996470" cy="1141408"/>
              <a:chOff x="9946999" y="5316402"/>
              <a:chExt cx="996470" cy="1141408"/>
            </a:xfrm>
          </p:grpSpPr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B9E6DB9E-C41A-8FAA-4385-F5E3AADA3EFB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03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0C8B8F47-3BB6-6A2D-D1D7-4AD43CA1678A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52E3D-BF56-3BCE-71A0-E46CF33400C7}"/>
              </a:ext>
            </a:extLst>
          </p:cNvPr>
          <p:cNvGrpSpPr/>
          <p:nvPr/>
        </p:nvGrpSpPr>
        <p:grpSpPr>
          <a:xfrm>
            <a:off x="13722951" y="6588215"/>
            <a:ext cx="2281602" cy="1036208"/>
            <a:chOff x="13722951" y="6588215"/>
            <a:chExt cx="2281602" cy="1036208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91A0BFA0-C906-CBC5-197D-C818CE66D789}"/>
                </a:ext>
              </a:extLst>
            </p:cNvPr>
            <p:cNvSpPr txBox="1"/>
            <p:nvPr/>
          </p:nvSpPr>
          <p:spPr>
            <a:xfrm rot="10800000" flipV="1">
              <a:off x="13722951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Triển khai chiến dịch truyền thông, quảng bá và định vị thương hiệu.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3CD465C9-A7A1-B5C9-4440-A500737E43D5}"/>
                </a:ext>
              </a:extLst>
            </p:cNvPr>
            <p:cNvSpPr txBox="1"/>
            <p:nvPr/>
          </p:nvSpPr>
          <p:spPr>
            <a:xfrm rot="10800000" flipV="1">
              <a:off x="13722951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Marketing Execution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213767C8-EA3F-3D17-68E1-0477B5525F26}"/>
              </a:ext>
            </a:extLst>
          </p:cNvPr>
          <p:cNvGrpSpPr/>
          <p:nvPr/>
        </p:nvGrpSpPr>
        <p:grpSpPr>
          <a:xfrm>
            <a:off x="11749688" y="6073712"/>
            <a:ext cx="2081213" cy="1360487"/>
            <a:chOff x="11749688" y="6073712"/>
            <a:chExt cx="2081213" cy="1360487"/>
          </a:xfrm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524F3DE-9E2C-5E81-013E-47A6AEBCABC0}"/>
                </a:ext>
              </a:extLst>
            </p:cNvPr>
            <p:cNvSpPr/>
            <p:nvPr/>
          </p:nvSpPr>
          <p:spPr>
            <a:xfrm>
              <a:off x="11749688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3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371824DC-4044-261B-A50A-DD4A8C4BAF19}"/>
                </a:ext>
              </a:extLst>
            </p:cNvPr>
            <p:cNvGrpSpPr/>
            <p:nvPr/>
          </p:nvGrpSpPr>
          <p:grpSpPr>
            <a:xfrm>
              <a:off x="12133587" y="6183251"/>
              <a:ext cx="996470" cy="1141408"/>
              <a:chOff x="9946999" y="5316402"/>
              <a:chExt cx="996470" cy="1141408"/>
            </a:xfrm>
          </p:grpSpPr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6FD1DFE1-DEAE-0CF5-00C5-93E3360A5AEE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05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4230765D-E0DD-3C33-D86F-8BF8248C2CEF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A40106AF-7F17-9FD4-0A29-2B5CC3063E18}"/>
              </a:ext>
            </a:extLst>
          </p:cNvPr>
          <p:cNvGrpSpPr/>
          <p:nvPr/>
        </p:nvGrpSpPr>
        <p:grpSpPr>
          <a:xfrm>
            <a:off x="2882320" y="8809864"/>
            <a:ext cx="2281602" cy="959264"/>
            <a:chOff x="2882320" y="8809864"/>
            <a:chExt cx="2281602" cy="959264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92369A26-A51A-5E84-FE81-8459134F928C}"/>
                </a:ext>
              </a:extLst>
            </p:cNvPr>
            <p:cNvSpPr txBox="1"/>
            <p:nvPr/>
          </p:nvSpPr>
          <p:spPr>
            <a:xfrm rot="10800000" flipH="1" flipV="1">
              <a:off x="3152560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Đặt mục tiêu rõ ràng, đo lường được và phù hợp với tầm nhìn.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34F0AAEF-9E1F-A7C8-823F-ED49C9634B98}"/>
                </a:ext>
              </a:extLst>
            </p:cNvPr>
            <p:cNvSpPr txBox="1"/>
            <p:nvPr/>
          </p:nvSpPr>
          <p:spPr>
            <a:xfrm rot="10800000" flipH="1" flipV="1">
              <a:off x="2882320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Goal Setting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E6E2FE4F-7480-362E-FCCB-0A0E9FA0774A}"/>
              </a:ext>
            </a:extLst>
          </p:cNvPr>
          <p:cNvGrpSpPr/>
          <p:nvPr/>
        </p:nvGrpSpPr>
        <p:grpSpPr>
          <a:xfrm>
            <a:off x="5055972" y="8295361"/>
            <a:ext cx="2081213" cy="1360487"/>
            <a:chOff x="5055972" y="8295361"/>
            <a:chExt cx="2081213" cy="1360487"/>
          </a:xfrm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37FC4C0-7F88-89F4-3DB0-76A3E9C75DC3}"/>
                </a:ext>
              </a:extLst>
            </p:cNvPr>
            <p:cNvSpPr/>
            <p:nvPr/>
          </p:nvSpPr>
          <p:spPr>
            <a:xfrm flipH="1">
              <a:off x="5055972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0CA741D4-ABC2-093F-1FE6-00EBDA4B23FF}"/>
                </a:ext>
              </a:extLst>
            </p:cNvPr>
            <p:cNvGrpSpPr/>
            <p:nvPr/>
          </p:nvGrpSpPr>
          <p:grpSpPr>
            <a:xfrm flipH="1">
              <a:off x="5756816" y="8404900"/>
              <a:ext cx="996470" cy="1141408"/>
              <a:chOff x="9946999" y="5316402"/>
              <a:chExt cx="996470" cy="1141408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B070F017-844C-00E8-EF00-B3D743618753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02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D8D274E1-9612-BB8C-6DA3-50DA104587A4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B134EBBE-2661-BEB2-DADB-359F9A5A4E43}"/>
              </a:ext>
            </a:extLst>
          </p:cNvPr>
          <p:cNvGrpSpPr/>
          <p:nvPr/>
        </p:nvGrpSpPr>
        <p:grpSpPr>
          <a:xfrm>
            <a:off x="19220079" y="6588215"/>
            <a:ext cx="2281602" cy="959264"/>
            <a:chOff x="19220079" y="6588215"/>
            <a:chExt cx="2281602" cy="959264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E321361B-7163-1B11-8DBF-0E08D2C56A6D}"/>
                </a:ext>
              </a:extLst>
            </p:cNvPr>
            <p:cNvSpPr txBox="1"/>
            <p:nvPr/>
          </p:nvSpPr>
          <p:spPr>
            <a:xfrm rot="10800000" flipV="1">
              <a:off x="19220079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Theo dõi, đánh giá kết quả và tối ưu các chỉ số hiệu suất.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B5A49DCE-C93A-5ECB-75BD-7D9F0F1D2F09}"/>
                </a:ext>
              </a:extLst>
            </p:cNvPr>
            <p:cNvSpPr txBox="1"/>
            <p:nvPr/>
          </p:nvSpPr>
          <p:spPr>
            <a:xfrm rot="10800000" flipV="1">
              <a:off x="19220079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Performance Tracking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17B7F3D9-F621-A637-F0B7-16660600E5B8}"/>
              </a:ext>
            </a:extLst>
          </p:cNvPr>
          <p:cNvGrpSpPr/>
          <p:nvPr/>
        </p:nvGrpSpPr>
        <p:grpSpPr>
          <a:xfrm>
            <a:off x="17246816" y="6073712"/>
            <a:ext cx="2081213" cy="1360487"/>
            <a:chOff x="17246816" y="6073712"/>
            <a:chExt cx="2081213" cy="1360487"/>
          </a:xfrm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A0EFA6E0-5E1D-3FD3-F8DB-0583367FFB48}"/>
                </a:ext>
              </a:extLst>
            </p:cNvPr>
            <p:cNvSpPr/>
            <p:nvPr/>
          </p:nvSpPr>
          <p:spPr>
            <a:xfrm>
              <a:off x="17246816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83000">
                  <a:schemeClr val="accent6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33E45D45-396A-A256-351A-C124D8FB82A8}"/>
                </a:ext>
              </a:extLst>
            </p:cNvPr>
            <p:cNvGrpSpPr/>
            <p:nvPr/>
          </p:nvGrpSpPr>
          <p:grpSpPr>
            <a:xfrm>
              <a:off x="17630715" y="6183251"/>
              <a:ext cx="996470" cy="1141408"/>
              <a:chOff x="9946999" y="5316402"/>
              <a:chExt cx="996470" cy="1141408"/>
            </a:xfrm>
          </p:grpSpPr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1E062E82-BFD4-9B7A-CEAA-6C64B14A722F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07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A07389C6-61A6-4BA7-259B-28C74D741AF2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171" name="!!SubTitle">
            <a:extLst>
              <a:ext uri="{FF2B5EF4-FFF2-40B4-BE49-F238E27FC236}">
                <a16:creationId xmlns:a16="http://schemas.microsoft.com/office/drawing/2014/main" id="{2B2EF2F0-DBB2-61EC-9247-48E877D6BC50}"/>
              </a:ext>
            </a:extLst>
          </p:cNvPr>
          <p:cNvSpPr txBox="1"/>
          <p:nvPr/>
        </p:nvSpPr>
        <p:spPr>
          <a:xfrm>
            <a:off x="4084323" y="3733019"/>
            <a:ext cx="162153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400" dirty="0">
                <a:solidFill>
                  <a:schemeClr val="tx2">
                    <a:alpha val="50000"/>
                  </a:schemeClr>
                </a:solidFill>
              </a:rPr>
              <a:t>Mô hình 8 bước phát triển kinh doanh giúp doanh nghiệp đi từ hoạch định chiến lược đến tăng trưởng bền vững, đảm bảo hiệu quả ở cả ngắn hạn và dài hạn.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7E8C2400-D51F-F2FF-3E7B-3BCEB820A1AC}"/>
              </a:ext>
            </a:extLst>
          </p:cNvPr>
          <p:cNvGrpSpPr/>
          <p:nvPr/>
        </p:nvGrpSpPr>
        <p:grpSpPr>
          <a:xfrm>
            <a:off x="2823947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3000">
                <a:schemeClr val="accent1"/>
              </a:gs>
            </a:gsLst>
            <a:lin ang="0" scaled="0"/>
          </a:gradFill>
        </p:grpSpPr>
        <p:sp>
          <p:nvSpPr>
            <p:cNvPr id="173" name="Diamond 172">
              <a:extLst>
                <a:ext uri="{FF2B5EF4-FFF2-40B4-BE49-F238E27FC236}">
                  <a16:creationId xmlns:a16="http://schemas.microsoft.com/office/drawing/2014/main" id="{0C705C8F-B928-50B0-F4E7-CB4E7FFD6064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Diamond 173">
              <a:extLst>
                <a:ext uri="{FF2B5EF4-FFF2-40B4-BE49-F238E27FC236}">
                  <a16:creationId xmlns:a16="http://schemas.microsoft.com/office/drawing/2014/main" id="{224C21F5-6840-C3AF-5FF3-1747B945B9F1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Diamond 174">
              <a:extLst>
                <a:ext uri="{FF2B5EF4-FFF2-40B4-BE49-F238E27FC236}">
                  <a16:creationId xmlns:a16="http://schemas.microsoft.com/office/drawing/2014/main" id="{6367CA1A-84D8-4FDB-BA94-67A2B926BE7E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0669191B-A82A-B198-4AAE-3040CFAF61D7}"/>
              </a:ext>
            </a:extLst>
          </p:cNvPr>
          <p:cNvGrpSpPr/>
          <p:nvPr/>
        </p:nvGrpSpPr>
        <p:grpSpPr>
          <a:xfrm flipH="1">
            <a:off x="10149081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83000">
                <a:schemeClr val="accent3"/>
              </a:gs>
            </a:gsLst>
            <a:lin ang="0" scaled="0"/>
          </a:gradFill>
        </p:grpSpPr>
        <p:sp>
          <p:nvSpPr>
            <p:cNvPr id="177" name="Diamond 176">
              <a:extLst>
                <a:ext uri="{FF2B5EF4-FFF2-40B4-BE49-F238E27FC236}">
                  <a16:creationId xmlns:a16="http://schemas.microsoft.com/office/drawing/2014/main" id="{621D4DA4-E4A2-D068-B130-DB138D786354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Diamond 177">
              <a:extLst>
                <a:ext uri="{FF2B5EF4-FFF2-40B4-BE49-F238E27FC236}">
                  <a16:creationId xmlns:a16="http://schemas.microsoft.com/office/drawing/2014/main" id="{6E66BF7E-30C7-E94F-2673-FFFC974A2275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Diamond 178">
              <a:extLst>
                <a:ext uri="{FF2B5EF4-FFF2-40B4-BE49-F238E27FC236}">
                  <a16:creationId xmlns:a16="http://schemas.microsoft.com/office/drawing/2014/main" id="{DB5244C3-6672-8166-6331-8FDE2B739B81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6B899E5-58A0-1FEC-73F2-B0546C9CADFE}"/>
              </a:ext>
            </a:extLst>
          </p:cNvPr>
          <p:cNvGrpSpPr/>
          <p:nvPr/>
        </p:nvGrpSpPr>
        <p:grpSpPr>
          <a:xfrm flipH="1">
            <a:off x="15646208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83000">
                <a:schemeClr val="accent5"/>
              </a:gs>
            </a:gsLst>
            <a:lin ang="0" scaled="0"/>
          </a:gradFill>
        </p:grpSpPr>
        <p:sp>
          <p:nvSpPr>
            <p:cNvPr id="181" name="Diamond 180">
              <a:extLst>
                <a:ext uri="{FF2B5EF4-FFF2-40B4-BE49-F238E27FC236}">
                  <a16:creationId xmlns:a16="http://schemas.microsoft.com/office/drawing/2014/main" id="{24C8F1AF-614F-54D0-3537-013A8179C484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Diamond 181">
              <a:extLst>
                <a:ext uri="{FF2B5EF4-FFF2-40B4-BE49-F238E27FC236}">
                  <a16:creationId xmlns:a16="http://schemas.microsoft.com/office/drawing/2014/main" id="{406FA2FA-3776-DED6-1B19-38AA88000729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Diamond 182">
              <a:extLst>
                <a:ext uri="{FF2B5EF4-FFF2-40B4-BE49-F238E27FC236}">
                  <a16:creationId xmlns:a16="http://schemas.microsoft.com/office/drawing/2014/main" id="{25DA4AB0-5A36-158A-68B6-7C9A37085533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A0A49BF2-7805-8ED5-B055-A921C6A58E9D}"/>
              </a:ext>
            </a:extLst>
          </p:cNvPr>
          <p:cNvGrpSpPr/>
          <p:nvPr/>
        </p:nvGrpSpPr>
        <p:grpSpPr>
          <a:xfrm flipH="1">
            <a:off x="21143336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tx2">
                  <a:lumMod val="10000"/>
                  <a:lumOff val="90000"/>
                </a:schemeClr>
              </a:gs>
              <a:gs pos="83000">
                <a:schemeClr val="tx2">
                  <a:lumMod val="50000"/>
                  <a:lumOff val="50000"/>
                </a:schemeClr>
              </a:gs>
            </a:gsLst>
            <a:lin ang="0" scaled="0"/>
          </a:gradFill>
        </p:grpSpPr>
        <p:sp>
          <p:nvSpPr>
            <p:cNvPr id="185" name="Diamond 184">
              <a:extLst>
                <a:ext uri="{FF2B5EF4-FFF2-40B4-BE49-F238E27FC236}">
                  <a16:creationId xmlns:a16="http://schemas.microsoft.com/office/drawing/2014/main" id="{A0D0588C-0109-F870-4A98-1856A48871C8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Diamond 185">
              <a:extLst>
                <a:ext uri="{FF2B5EF4-FFF2-40B4-BE49-F238E27FC236}">
                  <a16:creationId xmlns:a16="http://schemas.microsoft.com/office/drawing/2014/main" id="{59A0E51E-AAB8-1618-2C49-A53F2307EC79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Diamond 186">
              <a:extLst>
                <a:ext uri="{FF2B5EF4-FFF2-40B4-BE49-F238E27FC236}">
                  <a16:creationId xmlns:a16="http://schemas.microsoft.com/office/drawing/2014/main" id="{968A2067-4DF6-4CC9-ABB7-F37D00B833EF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03F7ED5A-30AE-7BCF-E179-821EFD6BCF06}"/>
              </a:ext>
            </a:extLst>
          </p:cNvPr>
          <p:cNvGrpSpPr/>
          <p:nvPr/>
        </p:nvGrpSpPr>
        <p:grpSpPr>
          <a:xfrm>
            <a:off x="8321074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89" name="Diamond 188">
              <a:extLst>
                <a:ext uri="{FF2B5EF4-FFF2-40B4-BE49-F238E27FC236}">
                  <a16:creationId xmlns:a16="http://schemas.microsoft.com/office/drawing/2014/main" id="{4281706F-0DE1-A356-1EF2-E1E5C6908F09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Diamond 189">
              <a:extLst>
                <a:ext uri="{FF2B5EF4-FFF2-40B4-BE49-F238E27FC236}">
                  <a16:creationId xmlns:a16="http://schemas.microsoft.com/office/drawing/2014/main" id="{EA248162-9FA0-84BA-D2DB-E8DC538EA4B0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Diamond 190">
              <a:extLst>
                <a:ext uri="{FF2B5EF4-FFF2-40B4-BE49-F238E27FC236}">
                  <a16:creationId xmlns:a16="http://schemas.microsoft.com/office/drawing/2014/main" id="{2BA6162A-0DB3-8171-5902-829157F89EAB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FB77BC86-39D5-34E3-03FD-1EECB33C458C}"/>
              </a:ext>
            </a:extLst>
          </p:cNvPr>
          <p:cNvGrpSpPr/>
          <p:nvPr/>
        </p:nvGrpSpPr>
        <p:grpSpPr>
          <a:xfrm>
            <a:off x="13818201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83000">
                <a:schemeClr val="accent4"/>
              </a:gs>
            </a:gsLst>
            <a:lin ang="0" scaled="0"/>
          </a:gradFill>
        </p:grpSpPr>
        <p:sp>
          <p:nvSpPr>
            <p:cNvPr id="193" name="Diamond 192">
              <a:extLst>
                <a:ext uri="{FF2B5EF4-FFF2-40B4-BE49-F238E27FC236}">
                  <a16:creationId xmlns:a16="http://schemas.microsoft.com/office/drawing/2014/main" id="{EE41CEE5-140E-0EEF-520B-DF06E276F6D7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Diamond 193">
              <a:extLst>
                <a:ext uri="{FF2B5EF4-FFF2-40B4-BE49-F238E27FC236}">
                  <a16:creationId xmlns:a16="http://schemas.microsoft.com/office/drawing/2014/main" id="{BE51149E-C695-0691-492B-E090119E2E30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Diamond 194">
              <a:extLst>
                <a:ext uri="{FF2B5EF4-FFF2-40B4-BE49-F238E27FC236}">
                  <a16:creationId xmlns:a16="http://schemas.microsoft.com/office/drawing/2014/main" id="{3B9A2FD0-84D6-9825-6AAE-50B13C156331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7A38EDE-53FF-1143-EDDD-4E555710CC37}"/>
              </a:ext>
            </a:extLst>
          </p:cNvPr>
          <p:cNvGrpSpPr/>
          <p:nvPr/>
        </p:nvGrpSpPr>
        <p:grpSpPr>
          <a:xfrm flipH="1">
            <a:off x="4651954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97" name="Diamond 196">
              <a:extLst>
                <a:ext uri="{FF2B5EF4-FFF2-40B4-BE49-F238E27FC236}">
                  <a16:creationId xmlns:a16="http://schemas.microsoft.com/office/drawing/2014/main" id="{E3A8090B-D492-7724-850C-6760355E2747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Diamond 197">
              <a:extLst>
                <a:ext uri="{FF2B5EF4-FFF2-40B4-BE49-F238E27FC236}">
                  <a16:creationId xmlns:a16="http://schemas.microsoft.com/office/drawing/2014/main" id="{48AF9D21-077C-6C40-2035-47CADD0DC516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Diamond 198">
              <a:extLst>
                <a:ext uri="{FF2B5EF4-FFF2-40B4-BE49-F238E27FC236}">
                  <a16:creationId xmlns:a16="http://schemas.microsoft.com/office/drawing/2014/main" id="{EE44C510-DF2C-7C53-054B-F5B579D59417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8AC00475-6A86-E501-E07D-060401D63AE5}"/>
              </a:ext>
            </a:extLst>
          </p:cNvPr>
          <p:cNvGrpSpPr/>
          <p:nvPr/>
        </p:nvGrpSpPr>
        <p:grpSpPr>
          <a:xfrm>
            <a:off x="19315329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83000">
                <a:schemeClr val="accent6"/>
              </a:gs>
            </a:gsLst>
            <a:lin ang="0" scaled="0"/>
          </a:gradFill>
        </p:grpSpPr>
        <p:sp>
          <p:nvSpPr>
            <p:cNvPr id="201" name="Diamond 200">
              <a:extLst>
                <a:ext uri="{FF2B5EF4-FFF2-40B4-BE49-F238E27FC236}">
                  <a16:creationId xmlns:a16="http://schemas.microsoft.com/office/drawing/2014/main" id="{741F1A30-F0DE-33E1-C433-163DEB4132D8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Diamond 201">
              <a:extLst>
                <a:ext uri="{FF2B5EF4-FFF2-40B4-BE49-F238E27FC236}">
                  <a16:creationId xmlns:a16="http://schemas.microsoft.com/office/drawing/2014/main" id="{62E8619A-D47E-35D3-42D2-BE098238016B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Diamond 202">
              <a:extLst>
                <a:ext uri="{FF2B5EF4-FFF2-40B4-BE49-F238E27FC236}">
                  <a16:creationId xmlns:a16="http://schemas.microsoft.com/office/drawing/2014/main" id="{41CCA089-7109-C5AF-8CB9-D483629162DF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981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7" grpId="0" animBg="1"/>
          <p:bldP spid="63" grpId="0" animBg="1"/>
          <p:bldP spid="69" grpId="0" animBg="1"/>
          <p:bldP spid="75" grpId="0" animBg="1"/>
          <p:bldP spid="86" grpId="0" animBg="1"/>
          <p:bldP spid="92" grpId="0" animBg="1"/>
          <p:bldP spid="98" grpId="0" animBg="1"/>
          <p:bldP spid="105" grpId="0"/>
          <p:bldP spid="106" grpId="0"/>
          <p:bldP spid="1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7" grpId="0" animBg="1"/>
          <p:bldP spid="63" grpId="0" animBg="1"/>
          <p:bldP spid="69" grpId="0" animBg="1"/>
          <p:bldP spid="75" grpId="0" animBg="1"/>
          <p:bldP spid="86" grpId="0" animBg="1"/>
          <p:bldP spid="92" grpId="0" animBg="1"/>
          <p:bldP spid="98" grpId="0" animBg="1"/>
          <p:bldP spid="105" grpId="0"/>
          <p:bldP spid="106" grpId="0"/>
          <p:bldP spid="17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22BE126B-81C1-B120-DB2B-27C13A79ADA7}"/>
              </a:ext>
            </a:extLst>
          </p:cNvPr>
          <p:cNvSpPr/>
          <p:nvPr/>
        </p:nvSpPr>
        <p:spPr>
          <a:xfrm>
            <a:off x="19194679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>
            <a:extLst>
              <a:ext uri="{FF2B5EF4-FFF2-40B4-BE49-F238E27FC236}">
                <a16:creationId xmlns:a16="http://schemas.microsoft.com/office/drawing/2014/main" id="{D662A03C-A5AB-1B60-5CF5-EC2213048E8B}"/>
              </a:ext>
            </a:extLst>
          </p:cNvPr>
          <p:cNvSpPr/>
          <p:nvPr/>
        </p:nvSpPr>
        <p:spPr>
          <a:xfrm flipH="1">
            <a:off x="21218742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08B063D-DC45-082D-CC54-BDF689A61D94}"/>
              </a:ext>
            </a:extLst>
          </p:cNvPr>
          <p:cNvGrpSpPr/>
          <p:nvPr/>
        </p:nvGrpSpPr>
        <p:grpSpPr>
          <a:xfrm>
            <a:off x="18808916" y="8509673"/>
            <a:ext cx="4597401" cy="1574800"/>
            <a:chOff x="18808916" y="8509673"/>
            <a:chExt cx="4597401" cy="1574800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CA1C01A-0C03-F64D-B6CF-76F02A5C6824}"/>
                </a:ext>
              </a:extLst>
            </p:cNvPr>
            <p:cNvSpPr/>
            <p:nvPr/>
          </p:nvSpPr>
          <p:spPr>
            <a:xfrm flipH="1">
              <a:off x="18808917" y="8509673"/>
              <a:ext cx="4597400" cy="1574800"/>
            </a:xfrm>
            <a:custGeom>
              <a:avLst/>
              <a:gdLst>
                <a:gd name="connsiteX0" fmla="*/ 154519 w 4597400"/>
                <a:gd name="connsiteY0" fmla="*/ 0 h 1574800"/>
                <a:gd name="connsiteX1" fmla="*/ 3475313 w 4597400"/>
                <a:gd name="connsiteY1" fmla="*/ 0 h 1574800"/>
                <a:gd name="connsiteX2" fmla="*/ 4597400 w 4597400"/>
                <a:gd name="connsiteY2" fmla="*/ 1122087 h 1574800"/>
                <a:gd name="connsiteX3" fmla="*/ 4597400 w 4597400"/>
                <a:gd name="connsiteY3" fmla="*/ 1420281 h 1574800"/>
                <a:gd name="connsiteX4" fmla="*/ 4442881 w 4597400"/>
                <a:gd name="connsiteY4" fmla="*/ 1574800 h 1574800"/>
                <a:gd name="connsiteX5" fmla="*/ 154519 w 4597400"/>
                <a:gd name="connsiteY5" fmla="*/ 1574800 h 1574800"/>
                <a:gd name="connsiteX6" fmla="*/ 0 w 4597400"/>
                <a:gd name="connsiteY6" fmla="*/ 1420281 h 1574800"/>
                <a:gd name="connsiteX7" fmla="*/ 0 w 4597400"/>
                <a:gd name="connsiteY7" fmla="*/ 154519 h 1574800"/>
                <a:gd name="connsiteX8" fmla="*/ 154519 w 4597400"/>
                <a:gd name="connsiteY8" fmla="*/ 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7400" h="1574800">
                  <a:moveTo>
                    <a:pt x="154519" y="0"/>
                  </a:moveTo>
                  <a:lnTo>
                    <a:pt x="3475313" y="0"/>
                  </a:lnTo>
                  <a:lnTo>
                    <a:pt x="4597400" y="1122087"/>
                  </a:lnTo>
                  <a:lnTo>
                    <a:pt x="4597400" y="1420281"/>
                  </a:lnTo>
                  <a:cubicBezTo>
                    <a:pt x="4597400" y="1505619"/>
                    <a:pt x="4528219" y="1574800"/>
                    <a:pt x="4442881" y="1574800"/>
                  </a:cubicBezTo>
                  <a:lnTo>
                    <a:pt x="154519" y="1574800"/>
                  </a:lnTo>
                  <a:cubicBezTo>
                    <a:pt x="69181" y="1574800"/>
                    <a:pt x="0" y="1505619"/>
                    <a:pt x="0" y="1420281"/>
                  </a:cubicBezTo>
                  <a:lnTo>
                    <a:pt x="0" y="154519"/>
                  </a:lnTo>
                  <a:cubicBezTo>
                    <a:pt x="0" y="69181"/>
                    <a:pt x="69181" y="0"/>
                    <a:pt x="15451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317500" dist="190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D3CFA70-7741-F899-8D68-28501A695AAC}"/>
                </a:ext>
              </a:extLst>
            </p:cNvPr>
            <p:cNvGrpSpPr/>
            <p:nvPr/>
          </p:nvGrpSpPr>
          <p:grpSpPr>
            <a:xfrm>
              <a:off x="18808916" y="8509673"/>
              <a:ext cx="4597401" cy="1574800"/>
              <a:chOff x="18808916" y="8509673"/>
              <a:chExt cx="4597401" cy="1574800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0BA5C089-ADDE-5F22-0CAE-A3F650F6B804}"/>
                  </a:ext>
                </a:extLst>
              </p:cNvPr>
              <p:cNvSpPr/>
              <p:nvPr/>
            </p:nvSpPr>
            <p:spPr>
              <a:xfrm flipH="1">
                <a:off x="18808917" y="8509673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3F75C781-D5BB-5DC7-30E5-663253525845}"/>
                  </a:ext>
                </a:extLst>
              </p:cNvPr>
              <p:cNvSpPr/>
              <p:nvPr/>
            </p:nvSpPr>
            <p:spPr>
              <a:xfrm flipH="1">
                <a:off x="18808916" y="8509673"/>
                <a:ext cx="1122087" cy="1122087"/>
              </a:xfrm>
              <a:custGeom>
                <a:avLst/>
                <a:gdLst>
                  <a:gd name="connsiteX0" fmla="*/ 0 w 1122087"/>
                  <a:gd name="connsiteY0" fmla="*/ 0 h 1122087"/>
                  <a:gd name="connsiteX1" fmla="*/ 110462 w 1122087"/>
                  <a:gd name="connsiteY1" fmla="*/ 0 h 1122087"/>
                  <a:gd name="connsiteX2" fmla="*/ 1122087 w 1122087"/>
                  <a:gd name="connsiteY2" fmla="*/ 1011625 h 1122087"/>
                  <a:gd name="connsiteX3" fmla="*/ 1122087 w 1122087"/>
                  <a:gd name="connsiteY3" fmla="*/ 1122087 h 112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2087" h="1122087">
                    <a:moveTo>
                      <a:pt x="0" y="0"/>
                    </a:moveTo>
                    <a:lnTo>
                      <a:pt x="110462" y="0"/>
                    </a:lnTo>
                    <a:lnTo>
                      <a:pt x="1122087" y="1011625"/>
                    </a:lnTo>
                    <a:lnTo>
                      <a:pt x="1122087" y="11220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1" name="Isosceles Triangle 50">
            <a:extLst>
              <a:ext uri="{FF2B5EF4-FFF2-40B4-BE49-F238E27FC236}">
                <a16:creationId xmlns:a16="http://schemas.microsoft.com/office/drawing/2014/main" id="{3170AF4E-F8B7-F80F-A1C0-5435F55295CD}"/>
              </a:ext>
            </a:extLst>
          </p:cNvPr>
          <p:cNvSpPr/>
          <p:nvPr/>
        </p:nvSpPr>
        <p:spPr>
          <a:xfrm flipH="1">
            <a:off x="15721614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C0E20F4-63AB-2490-2A55-B3F21D5E864E}"/>
              </a:ext>
            </a:extLst>
          </p:cNvPr>
          <p:cNvGrpSpPr/>
          <p:nvPr/>
        </p:nvGrpSpPr>
        <p:grpSpPr>
          <a:xfrm>
            <a:off x="13311788" y="8509673"/>
            <a:ext cx="4597401" cy="1574800"/>
            <a:chOff x="13311788" y="8509673"/>
            <a:chExt cx="4597401" cy="1574800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70B8F4B0-1A35-11F9-5882-D0BBA8E09F52}"/>
                </a:ext>
              </a:extLst>
            </p:cNvPr>
            <p:cNvGrpSpPr/>
            <p:nvPr/>
          </p:nvGrpSpPr>
          <p:grpSpPr>
            <a:xfrm>
              <a:off x="13311789" y="8509673"/>
              <a:ext cx="4597400" cy="1574800"/>
              <a:chOff x="13311789" y="7631849"/>
              <a:chExt cx="4597400" cy="1574800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2CDF5B92-DA07-5754-BED5-EE9989383AA9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72337D32-34C5-1525-DFB1-B517BFB49F1B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35DF346-3EC4-5D97-0847-3910DD11A084}"/>
                </a:ext>
              </a:extLst>
            </p:cNvPr>
            <p:cNvSpPr/>
            <p:nvPr/>
          </p:nvSpPr>
          <p:spPr>
            <a:xfrm flipH="1">
              <a:off x="13311788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7" name="Isosceles Triangle 56">
            <a:extLst>
              <a:ext uri="{FF2B5EF4-FFF2-40B4-BE49-F238E27FC236}">
                <a16:creationId xmlns:a16="http://schemas.microsoft.com/office/drawing/2014/main" id="{F3ADDAF0-5965-376A-DD3C-9668F02956C6}"/>
              </a:ext>
            </a:extLst>
          </p:cNvPr>
          <p:cNvSpPr/>
          <p:nvPr/>
        </p:nvSpPr>
        <p:spPr>
          <a:xfrm flipH="1">
            <a:off x="10224487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E40D9ED-2459-3449-75F6-4FBDFFFD3E27}"/>
              </a:ext>
            </a:extLst>
          </p:cNvPr>
          <p:cNvGrpSpPr/>
          <p:nvPr/>
        </p:nvGrpSpPr>
        <p:grpSpPr>
          <a:xfrm>
            <a:off x="7814661" y="8509673"/>
            <a:ext cx="4597401" cy="1574800"/>
            <a:chOff x="7814661" y="8509673"/>
            <a:chExt cx="4597401" cy="157480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35B3578-A38B-4753-A908-50B97FA7581B}"/>
                </a:ext>
              </a:extLst>
            </p:cNvPr>
            <p:cNvGrpSpPr/>
            <p:nvPr/>
          </p:nvGrpSpPr>
          <p:grpSpPr>
            <a:xfrm>
              <a:off x="7814662" y="8509673"/>
              <a:ext cx="4597400" cy="1574800"/>
              <a:chOff x="7814662" y="7631849"/>
              <a:chExt cx="4597400" cy="1574800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CB1336D1-F3F6-2AFF-4379-201641656AC1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3E27DDD8-F8FD-7BD8-6BEB-805FB2A99566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A4E3B60-18DC-7E33-6E76-4B79D106E57C}"/>
                </a:ext>
              </a:extLst>
            </p:cNvPr>
            <p:cNvSpPr/>
            <p:nvPr/>
          </p:nvSpPr>
          <p:spPr>
            <a:xfrm flipH="1">
              <a:off x="7814661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18425CAB-5C56-30F5-8199-88AA6698A9DA}"/>
              </a:ext>
            </a:extLst>
          </p:cNvPr>
          <p:cNvSpPr/>
          <p:nvPr/>
        </p:nvSpPr>
        <p:spPr>
          <a:xfrm flipH="1">
            <a:off x="4727360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0542FC0A-ADF5-CF64-B704-8D06E4DBB896}"/>
              </a:ext>
            </a:extLst>
          </p:cNvPr>
          <p:cNvGrpSpPr/>
          <p:nvPr/>
        </p:nvGrpSpPr>
        <p:grpSpPr>
          <a:xfrm>
            <a:off x="2317534" y="8509673"/>
            <a:ext cx="4597401" cy="1574800"/>
            <a:chOff x="2317534" y="8509673"/>
            <a:chExt cx="4597401" cy="1574800"/>
          </a:xfrm>
        </p:grpSpPr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E595F128-0759-28C0-F204-00C51BABF56F}"/>
                </a:ext>
              </a:extLst>
            </p:cNvPr>
            <p:cNvGrpSpPr/>
            <p:nvPr/>
          </p:nvGrpSpPr>
          <p:grpSpPr>
            <a:xfrm>
              <a:off x="2317535" y="8509673"/>
              <a:ext cx="4597400" cy="1574800"/>
              <a:chOff x="2317535" y="7631849"/>
              <a:chExt cx="4597400" cy="1574800"/>
            </a:xfrm>
          </p:grpSpPr>
          <p:sp>
            <p:nvSpPr>
              <p:cNvPr id="323" name="Freeform: Shape 322">
                <a:extLst>
                  <a:ext uri="{FF2B5EF4-FFF2-40B4-BE49-F238E27FC236}">
                    <a16:creationId xmlns:a16="http://schemas.microsoft.com/office/drawing/2014/main" id="{6D0EA573-77EB-7CEA-1AA5-28C2B5DA6C95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4" name="Freeform: Shape 323">
                <a:extLst>
                  <a:ext uri="{FF2B5EF4-FFF2-40B4-BE49-F238E27FC236}">
                    <a16:creationId xmlns:a16="http://schemas.microsoft.com/office/drawing/2014/main" id="{6C6F887E-1AE2-383E-A0E2-4325C88190AC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97A8403C-D989-089E-132C-17C00E870ABA}"/>
                </a:ext>
              </a:extLst>
            </p:cNvPr>
            <p:cNvSpPr/>
            <p:nvPr/>
          </p:nvSpPr>
          <p:spPr>
            <a:xfrm flipH="1">
              <a:off x="2317534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BD090061-A02D-C4D8-98EB-04EB686EBB28}"/>
              </a:ext>
            </a:extLst>
          </p:cNvPr>
          <p:cNvGrpSpPr/>
          <p:nvPr/>
        </p:nvGrpSpPr>
        <p:grpSpPr>
          <a:xfrm>
            <a:off x="17469066" y="6288024"/>
            <a:ext cx="4597401" cy="1574800"/>
            <a:chOff x="17469066" y="6288024"/>
            <a:chExt cx="4597401" cy="1574800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F3C2A1C0-17AD-29A0-BD90-7ADE03EAD87E}"/>
                </a:ext>
              </a:extLst>
            </p:cNvPr>
            <p:cNvGrpSpPr/>
            <p:nvPr/>
          </p:nvGrpSpPr>
          <p:grpSpPr>
            <a:xfrm>
              <a:off x="17469066" y="6288024"/>
              <a:ext cx="4597400" cy="1574800"/>
              <a:chOff x="17469066" y="5410200"/>
              <a:chExt cx="4597400" cy="1574800"/>
            </a:xfrm>
          </p:grpSpPr>
          <p:sp>
            <p:nvSpPr>
              <p:cNvPr id="328" name="Freeform: Shape 327">
                <a:extLst>
                  <a:ext uri="{FF2B5EF4-FFF2-40B4-BE49-F238E27FC236}">
                    <a16:creationId xmlns:a16="http://schemas.microsoft.com/office/drawing/2014/main" id="{AA1FA6D7-E65E-3B2E-6493-7B38ED59082E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9" name="Freeform: Shape 328">
                <a:extLst>
                  <a:ext uri="{FF2B5EF4-FFF2-40B4-BE49-F238E27FC236}">
                    <a16:creationId xmlns:a16="http://schemas.microsoft.com/office/drawing/2014/main" id="{34346EE7-6568-E2D9-2E39-7C9581453DFF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E88D74D0-428B-9274-8753-543D3894EE15}"/>
                </a:ext>
              </a:extLst>
            </p:cNvPr>
            <p:cNvSpPr/>
            <p:nvPr/>
          </p:nvSpPr>
          <p:spPr>
            <a:xfrm>
              <a:off x="20944380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30" name="Isosceles Triangle 329">
            <a:extLst>
              <a:ext uri="{FF2B5EF4-FFF2-40B4-BE49-F238E27FC236}">
                <a16:creationId xmlns:a16="http://schemas.microsoft.com/office/drawing/2014/main" id="{36A83D47-2EA6-FFFB-5130-50BE09A96E18}"/>
              </a:ext>
            </a:extLst>
          </p:cNvPr>
          <p:cNvSpPr/>
          <p:nvPr/>
        </p:nvSpPr>
        <p:spPr>
          <a:xfrm>
            <a:off x="13697551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8C874A6D-A253-7526-E7F5-C534CD2046BF}"/>
              </a:ext>
            </a:extLst>
          </p:cNvPr>
          <p:cNvGrpSpPr/>
          <p:nvPr/>
        </p:nvGrpSpPr>
        <p:grpSpPr>
          <a:xfrm>
            <a:off x="11971938" y="6288024"/>
            <a:ext cx="4597401" cy="1574800"/>
            <a:chOff x="11971938" y="6288024"/>
            <a:chExt cx="4597401" cy="1574800"/>
          </a:xfrm>
        </p:grpSpPr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DD4708F3-DD98-E41D-3A57-61551C20EE76}"/>
                </a:ext>
              </a:extLst>
            </p:cNvPr>
            <p:cNvGrpSpPr/>
            <p:nvPr/>
          </p:nvGrpSpPr>
          <p:grpSpPr>
            <a:xfrm>
              <a:off x="11971938" y="6288024"/>
              <a:ext cx="4597400" cy="1574800"/>
              <a:chOff x="11971938" y="5410200"/>
              <a:chExt cx="4597400" cy="1574800"/>
            </a:xfrm>
          </p:grpSpPr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E83B01ED-93D0-BCA0-EDDA-42C1AD0295BE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6AAF947C-33CD-B922-0A90-122511D47433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06E610B7-5A34-856E-5909-857CFD1CE565}"/>
                </a:ext>
              </a:extLst>
            </p:cNvPr>
            <p:cNvSpPr/>
            <p:nvPr/>
          </p:nvSpPr>
          <p:spPr>
            <a:xfrm>
              <a:off x="15447252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36" name="Isosceles Triangle 335">
            <a:extLst>
              <a:ext uri="{FF2B5EF4-FFF2-40B4-BE49-F238E27FC236}">
                <a16:creationId xmlns:a16="http://schemas.microsoft.com/office/drawing/2014/main" id="{49ACE56C-04EF-7581-B6F6-629DA46A271A}"/>
              </a:ext>
            </a:extLst>
          </p:cNvPr>
          <p:cNvSpPr/>
          <p:nvPr/>
        </p:nvSpPr>
        <p:spPr>
          <a:xfrm>
            <a:off x="8200424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E77546F6-4CFC-6BC3-1CD0-C7A9CA4A3953}"/>
              </a:ext>
            </a:extLst>
          </p:cNvPr>
          <p:cNvGrpSpPr/>
          <p:nvPr/>
        </p:nvGrpSpPr>
        <p:grpSpPr>
          <a:xfrm>
            <a:off x="6474811" y="6288024"/>
            <a:ext cx="4597401" cy="1574800"/>
            <a:chOff x="6474811" y="6288024"/>
            <a:chExt cx="4597401" cy="1574800"/>
          </a:xfrm>
        </p:grpSpPr>
        <p:grpSp>
          <p:nvGrpSpPr>
            <p:cNvPr id="338" name="Group 337">
              <a:extLst>
                <a:ext uri="{FF2B5EF4-FFF2-40B4-BE49-F238E27FC236}">
                  <a16:creationId xmlns:a16="http://schemas.microsoft.com/office/drawing/2014/main" id="{8CF39B5F-0B1C-8DC9-713A-5031F7CDA2D5}"/>
                </a:ext>
              </a:extLst>
            </p:cNvPr>
            <p:cNvGrpSpPr/>
            <p:nvPr/>
          </p:nvGrpSpPr>
          <p:grpSpPr>
            <a:xfrm>
              <a:off x="6474811" y="6288024"/>
              <a:ext cx="4597400" cy="1574800"/>
              <a:chOff x="6474811" y="5410200"/>
              <a:chExt cx="4597400" cy="1574800"/>
            </a:xfrm>
          </p:grpSpPr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05CAA221-DF7A-E2EF-4598-32B81D638524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42A70E11-9B10-2EFF-919D-050F2E95287F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E1E2A36E-8C0E-E6B8-0F94-214FEFD0CFC2}"/>
                </a:ext>
              </a:extLst>
            </p:cNvPr>
            <p:cNvSpPr/>
            <p:nvPr/>
          </p:nvSpPr>
          <p:spPr>
            <a:xfrm>
              <a:off x="9950125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54" name="Isosceles Triangle 353">
            <a:extLst>
              <a:ext uri="{FF2B5EF4-FFF2-40B4-BE49-F238E27FC236}">
                <a16:creationId xmlns:a16="http://schemas.microsoft.com/office/drawing/2014/main" id="{8E7ED2D4-3577-DB54-50B2-965F05EC1447}"/>
              </a:ext>
            </a:extLst>
          </p:cNvPr>
          <p:cNvSpPr/>
          <p:nvPr/>
        </p:nvSpPr>
        <p:spPr>
          <a:xfrm>
            <a:off x="2703297" y="6073712"/>
            <a:ext cx="461962" cy="257175"/>
          </a:xfrm>
          <a:prstGeom prst="triangle">
            <a:avLst>
              <a:gd name="adj" fmla="val 30673"/>
            </a:avLst>
          </a:prstGeom>
          <a:solidFill>
            <a:srgbClr val="3D0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5" name="Group 354">
            <a:extLst>
              <a:ext uri="{FF2B5EF4-FFF2-40B4-BE49-F238E27FC236}">
                <a16:creationId xmlns:a16="http://schemas.microsoft.com/office/drawing/2014/main" id="{8BD74CB1-D2AF-ACB5-43A6-DACC05AB0E0A}"/>
              </a:ext>
            </a:extLst>
          </p:cNvPr>
          <p:cNvGrpSpPr/>
          <p:nvPr/>
        </p:nvGrpSpPr>
        <p:grpSpPr>
          <a:xfrm>
            <a:off x="977684" y="6288024"/>
            <a:ext cx="4597401" cy="1574800"/>
            <a:chOff x="977684" y="6288024"/>
            <a:chExt cx="4597401" cy="1574800"/>
          </a:xfrm>
        </p:grpSpPr>
        <p:grpSp>
          <p:nvGrpSpPr>
            <p:cNvPr id="356" name="Group 355">
              <a:extLst>
                <a:ext uri="{FF2B5EF4-FFF2-40B4-BE49-F238E27FC236}">
                  <a16:creationId xmlns:a16="http://schemas.microsoft.com/office/drawing/2014/main" id="{35AEFEF9-EC44-DD8F-BBF6-E39DD28CA8E2}"/>
                </a:ext>
              </a:extLst>
            </p:cNvPr>
            <p:cNvGrpSpPr/>
            <p:nvPr/>
          </p:nvGrpSpPr>
          <p:grpSpPr>
            <a:xfrm>
              <a:off x="977684" y="6288024"/>
              <a:ext cx="4597400" cy="1574800"/>
              <a:chOff x="977684" y="5410200"/>
              <a:chExt cx="4597400" cy="1574800"/>
            </a:xfrm>
          </p:grpSpPr>
          <p:sp>
            <p:nvSpPr>
              <p:cNvPr id="358" name="Freeform: Shape 357">
                <a:extLst>
                  <a:ext uri="{FF2B5EF4-FFF2-40B4-BE49-F238E27FC236}">
                    <a16:creationId xmlns:a16="http://schemas.microsoft.com/office/drawing/2014/main" id="{DEE9C95E-8C9B-517E-9592-CEDCB3960046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59" name="Freeform: Shape 358">
                <a:extLst>
                  <a:ext uri="{FF2B5EF4-FFF2-40B4-BE49-F238E27FC236}">
                    <a16:creationId xmlns:a16="http://schemas.microsoft.com/office/drawing/2014/main" id="{BA95C165-E906-FDD5-C9F8-D9B7FEB0B83D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DE4895F3-6551-3F91-180E-C57471C014E7}"/>
                </a:ext>
              </a:extLst>
            </p:cNvPr>
            <p:cNvSpPr/>
            <p:nvPr/>
          </p:nvSpPr>
          <p:spPr>
            <a:xfrm>
              <a:off x="4452998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60" name="!!SlideOcean">
            <a:extLst>
              <a:ext uri="{FF2B5EF4-FFF2-40B4-BE49-F238E27FC236}">
                <a16:creationId xmlns:a16="http://schemas.microsoft.com/office/drawing/2014/main" id="{B83158BF-466E-4864-400C-EF8F05032943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61" name="!!SubTitle">
            <a:extLst>
              <a:ext uri="{FF2B5EF4-FFF2-40B4-BE49-F238E27FC236}">
                <a16:creationId xmlns:a16="http://schemas.microsoft.com/office/drawing/2014/main" id="{7BE2C492-3F00-DF5E-8FBF-5CABA467CF47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62" name="!!MainTitle1">
            <a:extLst>
              <a:ext uri="{FF2B5EF4-FFF2-40B4-BE49-F238E27FC236}">
                <a16:creationId xmlns:a16="http://schemas.microsoft.com/office/drawing/2014/main" id="{FBC90BC8-069D-1E93-7843-3091ED74D6D1}"/>
              </a:ext>
            </a:extLst>
          </p:cNvPr>
          <p:cNvSpPr txBox="1"/>
          <p:nvPr/>
        </p:nvSpPr>
        <p:spPr>
          <a:xfrm>
            <a:off x="4536723" y="1090280"/>
            <a:ext cx="1531060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Steps to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 </a:t>
            </a:r>
            <a:r>
              <a:rPr lang="en-US" sz="8800" noProof="0" dirty="0"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BCB7B59A-3BDE-37C0-3CA1-0EF7E1F81E69}"/>
              </a:ext>
            </a:extLst>
          </p:cNvPr>
          <p:cNvGrpSpPr/>
          <p:nvPr/>
        </p:nvGrpSpPr>
        <p:grpSpPr>
          <a:xfrm>
            <a:off x="2728697" y="6588215"/>
            <a:ext cx="2281602" cy="1036208"/>
            <a:chOff x="2728697" y="6588215"/>
            <a:chExt cx="2281602" cy="1036208"/>
          </a:xfrm>
        </p:grpSpPr>
        <p:sp>
          <p:nvSpPr>
            <p:cNvPr id="364" name="TextBox 363">
              <a:extLst>
                <a:ext uri="{FF2B5EF4-FFF2-40B4-BE49-F238E27FC236}">
                  <a16:creationId xmlns:a16="http://schemas.microsoft.com/office/drawing/2014/main" id="{1B729463-7A95-A33B-E35A-5FF2415EAD05}"/>
                </a:ext>
              </a:extLst>
            </p:cNvPr>
            <p:cNvSpPr txBox="1"/>
            <p:nvPr/>
          </p:nvSpPr>
          <p:spPr>
            <a:xfrm rot="10800000" flipV="1">
              <a:off x="2728697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Phân tích thị trường, xác định nhu cầu và xu hướng của khách hàng.</a:t>
              </a:r>
            </a:p>
          </p:txBody>
        </p:sp>
        <p:sp>
          <p:nvSpPr>
            <p:cNvPr id="365" name="TextBox 364">
              <a:extLst>
                <a:ext uri="{FF2B5EF4-FFF2-40B4-BE49-F238E27FC236}">
                  <a16:creationId xmlns:a16="http://schemas.microsoft.com/office/drawing/2014/main" id="{74093C59-98C7-A3FD-55FD-BD75F502D97D}"/>
                </a:ext>
              </a:extLst>
            </p:cNvPr>
            <p:cNvSpPr txBox="1"/>
            <p:nvPr/>
          </p:nvSpPr>
          <p:spPr>
            <a:xfrm rot="10800000" flipV="1">
              <a:off x="2728697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 Research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66" name="Group 365">
            <a:extLst>
              <a:ext uri="{FF2B5EF4-FFF2-40B4-BE49-F238E27FC236}">
                <a16:creationId xmlns:a16="http://schemas.microsoft.com/office/drawing/2014/main" id="{69AE7CBC-A23A-E2B0-1CED-DC25717339EB}"/>
              </a:ext>
            </a:extLst>
          </p:cNvPr>
          <p:cNvGrpSpPr/>
          <p:nvPr/>
        </p:nvGrpSpPr>
        <p:grpSpPr>
          <a:xfrm>
            <a:off x="755434" y="6073712"/>
            <a:ext cx="2081213" cy="1360487"/>
            <a:chOff x="755434" y="6073712"/>
            <a:chExt cx="2081213" cy="1360487"/>
          </a:xfrm>
        </p:grpSpPr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D8C8B4A2-4A80-776B-F358-EC5BABA6A393}"/>
                </a:ext>
              </a:extLst>
            </p:cNvPr>
            <p:cNvSpPr/>
            <p:nvPr/>
          </p:nvSpPr>
          <p:spPr>
            <a:xfrm>
              <a:off x="755434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3000">
                  <a:schemeClr val="accent1">
                    <a:lumMod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802CA19A-BEC0-3A8F-159A-B945D91A2C45}"/>
                </a:ext>
              </a:extLst>
            </p:cNvPr>
            <p:cNvGrpSpPr/>
            <p:nvPr/>
          </p:nvGrpSpPr>
          <p:grpSpPr>
            <a:xfrm>
              <a:off x="1139333" y="6183251"/>
              <a:ext cx="996470" cy="1141408"/>
              <a:chOff x="9946999" y="5316402"/>
              <a:chExt cx="996470" cy="1141408"/>
            </a:xfrm>
          </p:grpSpPr>
          <p:sp>
            <p:nvSpPr>
              <p:cNvPr id="369" name="TextBox 368">
                <a:extLst>
                  <a:ext uri="{FF2B5EF4-FFF2-40B4-BE49-F238E27FC236}">
                    <a16:creationId xmlns:a16="http://schemas.microsoft.com/office/drawing/2014/main" id="{360F413F-2E6D-55C9-ABCA-8A7AAC66799A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01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70" name="TextBox 369">
                <a:extLst>
                  <a:ext uri="{FF2B5EF4-FFF2-40B4-BE49-F238E27FC236}">
                    <a16:creationId xmlns:a16="http://schemas.microsoft.com/office/drawing/2014/main" id="{A5F107C1-9ED6-FCFD-8DDF-1E9E1BAA5402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71" name="Group 370">
            <a:extLst>
              <a:ext uri="{FF2B5EF4-FFF2-40B4-BE49-F238E27FC236}">
                <a16:creationId xmlns:a16="http://schemas.microsoft.com/office/drawing/2014/main" id="{620F024A-DB52-21FB-9D79-3D1859F69673}"/>
              </a:ext>
            </a:extLst>
          </p:cNvPr>
          <p:cNvGrpSpPr/>
          <p:nvPr/>
        </p:nvGrpSpPr>
        <p:grpSpPr>
          <a:xfrm>
            <a:off x="8379447" y="8809864"/>
            <a:ext cx="2281602" cy="959264"/>
            <a:chOff x="8379447" y="8809864"/>
            <a:chExt cx="2281602" cy="959264"/>
          </a:xfrm>
        </p:grpSpPr>
        <p:sp>
          <p:nvSpPr>
            <p:cNvPr id="372" name="TextBox 371">
              <a:extLst>
                <a:ext uri="{FF2B5EF4-FFF2-40B4-BE49-F238E27FC236}">
                  <a16:creationId xmlns:a16="http://schemas.microsoft.com/office/drawing/2014/main" id="{64A7EAE6-45A6-6B80-D8FD-D3EBA7E062B1}"/>
                </a:ext>
              </a:extLst>
            </p:cNvPr>
            <p:cNvSpPr txBox="1"/>
            <p:nvPr/>
          </p:nvSpPr>
          <p:spPr>
            <a:xfrm rot="10800000" flipH="1" flipV="1">
              <a:off x="8649687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Phát triển sản phẩm hoặc dịch vụ đáp ứng nhu cầu thực tế.</a:t>
              </a:r>
            </a:p>
          </p:txBody>
        </p:sp>
        <p:sp>
          <p:nvSpPr>
            <p:cNvPr id="373" name="TextBox 372">
              <a:extLst>
                <a:ext uri="{FF2B5EF4-FFF2-40B4-BE49-F238E27FC236}">
                  <a16:creationId xmlns:a16="http://schemas.microsoft.com/office/drawing/2014/main" id="{E6540AB8-8943-6110-5585-A7B7C121A132}"/>
                </a:ext>
              </a:extLst>
            </p:cNvPr>
            <p:cNvSpPr txBox="1"/>
            <p:nvPr/>
          </p:nvSpPr>
          <p:spPr>
            <a:xfrm rot="10800000" flipH="1" flipV="1">
              <a:off x="8379447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Product Development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A6FA816A-54A9-9C07-ECB6-E72FDB273E0C}"/>
              </a:ext>
            </a:extLst>
          </p:cNvPr>
          <p:cNvGrpSpPr/>
          <p:nvPr/>
        </p:nvGrpSpPr>
        <p:grpSpPr>
          <a:xfrm>
            <a:off x="10553099" y="8295361"/>
            <a:ext cx="2081213" cy="1360487"/>
            <a:chOff x="10553099" y="8295361"/>
            <a:chExt cx="2081213" cy="1360487"/>
          </a:xfrm>
        </p:grpSpPr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B7DF1AE2-238A-7742-87FC-E7E3DC1FAEB1}"/>
                </a:ext>
              </a:extLst>
            </p:cNvPr>
            <p:cNvSpPr/>
            <p:nvPr/>
          </p:nvSpPr>
          <p:spPr>
            <a:xfrm flipH="1">
              <a:off x="10553099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83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76" name="Group 375">
              <a:extLst>
                <a:ext uri="{FF2B5EF4-FFF2-40B4-BE49-F238E27FC236}">
                  <a16:creationId xmlns:a16="http://schemas.microsoft.com/office/drawing/2014/main" id="{316798AF-82A8-2939-09A1-2BFE26E366D0}"/>
                </a:ext>
              </a:extLst>
            </p:cNvPr>
            <p:cNvGrpSpPr/>
            <p:nvPr/>
          </p:nvGrpSpPr>
          <p:grpSpPr>
            <a:xfrm flipH="1">
              <a:off x="11253943" y="8404900"/>
              <a:ext cx="996470" cy="1141408"/>
              <a:chOff x="9946999" y="5316402"/>
              <a:chExt cx="996470" cy="1141408"/>
            </a:xfrm>
          </p:grpSpPr>
          <p:sp>
            <p:nvSpPr>
              <p:cNvPr id="377" name="TextBox 376">
                <a:extLst>
                  <a:ext uri="{FF2B5EF4-FFF2-40B4-BE49-F238E27FC236}">
                    <a16:creationId xmlns:a16="http://schemas.microsoft.com/office/drawing/2014/main" id="{1A93FF2B-4E08-C9E6-07E4-728220FFD902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04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78" name="TextBox 377">
                <a:extLst>
                  <a:ext uri="{FF2B5EF4-FFF2-40B4-BE49-F238E27FC236}">
                    <a16:creationId xmlns:a16="http://schemas.microsoft.com/office/drawing/2014/main" id="{13DB8C61-2A68-1623-10DC-6580B78BA426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D779B362-C1C7-2C8A-2FFF-E03173B7EAC0}"/>
              </a:ext>
            </a:extLst>
          </p:cNvPr>
          <p:cNvGrpSpPr/>
          <p:nvPr/>
        </p:nvGrpSpPr>
        <p:grpSpPr>
          <a:xfrm>
            <a:off x="13876574" y="8809864"/>
            <a:ext cx="2281602" cy="959264"/>
            <a:chOff x="13876574" y="8809864"/>
            <a:chExt cx="2281602" cy="959264"/>
          </a:xfrm>
        </p:grpSpPr>
        <p:sp>
          <p:nvSpPr>
            <p:cNvPr id="380" name="TextBox 379">
              <a:extLst>
                <a:ext uri="{FF2B5EF4-FFF2-40B4-BE49-F238E27FC236}">
                  <a16:creationId xmlns:a16="http://schemas.microsoft.com/office/drawing/2014/main" id="{B0B2E3EC-353C-3715-D9DB-AAAD1106E5A8}"/>
                </a:ext>
              </a:extLst>
            </p:cNvPr>
            <p:cNvSpPr txBox="1"/>
            <p:nvPr/>
          </p:nvSpPr>
          <p:spPr>
            <a:xfrm rot="10800000" flipH="1" flipV="1">
              <a:off x="14146814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Mở rộng kênh bán hàng, tối ưu trải nghiệm và tỷ lệ chuyển đổi.</a:t>
              </a:r>
            </a:p>
          </p:txBody>
        </p:sp>
        <p:sp>
          <p:nvSpPr>
            <p:cNvPr id="381" name="TextBox 380">
              <a:extLst>
                <a:ext uri="{FF2B5EF4-FFF2-40B4-BE49-F238E27FC236}">
                  <a16:creationId xmlns:a16="http://schemas.microsoft.com/office/drawing/2014/main" id="{7F5F8101-150C-10F5-9C10-8BE80A91A634}"/>
                </a:ext>
              </a:extLst>
            </p:cNvPr>
            <p:cNvSpPr txBox="1"/>
            <p:nvPr/>
          </p:nvSpPr>
          <p:spPr>
            <a:xfrm rot="10800000" flipH="1" flipV="1">
              <a:off x="13876574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Sales Expansion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B293D345-11F0-7E7A-3CF9-8760DD9EDED9}"/>
              </a:ext>
            </a:extLst>
          </p:cNvPr>
          <p:cNvGrpSpPr/>
          <p:nvPr/>
        </p:nvGrpSpPr>
        <p:grpSpPr>
          <a:xfrm>
            <a:off x="16050226" y="8295361"/>
            <a:ext cx="2081213" cy="1360487"/>
            <a:chOff x="16050226" y="8295361"/>
            <a:chExt cx="2081213" cy="1360487"/>
          </a:xfrm>
        </p:grpSpPr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A9323785-E626-64E8-BC38-EA417D96219A}"/>
                </a:ext>
              </a:extLst>
            </p:cNvPr>
            <p:cNvSpPr/>
            <p:nvPr/>
          </p:nvSpPr>
          <p:spPr>
            <a:xfrm flipH="1">
              <a:off x="16050226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84" name="Group 383">
              <a:extLst>
                <a:ext uri="{FF2B5EF4-FFF2-40B4-BE49-F238E27FC236}">
                  <a16:creationId xmlns:a16="http://schemas.microsoft.com/office/drawing/2014/main" id="{E799D0DE-0883-1C76-C736-27D19D8F96B2}"/>
                </a:ext>
              </a:extLst>
            </p:cNvPr>
            <p:cNvGrpSpPr/>
            <p:nvPr/>
          </p:nvGrpSpPr>
          <p:grpSpPr>
            <a:xfrm flipH="1">
              <a:off x="16751070" y="8404900"/>
              <a:ext cx="996470" cy="1141408"/>
              <a:chOff x="9946999" y="5316402"/>
              <a:chExt cx="996470" cy="1141408"/>
            </a:xfrm>
          </p:grpSpPr>
          <p:sp>
            <p:nvSpPr>
              <p:cNvPr id="385" name="TextBox 384">
                <a:extLst>
                  <a:ext uri="{FF2B5EF4-FFF2-40B4-BE49-F238E27FC236}">
                    <a16:creationId xmlns:a16="http://schemas.microsoft.com/office/drawing/2014/main" id="{E8303ECD-FBCC-A65E-899B-DE8B23D9E2EE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06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86" name="TextBox 385">
                <a:extLst>
                  <a:ext uri="{FF2B5EF4-FFF2-40B4-BE49-F238E27FC236}">
                    <a16:creationId xmlns:a16="http://schemas.microsoft.com/office/drawing/2014/main" id="{C18025B8-D48F-9A72-87A4-AC6F1295D4CC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0638C29F-D7D0-E253-EDFA-E49B05AFEC04}"/>
              </a:ext>
            </a:extLst>
          </p:cNvPr>
          <p:cNvGrpSpPr/>
          <p:nvPr/>
        </p:nvGrpSpPr>
        <p:grpSpPr>
          <a:xfrm>
            <a:off x="19373702" y="8809864"/>
            <a:ext cx="2281602" cy="1036208"/>
            <a:chOff x="19373702" y="8809864"/>
            <a:chExt cx="2281602" cy="1036208"/>
          </a:xfrm>
        </p:grpSpPr>
        <p:sp>
          <p:nvSpPr>
            <p:cNvPr id="388" name="TextBox 387">
              <a:extLst>
                <a:ext uri="{FF2B5EF4-FFF2-40B4-BE49-F238E27FC236}">
                  <a16:creationId xmlns:a16="http://schemas.microsoft.com/office/drawing/2014/main" id="{A27F6C54-05A6-153B-DD57-6D0F22CFED73}"/>
                </a:ext>
              </a:extLst>
            </p:cNvPr>
            <p:cNvSpPr txBox="1"/>
            <p:nvPr/>
          </p:nvSpPr>
          <p:spPr>
            <a:xfrm rot="10800000" flipH="1" flipV="1">
              <a:off x="19643942" y="9292074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Duy trì tăng trưởng dài hạn gắn liền với đổi mới và trách nhiệm xã hội.</a:t>
              </a:r>
            </a:p>
          </p:txBody>
        </p:sp>
        <p:sp>
          <p:nvSpPr>
            <p:cNvPr id="389" name="TextBox 388">
              <a:extLst>
                <a:ext uri="{FF2B5EF4-FFF2-40B4-BE49-F238E27FC236}">
                  <a16:creationId xmlns:a16="http://schemas.microsoft.com/office/drawing/2014/main" id="{BFD40CCE-D94B-1F7E-02FF-5B0B5CAAC567}"/>
                </a:ext>
              </a:extLst>
            </p:cNvPr>
            <p:cNvSpPr txBox="1"/>
            <p:nvPr/>
          </p:nvSpPr>
          <p:spPr>
            <a:xfrm rot="10800000" flipH="1" flipV="1">
              <a:off x="19373702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Sustainable Growth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90" name="Group 389">
            <a:extLst>
              <a:ext uri="{FF2B5EF4-FFF2-40B4-BE49-F238E27FC236}">
                <a16:creationId xmlns:a16="http://schemas.microsoft.com/office/drawing/2014/main" id="{0D182C09-1B99-ED62-7944-162E0B3F5B1D}"/>
              </a:ext>
            </a:extLst>
          </p:cNvPr>
          <p:cNvGrpSpPr/>
          <p:nvPr/>
        </p:nvGrpSpPr>
        <p:grpSpPr>
          <a:xfrm>
            <a:off x="21547354" y="8295361"/>
            <a:ext cx="2081213" cy="1360487"/>
            <a:chOff x="21547354" y="8295361"/>
            <a:chExt cx="2081213" cy="1360487"/>
          </a:xfrm>
        </p:grpSpPr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3EAD2BA1-F3B8-9D02-F12F-563A36007974}"/>
                </a:ext>
              </a:extLst>
            </p:cNvPr>
            <p:cNvSpPr/>
            <p:nvPr/>
          </p:nvSpPr>
          <p:spPr>
            <a:xfrm flipH="1">
              <a:off x="21547354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83000">
                  <a:schemeClr val="tx2">
                    <a:lumMod val="50000"/>
                    <a:lumOff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392" name="Group 391">
              <a:extLst>
                <a:ext uri="{FF2B5EF4-FFF2-40B4-BE49-F238E27FC236}">
                  <a16:creationId xmlns:a16="http://schemas.microsoft.com/office/drawing/2014/main" id="{F1756E1C-A589-78BF-C3A7-2567A8B2CA9F}"/>
                </a:ext>
              </a:extLst>
            </p:cNvPr>
            <p:cNvGrpSpPr/>
            <p:nvPr/>
          </p:nvGrpSpPr>
          <p:grpSpPr>
            <a:xfrm flipH="1">
              <a:off x="22248198" y="8404900"/>
              <a:ext cx="996470" cy="1141408"/>
              <a:chOff x="9946999" y="5316402"/>
              <a:chExt cx="996470" cy="1141408"/>
            </a:xfrm>
          </p:grpSpPr>
          <p:sp>
            <p:nvSpPr>
              <p:cNvPr id="393" name="TextBox 392">
                <a:extLst>
                  <a:ext uri="{FF2B5EF4-FFF2-40B4-BE49-F238E27FC236}">
                    <a16:creationId xmlns:a16="http://schemas.microsoft.com/office/drawing/2014/main" id="{40686D38-B184-90F6-8FF5-DC814C6A02D8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08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394" name="TextBox 393">
                <a:extLst>
                  <a:ext uri="{FF2B5EF4-FFF2-40B4-BE49-F238E27FC236}">
                    <a16:creationId xmlns:a16="http://schemas.microsoft.com/office/drawing/2014/main" id="{D5428301-BF1D-001C-EED9-4CA88E9339F7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D31BB788-223E-514E-FBDC-B0EDBDC1D505}"/>
              </a:ext>
            </a:extLst>
          </p:cNvPr>
          <p:cNvGrpSpPr/>
          <p:nvPr/>
        </p:nvGrpSpPr>
        <p:grpSpPr>
          <a:xfrm>
            <a:off x="8225824" y="6588215"/>
            <a:ext cx="2281602" cy="959264"/>
            <a:chOff x="8225824" y="6588215"/>
            <a:chExt cx="2281602" cy="959264"/>
          </a:xfrm>
        </p:grpSpPr>
        <p:sp>
          <p:nvSpPr>
            <p:cNvPr id="396" name="TextBox 395">
              <a:extLst>
                <a:ext uri="{FF2B5EF4-FFF2-40B4-BE49-F238E27FC236}">
                  <a16:creationId xmlns:a16="http://schemas.microsoft.com/office/drawing/2014/main" id="{B2A3244E-3716-07AD-B4AA-F9A9254C8379}"/>
                </a:ext>
              </a:extLst>
            </p:cNvPr>
            <p:cNvSpPr txBox="1"/>
            <p:nvPr/>
          </p:nvSpPr>
          <p:spPr>
            <a:xfrm rot="10800000" flipV="1">
              <a:off x="8225824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Xây dựng chiến lược cạnh tranh và lộ trình triển khai chi tiết.</a:t>
              </a:r>
            </a:p>
          </p:txBody>
        </p:sp>
        <p:sp>
          <p:nvSpPr>
            <p:cNvPr id="397" name="TextBox 396">
              <a:extLst>
                <a:ext uri="{FF2B5EF4-FFF2-40B4-BE49-F238E27FC236}">
                  <a16:creationId xmlns:a16="http://schemas.microsoft.com/office/drawing/2014/main" id="{C6747380-B686-B749-D3BF-701FF23C42F8}"/>
                </a:ext>
              </a:extLst>
            </p:cNvPr>
            <p:cNvSpPr txBox="1"/>
            <p:nvPr/>
          </p:nvSpPr>
          <p:spPr>
            <a:xfrm rot="10800000" flipV="1">
              <a:off x="8225824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Strategic Planning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3CC9E8A2-5F16-BFF0-E507-4277AA207FE7}"/>
              </a:ext>
            </a:extLst>
          </p:cNvPr>
          <p:cNvGrpSpPr/>
          <p:nvPr/>
        </p:nvGrpSpPr>
        <p:grpSpPr>
          <a:xfrm>
            <a:off x="6252561" y="6073712"/>
            <a:ext cx="2081213" cy="1360487"/>
            <a:chOff x="6252561" y="6073712"/>
            <a:chExt cx="2081213" cy="1360487"/>
          </a:xfrm>
        </p:grpSpPr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161BDB08-7079-7C66-5F69-A14DF637CCED}"/>
                </a:ext>
              </a:extLst>
            </p:cNvPr>
            <p:cNvSpPr/>
            <p:nvPr/>
          </p:nvSpPr>
          <p:spPr>
            <a:xfrm>
              <a:off x="6252561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83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400" name="Group 399">
              <a:extLst>
                <a:ext uri="{FF2B5EF4-FFF2-40B4-BE49-F238E27FC236}">
                  <a16:creationId xmlns:a16="http://schemas.microsoft.com/office/drawing/2014/main" id="{255542F8-6E4A-1CBD-D594-B1E4F54BACFD}"/>
                </a:ext>
              </a:extLst>
            </p:cNvPr>
            <p:cNvGrpSpPr/>
            <p:nvPr/>
          </p:nvGrpSpPr>
          <p:grpSpPr>
            <a:xfrm>
              <a:off x="6636460" y="6183251"/>
              <a:ext cx="996470" cy="1141408"/>
              <a:chOff x="9946999" y="5316402"/>
              <a:chExt cx="996470" cy="1141408"/>
            </a:xfrm>
          </p:grpSpPr>
          <p:sp>
            <p:nvSpPr>
              <p:cNvPr id="401" name="TextBox 400">
                <a:extLst>
                  <a:ext uri="{FF2B5EF4-FFF2-40B4-BE49-F238E27FC236}">
                    <a16:creationId xmlns:a16="http://schemas.microsoft.com/office/drawing/2014/main" id="{7C142A00-A001-7ED8-E091-1B851EE9B58D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03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402" name="TextBox 401">
                <a:extLst>
                  <a:ext uri="{FF2B5EF4-FFF2-40B4-BE49-F238E27FC236}">
                    <a16:creationId xmlns:a16="http://schemas.microsoft.com/office/drawing/2014/main" id="{0730E7F4-880F-459B-9D7E-A8C419F1407A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EF9C1621-C4EF-256E-1AB8-7D9E2E73149B}"/>
              </a:ext>
            </a:extLst>
          </p:cNvPr>
          <p:cNvGrpSpPr/>
          <p:nvPr/>
        </p:nvGrpSpPr>
        <p:grpSpPr>
          <a:xfrm>
            <a:off x="13722951" y="6588215"/>
            <a:ext cx="2281602" cy="1036208"/>
            <a:chOff x="13722951" y="6588215"/>
            <a:chExt cx="2281602" cy="1036208"/>
          </a:xfrm>
        </p:grpSpPr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A07EA039-CC5F-4137-73EB-75EF41B79B54}"/>
                </a:ext>
              </a:extLst>
            </p:cNvPr>
            <p:cNvSpPr txBox="1"/>
            <p:nvPr/>
          </p:nvSpPr>
          <p:spPr>
            <a:xfrm rot="10800000" flipV="1">
              <a:off x="13722951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Triển khai chiến dịch truyền thông, quảng bá và định vị thương hiệu.</a:t>
              </a:r>
            </a:p>
          </p:txBody>
        </p:sp>
        <p:sp>
          <p:nvSpPr>
            <p:cNvPr id="405" name="TextBox 404">
              <a:extLst>
                <a:ext uri="{FF2B5EF4-FFF2-40B4-BE49-F238E27FC236}">
                  <a16:creationId xmlns:a16="http://schemas.microsoft.com/office/drawing/2014/main" id="{0037B132-2130-C742-C1DE-43BCEA0E91CA}"/>
                </a:ext>
              </a:extLst>
            </p:cNvPr>
            <p:cNvSpPr txBox="1"/>
            <p:nvPr/>
          </p:nvSpPr>
          <p:spPr>
            <a:xfrm rot="10800000" flipV="1">
              <a:off x="13722951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Marketing Execution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D5CF913D-5EDF-2AC5-9071-40F2061A8836}"/>
              </a:ext>
            </a:extLst>
          </p:cNvPr>
          <p:cNvGrpSpPr/>
          <p:nvPr/>
        </p:nvGrpSpPr>
        <p:grpSpPr>
          <a:xfrm>
            <a:off x="11749688" y="6073712"/>
            <a:ext cx="2081213" cy="1360487"/>
            <a:chOff x="11749688" y="6073712"/>
            <a:chExt cx="2081213" cy="1360487"/>
          </a:xfrm>
        </p:grpSpPr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739FCD80-13D0-6770-6BC1-FDF6198C0A71}"/>
                </a:ext>
              </a:extLst>
            </p:cNvPr>
            <p:cNvSpPr/>
            <p:nvPr/>
          </p:nvSpPr>
          <p:spPr>
            <a:xfrm>
              <a:off x="11749688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3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408" name="Group 407">
              <a:extLst>
                <a:ext uri="{FF2B5EF4-FFF2-40B4-BE49-F238E27FC236}">
                  <a16:creationId xmlns:a16="http://schemas.microsoft.com/office/drawing/2014/main" id="{F6D55D74-9295-16A6-6E0C-BFE3F8E0E81A}"/>
                </a:ext>
              </a:extLst>
            </p:cNvPr>
            <p:cNvGrpSpPr/>
            <p:nvPr/>
          </p:nvGrpSpPr>
          <p:grpSpPr>
            <a:xfrm>
              <a:off x="12133587" y="6183251"/>
              <a:ext cx="996470" cy="1141408"/>
              <a:chOff x="9946999" y="5316402"/>
              <a:chExt cx="996470" cy="1141408"/>
            </a:xfrm>
          </p:grpSpPr>
          <p:sp>
            <p:nvSpPr>
              <p:cNvPr id="409" name="TextBox 408">
                <a:extLst>
                  <a:ext uri="{FF2B5EF4-FFF2-40B4-BE49-F238E27FC236}">
                    <a16:creationId xmlns:a16="http://schemas.microsoft.com/office/drawing/2014/main" id="{6A9A5664-00A9-E47F-1F02-6177E610CF87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05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410" name="TextBox 409">
                <a:extLst>
                  <a:ext uri="{FF2B5EF4-FFF2-40B4-BE49-F238E27FC236}">
                    <a16:creationId xmlns:a16="http://schemas.microsoft.com/office/drawing/2014/main" id="{F75EF9B1-561D-154D-FA1B-E34EF2AA3702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D0484FE7-4941-532E-033B-5FA7BD17E5D9}"/>
              </a:ext>
            </a:extLst>
          </p:cNvPr>
          <p:cNvGrpSpPr/>
          <p:nvPr/>
        </p:nvGrpSpPr>
        <p:grpSpPr>
          <a:xfrm>
            <a:off x="2882320" y="8809864"/>
            <a:ext cx="2281602" cy="959264"/>
            <a:chOff x="2882320" y="8809864"/>
            <a:chExt cx="2281602" cy="959264"/>
          </a:xfrm>
        </p:grpSpPr>
        <p:sp>
          <p:nvSpPr>
            <p:cNvPr id="412" name="TextBox 411">
              <a:extLst>
                <a:ext uri="{FF2B5EF4-FFF2-40B4-BE49-F238E27FC236}">
                  <a16:creationId xmlns:a16="http://schemas.microsoft.com/office/drawing/2014/main" id="{49DDD517-822F-9029-D524-2597F7CB158E}"/>
                </a:ext>
              </a:extLst>
            </p:cNvPr>
            <p:cNvSpPr txBox="1"/>
            <p:nvPr/>
          </p:nvSpPr>
          <p:spPr>
            <a:xfrm rot="10800000" flipH="1" flipV="1">
              <a:off x="3152560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Đặt mục tiêu rõ ràng, đo lường được và phù hợp với tầm nhìn.</a:t>
              </a:r>
            </a:p>
          </p:txBody>
        </p:sp>
        <p:sp>
          <p:nvSpPr>
            <p:cNvPr id="413" name="TextBox 412">
              <a:extLst>
                <a:ext uri="{FF2B5EF4-FFF2-40B4-BE49-F238E27FC236}">
                  <a16:creationId xmlns:a16="http://schemas.microsoft.com/office/drawing/2014/main" id="{04A7BA47-112D-23EF-4DA4-7E28F4D6DF94}"/>
                </a:ext>
              </a:extLst>
            </p:cNvPr>
            <p:cNvSpPr txBox="1"/>
            <p:nvPr/>
          </p:nvSpPr>
          <p:spPr>
            <a:xfrm rot="10800000" flipH="1" flipV="1">
              <a:off x="2882320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Goal Setting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3AD39C2E-AFF8-656C-88CA-C4C51CEBE344}"/>
              </a:ext>
            </a:extLst>
          </p:cNvPr>
          <p:cNvGrpSpPr/>
          <p:nvPr/>
        </p:nvGrpSpPr>
        <p:grpSpPr>
          <a:xfrm>
            <a:off x="5055972" y="8295361"/>
            <a:ext cx="2081213" cy="1360487"/>
            <a:chOff x="5055972" y="8295361"/>
            <a:chExt cx="2081213" cy="1360487"/>
          </a:xfrm>
        </p:grpSpPr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C8EB0BA9-36BF-0FB5-E196-79AA7C1BC84C}"/>
                </a:ext>
              </a:extLst>
            </p:cNvPr>
            <p:cNvSpPr/>
            <p:nvPr/>
          </p:nvSpPr>
          <p:spPr>
            <a:xfrm flipH="1">
              <a:off x="5055972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416" name="Group 415">
              <a:extLst>
                <a:ext uri="{FF2B5EF4-FFF2-40B4-BE49-F238E27FC236}">
                  <a16:creationId xmlns:a16="http://schemas.microsoft.com/office/drawing/2014/main" id="{20179517-19C4-0938-D6F7-4E5324B78E58}"/>
                </a:ext>
              </a:extLst>
            </p:cNvPr>
            <p:cNvGrpSpPr/>
            <p:nvPr/>
          </p:nvGrpSpPr>
          <p:grpSpPr>
            <a:xfrm flipH="1">
              <a:off x="5756816" y="8404900"/>
              <a:ext cx="996470" cy="1141408"/>
              <a:chOff x="9946999" y="5316402"/>
              <a:chExt cx="996470" cy="1141408"/>
            </a:xfrm>
          </p:grpSpPr>
          <p:sp>
            <p:nvSpPr>
              <p:cNvPr id="417" name="TextBox 416">
                <a:extLst>
                  <a:ext uri="{FF2B5EF4-FFF2-40B4-BE49-F238E27FC236}">
                    <a16:creationId xmlns:a16="http://schemas.microsoft.com/office/drawing/2014/main" id="{FCB28A39-2251-DBCA-EC03-7200B66BE1E6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02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418" name="TextBox 417">
                <a:extLst>
                  <a:ext uri="{FF2B5EF4-FFF2-40B4-BE49-F238E27FC236}">
                    <a16:creationId xmlns:a16="http://schemas.microsoft.com/office/drawing/2014/main" id="{7108DA90-D9B9-B811-8DB5-2427C8B57D01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419" name="Group 418">
            <a:extLst>
              <a:ext uri="{FF2B5EF4-FFF2-40B4-BE49-F238E27FC236}">
                <a16:creationId xmlns:a16="http://schemas.microsoft.com/office/drawing/2014/main" id="{657BCBC3-F37F-68D9-DC5C-A5C60930972F}"/>
              </a:ext>
            </a:extLst>
          </p:cNvPr>
          <p:cNvGrpSpPr/>
          <p:nvPr/>
        </p:nvGrpSpPr>
        <p:grpSpPr>
          <a:xfrm>
            <a:off x="19220079" y="6588215"/>
            <a:ext cx="2281602" cy="959264"/>
            <a:chOff x="19220079" y="6588215"/>
            <a:chExt cx="2281602" cy="959264"/>
          </a:xfrm>
        </p:grpSpPr>
        <p:sp>
          <p:nvSpPr>
            <p:cNvPr id="420" name="TextBox 419">
              <a:extLst>
                <a:ext uri="{FF2B5EF4-FFF2-40B4-BE49-F238E27FC236}">
                  <a16:creationId xmlns:a16="http://schemas.microsoft.com/office/drawing/2014/main" id="{B51A98A2-6A3A-2947-CBA1-B516614A0626}"/>
                </a:ext>
              </a:extLst>
            </p:cNvPr>
            <p:cNvSpPr txBox="1"/>
            <p:nvPr/>
          </p:nvSpPr>
          <p:spPr>
            <a:xfrm rot="10800000" flipV="1">
              <a:off x="19220079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Theo dõi, đánh giá kết quả và tối ưu các chỉ số hiệu suất.</a:t>
              </a:r>
            </a:p>
          </p:txBody>
        </p:sp>
        <p:sp>
          <p:nvSpPr>
            <p:cNvPr id="421" name="TextBox 420">
              <a:extLst>
                <a:ext uri="{FF2B5EF4-FFF2-40B4-BE49-F238E27FC236}">
                  <a16:creationId xmlns:a16="http://schemas.microsoft.com/office/drawing/2014/main" id="{D9C26E2A-DC68-B060-F532-F745DAFA91A0}"/>
                </a:ext>
              </a:extLst>
            </p:cNvPr>
            <p:cNvSpPr txBox="1"/>
            <p:nvPr/>
          </p:nvSpPr>
          <p:spPr>
            <a:xfrm rot="10800000" flipV="1">
              <a:off x="19220079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Performance Tracking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422" name="Group 421">
            <a:extLst>
              <a:ext uri="{FF2B5EF4-FFF2-40B4-BE49-F238E27FC236}">
                <a16:creationId xmlns:a16="http://schemas.microsoft.com/office/drawing/2014/main" id="{65520A34-9E89-0AA8-B345-0272D8CEBCD1}"/>
              </a:ext>
            </a:extLst>
          </p:cNvPr>
          <p:cNvGrpSpPr/>
          <p:nvPr/>
        </p:nvGrpSpPr>
        <p:grpSpPr>
          <a:xfrm>
            <a:off x="17246816" y="6073712"/>
            <a:ext cx="2081213" cy="1360487"/>
            <a:chOff x="17246816" y="6073712"/>
            <a:chExt cx="2081213" cy="1360487"/>
          </a:xfrm>
        </p:grpSpPr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84FA5DB4-CF4F-E4DA-1FDA-C3E190C1FFED}"/>
                </a:ext>
              </a:extLst>
            </p:cNvPr>
            <p:cNvSpPr/>
            <p:nvPr/>
          </p:nvSpPr>
          <p:spPr>
            <a:xfrm>
              <a:off x="17246816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83000">
                  <a:schemeClr val="accent6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8FBA08A4-2A06-5D82-B4F0-4F7A5366EE66}"/>
                </a:ext>
              </a:extLst>
            </p:cNvPr>
            <p:cNvGrpSpPr/>
            <p:nvPr/>
          </p:nvGrpSpPr>
          <p:grpSpPr>
            <a:xfrm>
              <a:off x="17630715" y="6183251"/>
              <a:ext cx="996470" cy="1141408"/>
              <a:chOff x="9946999" y="5316402"/>
              <a:chExt cx="996470" cy="1141408"/>
            </a:xfrm>
          </p:grpSpPr>
          <p:sp>
            <p:nvSpPr>
              <p:cNvPr id="425" name="TextBox 424">
                <a:extLst>
                  <a:ext uri="{FF2B5EF4-FFF2-40B4-BE49-F238E27FC236}">
                    <a16:creationId xmlns:a16="http://schemas.microsoft.com/office/drawing/2014/main" id="{33AC68CC-E889-116D-F63A-34C2CABF9512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07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426" name="TextBox 425">
                <a:extLst>
                  <a:ext uri="{FF2B5EF4-FFF2-40B4-BE49-F238E27FC236}">
                    <a16:creationId xmlns:a16="http://schemas.microsoft.com/office/drawing/2014/main" id="{05488750-04D4-D402-5CF6-5CF2F14A24A0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427" name="!!SubTitle">
            <a:extLst>
              <a:ext uri="{FF2B5EF4-FFF2-40B4-BE49-F238E27FC236}">
                <a16:creationId xmlns:a16="http://schemas.microsoft.com/office/drawing/2014/main" id="{5765A559-4CBA-B7E1-B283-BAE6B27C3DF7}"/>
              </a:ext>
            </a:extLst>
          </p:cNvPr>
          <p:cNvSpPr txBox="1"/>
          <p:nvPr/>
        </p:nvSpPr>
        <p:spPr>
          <a:xfrm>
            <a:off x="4084323" y="3733019"/>
            <a:ext cx="162153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400" dirty="0">
                <a:solidFill>
                  <a:schemeClr val="tx2">
                    <a:lumMod val="90000"/>
                    <a:alpha val="50000"/>
                  </a:schemeClr>
                </a:solidFill>
              </a:rPr>
              <a:t>Mô hình 8 bước phát triển kinh doanh giúp doanh nghiệp đi từ hoạch định chiến lược đến tăng trưởng bền vững, đảm bảo hiệu quả ở cả ngắn hạn và dài hạn.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alpha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28" name="Group 427">
            <a:extLst>
              <a:ext uri="{FF2B5EF4-FFF2-40B4-BE49-F238E27FC236}">
                <a16:creationId xmlns:a16="http://schemas.microsoft.com/office/drawing/2014/main" id="{EDEEF2DD-9507-B325-7AD2-D923BC51ABA8}"/>
              </a:ext>
            </a:extLst>
          </p:cNvPr>
          <p:cNvGrpSpPr/>
          <p:nvPr/>
        </p:nvGrpSpPr>
        <p:grpSpPr>
          <a:xfrm>
            <a:off x="2823947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3000">
                <a:schemeClr val="accent1"/>
              </a:gs>
            </a:gsLst>
            <a:lin ang="0" scaled="0"/>
          </a:gradFill>
        </p:grpSpPr>
        <p:sp>
          <p:nvSpPr>
            <p:cNvPr id="429" name="Diamond 428">
              <a:extLst>
                <a:ext uri="{FF2B5EF4-FFF2-40B4-BE49-F238E27FC236}">
                  <a16:creationId xmlns:a16="http://schemas.microsoft.com/office/drawing/2014/main" id="{EAA0F096-5E49-EDC4-F747-01F5784A3D5D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Diamond 429">
              <a:extLst>
                <a:ext uri="{FF2B5EF4-FFF2-40B4-BE49-F238E27FC236}">
                  <a16:creationId xmlns:a16="http://schemas.microsoft.com/office/drawing/2014/main" id="{167DB9FB-3356-3FC5-2A48-6ACF15535DA2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1" name="Diamond 430">
              <a:extLst>
                <a:ext uri="{FF2B5EF4-FFF2-40B4-BE49-F238E27FC236}">
                  <a16:creationId xmlns:a16="http://schemas.microsoft.com/office/drawing/2014/main" id="{F00EC25D-F24C-BAEF-83EF-B0C6F24F290A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C6841D4A-9CB6-357F-80A2-B61C1A02669B}"/>
              </a:ext>
            </a:extLst>
          </p:cNvPr>
          <p:cNvGrpSpPr/>
          <p:nvPr/>
        </p:nvGrpSpPr>
        <p:grpSpPr>
          <a:xfrm flipH="1">
            <a:off x="10149081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83000">
                <a:schemeClr val="accent3"/>
              </a:gs>
            </a:gsLst>
            <a:lin ang="0" scaled="0"/>
          </a:gradFill>
        </p:grpSpPr>
        <p:sp>
          <p:nvSpPr>
            <p:cNvPr id="433" name="Diamond 432">
              <a:extLst>
                <a:ext uri="{FF2B5EF4-FFF2-40B4-BE49-F238E27FC236}">
                  <a16:creationId xmlns:a16="http://schemas.microsoft.com/office/drawing/2014/main" id="{0224AD4F-881D-E3A5-8C8A-87FC6BC28C1D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Diamond 433">
              <a:extLst>
                <a:ext uri="{FF2B5EF4-FFF2-40B4-BE49-F238E27FC236}">
                  <a16:creationId xmlns:a16="http://schemas.microsoft.com/office/drawing/2014/main" id="{2997CB04-AB6B-C93C-5897-FAAB07D75F9C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Diamond 434">
              <a:extLst>
                <a:ext uri="{FF2B5EF4-FFF2-40B4-BE49-F238E27FC236}">
                  <a16:creationId xmlns:a16="http://schemas.microsoft.com/office/drawing/2014/main" id="{6FCC610F-DAA8-DA7F-33B0-00DCE2317ACF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6" name="Group 435">
            <a:extLst>
              <a:ext uri="{FF2B5EF4-FFF2-40B4-BE49-F238E27FC236}">
                <a16:creationId xmlns:a16="http://schemas.microsoft.com/office/drawing/2014/main" id="{C2F82C5B-0CF7-8822-B455-6E9F00E1B65C}"/>
              </a:ext>
            </a:extLst>
          </p:cNvPr>
          <p:cNvGrpSpPr/>
          <p:nvPr/>
        </p:nvGrpSpPr>
        <p:grpSpPr>
          <a:xfrm flipH="1">
            <a:off x="15646208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83000">
                <a:schemeClr val="accent5"/>
              </a:gs>
            </a:gsLst>
            <a:lin ang="0" scaled="0"/>
          </a:gradFill>
        </p:grpSpPr>
        <p:sp>
          <p:nvSpPr>
            <p:cNvPr id="437" name="Diamond 436">
              <a:extLst>
                <a:ext uri="{FF2B5EF4-FFF2-40B4-BE49-F238E27FC236}">
                  <a16:creationId xmlns:a16="http://schemas.microsoft.com/office/drawing/2014/main" id="{52C5B10B-89CC-5421-4DDE-CDA42B48722B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8" name="Diamond 437">
              <a:extLst>
                <a:ext uri="{FF2B5EF4-FFF2-40B4-BE49-F238E27FC236}">
                  <a16:creationId xmlns:a16="http://schemas.microsoft.com/office/drawing/2014/main" id="{C7D980D1-F5E8-2FBB-51E8-AAC7BA330898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9" name="Diamond 438">
              <a:extLst>
                <a:ext uri="{FF2B5EF4-FFF2-40B4-BE49-F238E27FC236}">
                  <a16:creationId xmlns:a16="http://schemas.microsoft.com/office/drawing/2014/main" id="{C5883AFA-0264-DFB6-6B1C-1B58AB77DB7D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0" name="Group 439">
            <a:extLst>
              <a:ext uri="{FF2B5EF4-FFF2-40B4-BE49-F238E27FC236}">
                <a16:creationId xmlns:a16="http://schemas.microsoft.com/office/drawing/2014/main" id="{15956F1D-50D0-5E31-EF58-3E52A7C51AB7}"/>
              </a:ext>
            </a:extLst>
          </p:cNvPr>
          <p:cNvGrpSpPr/>
          <p:nvPr/>
        </p:nvGrpSpPr>
        <p:grpSpPr>
          <a:xfrm flipH="1">
            <a:off x="21143336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tx2">
                  <a:lumMod val="10000"/>
                  <a:lumOff val="90000"/>
                </a:schemeClr>
              </a:gs>
              <a:gs pos="83000">
                <a:schemeClr val="tx2">
                  <a:lumMod val="50000"/>
                  <a:lumOff val="50000"/>
                </a:schemeClr>
              </a:gs>
            </a:gsLst>
            <a:lin ang="0" scaled="0"/>
          </a:gradFill>
        </p:grpSpPr>
        <p:sp>
          <p:nvSpPr>
            <p:cNvPr id="441" name="Diamond 440">
              <a:extLst>
                <a:ext uri="{FF2B5EF4-FFF2-40B4-BE49-F238E27FC236}">
                  <a16:creationId xmlns:a16="http://schemas.microsoft.com/office/drawing/2014/main" id="{F20158D2-3E45-FDB2-9B6A-26152FD408AD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Diamond 441">
              <a:extLst>
                <a:ext uri="{FF2B5EF4-FFF2-40B4-BE49-F238E27FC236}">
                  <a16:creationId xmlns:a16="http://schemas.microsoft.com/office/drawing/2014/main" id="{4AEC4796-FF7A-0D23-A1FE-47A82A7A5405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Diamond 442">
              <a:extLst>
                <a:ext uri="{FF2B5EF4-FFF2-40B4-BE49-F238E27FC236}">
                  <a16:creationId xmlns:a16="http://schemas.microsoft.com/office/drawing/2014/main" id="{43A71DCB-CF37-0A0D-5D81-4EAA7E2BB32F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4" name="Group 443">
            <a:extLst>
              <a:ext uri="{FF2B5EF4-FFF2-40B4-BE49-F238E27FC236}">
                <a16:creationId xmlns:a16="http://schemas.microsoft.com/office/drawing/2014/main" id="{7178929E-8FD4-76A7-3F79-809B4E6B59D5}"/>
              </a:ext>
            </a:extLst>
          </p:cNvPr>
          <p:cNvGrpSpPr/>
          <p:nvPr/>
        </p:nvGrpSpPr>
        <p:grpSpPr>
          <a:xfrm>
            <a:off x="8321074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445" name="Diamond 444">
              <a:extLst>
                <a:ext uri="{FF2B5EF4-FFF2-40B4-BE49-F238E27FC236}">
                  <a16:creationId xmlns:a16="http://schemas.microsoft.com/office/drawing/2014/main" id="{576DC87F-92C8-52F3-8741-91308A2686F5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Diamond 445">
              <a:extLst>
                <a:ext uri="{FF2B5EF4-FFF2-40B4-BE49-F238E27FC236}">
                  <a16:creationId xmlns:a16="http://schemas.microsoft.com/office/drawing/2014/main" id="{BE6E9754-BEB2-483C-9CAD-88FD0878BAA1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Diamond 446">
              <a:extLst>
                <a:ext uri="{FF2B5EF4-FFF2-40B4-BE49-F238E27FC236}">
                  <a16:creationId xmlns:a16="http://schemas.microsoft.com/office/drawing/2014/main" id="{D37C60EB-7F30-FC45-5878-F977E32CB0F3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D380BD40-650E-A329-87A2-1FFDE0AF027B}"/>
              </a:ext>
            </a:extLst>
          </p:cNvPr>
          <p:cNvGrpSpPr/>
          <p:nvPr/>
        </p:nvGrpSpPr>
        <p:grpSpPr>
          <a:xfrm>
            <a:off x="13818201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83000">
                <a:schemeClr val="accent4"/>
              </a:gs>
            </a:gsLst>
            <a:lin ang="0" scaled="0"/>
          </a:gradFill>
        </p:grpSpPr>
        <p:sp>
          <p:nvSpPr>
            <p:cNvPr id="449" name="Diamond 448">
              <a:extLst>
                <a:ext uri="{FF2B5EF4-FFF2-40B4-BE49-F238E27FC236}">
                  <a16:creationId xmlns:a16="http://schemas.microsoft.com/office/drawing/2014/main" id="{5841000B-2927-1559-0574-A2ACBAF73A78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" name="Diamond 449">
              <a:extLst>
                <a:ext uri="{FF2B5EF4-FFF2-40B4-BE49-F238E27FC236}">
                  <a16:creationId xmlns:a16="http://schemas.microsoft.com/office/drawing/2014/main" id="{1BF2F757-4EF1-066F-D56C-59598C0FFFF9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1" name="Diamond 450">
              <a:extLst>
                <a:ext uri="{FF2B5EF4-FFF2-40B4-BE49-F238E27FC236}">
                  <a16:creationId xmlns:a16="http://schemas.microsoft.com/office/drawing/2014/main" id="{55964EAF-11B1-3E03-E25A-AD6AF70B9918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2" name="Group 451">
            <a:extLst>
              <a:ext uri="{FF2B5EF4-FFF2-40B4-BE49-F238E27FC236}">
                <a16:creationId xmlns:a16="http://schemas.microsoft.com/office/drawing/2014/main" id="{BD5568C3-AC90-14B2-ED73-4AFD0DDD50A5}"/>
              </a:ext>
            </a:extLst>
          </p:cNvPr>
          <p:cNvGrpSpPr/>
          <p:nvPr/>
        </p:nvGrpSpPr>
        <p:grpSpPr>
          <a:xfrm flipH="1">
            <a:off x="4651954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453" name="Diamond 452">
              <a:extLst>
                <a:ext uri="{FF2B5EF4-FFF2-40B4-BE49-F238E27FC236}">
                  <a16:creationId xmlns:a16="http://schemas.microsoft.com/office/drawing/2014/main" id="{A6AD20F5-9716-4CF0-4614-F06A291FA5EA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Diamond 453">
              <a:extLst>
                <a:ext uri="{FF2B5EF4-FFF2-40B4-BE49-F238E27FC236}">
                  <a16:creationId xmlns:a16="http://schemas.microsoft.com/office/drawing/2014/main" id="{03EFEE83-3717-68D4-8FB0-7214DD7B11EC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Diamond 454">
              <a:extLst>
                <a:ext uri="{FF2B5EF4-FFF2-40B4-BE49-F238E27FC236}">
                  <a16:creationId xmlns:a16="http://schemas.microsoft.com/office/drawing/2014/main" id="{58BC7405-1F8C-6B22-34A8-6910DCCA4F2C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B75B94D8-0109-0ECF-5C97-C747802ED010}"/>
              </a:ext>
            </a:extLst>
          </p:cNvPr>
          <p:cNvGrpSpPr/>
          <p:nvPr/>
        </p:nvGrpSpPr>
        <p:grpSpPr>
          <a:xfrm>
            <a:off x="19315329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83000">
                <a:schemeClr val="accent6"/>
              </a:gs>
            </a:gsLst>
            <a:lin ang="0" scaled="0"/>
          </a:gradFill>
        </p:grpSpPr>
        <p:sp>
          <p:nvSpPr>
            <p:cNvPr id="457" name="Diamond 456">
              <a:extLst>
                <a:ext uri="{FF2B5EF4-FFF2-40B4-BE49-F238E27FC236}">
                  <a16:creationId xmlns:a16="http://schemas.microsoft.com/office/drawing/2014/main" id="{302DEFEA-76E5-72EF-0CE9-7D6C580FA7D4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Diamond 457">
              <a:extLst>
                <a:ext uri="{FF2B5EF4-FFF2-40B4-BE49-F238E27FC236}">
                  <a16:creationId xmlns:a16="http://schemas.microsoft.com/office/drawing/2014/main" id="{5E220C2A-C009-3B35-FE4B-DA00C9F176DD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Diamond 458">
              <a:extLst>
                <a:ext uri="{FF2B5EF4-FFF2-40B4-BE49-F238E27FC236}">
                  <a16:creationId xmlns:a16="http://schemas.microsoft.com/office/drawing/2014/main" id="{E6D28950-D34D-7EFB-0BF2-46CB9E43241D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600"/>
    </mc:Choice>
    <mc:Fallback xmlns="">
      <p:transition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4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4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51" grpId="0" animBg="1"/>
          <p:bldP spid="57" grpId="0" animBg="1"/>
          <p:bldP spid="63" grpId="0" animBg="1"/>
          <p:bldP spid="330" grpId="0" animBg="1"/>
          <p:bldP spid="336" grpId="0" animBg="1"/>
          <p:bldP spid="354" grpId="0" animBg="1"/>
          <p:bldP spid="361" grpId="0"/>
          <p:bldP spid="362" grpId="0"/>
          <p:bldP spid="4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4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4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51" grpId="0" animBg="1"/>
          <p:bldP spid="57" grpId="0" animBg="1"/>
          <p:bldP spid="63" grpId="0" animBg="1"/>
          <p:bldP spid="330" grpId="0" animBg="1"/>
          <p:bldP spid="336" grpId="0" animBg="1"/>
          <p:bldP spid="354" grpId="0" animBg="1"/>
          <p:bldP spid="361" grpId="0"/>
          <p:bldP spid="362" grpId="0"/>
          <p:bldP spid="427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CE921BF1-1173-D3BA-18C8-2497D5834433}"/>
              </a:ext>
            </a:extLst>
          </p:cNvPr>
          <p:cNvSpPr/>
          <p:nvPr/>
        </p:nvSpPr>
        <p:spPr>
          <a:xfrm>
            <a:off x="19194679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A5262186-1B0D-9D53-2101-41E371299D8E}"/>
              </a:ext>
            </a:extLst>
          </p:cNvPr>
          <p:cNvSpPr/>
          <p:nvPr/>
        </p:nvSpPr>
        <p:spPr>
          <a:xfrm flipH="1">
            <a:off x="21218742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FAA183-4E32-6893-1295-DA41A8C8CD7D}"/>
              </a:ext>
            </a:extLst>
          </p:cNvPr>
          <p:cNvGrpSpPr/>
          <p:nvPr/>
        </p:nvGrpSpPr>
        <p:grpSpPr>
          <a:xfrm>
            <a:off x="18808916" y="8509673"/>
            <a:ext cx="4597401" cy="1574800"/>
            <a:chOff x="18808916" y="8509673"/>
            <a:chExt cx="4597401" cy="157480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ECC24A-DCDB-D644-BD68-824228BFF2B2}"/>
                </a:ext>
              </a:extLst>
            </p:cNvPr>
            <p:cNvSpPr/>
            <p:nvPr/>
          </p:nvSpPr>
          <p:spPr>
            <a:xfrm flipH="1">
              <a:off x="18808917" y="8509673"/>
              <a:ext cx="4597400" cy="1574800"/>
            </a:xfrm>
            <a:custGeom>
              <a:avLst/>
              <a:gdLst>
                <a:gd name="connsiteX0" fmla="*/ 154519 w 4597400"/>
                <a:gd name="connsiteY0" fmla="*/ 0 h 1574800"/>
                <a:gd name="connsiteX1" fmla="*/ 3475313 w 4597400"/>
                <a:gd name="connsiteY1" fmla="*/ 0 h 1574800"/>
                <a:gd name="connsiteX2" fmla="*/ 4597400 w 4597400"/>
                <a:gd name="connsiteY2" fmla="*/ 1122087 h 1574800"/>
                <a:gd name="connsiteX3" fmla="*/ 4597400 w 4597400"/>
                <a:gd name="connsiteY3" fmla="*/ 1420281 h 1574800"/>
                <a:gd name="connsiteX4" fmla="*/ 4442881 w 4597400"/>
                <a:gd name="connsiteY4" fmla="*/ 1574800 h 1574800"/>
                <a:gd name="connsiteX5" fmla="*/ 154519 w 4597400"/>
                <a:gd name="connsiteY5" fmla="*/ 1574800 h 1574800"/>
                <a:gd name="connsiteX6" fmla="*/ 0 w 4597400"/>
                <a:gd name="connsiteY6" fmla="*/ 1420281 h 1574800"/>
                <a:gd name="connsiteX7" fmla="*/ 0 w 4597400"/>
                <a:gd name="connsiteY7" fmla="*/ 154519 h 1574800"/>
                <a:gd name="connsiteX8" fmla="*/ 154519 w 4597400"/>
                <a:gd name="connsiteY8" fmla="*/ 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7400" h="1574800">
                  <a:moveTo>
                    <a:pt x="154519" y="0"/>
                  </a:moveTo>
                  <a:lnTo>
                    <a:pt x="3475313" y="0"/>
                  </a:lnTo>
                  <a:lnTo>
                    <a:pt x="4597400" y="1122087"/>
                  </a:lnTo>
                  <a:lnTo>
                    <a:pt x="4597400" y="1420281"/>
                  </a:lnTo>
                  <a:cubicBezTo>
                    <a:pt x="4597400" y="1505619"/>
                    <a:pt x="4528219" y="1574800"/>
                    <a:pt x="4442881" y="1574800"/>
                  </a:cubicBezTo>
                  <a:lnTo>
                    <a:pt x="154519" y="1574800"/>
                  </a:lnTo>
                  <a:cubicBezTo>
                    <a:pt x="69181" y="1574800"/>
                    <a:pt x="0" y="1505619"/>
                    <a:pt x="0" y="1420281"/>
                  </a:cubicBezTo>
                  <a:lnTo>
                    <a:pt x="0" y="154519"/>
                  </a:lnTo>
                  <a:cubicBezTo>
                    <a:pt x="0" y="69181"/>
                    <a:pt x="69181" y="0"/>
                    <a:pt x="15451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317500" dist="190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5A591E-6BC4-A928-1413-B584DE53C9C9}"/>
                </a:ext>
              </a:extLst>
            </p:cNvPr>
            <p:cNvGrpSpPr/>
            <p:nvPr/>
          </p:nvGrpSpPr>
          <p:grpSpPr>
            <a:xfrm>
              <a:off x="18808916" y="8509673"/>
              <a:ext cx="4597401" cy="1574800"/>
              <a:chOff x="18808916" y="8509673"/>
              <a:chExt cx="4597401" cy="1574800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AF3B16AC-FBBF-C26F-E57A-E5C4EC673420}"/>
                  </a:ext>
                </a:extLst>
              </p:cNvPr>
              <p:cNvSpPr/>
              <p:nvPr/>
            </p:nvSpPr>
            <p:spPr>
              <a:xfrm flipH="1">
                <a:off x="18808917" y="8509673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1723FFB8-1653-62E9-3733-33A5B78C802C}"/>
                  </a:ext>
                </a:extLst>
              </p:cNvPr>
              <p:cNvSpPr/>
              <p:nvPr/>
            </p:nvSpPr>
            <p:spPr>
              <a:xfrm flipH="1">
                <a:off x="18808916" y="8509673"/>
                <a:ext cx="1122087" cy="1122087"/>
              </a:xfrm>
              <a:custGeom>
                <a:avLst/>
                <a:gdLst>
                  <a:gd name="connsiteX0" fmla="*/ 0 w 1122087"/>
                  <a:gd name="connsiteY0" fmla="*/ 0 h 1122087"/>
                  <a:gd name="connsiteX1" fmla="*/ 110462 w 1122087"/>
                  <a:gd name="connsiteY1" fmla="*/ 0 h 1122087"/>
                  <a:gd name="connsiteX2" fmla="*/ 1122087 w 1122087"/>
                  <a:gd name="connsiteY2" fmla="*/ 1011625 h 1122087"/>
                  <a:gd name="connsiteX3" fmla="*/ 1122087 w 1122087"/>
                  <a:gd name="connsiteY3" fmla="*/ 1122087 h 112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2087" h="1122087">
                    <a:moveTo>
                      <a:pt x="0" y="0"/>
                    </a:moveTo>
                    <a:lnTo>
                      <a:pt x="110462" y="0"/>
                    </a:lnTo>
                    <a:lnTo>
                      <a:pt x="1122087" y="1011625"/>
                    </a:lnTo>
                    <a:lnTo>
                      <a:pt x="1122087" y="11220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CB6FBF87-27FB-4D9D-5312-407BFFE6ACEA}"/>
              </a:ext>
            </a:extLst>
          </p:cNvPr>
          <p:cNvSpPr/>
          <p:nvPr/>
        </p:nvSpPr>
        <p:spPr>
          <a:xfrm flipH="1">
            <a:off x="15721614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7D504F-E8D6-3A5B-5215-93E905EE4604}"/>
              </a:ext>
            </a:extLst>
          </p:cNvPr>
          <p:cNvGrpSpPr/>
          <p:nvPr/>
        </p:nvGrpSpPr>
        <p:grpSpPr>
          <a:xfrm>
            <a:off x="13311788" y="8509673"/>
            <a:ext cx="4597401" cy="1574800"/>
            <a:chOff x="13311788" y="8509673"/>
            <a:chExt cx="4597401" cy="15748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1F114E2-90DE-77CB-577A-AB640CA24E5E}"/>
                </a:ext>
              </a:extLst>
            </p:cNvPr>
            <p:cNvGrpSpPr/>
            <p:nvPr/>
          </p:nvGrpSpPr>
          <p:grpSpPr>
            <a:xfrm>
              <a:off x="13311789" y="8509673"/>
              <a:ext cx="4597400" cy="1574800"/>
              <a:chOff x="13311789" y="7631849"/>
              <a:chExt cx="4597400" cy="1574800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5AAAA4EC-97E0-05B6-DD7D-2E3F8FB227C7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E7521B0F-9836-D100-5320-C6C7D6704BEF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C0E6C5-EB53-FD80-8126-55C131B554E9}"/>
                </a:ext>
              </a:extLst>
            </p:cNvPr>
            <p:cNvSpPr/>
            <p:nvPr/>
          </p:nvSpPr>
          <p:spPr>
            <a:xfrm flipH="1">
              <a:off x="13311788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0ACAC7E-A9E3-5972-85F2-343AD5D1F438}"/>
              </a:ext>
            </a:extLst>
          </p:cNvPr>
          <p:cNvSpPr/>
          <p:nvPr/>
        </p:nvSpPr>
        <p:spPr>
          <a:xfrm flipH="1">
            <a:off x="10224487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CF7244C-5C94-5484-A2C3-E60C9A278F29}"/>
              </a:ext>
            </a:extLst>
          </p:cNvPr>
          <p:cNvGrpSpPr/>
          <p:nvPr/>
        </p:nvGrpSpPr>
        <p:grpSpPr>
          <a:xfrm>
            <a:off x="7814661" y="8509673"/>
            <a:ext cx="4597401" cy="1574800"/>
            <a:chOff x="7814661" y="8509673"/>
            <a:chExt cx="4597401" cy="157480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2FDDC1A-3B3F-5F0C-7D36-64C19AD29BD8}"/>
                </a:ext>
              </a:extLst>
            </p:cNvPr>
            <p:cNvGrpSpPr/>
            <p:nvPr/>
          </p:nvGrpSpPr>
          <p:grpSpPr>
            <a:xfrm>
              <a:off x="7814662" y="8509673"/>
              <a:ext cx="4597400" cy="1574800"/>
              <a:chOff x="7814662" y="7631849"/>
              <a:chExt cx="4597400" cy="1574800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7CA7CA0C-FCEF-0B3C-E125-2F855032D741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68D0DD0D-EFB6-077D-2F04-D19A33F54601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C46D26C-17A8-DD8B-A27B-64A29FAB3ACE}"/>
                </a:ext>
              </a:extLst>
            </p:cNvPr>
            <p:cNvSpPr/>
            <p:nvPr/>
          </p:nvSpPr>
          <p:spPr>
            <a:xfrm flipH="1">
              <a:off x="7814661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72AA410E-1319-A9CC-43FE-11C4A1260703}"/>
              </a:ext>
            </a:extLst>
          </p:cNvPr>
          <p:cNvSpPr/>
          <p:nvPr/>
        </p:nvSpPr>
        <p:spPr>
          <a:xfrm flipH="1">
            <a:off x="4727360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F2AD5D1-5A86-CEBF-1391-8DDBD4CE44C3}"/>
              </a:ext>
            </a:extLst>
          </p:cNvPr>
          <p:cNvGrpSpPr/>
          <p:nvPr/>
        </p:nvGrpSpPr>
        <p:grpSpPr>
          <a:xfrm>
            <a:off x="2317534" y="8509673"/>
            <a:ext cx="4597401" cy="1574800"/>
            <a:chOff x="2317534" y="8509673"/>
            <a:chExt cx="4597401" cy="157480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123E0DA-1291-B47E-4AC7-52CF7D1B06EA}"/>
                </a:ext>
              </a:extLst>
            </p:cNvPr>
            <p:cNvGrpSpPr/>
            <p:nvPr/>
          </p:nvGrpSpPr>
          <p:grpSpPr>
            <a:xfrm>
              <a:off x="2317535" y="8509673"/>
              <a:ext cx="4597400" cy="1574800"/>
              <a:chOff x="2317535" y="7631849"/>
              <a:chExt cx="4597400" cy="1574800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654DAA8-FB00-D1E4-F18A-AC28578B67EF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7768789C-B32A-9E30-A9CE-BAB0FFECFA1C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CD3C89D-8878-510D-3F06-F7A2A22B502E}"/>
                </a:ext>
              </a:extLst>
            </p:cNvPr>
            <p:cNvSpPr/>
            <p:nvPr/>
          </p:nvSpPr>
          <p:spPr>
            <a:xfrm flipH="1">
              <a:off x="2317534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4DB0731-783B-D6A6-94FF-DDC8030AF7AA}"/>
              </a:ext>
            </a:extLst>
          </p:cNvPr>
          <p:cNvGrpSpPr/>
          <p:nvPr/>
        </p:nvGrpSpPr>
        <p:grpSpPr>
          <a:xfrm>
            <a:off x="17469066" y="6288024"/>
            <a:ext cx="4597401" cy="1574800"/>
            <a:chOff x="17469066" y="6288024"/>
            <a:chExt cx="4597401" cy="157480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CF7E02A-9453-51BC-7686-289E254525DF}"/>
                </a:ext>
              </a:extLst>
            </p:cNvPr>
            <p:cNvGrpSpPr/>
            <p:nvPr/>
          </p:nvGrpSpPr>
          <p:grpSpPr>
            <a:xfrm>
              <a:off x="17469066" y="6288024"/>
              <a:ext cx="4597400" cy="1574800"/>
              <a:chOff x="17469066" y="5410200"/>
              <a:chExt cx="4597400" cy="1574800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E43A89BE-154C-9C3E-6327-5C103C800E68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A4914DCA-E347-5E68-D1EF-78BD25CC443D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FFAA467-9338-70D6-DE4C-98923264D1D1}"/>
                </a:ext>
              </a:extLst>
            </p:cNvPr>
            <p:cNvSpPr/>
            <p:nvPr/>
          </p:nvSpPr>
          <p:spPr>
            <a:xfrm>
              <a:off x="20944380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593CCE28-6A9A-80DA-67F1-98FC6F3B0192}"/>
              </a:ext>
            </a:extLst>
          </p:cNvPr>
          <p:cNvSpPr/>
          <p:nvPr/>
        </p:nvSpPr>
        <p:spPr>
          <a:xfrm>
            <a:off x="13697551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C1066DF-CE51-0E30-FB4D-BC33B0FFB3A0}"/>
              </a:ext>
            </a:extLst>
          </p:cNvPr>
          <p:cNvGrpSpPr/>
          <p:nvPr/>
        </p:nvGrpSpPr>
        <p:grpSpPr>
          <a:xfrm>
            <a:off x="11971938" y="6288024"/>
            <a:ext cx="4597401" cy="1574800"/>
            <a:chOff x="11971938" y="6288024"/>
            <a:chExt cx="4597401" cy="157480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5716CF6-E2AA-04D1-E4A3-63D56F4F06CC}"/>
                </a:ext>
              </a:extLst>
            </p:cNvPr>
            <p:cNvGrpSpPr/>
            <p:nvPr/>
          </p:nvGrpSpPr>
          <p:grpSpPr>
            <a:xfrm>
              <a:off x="11971938" y="6288024"/>
              <a:ext cx="4597400" cy="1574800"/>
              <a:chOff x="11971938" y="5410200"/>
              <a:chExt cx="4597400" cy="1574800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605B905F-E221-54AF-31CC-24D412848575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C4E7C993-4BFF-798D-9C96-B7F50143AF35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43EA1CF-A461-4643-359D-4390ACBA808D}"/>
                </a:ext>
              </a:extLst>
            </p:cNvPr>
            <p:cNvSpPr/>
            <p:nvPr/>
          </p:nvSpPr>
          <p:spPr>
            <a:xfrm>
              <a:off x="15447252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1B6B8B83-D836-FA3A-E652-F10A63E1E2F4}"/>
              </a:ext>
            </a:extLst>
          </p:cNvPr>
          <p:cNvSpPr/>
          <p:nvPr/>
        </p:nvSpPr>
        <p:spPr>
          <a:xfrm>
            <a:off x="8200424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3E69408-41CB-8C9B-A606-783FB1DBB5EB}"/>
              </a:ext>
            </a:extLst>
          </p:cNvPr>
          <p:cNvGrpSpPr/>
          <p:nvPr/>
        </p:nvGrpSpPr>
        <p:grpSpPr>
          <a:xfrm>
            <a:off x="6474811" y="6288024"/>
            <a:ext cx="4597401" cy="1574800"/>
            <a:chOff x="6474811" y="6288024"/>
            <a:chExt cx="4597401" cy="157480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E6475B6-E509-B42F-2404-2E94E0A8CD43}"/>
                </a:ext>
              </a:extLst>
            </p:cNvPr>
            <p:cNvGrpSpPr/>
            <p:nvPr/>
          </p:nvGrpSpPr>
          <p:grpSpPr>
            <a:xfrm>
              <a:off x="6474811" y="6288024"/>
              <a:ext cx="4597400" cy="1574800"/>
              <a:chOff x="6474811" y="5410200"/>
              <a:chExt cx="4597400" cy="1574800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AC67A188-56F6-1CCF-B19B-7CF66BD9C4B8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4DE76DD2-B6B3-E021-59F6-4F4F75546638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C50D4E8-3543-A96D-CB0A-BDED78AD9509}"/>
                </a:ext>
              </a:extLst>
            </p:cNvPr>
            <p:cNvSpPr/>
            <p:nvPr/>
          </p:nvSpPr>
          <p:spPr>
            <a:xfrm>
              <a:off x="9950125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8" name="Isosceles Triangle 97">
            <a:extLst>
              <a:ext uri="{FF2B5EF4-FFF2-40B4-BE49-F238E27FC236}">
                <a16:creationId xmlns:a16="http://schemas.microsoft.com/office/drawing/2014/main" id="{02E1D3C3-F14A-9842-DCD3-7F0F4349A1C2}"/>
              </a:ext>
            </a:extLst>
          </p:cNvPr>
          <p:cNvSpPr/>
          <p:nvPr/>
        </p:nvSpPr>
        <p:spPr>
          <a:xfrm>
            <a:off x="2703297" y="6073712"/>
            <a:ext cx="461962" cy="257175"/>
          </a:xfrm>
          <a:prstGeom prst="triangle">
            <a:avLst>
              <a:gd name="adj" fmla="val 30673"/>
            </a:avLst>
          </a:prstGeom>
          <a:solidFill>
            <a:srgbClr val="3D0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E84ACC6B-D56A-BA7F-7FFD-6BF7D7BC3F32}"/>
              </a:ext>
            </a:extLst>
          </p:cNvPr>
          <p:cNvGrpSpPr/>
          <p:nvPr/>
        </p:nvGrpSpPr>
        <p:grpSpPr>
          <a:xfrm>
            <a:off x="977684" y="6288024"/>
            <a:ext cx="4597401" cy="1574800"/>
            <a:chOff x="977684" y="6288024"/>
            <a:chExt cx="4597401" cy="1574800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276A1F47-84D4-5F7B-B8A3-49DCBBFE4BBB}"/>
                </a:ext>
              </a:extLst>
            </p:cNvPr>
            <p:cNvGrpSpPr/>
            <p:nvPr/>
          </p:nvGrpSpPr>
          <p:grpSpPr>
            <a:xfrm>
              <a:off x="977684" y="6288024"/>
              <a:ext cx="4597400" cy="1574800"/>
              <a:chOff x="977684" y="5410200"/>
              <a:chExt cx="4597400" cy="1574800"/>
            </a:xfrm>
          </p:grpSpPr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592FF758-D679-41A9-682C-E8BA7CE45E8E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B3D43E74-7C7A-E023-3C12-F920FD7E1DF3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6DA3DF5-28D5-47E5-92F0-3EBE1A9BE87F}"/>
                </a:ext>
              </a:extLst>
            </p:cNvPr>
            <p:cNvSpPr/>
            <p:nvPr/>
          </p:nvSpPr>
          <p:spPr>
            <a:xfrm>
              <a:off x="4452998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4" name="!!SlideOcean">
            <a:extLst>
              <a:ext uri="{FF2B5EF4-FFF2-40B4-BE49-F238E27FC236}">
                <a16:creationId xmlns:a16="http://schemas.microsoft.com/office/drawing/2014/main" id="{0DF77FEB-4251-4CD0-6C26-FF4CDBE27101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5" name="!!SubTitle">
            <a:extLst>
              <a:ext uri="{FF2B5EF4-FFF2-40B4-BE49-F238E27FC236}">
                <a16:creationId xmlns:a16="http://schemas.microsoft.com/office/drawing/2014/main" id="{DEDC41E9-22ED-680C-031A-E507C5D9D034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6" name="!!MainTitle1">
            <a:extLst>
              <a:ext uri="{FF2B5EF4-FFF2-40B4-BE49-F238E27FC236}">
                <a16:creationId xmlns:a16="http://schemas.microsoft.com/office/drawing/2014/main" id="{4BCABBAA-E19B-6102-3229-52C65F00EDEC}"/>
              </a:ext>
            </a:extLst>
          </p:cNvPr>
          <p:cNvSpPr txBox="1"/>
          <p:nvPr/>
        </p:nvSpPr>
        <p:spPr>
          <a:xfrm>
            <a:off x="4536723" y="1090280"/>
            <a:ext cx="1531060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Steps to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 </a:t>
            </a:r>
            <a:r>
              <a:rPr lang="en-US" sz="8800" noProof="0" dirty="0">
                <a:solidFill>
                  <a:schemeClr val="tx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41A31B8-5A22-3309-CCB5-16B1F04CD97C}"/>
              </a:ext>
            </a:extLst>
          </p:cNvPr>
          <p:cNvGrpSpPr/>
          <p:nvPr/>
        </p:nvGrpSpPr>
        <p:grpSpPr>
          <a:xfrm>
            <a:off x="2728697" y="6588215"/>
            <a:ext cx="2281602" cy="1036208"/>
            <a:chOff x="2728697" y="6588215"/>
            <a:chExt cx="2281602" cy="1036208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BF82D9F-98D6-AFE7-A0F0-2CE42564E6FE}"/>
                </a:ext>
              </a:extLst>
            </p:cNvPr>
            <p:cNvSpPr txBox="1"/>
            <p:nvPr/>
          </p:nvSpPr>
          <p:spPr>
            <a:xfrm rot="10800000" flipV="1">
              <a:off x="2728697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Phân tích thị trường, xác định nhu cầu và xu hướng của khách hàng.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A8481EE0-E310-B4C9-222B-C2F9649B4AE5}"/>
                </a:ext>
              </a:extLst>
            </p:cNvPr>
            <p:cNvSpPr txBox="1"/>
            <p:nvPr/>
          </p:nvSpPr>
          <p:spPr>
            <a:xfrm rot="10800000" flipV="1">
              <a:off x="2728697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 Research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016F766-E51B-D4BE-6630-3EEF84C13B24}"/>
              </a:ext>
            </a:extLst>
          </p:cNvPr>
          <p:cNvGrpSpPr/>
          <p:nvPr/>
        </p:nvGrpSpPr>
        <p:grpSpPr>
          <a:xfrm>
            <a:off x="755434" y="6073712"/>
            <a:ext cx="2081213" cy="1360487"/>
            <a:chOff x="755434" y="6073712"/>
            <a:chExt cx="2081213" cy="1360487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9F3615CA-FDE0-BAA4-627C-C7A0707001AC}"/>
                </a:ext>
              </a:extLst>
            </p:cNvPr>
            <p:cNvSpPr/>
            <p:nvPr/>
          </p:nvSpPr>
          <p:spPr>
            <a:xfrm>
              <a:off x="755434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3000">
                  <a:schemeClr val="accent1">
                    <a:lumMod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5718A97F-B8D8-3BDD-781E-00435E5858AE}"/>
                </a:ext>
              </a:extLst>
            </p:cNvPr>
            <p:cNvGrpSpPr/>
            <p:nvPr/>
          </p:nvGrpSpPr>
          <p:grpSpPr>
            <a:xfrm>
              <a:off x="1139333" y="6183251"/>
              <a:ext cx="996470" cy="1141408"/>
              <a:chOff x="9946999" y="5316402"/>
              <a:chExt cx="996470" cy="1141408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124B8CFC-AD1F-37C4-EBE3-9EDA60D714CC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01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B846D881-FEB8-0160-7FD1-22EB002A0384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4465411-704D-EDF6-77BF-89B4D4D0BCDD}"/>
              </a:ext>
            </a:extLst>
          </p:cNvPr>
          <p:cNvGrpSpPr/>
          <p:nvPr/>
        </p:nvGrpSpPr>
        <p:grpSpPr>
          <a:xfrm>
            <a:off x="8379447" y="8809864"/>
            <a:ext cx="2281602" cy="959264"/>
            <a:chOff x="8379447" y="8809864"/>
            <a:chExt cx="2281602" cy="959264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D71CE487-AD41-7B47-82A4-5AB22C7E6FCE}"/>
                </a:ext>
              </a:extLst>
            </p:cNvPr>
            <p:cNvSpPr txBox="1"/>
            <p:nvPr/>
          </p:nvSpPr>
          <p:spPr>
            <a:xfrm rot="10800000" flipH="1" flipV="1">
              <a:off x="8649687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Phát triển sản phẩm hoặc dịch vụ đáp ứng nhu cầu thực tế.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1DA52063-2841-BB32-22B8-AC15214038A7}"/>
                </a:ext>
              </a:extLst>
            </p:cNvPr>
            <p:cNvSpPr txBox="1"/>
            <p:nvPr/>
          </p:nvSpPr>
          <p:spPr>
            <a:xfrm rot="10800000" flipH="1" flipV="1">
              <a:off x="8379447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Product Development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5688810-293A-5296-900C-E8E534136015}"/>
              </a:ext>
            </a:extLst>
          </p:cNvPr>
          <p:cNvGrpSpPr/>
          <p:nvPr/>
        </p:nvGrpSpPr>
        <p:grpSpPr>
          <a:xfrm>
            <a:off x="10553099" y="8295361"/>
            <a:ext cx="2081213" cy="1360487"/>
            <a:chOff x="10553099" y="8295361"/>
            <a:chExt cx="2081213" cy="1360487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A8B38AA-48A2-8660-84D9-A193E8867331}"/>
                </a:ext>
              </a:extLst>
            </p:cNvPr>
            <p:cNvSpPr/>
            <p:nvPr/>
          </p:nvSpPr>
          <p:spPr>
            <a:xfrm flipH="1">
              <a:off x="10553099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83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ADE04C5-E587-CA75-6E9D-BBB41749A6D6}"/>
                </a:ext>
              </a:extLst>
            </p:cNvPr>
            <p:cNvGrpSpPr/>
            <p:nvPr/>
          </p:nvGrpSpPr>
          <p:grpSpPr>
            <a:xfrm flipH="1">
              <a:off x="11253943" y="8404900"/>
              <a:ext cx="996470" cy="1141408"/>
              <a:chOff x="9946999" y="5316402"/>
              <a:chExt cx="996470" cy="1141408"/>
            </a:xfrm>
          </p:grpSpPr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FCCAEC67-28E6-D056-23B0-C990C140640A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04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DD88F014-BDAC-F3D5-5ED8-36319898F1E2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D8C065FE-E673-68C9-A05D-09E8C71874C4}"/>
              </a:ext>
            </a:extLst>
          </p:cNvPr>
          <p:cNvGrpSpPr/>
          <p:nvPr/>
        </p:nvGrpSpPr>
        <p:grpSpPr>
          <a:xfrm>
            <a:off x="13876574" y="8809864"/>
            <a:ext cx="2281602" cy="959264"/>
            <a:chOff x="13876574" y="8809864"/>
            <a:chExt cx="2281602" cy="959264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AE03BF7-6C07-9F08-C18E-6C68EAB96451}"/>
                </a:ext>
              </a:extLst>
            </p:cNvPr>
            <p:cNvSpPr txBox="1"/>
            <p:nvPr/>
          </p:nvSpPr>
          <p:spPr>
            <a:xfrm rot="10800000" flipH="1" flipV="1">
              <a:off x="14146814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Mở rộng kênh bán hàng, tối ưu trải nghiệm và tỷ lệ chuyển đổi.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6125D4E6-A440-0106-69DA-3DD2449BB424}"/>
                </a:ext>
              </a:extLst>
            </p:cNvPr>
            <p:cNvSpPr txBox="1"/>
            <p:nvPr/>
          </p:nvSpPr>
          <p:spPr>
            <a:xfrm rot="10800000" flipH="1" flipV="1">
              <a:off x="13876574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Sales Expansion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30A6CBC9-D03B-C650-1CD1-7DCA8F50619A}"/>
              </a:ext>
            </a:extLst>
          </p:cNvPr>
          <p:cNvGrpSpPr/>
          <p:nvPr/>
        </p:nvGrpSpPr>
        <p:grpSpPr>
          <a:xfrm>
            <a:off x="16050226" y="8295361"/>
            <a:ext cx="2081213" cy="1360487"/>
            <a:chOff x="16050226" y="8295361"/>
            <a:chExt cx="2081213" cy="136048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CE828E6E-5896-0732-1296-20B907A564F8}"/>
                </a:ext>
              </a:extLst>
            </p:cNvPr>
            <p:cNvSpPr/>
            <p:nvPr/>
          </p:nvSpPr>
          <p:spPr>
            <a:xfrm flipH="1">
              <a:off x="16050226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F0743FEB-C502-1882-A099-0562D141C5B7}"/>
                </a:ext>
              </a:extLst>
            </p:cNvPr>
            <p:cNvGrpSpPr/>
            <p:nvPr/>
          </p:nvGrpSpPr>
          <p:grpSpPr>
            <a:xfrm flipH="1">
              <a:off x="16751070" y="8404900"/>
              <a:ext cx="996470" cy="1141408"/>
              <a:chOff x="9946999" y="5316402"/>
              <a:chExt cx="996470" cy="1141408"/>
            </a:xfrm>
          </p:grpSpPr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A145A452-0005-A40E-59EB-181D301A7D91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06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3FD073CD-8951-383E-AFF1-072A261B983C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B4BEAE1-93D4-C2AC-32D0-456C11420EF9}"/>
              </a:ext>
            </a:extLst>
          </p:cNvPr>
          <p:cNvGrpSpPr/>
          <p:nvPr/>
        </p:nvGrpSpPr>
        <p:grpSpPr>
          <a:xfrm>
            <a:off x="19373702" y="8809864"/>
            <a:ext cx="2281602" cy="1036208"/>
            <a:chOff x="19373702" y="8809864"/>
            <a:chExt cx="2281602" cy="1036208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E9D5C8A-ECA0-DFC4-0C24-4789396C2585}"/>
                </a:ext>
              </a:extLst>
            </p:cNvPr>
            <p:cNvSpPr txBox="1"/>
            <p:nvPr/>
          </p:nvSpPr>
          <p:spPr>
            <a:xfrm rot="10800000" flipH="1" flipV="1">
              <a:off x="19643942" y="9292074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Duy trì tăng trưởng dài hạn gắn liền với đổi mới và trách nhiệm xã hội.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D3868419-F419-D65A-9CF7-AB137DDBA6CC}"/>
                </a:ext>
              </a:extLst>
            </p:cNvPr>
            <p:cNvSpPr txBox="1"/>
            <p:nvPr/>
          </p:nvSpPr>
          <p:spPr>
            <a:xfrm rot="10800000" flipH="1" flipV="1">
              <a:off x="19373702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Sustainable Growth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1519BADC-11AC-BA8A-973B-161E9581C2FD}"/>
              </a:ext>
            </a:extLst>
          </p:cNvPr>
          <p:cNvGrpSpPr/>
          <p:nvPr/>
        </p:nvGrpSpPr>
        <p:grpSpPr>
          <a:xfrm>
            <a:off x="21547354" y="8295361"/>
            <a:ext cx="2081213" cy="1360487"/>
            <a:chOff x="21547354" y="8295361"/>
            <a:chExt cx="2081213" cy="1360487"/>
          </a:xfrm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9B7B5CFC-9194-EE70-97B9-D2762CAA80A8}"/>
                </a:ext>
              </a:extLst>
            </p:cNvPr>
            <p:cNvSpPr/>
            <p:nvPr/>
          </p:nvSpPr>
          <p:spPr>
            <a:xfrm flipH="1">
              <a:off x="21547354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83000">
                  <a:schemeClr val="tx2">
                    <a:lumMod val="50000"/>
                    <a:lumOff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E3ACA4C0-FCA3-E3BF-C6C0-1B217DC3A2E3}"/>
                </a:ext>
              </a:extLst>
            </p:cNvPr>
            <p:cNvGrpSpPr/>
            <p:nvPr/>
          </p:nvGrpSpPr>
          <p:grpSpPr>
            <a:xfrm flipH="1">
              <a:off x="22248198" y="8404900"/>
              <a:ext cx="996470" cy="1141408"/>
              <a:chOff x="9946999" y="5316402"/>
              <a:chExt cx="996470" cy="1141408"/>
            </a:xfrm>
          </p:grpSpPr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BD0D8E1C-1A1B-EBE5-BD21-05FF80808D13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08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8796F0B3-AB4B-B408-6E72-A9DE4B07BF20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220347B0-C8B9-DB01-4092-026D9BCF87A5}"/>
              </a:ext>
            </a:extLst>
          </p:cNvPr>
          <p:cNvGrpSpPr/>
          <p:nvPr/>
        </p:nvGrpSpPr>
        <p:grpSpPr>
          <a:xfrm>
            <a:off x="8225824" y="6588215"/>
            <a:ext cx="2281602" cy="959264"/>
            <a:chOff x="8225824" y="6588215"/>
            <a:chExt cx="2281602" cy="959264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0922D670-C234-9540-E643-AD6AC34D7F88}"/>
                </a:ext>
              </a:extLst>
            </p:cNvPr>
            <p:cNvSpPr txBox="1"/>
            <p:nvPr/>
          </p:nvSpPr>
          <p:spPr>
            <a:xfrm rot="10800000" flipV="1">
              <a:off x="8225824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Xây dựng chiến lược cạnh tranh và lộ trình triển khai chi tiết.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49F208B5-075E-CBBE-DD64-A7DABE6A3829}"/>
                </a:ext>
              </a:extLst>
            </p:cNvPr>
            <p:cNvSpPr txBox="1"/>
            <p:nvPr/>
          </p:nvSpPr>
          <p:spPr>
            <a:xfrm rot="10800000" flipV="1">
              <a:off x="8225824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Strategic Planning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65E48F4C-EF71-9F65-E849-BA33DAB8D51C}"/>
              </a:ext>
            </a:extLst>
          </p:cNvPr>
          <p:cNvGrpSpPr/>
          <p:nvPr/>
        </p:nvGrpSpPr>
        <p:grpSpPr>
          <a:xfrm>
            <a:off x="6252561" y="6073712"/>
            <a:ext cx="2081213" cy="1360487"/>
            <a:chOff x="6252561" y="6073712"/>
            <a:chExt cx="2081213" cy="1360487"/>
          </a:xfrm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4425D7C-4555-0533-CA82-1D41164D0864}"/>
                </a:ext>
              </a:extLst>
            </p:cNvPr>
            <p:cNvSpPr/>
            <p:nvPr/>
          </p:nvSpPr>
          <p:spPr>
            <a:xfrm>
              <a:off x="6252561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83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6EF91D9E-EA05-B753-50E1-B8D27DCF01C0}"/>
                </a:ext>
              </a:extLst>
            </p:cNvPr>
            <p:cNvGrpSpPr/>
            <p:nvPr/>
          </p:nvGrpSpPr>
          <p:grpSpPr>
            <a:xfrm>
              <a:off x="6636460" y="6183251"/>
              <a:ext cx="996470" cy="1141408"/>
              <a:chOff x="9946999" y="5316402"/>
              <a:chExt cx="996470" cy="1141408"/>
            </a:xfrm>
          </p:grpSpPr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96132A56-BE9D-D892-BE46-C5B9C6174057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03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EBAC856A-AC05-B89A-5A20-5BE44830E508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68DB350B-9F07-BA41-E85B-AF746CD33F99}"/>
              </a:ext>
            </a:extLst>
          </p:cNvPr>
          <p:cNvGrpSpPr/>
          <p:nvPr/>
        </p:nvGrpSpPr>
        <p:grpSpPr>
          <a:xfrm>
            <a:off x="13722951" y="6588215"/>
            <a:ext cx="2281602" cy="1036208"/>
            <a:chOff x="13722951" y="6588215"/>
            <a:chExt cx="2281602" cy="1036208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2F1DC720-A794-C0BC-E4D8-6BD3F2F63CA7}"/>
                </a:ext>
              </a:extLst>
            </p:cNvPr>
            <p:cNvSpPr txBox="1"/>
            <p:nvPr/>
          </p:nvSpPr>
          <p:spPr>
            <a:xfrm rot="10800000" flipV="1">
              <a:off x="13722951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Triển khai chiến dịch truyền thông, quảng bá và định vị thương hiệu.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45DBCC6D-68EE-C47D-FA9B-9C14078C87B8}"/>
                </a:ext>
              </a:extLst>
            </p:cNvPr>
            <p:cNvSpPr txBox="1"/>
            <p:nvPr/>
          </p:nvSpPr>
          <p:spPr>
            <a:xfrm rot="10800000" flipV="1">
              <a:off x="13722951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Marketing Execution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8E10C5DE-362E-CC82-A3A5-D685A261FC6E}"/>
              </a:ext>
            </a:extLst>
          </p:cNvPr>
          <p:cNvGrpSpPr/>
          <p:nvPr/>
        </p:nvGrpSpPr>
        <p:grpSpPr>
          <a:xfrm>
            <a:off x="11749688" y="6073712"/>
            <a:ext cx="2081213" cy="1360487"/>
            <a:chOff x="11749688" y="6073712"/>
            <a:chExt cx="2081213" cy="1360487"/>
          </a:xfrm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F4D28F1B-CA5F-B56A-E902-EE8196925913}"/>
                </a:ext>
              </a:extLst>
            </p:cNvPr>
            <p:cNvSpPr/>
            <p:nvPr/>
          </p:nvSpPr>
          <p:spPr>
            <a:xfrm>
              <a:off x="11749688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3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CFD76775-6080-6F26-7166-290D4E83A2ED}"/>
                </a:ext>
              </a:extLst>
            </p:cNvPr>
            <p:cNvGrpSpPr/>
            <p:nvPr/>
          </p:nvGrpSpPr>
          <p:grpSpPr>
            <a:xfrm>
              <a:off x="12133587" y="6183251"/>
              <a:ext cx="996470" cy="1141408"/>
              <a:chOff x="9946999" y="5316402"/>
              <a:chExt cx="996470" cy="1141408"/>
            </a:xfrm>
          </p:grpSpPr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A87FE84A-3DE6-5BFB-647B-E6407132B3DC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05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CD779155-703A-9A39-6795-18ABA55E60BA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EB4CE78-0A36-B33D-8E52-038FD3386D86}"/>
              </a:ext>
            </a:extLst>
          </p:cNvPr>
          <p:cNvGrpSpPr/>
          <p:nvPr/>
        </p:nvGrpSpPr>
        <p:grpSpPr>
          <a:xfrm>
            <a:off x="2882320" y="8809864"/>
            <a:ext cx="2281602" cy="959264"/>
            <a:chOff x="2882320" y="8809864"/>
            <a:chExt cx="2281602" cy="959264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786E531E-AD17-CEAD-94DE-ED7F0F161626}"/>
                </a:ext>
              </a:extLst>
            </p:cNvPr>
            <p:cNvSpPr txBox="1"/>
            <p:nvPr/>
          </p:nvSpPr>
          <p:spPr>
            <a:xfrm rot="10800000" flipH="1" flipV="1">
              <a:off x="3152560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Đặt mục tiêu rõ ràng, đo lường được và phù hợp với tầm nhìn.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70751055-ED81-7091-51A3-7D3AAFE7675D}"/>
                </a:ext>
              </a:extLst>
            </p:cNvPr>
            <p:cNvSpPr txBox="1"/>
            <p:nvPr/>
          </p:nvSpPr>
          <p:spPr>
            <a:xfrm rot="10800000" flipH="1" flipV="1">
              <a:off x="2882320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Goal Setting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89F9BA97-C811-078D-5FC8-87CDB81EF0FD}"/>
              </a:ext>
            </a:extLst>
          </p:cNvPr>
          <p:cNvGrpSpPr/>
          <p:nvPr/>
        </p:nvGrpSpPr>
        <p:grpSpPr>
          <a:xfrm>
            <a:off x="5055972" y="8295361"/>
            <a:ext cx="2081213" cy="1360487"/>
            <a:chOff x="5055972" y="8295361"/>
            <a:chExt cx="2081213" cy="1360487"/>
          </a:xfrm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918449E-9BCE-5243-53DB-541339AAF0E3}"/>
                </a:ext>
              </a:extLst>
            </p:cNvPr>
            <p:cNvSpPr/>
            <p:nvPr/>
          </p:nvSpPr>
          <p:spPr>
            <a:xfrm flipH="1">
              <a:off x="5055972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7371996C-0C82-5A5D-BA42-80F2965F0D1D}"/>
                </a:ext>
              </a:extLst>
            </p:cNvPr>
            <p:cNvGrpSpPr/>
            <p:nvPr/>
          </p:nvGrpSpPr>
          <p:grpSpPr>
            <a:xfrm flipH="1">
              <a:off x="5756816" y="8404900"/>
              <a:ext cx="996470" cy="1141408"/>
              <a:chOff x="9946999" y="5316402"/>
              <a:chExt cx="996470" cy="1141408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B727B702-7C9E-F026-AAC3-BFD48FCCD7B4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02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2B5D54C3-4AD4-F79A-3D83-F5795353FE03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7114811-73BF-5F7F-719D-46314915F788}"/>
              </a:ext>
            </a:extLst>
          </p:cNvPr>
          <p:cNvGrpSpPr/>
          <p:nvPr/>
        </p:nvGrpSpPr>
        <p:grpSpPr>
          <a:xfrm>
            <a:off x="19220079" y="6588215"/>
            <a:ext cx="2281602" cy="959264"/>
            <a:chOff x="19220079" y="6588215"/>
            <a:chExt cx="2281602" cy="959264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C82D2B29-D509-8BE4-C732-4DF3381B667F}"/>
                </a:ext>
              </a:extLst>
            </p:cNvPr>
            <p:cNvSpPr txBox="1"/>
            <p:nvPr/>
          </p:nvSpPr>
          <p:spPr>
            <a:xfrm rot="10800000" flipV="1">
              <a:off x="19220079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Theo dõi, đánh giá kết quả và tối ưu các chỉ số hiệu suất.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085A8667-FCF8-07A7-23B3-D3CC77D406EE}"/>
                </a:ext>
              </a:extLst>
            </p:cNvPr>
            <p:cNvSpPr txBox="1"/>
            <p:nvPr/>
          </p:nvSpPr>
          <p:spPr>
            <a:xfrm rot="10800000" flipV="1">
              <a:off x="19220079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Performance Tracking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B9D5E942-95AB-EC15-32BF-76DD07CB667D}"/>
              </a:ext>
            </a:extLst>
          </p:cNvPr>
          <p:cNvGrpSpPr/>
          <p:nvPr/>
        </p:nvGrpSpPr>
        <p:grpSpPr>
          <a:xfrm>
            <a:off x="17246816" y="6073712"/>
            <a:ext cx="2081213" cy="1360487"/>
            <a:chOff x="17246816" y="6073712"/>
            <a:chExt cx="2081213" cy="1360487"/>
          </a:xfrm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95709167-A958-8B87-DB7F-454BE3652C9D}"/>
                </a:ext>
              </a:extLst>
            </p:cNvPr>
            <p:cNvSpPr/>
            <p:nvPr/>
          </p:nvSpPr>
          <p:spPr>
            <a:xfrm>
              <a:off x="17246816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83000">
                  <a:schemeClr val="accent6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92247F98-C4C7-4D7E-2EC5-C0014942C005}"/>
                </a:ext>
              </a:extLst>
            </p:cNvPr>
            <p:cNvGrpSpPr/>
            <p:nvPr/>
          </p:nvGrpSpPr>
          <p:grpSpPr>
            <a:xfrm>
              <a:off x="17630715" y="6183251"/>
              <a:ext cx="996470" cy="1141408"/>
              <a:chOff x="9946999" y="5316402"/>
              <a:chExt cx="996470" cy="1141408"/>
            </a:xfrm>
          </p:grpSpPr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807FD381-8A0B-82A4-FE15-D7368BCEC251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07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B8DDE04B-0FF7-4B10-09B9-FBF714D82352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171" name="!!SubTitle">
            <a:extLst>
              <a:ext uri="{FF2B5EF4-FFF2-40B4-BE49-F238E27FC236}">
                <a16:creationId xmlns:a16="http://schemas.microsoft.com/office/drawing/2014/main" id="{12DC338A-1CFB-A8B8-3037-3214002EE291}"/>
              </a:ext>
            </a:extLst>
          </p:cNvPr>
          <p:cNvSpPr txBox="1"/>
          <p:nvPr/>
        </p:nvSpPr>
        <p:spPr>
          <a:xfrm>
            <a:off x="4084323" y="3733019"/>
            <a:ext cx="162153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400" dirty="0">
                <a:solidFill>
                  <a:schemeClr val="tx2">
                    <a:alpha val="50000"/>
                  </a:schemeClr>
                </a:solidFill>
              </a:rPr>
              <a:t>Mô hình 8 bước phát triển kinh doanh giúp doanh nghiệp đi từ hoạch định chiến lược đến tăng trưởng bền vững, đảm bảo hiệu quả ở cả ngắn hạn và dài hạn.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1CEB6710-9C9B-8883-F8A3-75440791AB6E}"/>
              </a:ext>
            </a:extLst>
          </p:cNvPr>
          <p:cNvGrpSpPr/>
          <p:nvPr/>
        </p:nvGrpSpPr>
        <p:grpSpPr>
          <a:xfrm>
            <a:off x="2823947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3000">
                <a:schemeClr val="accent1"/>
              </a:gs>
            </a:gsLst>
            <a:lin ang="0" scaled="0"/>
          </a:gradFill>
        </p:grpSpPr>
        <p:sp>
          <p:nvSpPr>
            <p:cNvPr id="173" name="Diamond 172">
              <a:extLst>
                <a:ext uri="{FF2B5EF4-FFF2-40B4-BE49-F238E27FC236}">
                  <a16:creationId xmlns:a16="http://schemas.microsoft.com/office/drawing/2014/main" id="{F36CFB3D-934C-2C21-5293-671808F9E27F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Diamond 173">
              <a:extLst>
                <a:ext uri="{FF2B5EF4-FFF2-40B4-BE49-F238E27FC236}">
                  <a16:creationId xmlns:a16="http://schemas.microsoft.com/office/drawing/2014/main" id="{B06A6038-D754-F4F1-8004-97FD6AF914B2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Diamond 174">
              <a:extLst>
                <a:ext uri="{FF2B5EF4-FFF2-40B4-BE49-F238E27FC236}">
                  <a16:creationId xmlns:a16="http://schemas.microsoft.com/office/drawing/2014/main" id="{94879D29-8B72-6F40-F2FF-6750D222DF1C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931C1165-C43F-B0D7-5EBB-AFE201E80B17}"/>
              </a:ext>
            </a:extLst>
          </p:cNvPr>
          <p:cNvGrpSpPr/>
          <p:nvPr/>
        </p:nvGrpSpPr>
        <p:grpSpPr>
          <a:xfrm flipH="1">
            <a:off x="10149081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83000">
                <a:schemeClr val="accent3"/>
              </a:gs>
            </a:gsLst>
            <a:lin ang="0" scaled="0"/>
          </a:gradFill>
        </p:grpSpPr>
        <p:sp>
          <p:nvSpPr>
            <p:cNvPr id="177" name="Diamond 176">
              <a:extLst>
                <a:ext uri="{FF2B5EF4-FFF2-40B4-BE49-F238E27FC236}">
                  <a16:creationId xmlns:a16="http://schemas.microsoft.com/office/drawing/2014/main" id="{F2AEC380-83DC-9312-33AE-E9E7CA1CB857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Diamond 177">
              <a:extLst>
                <a:ext uri="{FF2B5EF4-FFF2-40B4-BE49-F238E27FC236}">
                  <a16:creationId xmlns:a16="http://schemas.microsoft.com/office/drawing/2014/main" id="{0A47E1E0-6972-4B0A-C1C8-228938C53B24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Diamond 178">
              <a:extLst>
                <a:ext uri="{FF2B5EF4-FFF2-40B4-BE49-F238E27FC236}">
                  <a16:creationId xmlns:a16="http://schemas.microsoft.com/office/drawing/2014/main" id="{D8EBA6B9-0E54-8AE1-E50D-437282CE3A27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4E0BE93F-4098-D5F5-E67F-96BB00079A88}"/>
              </a:ext>
            </a:extLst>
          </p:cNvPr>
          <p:cNvGrpSpPr/>
          <p:nvPr/>
        </p:nvGrpSpPr>
        <p:grpSpPr>
          <a:xfrm flipH="1">
            <a:off x="15646208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83000">
                <a:schemeClr val="accent5"/>
              </a:gs>
            </a:gsLst>
            <a:lin ang="0" scaled="0"/>
          </a:gradFill>
        </p:grpSpPr>
        <p:sp>
          <p:nvSpPr>
            <p:cNvPr id="181" name="Diamond 180">
              <a:extLst>
                <a:ext uri="{FF2B5EF4-FFF2-40B4-BE49-F238E27FC236}">
                  <a16:creationId xmlns:a16="http://schemas.microsoft.com/office/drawing/2014/main" id="{3899C213-C9C7-291E-4DD3-715D8FDEF8C5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Diamond 181">
              <a:extLst>
                <a:ext uri="{FF2B5EF4-FFF2-40B4-BE49-F238E27FC236}">
                  <a16:creationId xmlns:a16="http://schemas.microsoft.com/office/drawing/2014/main" id="{323D1DEA-7CA4-FD34-1586-51A51B698E8E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Diamond 182">
              <a:extLst>
                <a:ext uri="{FF2B5EF4-FFF2-40B4-BE49-F238E27FC236}">
                  <a16:creationId xmlns:a16="http://schemas.microsoft.com/office/drawing/2014/main" id="{10022BBB-3071-1D65-C3B3-5C1E676F971E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EF2AEE24-A7A0-2785-BE82-741FA0BD136E}"/>
              </a:ext>
            </a:extLst>
          </p:cNvPr>
          <p:cNvGrpSpPr/>
          <p:nvPr/>
        </p:nvGrpSpPr>
        <p:grpSpPr>
          <a:xfrm flipH="1">
            <a:off x="21143336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tx2">
                  <a:lumMod val="10000"/>
                  <a:lumOff val="90000"/>
                </a:schemeClr>
              </a:gs>
              <a:gs pos="83000">
                <a:schemeClr val="tx2">
                  <a:lumMod val="50000"/>
                  <a:lumOff val="50000"/>
                </a:schemeClr>
              </a:gs>
            </a:gsLst>
            <a:lin ang="0" scaled="0"/>
          </a:gradFill>
        </p:grpSpPr>
        <p:sp>
          <p:nvSpPr>
            <p:cNvPr id="185" name="Diamond 184">
              <a:extLst>
                <a:ext uri="{FF2B5EF4-FFF2-40B4-BE49-F238E27FC236}">
                  <a16:creationId xmlns:a16="http://schemas.microsoft.com/office/drawing/2014/main" id="{6D910026-3F49-9644-A54E-57EE629A4974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Diamond 185">
              <a:extLst>
                <a:ext uri="{FF2B5EF4-FFF2-40B4-BE49-F238E27FC236}">
                  <a16:creationId xmlns:a16="http://schemas.microsoft.com/office/drawing/2014/main" id="{83B477A9-31EE-7DF4-17C2-77987BEF3782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Diamond 186">
              <a:extLst>
                <a:ext uri="{FF2B5EF4-FFF2-40B4-BE49-F238E27FC236}">
                  <a16:creationId xmlns:a16="http://schemas.microsoft.com/office/drawing/2014/main" id="{E444D155-AD55-66D2-0E90-F7140CF8BB7A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EA4E52BE-2435-C53A-2249-0758496CAF60}"/>
              </a:ext>
            </a:extLst>
          </p:cNvPr>
          <p:cNvGrpSpPr/>
          <p:nvPr/>
        </p:nvGrpSpPr>
        <p:grpSpPr>
          <a:xfrm>
            <a:off x="8321074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89" name="Diamond 188">
              <a:extLst>
                <a:ext uri="{FF2B5EF4-FFF2-40B4-BE49-F238E27FC236}">
                  <a16:creationId xmlns:a16="http://schemas.microsoft.com/office/drawing/2014/main" id="{0985219E-E29E-36C3-1226-8CD4384F248C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Diamond 189">
              <a:extLst>
                <a:ext uri="{FF2B5EF4-FFF2-40B4-BE49-F238E27FC236}">
                  <a16:creationId xmlns:a16="http://schemas.microsoft.com/office/drawing/2014/main" id="{E58A9B64-747F-93EE-FA29-83C21B11DADE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Diamond 190">
              <a:extLst>
                <a:ext uri="{FF2B5EF4-FFF2-40B4-BE49-F238E27FC236}">
                  <a16:creationId xmlns:a16="http://schemas.microsoft.com/office/drawing/2014/main" id="{2404D074-1F21-83CF-07F6-C1632C6922E0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7E4E28A-A211-5A1F-1585-D24505F6AFDB}"/>
              </a:ext>
            </a:extLst>
          </p:cNvPr>
          <p:cNvGrpSpPr/>
          <p:nvPr/>
        </p:nvGrpSpPr>
        <p:grpSpPr>
          <a:xfrm>
            <a:off x="13818201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83000">
                <a:schemeClr val="accent4"/>
              </a:gs>
            </a:gsLst>
            <a:lin ang="0" scaled="0"/>
          </a:gradFill>
        </p:grpSpPr>
        <p:sp>
          <p:nvSpPr>
            <p:cNvPr id="193" name="Diamond 192">
              <a:extLst>
                <a:ext uri="{FF2B5EF4-FFF2-40B4-BE49-F238E27FC236}">
                  <a16:creationId xmlns:a16="http://schemas.microsoft.com/office/drawing/2014/main" id="{F29790AF-6FCC-22B5-51B0-AC7DA15BE18E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Diamond 193">
              <a:extLst>
                <a:ext uri="{FF2B5EF4-FFF2-40B4-BE49-F238E27FC236}">
                  <a16:creationId xmlns:a16="http://schemas.microsoft.com/office/drawing/2014/main" id="{CA1300E9-5075-7426-78D7-1D14AFF2172D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Diamond 194">
              <a:extLst>
                <a:ext uri="{FF2B5EF4-FFF2-40B4-BE49-F238E27FC236}">
                  <a16:creationId xmlns:a16="http://schemas.microsoft.com/office/drawing/2014/main" id="{5EAC0B78-5DDF-B5CB-18D7-E4D0E49E0384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AFAFE74D-262A-AB6E-2A01-7C2FB3FB703A}"/>
              </a:ext>
            </a:extLst>
          </p:cNvPr>
          <p:cNvGrpSpPr/>
          <p:nvPr/>
        </p:nvGrpSpPr>
        <p:grpSpPr>
          <a:xfrm flipH="1">
            <a:off x="4651954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97" name="Diamond 196">
              <a:extLst>
                <a:ext uri="{FF2B5EF4-FFF2-40B4-BE49-F238E27FC236}">
                  <a16:creationId xmlns:a16="http://schemas.microsoft.com/office/drawing/2014/main" id="{74FBC595-126E-78C0-DA43-4878C045701F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Diamond 197">
              <a:extLst>
                <a:ext uri="{FF2B5EF4-FFF2-40B4-BE49-F238E27FC236}">
                  <a16:creationId xmlns:a16="http://schemas.microsoft.com/office/drawing/2014/main" id="{226F9B4A-A632-A028-FB54-20413334FC37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Diamond 198">
              <a:extLst>
                <a:ext uri="{FF2B5EF4-FFF2-40B4-BE49-F238E27FC236}">
                  <a16:creationId xmlns:a16="http://schemas.microsoft.com/office/drawing/2014/main" id="{3C7FE0E1-240D-9B45-C1F7-8E4385D29E9B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B16EA687-C17D-4E97-EC2E-E86AC96487F1}"/>
              </a:ext>
            </a:extLst>
          </p:cNvPr>
          <p:cNvGrpSpPr/>
          <p:nvPr/>
        </p:nvGrpSpPr>
        <p:grpSpPr>
          <a:xfrm>
            <a:off x="19315329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83000">
                <a:schemeClr val="accent6"/>
              </a:gs>
            </a:gsLst>
            <a:lin ang="0" scaled="0"/>
          </a:gradFill>
        </p:grpSpPr>
        <p:sp>
          <p:nvSpPr>
            <p:cNvPr id="201" name="Diamond 200">
              <a:extLst>
                <a:ext uri="{FF2B5EF4-FFF2-40B4-BE49-F238E27FC236}">
                  <a16:creationId xmlns:a16="http://schemas.microsoft.com/office/drawing/2014/main" id="{E2409125-3F5E-B76F-880F-AE87D9F47FA6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Diamond 201">
              <a:extLst>
                <a:ext uri="{FF2B5EF4-FFF2-40B4-BE49-F238E27FC236}">
                  <a16:creationId xmlns:a16="http://schemas.microsoft.com/office/drawing/2014/main" id="{E8E35032-FBD2-C47A-4343-CB6A8D68BBF3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Diamond 202">
              <a:extLst>
                <a:ext uri="{FF2B5EF4-FFF2-40B4-BE49-F238E27FC236}">
                  <a16:creationId xmlns:a16="http://schemas.microsoft.com/office/drawing/2014/main" id="{46669054-FE4A-8860-B364-D5CBF5779721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 animBg="1"/>
          <p:bldP spid="15" grpId="0" animBg="1"/>
          <p:bldP spid="21" grpId="0" animBg="1"/>
          <p:bldP spid="32" grpId="0" animBg="1"/>
          <p:bldP spid="38" grpId="0" animBg="1"/>
          <p:bldP spid="98" grpId="0" animBg="1"/>
          <p:bldP spid="105" grpId="0"/>
          <p:bldP spid="106" grpId="0"/>
          <p:bldP spid="1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 animBg="1"/>
          <p:bldP spid="15" grpId="0" animBg="1"/>
          <p:bldP spid="21" grpId="0" animBg="1"/>
          <p:bldP spid="32" grpId="0" animBg="1"/>
          <p:bldP spid="38" grpId="0" animBg="1"/>
          <p:bldP spid="98" grpId="0" animBg="1"/>
          <p:bldP spid="105" grpId="0"/>
          <p:bldP spid="106" grpId="0"/>
          <p:bldP spid="171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F03FA684-634F-761F-1C2B-13E9358BD9A6}"/>
              </a:ext>
            </a:extLst>
          </p:cNvPr>
          <p:cNvSpPr/>
          <p:nvPr/>
        </p:nvSpPr>
        <p:spPr>
          <a:xfrm>
            <a:off x="19194679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B0C2D3A1-BC8C-213F-EC67-137C546D99B9}"/>
              </a:ext>
            </a:extLst>
          </p:cNvPr>
          <p:cNvSpPr/>
          <p:nvPr/>
        </p:nvSpPr>
        <p:spPr>
          <a:xfrm flipH="1">
            <a:off x="21218742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25A93C-D127-570F-5AC6-EDE2B49D9E94}"/>
              </a:ext>
            </a:extLst>
          </p:cNvPr>
          <p:cNvGrpSpPr/>
          <p:nvPr/>
        </p:nvGrpSpPr>
        <p:grpSpPr>
          <a:xfrm>
            <a:off x="18808916" y="8509673"/>
            <a:ext cx="4597401" cy="1574800"/>
            <a:chOff x="18808916" y="8509673"/>
            <a:chExt cx="4597401" cy="157480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FAB3B7A-BE4F-1A47-72FD-A335FE18CE81}"/>
                </a:ext>
              </a:extLst>
            </p:cNvPr>
            <p:cNvSpPr/>
            <p:nvPr/>
          </p:nvSpPr>
          <p:spPr>
            <a:xfrm flipH="1">
              <a:off x="18808917" y="8509673"/>
              <a:ext cx="4597400" cy="1574800"/>
            </a:xfrm>
            <a:custGeom>
              <a:avLst/>
              <a:gdLst>
                <a:gd name="connsiteX0" fmla="*/ 154519 w 4597400"/>
                <a:gd name="connsiteY0" fmla="*/ 0 h 1574800"/>
                <a:gd name="connsiteX1" fmla="*/ 3475313 w 4597400"/>
                <a:gd name="connsiteY1" fmla="*/ 0 h 1574800"/>
                <a:gd name="connsiteX2" fmla="*/ 4597400 w 4597400"/>
                <a:gd name="connsiteY2" fmla="*/ 1122087 h 1574800"/>
                <a:gd name="connsiteX3" fmla="*/ 4597400 w 4597400"/>
                <a:gd name="connsiteY3" fmla="*/ 1420281 h 1574800"/>
                <a:gd name="connsiteX4" fmla="*/ 4442881 w 4597400"/>
                <a:gd name="connsiteY4" fmla="*/ 1574800 h 1574800"/>
                <a:gd name="connsiteX5" fmla="*/ 154519 w 4597400"/>
                <a:gd name="connsiteY5" fmla="*/ 1574800 h 1574800"/>
                <a:gd name="connsiteX6" fmla="*/ 0 w 4597400"/>
                <a:gd name="connsiteY6" fmla="*/ 1420281 h 1574800"/>
                <a:gd name="connsiteX7" fmla="*/ 0 w 4597400"/>
                <a:gd name="connsiteY7" fmla="*/ 154519 h 1574800"/>
                <a:gd name="connsiteX8" fmla="*/ 154519 w 4597400"/>
                <a:gd name="connsiteY8" fmla="*/ 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7400" h="1574800">
                  <a:moveTo>
                    <a:pt x="154519" y="0"/>
                  </a:moveTo>
                  <a:lnTo>
                    <a:pt x="3475313" y="0"/>
                  </a:lnTo>
                  <a:lnTo>
                    <a:pt x="4597400" y="1122087"/>
                  </a:lnTo>
                  <a:lnTo>
                    <a:pt x="4597400" y="1420281"/>
                  </a:lnTo>
                  <a:cubicBezTo>
                    <a:pt x="4597400" y="1505619"/>
                    <a:pt x="4528219" y="1574800"/>
                    <a:pt x="4442881" y="1574800"/>
                  </a:cubicBezTo>
                  <a:lnTo>
                    <a:pt x="154519" y="1574800"/>
                  </a:lnTo>
                  <a:cubicBezTo>
                    <a:pt x="69181" y="1574800"/>
                    <a:pt x="0" y="1505619"/>
                    <a:pt x="0" y="1420281"/>
                  </a:cubicBezTo>
                  <a:lnTo>
                    <a:pt x="0" y="154519"/>
                  </a:lnTo>
                  <a:cubicBezTo>
                    <a:pt x="0" y="69181"/>
                    <a:pt x="69181" y="0"/>
                    <a:pt x="15451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317500" dist="190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184EACD-0714-4157-EFFC-D8E4A969B3A5}"/>
                </a:ext>
              </a:extLst>
            </p:cNvPr>
            <p:cNvGrpSpPr/>
            <p:nvPr/>
          </p:nvGrpSpPr>
          <p:grpSpPr>
            <a:xfrm>
              <a:off x="18808916" y="8509673"/>
              <a:ext cx="4597401" cy="1574800"/>
              <a:chOff x="18808916" y="8509673"/>
              <a:chExt cx="4597401" cy="1574800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CB9D39B-8C80-E1FC-B3B5-F0FF72C484C7}"/>
                  </a:ext>
                </a:extLst>
              </p:cNvPr>
              <p:cNvSpPr/>
              <p:nvPr/>
            </p:nvSpPr>
            <p:spPr>
              <a:xfrm flipH="1">
                <a:off x="18808917" y="8509673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8321B3B-976A-0DB5-1986-3E4B3E8020C4}"/>
                  </a:ext>
                </a:extLst>
              </p:cNvPr>
              <p:cNvSpPr/>
              <p:nvPr/>
            </p:nvSpPr>
            <p:spPr>
              <a:xfrm flipH="1">
                <a:off x="18808916" y="8509673"/>
                <a:ext cx="1122087" cy="1122087"/>
              </a:xfrm>
              <a:custGeom>
                <a:avLst/>
                <a:gdLst>
                  <a:gd name="connsiteX0" fmla="*/ 0 w 1122087"/>
                  <a:gd name="connsiteY0" fmla="*/ 0 h 1122087"/>
                  <a:gd name="connsiteX1" fmla="*/ 110462 w 1122087"/>
                  <a:gd name="connsiteY1" fmla="*/ 0 h 1122087"/>
                  <a:gd name="connsiteX2" fmla="*/ 1122087 w 1122087"/>
                  <a:gd name="connsiteY2" fmla="*/ 1011625 h 1122087"/>
                  <a:gd name="connsiteX3" fmla="*/ 1122087 w 1122087"/>
                  <a:gd name="connsiteY3" fmla="*/ 1122087 h 112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2087" h="1122087">
                    <a:moveTo>
                      <a:pt x="0" y="0"/>
                    </a:moveTo>
                    <a:lnTo>
                      <a:pt x="110462" y="0"/>
                    </a:lnTo>
                    <a:lnTo>
                      <a:pt x="1122087" y="1011625"/>
                    </a:lnTo>
                    <a:lnTo>
                      <a:pt x="1122087" y="11220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7FE857C4-EB9C-7A3E-6C33-8D7335B61617}"/>
              </a:ext>
            </a:extLst>
          </p:cNvPr>
          <p:cNvSpPr/>
          <p:nvPr/>
        </p:nvSpPr>
        <p:spPr>
          <a:xfrm flipH="1">
            <a:off x="15721614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6C0FE86-89D3-153B-18EE-2CD2293FF0BA}"/>
              </a:ext>
            </a:extLst>
          </p:cNvPr>
          <p:cNvGrpSpPr/>
          <p:nvPr/>
        </p:nvGrpSpPr>
        <p:grpSpPr>
          <a:xfrm>
            <a:off x="13311788" y="8509673"/>
            <a:ext cx="4597401" cy="1574800"/>
            <a:chOff x="13311788" y="8509673"/>
            <a:chExt cx="4597401" cy="157480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9CD5FBA-7751-073D-FA41-0B5ED2F3CE33}"/>
                </a:ext>
              </a:extLst>
            </p:cNvPr>
            <p:cNvGrpSpPr/>
            <p:nvPr/>
          </p:nvGrpSpPr>
          <p:grpSpPr>
            <a:xfrm>
              <a:off x="13311789" y="8509673"/>
              <a:ext cx="4597400" cy="1574800"/>
              <a:chOff x="13311789" y="7631849"/>
              <a:chExt cx="4597400" cy="1574800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AB723818-1D30-34AB-81A1-DB838ACF92D8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D6A69E0-1AEF-5A2C-1C8D-DFF24C18073C}"/>
                  </a:ext>
                </a:extLst>
              </p:cNvPr>
              <p:cNvSpPr/>
              <p:nvPr/>
            </p:nvSpPr>
            <p:spPr>
              <a:xfrm flipH="1">
                <a:off x="13311789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B925BA3-68C0-1693-D011-9F2FBC04F4E8}"/>
                </a:ext>
              </a:extLst>
            </p:cNvPr>
            <p:cNvSpPr/>
            <p:nvPr/>
          </p:nvSpPr>
          <p:spPr>
            <a:xfrm flipH="1">
              <a:off x="13311788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89D757B8-EE72-637B-C651-781C59E07CAD}"/>
              </a:ext>
            </a:extLst>
          </p:cNvPr>
          <p:cNvSpPr/>
          <p:nvPr/>
        </p:nvSpPr>
        <p:spPr>
          <a:xfrm flipH="1">
            <a:off x="10224487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67D4FF1-625F-6FED-DC7E-2ECEDEB573AB}"/>
              </a:ext>
            </a:extLst>
          </p:cNvPr>
          <p:cNvGrpSpPr/>
          <p:nvPr/>
        </p:nvGrpSpPr>
        <p:grpSpPr>
          <a:xfrm>
            <a:off x="7814661" y="8509673"/>
            <a:ext cx="4597401" cy="1574800"/>
            <a:chOff x="7814661" y="8509673"/>
            <a:chExt cx="4597401" cy="157480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F6EC65A-561C-5762-9973-08C7428A8110}"/>
                </a:ext>
              </a:extLst>
            </p:cNvPr>
            <p:cNvGrpSpPr/>
            <p:nvPr/>
          </p:nvGrpSpPr>
          <p:grpSpPr>
            <a:xfrm>
              <a:off x="7814662" y="8509673"/>
              <a:ext cx="4597400" cy="1574800"/>
              <a:chOff x="7814662" y="7631849"/>
              <a:chExt cx="4597400" cy="1574800"/>
            </a:xfrm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FCCD27E7-0C28-B5B2-BAC7-F212066AE32B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750A2061-F2AB-4FD4-F361-1179754E75D2}"/>
                  </a:ext>
                </a:extLst>
              </p:cNvPr>
              <p:cNvSpPr/>
              <p:nvPr/>
            </p:nvSpPr>
            <p:spPr>
              <a:xfrm flipH="1">
                <a:off x="7814662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05D3E8-D59D-CD59-44F8-807B68101D14}"/>
                </a:ext>
              </a:extLst>
            </p:cNvPr>
            <p:cNvSpPr/>
            <p:nvPr/>
          </p:nvSpPr>
          <p:spPr>
            <a:xfrm flipH="1">
              <a:off x="7814661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41AABE22-291A-0638-25F7-623E7D7EB373}"/>
              </a:ext>
            </a:extLst>
          </p:cNvPr>
          <p:cNvSpPr/>
          <p:nvPr/>
        </p:nvSpPr>
        <p:spPr>
          <a:xfrm flipH="1">
            <a:off x="4727360" y="8295361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A2B5D31-4F57-F36E-6329-07DBC7238E01}"/>
              </a:ext>
            </a:extLst>
          </p:cNvPr>
          <p:cNvGrpSpPr/>
          <p:nvPr/>
        </p:nvGrpSpPr>
        <p:grpSpPr>
          <a:xfrm>
            <a:off x="2317534" y="8509673"/>
            <a:ext cx="4597401" cy="1574800"/>
            <a:chOff x="2317534" y="8509673"/>
            <a:chExt cx="4597401" cy="157480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CA1C1E7-6FED-B378-E512-0BE7E21CA79E}"/>
                </a:ext>
              </a:extLst>
            </p:cNvPr>
            <p:cNvGrpSpPr/>
            <p:nvPr/>
          </p:nvGrpSpPr>
          <p:grpSpPr>
            <a:xfrm>
              <a:off x="2317535" y="8509673"/>
              <a:ext cx="4597400" cy="1574800"/>
              <a:chOff x="2317535" y="7631849"/>
              <a:chExt cx="4597400" cy="1574800"/>
            </a:xfrm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9F2CB138-9879-1732-3076-9BECB7BDC169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422F07AC-6EAB-2743-1938-6AA92C983FBD}"/>
                  </a:ext>
                </a:extLst>
              </p:cNvPr>
              <p:cNvSpPr/>
              <p:nvPr/>
            </p:nvSpPr>
            <p:spPr>
              <a:xfrm flipH="1">
                <a:off x="2317535" y="7631849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579F42-78E7-3BB3-7EA4-F4FEF555FCEB}"/>
                </a:ext>
              </a:extLst>
            </p:cNvPr>
            <p:cNvSpPr/>
            <p:nvPr/>
          </p:nvSpPr>
          <p:spPr>
            <a:xfrm flipH="1">
              <a:off x="2317534" y="8509673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7D432D9-96CF-7647-8EE4-F9A1BA805CF0}"/>
              </a:ext>
            </a:extLst>
          </p:cNvPr>
          <p:cNvGrpSpPr/>
          <p:nvPr/>
        </p:nvGrpSpPr>
        <p:grpSpPr>
          <a:xfrm>
            <a:off x="17469066" y="6288024"/>
            <a:ext cx="4597401" cy="1574800"/>
            <a:chOff x="17469066" y="6288024"/>
            <a:chExt cx="4597401" cy="157480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3507917-E35F-63C2-F320-51CE302422F1}"/>
                </a:ext>
              </a:extLst>
            </p:cNvPr>
            <p:cNvGrpSpPr/>
            <p:nvPr/>
          </p:nvGrpSpPr>
          <p:grpSpPr>
            <a:xfrm>
              <a:off x="17469066" y="6288024"/>
              <a:ext cx="4597400" cy="1574800"/>
              <a:chOff x="17469066" y="5410200"/>
              <a:chExt cx="4597400" cy="1574800"/>
            </a:xfrm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BEFDC840-E50E-60A9-3ACC-6E1CD450CC6E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74C9BB78-5378-9587-3774-E1D0195A7627}"/>
                  </a:ext>
                </a:extLst>
              </p:cNvPr>
              <p:cNvSpPr/>
              <p:nvPr/>
            </p:nvSpPr>
            <p:spPr>
              <a:xfrm>
                <a:off x="17469066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9543CE3-B841-A0CA-157A-734E632A1435}"/>
                </a:ext>
              </a:extLst>
            </p:cNvPr>
            <p:cNvSpPr/>
            <p:nvPr/>
          </p:nvSpPr>
          <p:spPr>
            <a:xfrm>
              <a:off x="20944380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5323FBE1-5195-D216-D33B-8B0246CD4348}"/>
              </a:ext>
            </a:extLst>
          </p:cNvPr>
          <p:cNvSpPr/>
          <p:nvPr/>
        </p:nvSpPr>
        <p:spPr>
          <a:xfrm>
            <a:off x="13697551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E3F649A-DFB5-5B2B-5C78-3CA99B73A4B1}"/>
              </a:ext>
            </a:extLst>
          </p:cNvPr>
          <p:cNvGrpSpPr/>
          <p:nvPr/>
        </p:nvGrpSpPr>
        <p:grpSpPr>
          <a:xfrm>
            <a:off x="11971938" y="6288024"/>
            <a:ext cx="4597401" cy="1574800"/>
            <a:chOff x="11971938" y="6288024"/>
            <a:chExt cx="4597401" cy="1574800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026F84E-E6C5-C7E7-044D-EF6E5CA0091B}"/>
                </a:ext>
              </a:extLst>
            </p:cNvPr>
            <p:cNvGrpSpPr/>
            <p:nvPr/>
          </p:nvGrpSpPr>
          <p:grpSpPr>
            <a:xfrm>
              <a:off x="11971938" y="6288024"/>
              <a:ext cx="4597400" cy="1574800"/>
              <a:chOff x="11971938" y="5410200"/>
              <a:chExt cx="4597400" cy="1574800"/>
            </a:xfrm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B38262A0-A8BD-221F-F575-E48C2DAA67ED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517D0252-236A-8843-359F-4CAFDEBA9A5B}"/>
                  </a:ext>
                </a:extLst>
              </p:cNvPr>
              <p:cNvSpPr/>
              <p:nvPr/>
            </p:nvSpPr>
            <p:spPr>
              <a:xfrm>
                <a:off x="11971938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F6080E1-603A-5E18-D831-5F4AA444172B}"/>
                </a:ext>
              </a:extLst>
            </p:cNvPr>
            <p:cNvSpPr/>
            <p:nvPr/>
          </p:nvSpPr>
          <p:spPr>
            <a:xfrm>
              <a:off x="15447252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B0B0902B-3858-3C12-7DAA-0390B5EC83CE}"/>
              </a:ext>
            </a:extLst>
          </p:cNvPr>
          <p:cNvSpPr/>
          <p:nvPr/>
        </p:nvSpPr>
        <p:spPr>
          <a:xfrm>
            <a:off x="8200424" y="6073712"/>
            <a:ext cx="461962" cy="257175"/>
          </a:xfrm>
          <a:prstGeom prst="triangle">
            <a:avLst>
              <a:gd name="adj" fmla="val 30673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495F713-E796-3232-CDFC-DCB15F3E2ED7}"/>
              </a:ext>
            </a:extLst>
          </p:cNvPr>
          <p:cNvGrpSpPr/>
          <p:nvPr/>
        </p:nvGrpSpPr>
        <p:grpSpPr>
          <a:xfrm>
            <a:off x="6474811" y="6288024"/>
            <a:ext cx="4597401" cy="1574800"/>
            <a:chOff x="6474811" y="6288024"/>
            <a:chExt cx="4597401" cy="1574800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E0562AAA-7209-FCDF-08F0-561292DBEECA}"/>
                </a:ext>
              </a:extLst>
            </p:cNvPr>
            <p:cNvGrpSpPr/>
            <p:nvPr/>
          </p:nvGrpSpPr>
          <p:grpSpPr>
            <a:xfrm>
              <a:off x="6474811" y="6288024"/>
              <a:ext cx="4597400" cy="1574800"/>
              <a:chOff x="6474811" y="5410200"/>
              <a:chExt cx="4597400" cy="1574800"/>
            </a:xfrm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5BE24C6D-7E5F-D446-864C-76F3F1C98757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A615EDCC-ACAE-F0F2-BAC4-3CEC5A02C1CB}"/>
                  </a:ext>
                </a:extLst>
              </p:cNvPr>
              <p:cNvSpPr/>
              <p:nvPr/>
            </p:nvSpPr>
            <p:spPr>
              <a:xfrm>
                <a:off x="6474811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27DB4C8-40B3-E816-7CB8-D5CF8A19BBD5}"/>
                </a:ext>
              </a:extLst>
            </p:cNvPr>
            <p:cNvSpPr/>
            <p:nvPr/>
          </p:nvSpPr>
          <p:spPr>
            <a:xfrm>
              <a:off x="9950125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2" name="Isosceles Triangle 71">
            <a:extLst>
              <a:ext uri="{FF2B5EF4-FFF2-40B4-BE49-F238E27FC236}">
                <a16:creationId xmlns:a16="http://schemas.microsoft.com/office/drawing/2014/main" id="{D9408F17-2140-6CDB-1523-D50F1B66408A}"/>
              </a:ext>
            </a:extLst>
          </p:cNvPr>
          <p:cNvSpPr/>
          <p:nvPr/>
        </p:nvSpPr>
        <p:spPr>
          <a:xfrm>
            <a:off x="2703297" y="6073712"/>
            <a:ext cx="461962" cy="257175"/>
          </a:xfrm>
          <a:prstGeom prst="triangle">
            <a:avLst>
              <a:gd name="adj" fmla="val 30673"/>
            </a:avLst>
          </a:prstGeom>
          <a:solidFill>
            <a:srgbClr val="3D0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56656CD-D0CB-2FFC-18E8-A5D07012A93E}"/>
              </a:ext>
            </a:extLst>
          </p:cNvPr>
          <p:cNvGrpSpPr/>
          <p:nvPr/>
        </p:nvGrpSpPr>
        <p:grpSpPr>
          <a:xfrm>
            <a:off x="977684" y="6288024"/>
            <a:ext cx="4597401" cy="1574800"/>
            <a:chOff x="977684" y="6288024"/>
            <a:chExt cx="4597401" cy="1574800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92370826-AF1E-390D-605C-A22167DD468D}"/>
                </a:ext>
              </a:extLst>
            </p:cNvPr>
            <p:cNvGrpSpPr/>
            <p:nvPr/>
          </p:nvGrpSpPr>
          <p:grpSpPr>
            <a:xfrm>
              <a:off x="977684" y="6288024"/>
              <a:ext cx="4597400" cy="1574800"/>
              <a:chOff x="977684" y="5410200"/>
              <a:chExt cx="4597400" cy="1574800"/>
            </a:xfrm>
          </p:grpSpPr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9438D539-B270-F539-3040-82D332648B8B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317500" dist="190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12789881-7D5C-A82C-F284-7C2CB8379DE2}"/>
                  </a:ext>
                </a:extLst>
              </p:cNvPr>
              <p:cNvSpPr/>
              <p:nvPr/>
            </p:nvSpPr>
            <p:spPr>
              <a:xfrm>
                <a:off x="977684" y="5410200"/>
                <a:ext cx="4597400" cy="1574800"/>
              </a:xfrm>
              <a:custGeom>
                <a:avLst/>
                <a:gdLst>
                  <a:gd name="connsiteX0" fmla="*/ 154519 w 4597400"/>
                  <a:gd name="connsiteY0" fmla="*/ 0 h 1574800"/>
                  <a:gd name="connsiteX1" fmla="*/ 3475313 w 4597400"/>
                  <a:gd name="connsiteY1" fmla="*/ 0 h 1574800"/>
                  <a:gd name="connsiteX2" fmla="*/ 4597400 w 4597400"/>
                  <a:gd name="connsiteY2" fmla="*/ 1122087 h 1574800"/>
                  <a:gd name="connsiteX3" fmla="*/ 4597400 w 4597400"/>
                  <a:gd name="connsiteY3" fmla="*/ 1420281 h 1574800"/>
                  <a:gd name="connsiteX4" fmla="*/ 4442881 w 4597400"/>
                  <a:gd name="connsiteY4" fmla="*/ 1574800 h 1574800"/>
                  <a:gd name="connsiteX5" fmla="*/ 154519 w 4597400"/>
                  <a:gd name="connsiteY5" fmla="*/ 1574800 h 1574800"/>
                  <a:gd name="connsiteX6" fmla="*/ 0 w 4597400"/>
                  <a:gd name="connsiteY6" fmla="*/ 1420281 h 1574800"/>
                  <a:gd name="connsiteX7" fmla="*/ 0 w 4597400"/>
                  <a:gd name="connsiteY7" fmla="*/ 154519 h 1574800"/>
                  <a:gd name="connsiteX8" fmla="*/ 154519 w 4597400"/>
                  <a:gd name="connsiteY8" fmla="*/ 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7400" h="1574800">
                    <a:moveTo>
                      <a:pt x="154519" y="0"/>
                    </a:moveTo>
                    <a:lnTo>
                      <a:pt x="3475313" y="0"/>
                    </a:lnTo>
                    <a:lnTo>
                      <a:pt x="4597400" y="1122087"/>
                    </a:lnTo>
                    <a:lnTo>
                      <a:pt x="4597400" y="1420281"/>
                    </a:lnTo>
                    <a:cubicBezTo>
                      <a:pt x="4597400" y="1505619"/>
                      <a:pt x="4528219" y="1574800"/>
                      <a:pt x="4442881" y="1574800"/>
                    </a:cubicBezTo>
                    <a:lnTo>
                      <a:pt x="154519" y="1574800"/>
                    </a:lnTo>
                    <a:cubicBezTo>
                      <a:pt x="69181" y="1574800"/>
                      <a:pt x="0" y="1505619"/>
                      <a:pt x="0" y="1420281"/>
                    </a:cubicBezTo>
                    <a:lnTo>
                      <a:pt x="0" y="154519"/>
                    </a:lnTo>
                    <a:cubicBezTo>
                      <a:pt x="0" y="69181"/>
                      <a:pt x="69181" y="0"/>
                      <a:pt x="15451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635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DDB56C9-F014-FDEA-F697-3A522C32FD4D}"/>
                </a:ext>
              </a:extLst>
            </p:cNvPr>
            <p:cNvSpPr/>
            <p:nvPr/>
          </p:nvSpPr>
          <p:spPr>
            <a:xfrm>
              <a:off x="4452998" y="6288024"/>
              <a:ext cx="1122087" cy="1122087"/>
            </a:xfrm>
            <a:custGeom>
              <a:avLst/>
              <a:gdLst>
                <a:gd name="connsiteX0" fmla="*/ 0 w 1122087"/>
                <a:gd name="connsiteY0" fmla="*/ 0 h 1122087"/>
                <a:gd name="connsiteX1" fmla="*/ 110462 w 1122087"/>
                <a:gd name="connsiteY1" fmla="*/ 0 h 1122087"/>
                <a:gd name="connsiteX2" fmla="*/ 1122087 w 1122087"/>
                <a:gd name="connsiteY2" fmla="*/ 1011625 h 1122087"/>
                <a:gd name="connsiteX3" fmla="*/ 1122087 w 1122087"/>
                <a:gd name="connsiteY3" fmla="*/ 1122087 h 112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087" h="1122087">
                  <a:moveTo>
                    <a:pt x="0" y="0"/>
                  </a:moveTo>
                  <a:lnTo>
                    <a:pt x="110462" y="0"/>
                  </a:lnTo>
                  <a:lnTo>
                    <a:pt x="1122087" y="1011625"/>
                  </a:lnTo>
                  <a:lnTo>
                    <a:pt x="1122087" y="11220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7" name="!!SlideOcean">
            <a:extLst>
              <a:ext uri="{FF2B5EF4-FFF2-40B4-BE49-F238E27FC236}">
                <a16:creationId xmlns:a16="http://schemas.microsoft.com/office/drawing/2014/main" id="{BC245523-501B-C203-0DC4-6CB26ED947A0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8" name="!!SubTitle">
            <a:extLst>
              <a:ext uri="{FF2B5EF4-FFF2-40B4-BE49-F238E27FC236}">
                <a16:creationId xmlns:a16="http://schemas.microsoft.com/office/drawing/2014/main" id="{4BA90D03-F8BF-057F-59C0-1877E2E308EC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9" name="!!MainTitle1">
            <a:extLst>
              <a:ext uri="{FF2B5EF4-FFF2-40B4-BE49-F238E27FC236}">
                <a16:creationId xmlns:a16="http://schemas.microsoft.com/office/drawing/2014/main" id="{8517F61F-51EB-25B4-89A0-F583FD95CE6D}"/>
              </a:ext>
            </a:extLst>
          </p:cNvPr>
          <p:cNvSpPr txBox="1"/>
          <p:nvPr/>
        </p:nvSpPr>
        <p:spPr>
          <a:xfrm>
            <a:off x="4536723" y="1090280"/>
            <a:ext cx="1531060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 Steps to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 </a:t>
            </a:r>
            <a:r>
              <a:rPr lang="en-US" sz="8800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Growths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4AC709F-BDDB-26B1-E7D2-A32604695A0B}"/>
              </a:ext>
            </a:extLst>
          </p:cNvPr>
          <p:cNvGrpSpPr/>
          <p:nvPr/>
        </p:nvGrpSpPr>
        <p:grpSpPr>
          <a:xfrm>
            <a:off x="2728697" y="6588215"/>
            <a:ext cx="2281602" cy="1036208"/>
            <a:chOff x="2728697" y="6588215"/>
            <a:chExt cx="2281602" cy="1036208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3EFA0E93-D48F-06AA-B877-A647C4629F1F}"/>
                </a:ext>
              </a:extLst>
            </p:cNvPr>
            <p:cNvSpPr txBox="1"/>
            <p:nvPr/>
          </p:nvSpPr>
          <p:spPr>
            <a:xfrm rot="10800000" flipV="1">
              <a:off x="2728697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Phân tích thị trường, xác định nhu cầu và xu hướng của khách hàng.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943182A-FA60-89B6-28D3-503B1EB50135}"/>
                </a:ext>
              </a:extLst>
            </p:cNvPr>
            <p:cNvSpPr txBox="1"/>
            <p:nvPr/>
          </p:nvSpPr>
          <p:spPr>
            <a:xfrm rot="10800000" flipV="1">
              <a:off x="2728697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 Research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A4F675F-CBA1-DD66-2FD0-45453E38C509}"/>
              </a:ext>
            </a:extLst>
          </p:cNvPr>
          <p:cNvGrpSpPr/>
          <p:nvPr/>
        </p:nvGrpSpPr>
        <p:grpSpPr>
          <a:xfrm>
            <a:off x="755434" y="6073712"/>
            <a:ext cx="2081213" cy="1360487"/>
            <a:chOff x="755434" y="6073712"/>
            <a:chExt cx="2081213" cy="1360487"/>
          </a:xfrm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77DEB458-CE05-2281-28EE-695784DE10B8}"/>
                </a:ext>
              </a:extLst>
            </p:cNvPr>
            <p:cNvSpPr/>
            <p:nvPr/>
          </p:nvSpPr>
          <p:spPr>
            <a:xfrm>
              <a:off x="755434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3000">
                  <a:schemeClr val="accent1">
                    <a:lumMod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AE720F81-7E8D-D618-5FF3-910C3D55A15B}"/>
                </a:ext>
              </a:extLst>
            </p:cNvPr>
            <p:cNvGrpSpPr/>
            <p:nvPr/>
          </p:nvGrpSpPr>
          <p:grpSpPr>
            <a:xfrm>
              <a:off x="1139333" y="6183251"/>
              <a:ext cx="996470" cy="1141408"/>
              <a:chOff x="9946999" y="5316402"/>
              <a:chExt cx="996470" cy="1141408"/>
            </a:xfrm>
          </p:grpSpPr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BF9546FB-7D30-3888-FB6B-D267123BBF2D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01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1A75EA0B-6D47-0575-0EBA-110684519DE0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D5E3A208-CE03-7219-8E66-7D9F6A026902}"/>
              </a:ext>
            </a:extLst>
          </p:cNvPr>
          <p:cNvGrpSpPr/>
          <p:nvPr/>
        </p:nvGrpSpPr>
        <p:grpSpPr>
          <a:xfrm>
            <a:off x="8379447" y="8809864"/>
            <a:ext cx="2281602" cy="959264"/>
            <a:chOff x="8379447" y="8809864"/>
            <a:chExt cx="2281602" cy="959264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FB980381-F26E-A6A5-13B4-7F33B6E2464D}"/>
                </a:ext>
              </a:extLst>
            </p:cNvPr>
            <p:cNvSpPr txBox="1"/>
            <p:nvPr/>
          </p:nvSpPr>
          <p:spPr>
            <a:xfrm rot="10800000" flipH="1" flipV="1">
              <a:off x="8649687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Phát triển sản phẩm hoặc dịch vụ đáp ứng nhu cầu thực tế.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4D8607C4-BBEF-D7A5-D742-0FDDD7CC3214}"/>
                </a:ext>
              </a:extLst>
            </p:cNvPr>
            <p:cNvSpPr txBox="1"/>
            <p:nvPr/>
          </p:nvSpPr>
          <p:spPr>
            <a:xfrm rot="10800000" flipH="1" flipV="1">
              <a:off x="8379447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Product Development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B2A27B04-75F0-F784-571F-C884DF4551A0}"/>
              </a:ext>
            </a:extLst>
          </p:cNvPr>
          <p:cNvGrpSpPr/>
          <p:nvPr/>
        </p:nvGrpSpPr>
        <p:grpSpPr>
          <a:xfrm>
            <a:off x="10553099" y="8295361"/>
            <a:ext cx="2081213" cy="1360487"/>
            <a:chOff x="10553099" y="8295361"/>
            <a:chExt cx="2081213" cy="1360487"/>
          </a:xfrm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7E46A54-B0C4-9600-B7D9-329573503260}"/>
                </a:ext>
              </a:extLst>
            </p:cNvPr>
            <p:cNvSpPr/>
            <p:nvPr/>
          </p:nvSpPr>
          <p:spPr>
            <a:xfrm flipH="1">
              <a:off x="10553099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83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29824B33-9ADE-115A-707B-EE9216A6D244}"/>
                </a:ext>
              </a:extLst>
            </p:cNvPr>
            <p:cNvGrpSpPr/>
            <p:nvPr/>
          </p:nvGrpSpPr>
          <p:grpSpPr>
            <a:xfrm flipH="1">
              <a:off x="11253943" y="8404900"/>
              <a:ext cx="996470" cy="1141408"/>
              <a:chOff x="9946999" y="5316402"/>
              <a:chExt cx="996470" cy="1141408"/>
            </a:xfrm>
          </p:grpSpPr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CBDD22A3-697C-2E78-0731-36739FA7061E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04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5988FAF2-C735-3DA1-D206-20AA77E5A98C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B33DFE2-A88D-93D4-387A-E17EE6E24E92}"/>
              </a:ext>
            </a:extLst>
          </p:cNvPr>
          <p:cNvGrpSpPr/>
          <p:nvPr/>
        </p:nvGrpSpPr>
        <p:grpSpPr>
          <a:xfrm>
            <a:off x="13876574" y="8809864"/>
            <a:ext cx="2281602" cy="959264"/>
            <a:chOff x="13876574" y="8809864"/>
            <a:chExt cx="2281602" cy="959264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7EFD89F-FC81-3893-E5B5-0751E5AA45F7}"/>
                </a:ext>
              </a:extLst>
            </p:cNvPr>
            <p:cNvSpPr txBox="1"/>
            <p:nvPr/>
          </p:nvSpPr>
          <p:spPr>
            <a:xfrm rot="10800000" flipH="1" flipV="1">
              <a:off x="14146814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Mở rộng kênh bán hàng, tối ưu trải nghiệm và tỷ lệ chuyển đổi.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2F597D26-0C23-72E6-19AF-34F8C99706CD}"/>
                </a:ext>
              </a:extLst>
            </p:cNvPr>
            <p:cNvSpPr txBox="1"/>
            <p:nvPr/>
          </p:nvSpPr>
          <p:spPr>
            <a:xfrm rot="10800000" flipH="1" flipV="1">
              <a:off x="13876574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Sales Expansion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FD22813D-687F-CBE5-BAFE-A5773BD1B587}"/>
              </a:ext>
            </a:extLst>
          </p:cNvPr>
          <p:cNvGrpSpPr/>
          <p:nvPr/>
        </p:nvGrpSpPr>
        <p:grpSpPr>
          <a:xfrm>
            <a:off x="16050226" y="8295361"/>
            <a:ext cx="2081213" cy="1360487"/>
            <a:chOff x="16050226" y="8295361"/>
            <a:chExt cx="2081213" cy="1360487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3EA7C1BE-DF0C-450F-C7D1-7601EB067495}"/>
                </a:ext>
              </a:extLst>
            </p:cNvPr>
            <p:cNvSpPr/>
            <p:nvPr/>
          </p:nvSpPr>
          <p:spPr>
            <a:xfrm flipH="1">
              <a:off x="16050226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35BB9F8F-FDBE-8D3C-7B04-BA96A3DDF106}"/>
                </a:ext>
              </a:extLst>
            </p:cNvPr>
            <p:cNvGrpSpPr/>
            <p:nvPr/>
          </p:nvGrpSpPr>
          <p:grpSpPr>
            <a:xfrm flipH="1">
              <a:off x="16751070" y="8404900"/>
              <a:ext cx="996470" cy="1141408"/>
              <a:chOff x="9946999" y="5316402"/>
              <a:chExt cx="996470" cy="1141408"/>
            </a:xfrm>
          </p:grpSpPr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B520815-D977-9136-EE3A-5652205F17D7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06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F1DF6527-06BD-9684-8BB1-5ABB7F787AAA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C6184884-AC94-21D8-3844-4304EDC811BA}"/>
              </a:ext>
            </a:extLst>
          </p:cNvPr>
          <p:cNvGrpSpPr/>
          <p:nvPr/>
        </p:nvGrpSpPr>
        <p:grpSpPr>
          <a:xfrm>
            <a:off x="19373702" y="8809864"/>
            <a:ext cx="2281602" cy="1036208"/>
            <a:chOff x="19373702" y="8809864"/>
            <a:chExt cx="2281602" cy="1036208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B77E9AC1-853A-08C5-50EE-98657EFD0E8C}"/>
                </a:ext>
              </a:extLst>
            </p:cNvPr>
            <p:cNvSpPr txBox="1"/>
            <p:nvPr/>
          </p:nvSpPr>
          <p:spPr>
            <a:xfrm rot="10800000" flipH="1" flipV="1">
              <a:off x="19643942" y="9292074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Duy trì tăng trưởng dài hạn gắn liền với đổi mới và trách nhiệm xã hội.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F3CE6E76-E768-6CA3-528C-D1D8495E880A}"/>
                </a:ext>
              </a:extLst>
            </p:cNvPr>
            <p:cNvSpPr txBox="1"/>
            <p:nvPr/>
          </p:nvSpPr>
          <p:spPr>
            <a:xfrm rot="10800000" flipH="1" flipV="1">
              <a:off x="19373702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Sustainable Growth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605C5EF-AF22-AD48-0B2B-E79A8AEB9CD8}"/>
              </a:ext>
            </a:extLst>
          </p:cNvPr>
          <p:cNvGrpSpPr/>
          <p:nvPr/>
        </p:nvGrpSpPr>
        <p:grpSpPr>
          <a:xfrm>
            <a:off x="21547354" y="8295361"/>
            <a:ext cx="2081213" cy="1360487"/>
            <a:chOff x="21547354" y="8295361"/>
            <a:chExt cx="2081213" cy="1360487"/>
          </a:xfrm>
        </p:grpSpPr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80AAB36C-76E1-508C-04DE-B14B9D30BD56}"/>
                </a:ext>
              </a:extLst>
            </p:cNvPr>
            <p:cNvSpPr/>
            <p:nvPr/>
          </p:nvSpPr>
          <p:spPr>
            <a:xfrm flipH="1">
              <a:off x="21547354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83000">
                  <a:schemeClr val="tx2">
                    <a:lumMod val="50000"/>
                    <a:lumOff val="50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12B0FD6F-0096-806B-8D03-BFF00E798079}"/>
                </a:ext>
              </a:extLst>
            </p:cNvPr>
            <p:cNvGrpSpPr/>
            <p:nvPr/>
          </p:nvGrpSpPr>
          <p:grpSpPr>
            <a:xfrm flipH="1">
              <a:off x="22248198" y="8404900"/>
              <a:ext cx="996470" cy="1141408"/>
              <a:chOff x="9946999" y="5316402"/>
              <a:chExt cx="996470" cy="1141408"/>
            </a:xfrm>
          </p:grpSpPr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1827CACA-B389-EBA0-8D98-AAE6F0F6FF9F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08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9235F665-AAF3-2000-B922-48A11EA7BDCB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67DE0ED-2AD4-FC11-B841-9258B2F9A663}"/>
              </a:ext>
            </a:extLst>
          </p:cNvPr>
          <p:cNvGrpSpPr/>
          <p:nvPr/>
        </p:nvGrpSpPr>
        <p:grpSpPr>
          <a:xfrm>
            <a:off x="8225824" y="6588215"/>
            <a:ext cx="2281602" cy="959264"/>
            <a:chOff x="8225824" y="6588215"/>
            <a:chExt cx="2281602" cy="959264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7EC145C-F10D-EF9E-D72B-3B5A59ED80DE}"/>
                </a:ext>
              </a:extLst>
            </p:cNvPr>
            <p:cNvSpPr txBox="1"/>
            <p:nvPr/>
          </p:nvSpPr>
          <p:spPr>
            <a:xfrm rot="10800000" flipV="1">
              <a:off x="8225824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Xây dựng chiến lược cạnh tranh và lộ trình triển khai chi tiết.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B485A35-57A1-E52B-2A5F-D906BC7563E1}"/>
                </a:ext>
              </a:extLst>
            </p:cNvPr>
            <p:cNvSpPr txBox="1"/>
            <p:nvPr/>
          </p:nvSpPr>
          <p:spPr>
            <a:xfrm rot="10800000" flipV="1">
              <a:off x="8225824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Strategic Planning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653A05E7-44EF-2878-EA3E-79506CC2928B}"/>
              </a:ext>
            </a:extLst>
          </p:cNvPr>
          <p:cNvGrpSpPr/>
          <p:nvPr/>
        </p:nvGrpSpPr>
        <p:grpSpPr>
          <a:xfrm>
            <a:off x="6252561" y="6073712"/>
            <a:ext cx="2081213" cy="1360487"/>
            <a:chOff x="6252561" y="6073712"/>
            <a:chExt cx="2081213" cy="1360487"/>
          </a:xfrm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CA6C4B91-05A7-799C-B543-DD712A2B0F62}"/>
                </a:ext>
              </a:extLst>
            </p:cNvPr>
            <p:cNvSpPr/>
            <p:nvPr/>
          </p:nvSpPr>
          <p:spPr>
            <a:xfrm>
              <a:off x="6252561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83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FE06707D-762A-97A7-A5F8-01F1DFFE378F}"/>
                </a:ext>
              </a:extLst>
            </p:cNvPr>
            <p:cNvGrpSpPr/>
            <p:nvPr/>
          </p:nvGrpSpPr>
          <p:grpSpPr>
            <a:xfrm>
              <a:off x="6636460" y="6183251"/>
              <a:ext cx="996470" cy="1141408"/>
              <a:chOff x="9946999" y="5316402"/>
              <a:chExt cx="996470" cy="1141408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ECF289C8-C7F2-4450-FB22-70F2B6BC1A49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03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9AF9080F-14DA-5EBD-12B5-CB8C551BE529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A4E9B1F8-BC5B-1584-0423-BDADAAC6613B}"/>
              </a:ext>
            </a:extLst>
          </p:cNvPr>
          <p:cNvGrpSpPr/>
          <p:nvPr/>
        </p:nvGrpSpPr>
        <p:grpSpPr>
          <a:xfrm>
            <a:off x="13722951" y="6588215"/>
            <a:ext cx="2281602" cy="1036208"/>
            <a:chOff x="13722951" y="6588215"/>
            <a:chExt cx="2281602" cy="1036208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D496BD1D-EADD-01D4-67B7-4691ACE6737C}"/>
                </a:ext>
              </a:extLst>
            </p:cNvPr>
            <p:cNvSpPr txBox="1"/>
            <p:nvPr/>
          </p:nvSpPr>
          <p:spPr>
            <a:xfrm rot="10800000" flipV="1">
              <a:off x="13722951" y="7070425"/>
              <a:ext cx="2011362" cy="5539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Triển khai chiến dịch truyền thông, quảng bá và định vị thương hiệu.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5BD654F0-593D-99B8-1EB1-585344F0238E}"/>
                </a:ext>
              </a:extLst>
            </p:cNvPr>
            <p:cNvSpPr txBox="1"/>
            <p:nvPr/>
          </p:nvSpPr>
          <p:spPr>
            <a:xfrm rot="10800000" flipV="1">
              <a:off x="13722951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Marketing Execution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2A2BB338-14C2-5527-2F5E-40E89D9F0FB4}"/>
              </a:ext>
            </a:extLst>
          </p:cNvPr>
          <p:cNvGrpSpPr/>
          <p:nvPr/>
        </p:nvGrpSpPr>
        <p:grpSpPr>
          <a:xfrm>
            <a:off x="11749688" y="6073712"/>
            <a:ext cx="2081213" cy="1360487"/>
            <a:chOff x="11749688" y="6073712"/>
            <a:chExt cx="2081213" cy="1360487"/>
          </a:xfrm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84E36A-679C-9B13-6087-C543513935FF}"/>
                </a:ext>
              </a:extLst>
            </p:cNvPr>
            <p:cNvSpPr/>
            <p:nvPr/>
          </p:nvSpPr>
          <p:spPr>
            <a:xfrm>
              <a:off x="11749688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3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D888E39E-A29E-946A-79AD-8C40C145760D}"/>
                </a:ext>
              </a:extLst>
            </p:cNvPr>
            <p:cNvGrpSpPr/>
            <p:nvPr/>
          </p:nvGrpSpPr>
          <p:grpSpPr>
            <a:xfrm>
              <a:off x="12133587" y="6183251"/>
              <a:ext cx="996470" cy="1141408"/>
              <a:chOff x="9946999" y="5316402"/>
              <a:chExt cx="996470" cy="1141408"/>
            </a:xfrm>
          </p:grpSpPr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502C275F-5925-8262-6BCF-2F16360ABF9F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05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3AA6D742-E72D-3F07-5835-A7D2914EB609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954413E-614C-D133-25A2-06CA31F7C51C}"/>
              </a:ext>
            </a:extLst>
          </p:cNvPr>
          <p:cNvGrpSpPr/>
          <p:nvPr/>
        </p:nvGrpSpPr>
        <p:grpSpPr>
          <a:xfrm>
            <a:off x="2882320" y="8809864"/>
            <a:ext cx="2281602" cy="959264"/>
            <a:chOff x="2882320" y="8809864"/>
            <a:chExt cx="2281602" cy="959264"/>
          </a:xfrm>
        </p:grpSpPr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6DACE00E-B0D5-6259-6BA9-8FC5788A061B}"/>
                </a:ext>
              </a:extLst>
            </p:cNvPr>
            <p:cNvSpPr txBox="1"/>
            <p:nvPr/>
          </p:nvSpPr>
          <p:spPr>
            <a:xfrm rot="10800000" flipH="1" flipV="1">
              <a:off x="3152560" y="9369018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1000" dirty="0">
                  <a:solidFill>
                    <a:schemeClr val="tx2"/>
                  </a:solidFill>
                </a:rPr>
                <a:t>Đặt mục tiêu rõ ràng, đo lường được và phù hợp với tầm nhìn.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9A6B81FA-EEFC-8986-6B80-58A246119DDF}"/>
                </a:ext>
              </a:extLst>
            </p:cNvPr>
            <p:cNvSpPr txBox="1"/>
            <p:nvPr/>
          </p:nvSpPr>
          <p:spPr>
            <a:xfrm rot="10800000" flipH="1" flipV="1">
              <a:off x="2882320" y="8809864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Goal Setting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3F820BAB-BAD7-2A87-C284-F314AB1856B4}"/>
              </a:ext>
            </a:extLst>
          </p:cNvPr>
          <p:cNvGrpSpPr/>
          <p:nvPr/>
        </p:nvGrpSpPr>
        <p:grpSpPr>
          <a:xfrm>
            <a:off x="5055972" y="8295361"/>
            <a:ext cx="2081213" cy="1360487"/>
            <a:chOff x="5055972" y="8295361"/>
            <a:chExt cx="2081213" cy="1360487"/>
          </a:xfrm>
        </p:grpSpPr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78E25AA8-591A-06F9-1850-B28AC3C3D6B5}"/>
                </a:ext>
              </a:extLst>
            </p:cNvPr>
            <p:cNvSpPr/>
            <p:nvPr/>
          </p:nvSpPr>
          <p:spPr>
            <a:xfrm flipH="1">
              <a:off x="5055972" y="8295361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D92D02F6-8C8A-6753-CE32-6647C44C0796}"/>
                </a:ext>
              </a:extLst>
            </p:cNvPr>
            <p:cNvGrpSpPr/>
            <p:nvPr/>
          </p:nvGrpSpPr>
          <p:grpSpPr>
            <a:xfrm flipH="1">
              <a:off x="5756816" y="8404900"/>
              <a:ext cx="996470" cy="1141408"/>
              <a:chOff x="9946999" y="5316402"/>
              <a:chExt cx="996470" cy="1141408"/>
            </a:xfrm>
          </p:grpSpPr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E00C50DF-791A-ACEF-653E-A53AE94DD235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02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89A6600E-3BC5-6AF5-93A1-72F2B8FAEDA4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EA98DFDC-208F-BD6F-609C-8D3B8CCA972B}"/>
              </a:ext>
            </a:extLst>
          </p:cNvPr>
          <p:cNvGrpSpPr/>
          <p:nvPr/>
        </p:nvGrpSpPr>
        <p:grpSpPr>
          <a:xfrm>
            <a:off x="19220079" y="6588215"/>
            <a:ext cx="2281602" cy="959264"/>
            <a:chOff x="19220079" y="6588215"/>
            <a:chExt cx="2281602" cy="959264"/>
          </a:xfrm>
        </p:grpSpPr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DE8B5C11-AC58-F082-D7C6-9D4015FF0BF3}"/>
                </a:ext>
              </a:extLst>
            </p:cNvPr>
            <p:cNvSpPr txBox="1"/>
            <p:nvPr/>
          </p:nvSpPr>
          <p:spPr>
            <a:xfrm rot="10800000" flipV="1">
              <a:off x="19220079" y="7147369"/>
              <a:ext cx="2011362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000" dirty="0">
                  <a:solidFill>
                    <a:schemeClr val="tx2"/>
                  </a:solidFill>
                </a:rPr>
                <a:t>Theo dõi, đánh giá kết quả và tối ưu các chỉ số hiệu suất.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D3747243-0E04-FCFD-C6FB-8088178462B8}"/>
                </a:ext>
              </a:extLst>
            </p:cNvPr>
            <p:cNvSpPr txBox="1"/>
            <p:nvPr/>
          </p:nvSpPr>
          <p:spPr>
            <a:xfrm rot="10800000" flipV="1">
              <a:off x="19220079" y="6588215"/>
              <a:ext cx="2281602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Performance Tracking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1037E019-C8F6-A2C1-C6B2-7A647AB59101}"/>
              </a:ext>
            </a:extLst>
          </p:cNvPr>
          <p:cNvGrpSpPr/>
          <p:nvPr/>
        </p:nvGrpSpPr>
        <p:grpSpPr>
          <a:xfrm>
            <a:off x="17246816" y="6073712"/>
            <a:ext cx="2081213" cy="1360487"/>
            <a:chOff x="17246816" y="6073712"/>
            <a:chExt cx="2081213" cy="1360487"/>
          </a:xfrm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A799487B-AF55-F2D1-8AE2-544365E648D6}"/>
                </a:ext>
              </a:extLst>
            </p:cNvPr>
            <p:cNvSpPr/>
            <p:nvPr/>
          </p:nvSpPr>
          <p:spPr>
            <a:xfrm>
              <a:off x="17246816" y="6073712"/>
              <a:ext cx="2081213" cy="1360487"/>
            </a:xfrm>
            <a:custGeom>
              <a:avLst/>
              <a:gdLst>
                <a:gd name="connsiteX0" fmla="*/ 0 w 2081213"/>
                <a:gd name="connsiteY0" fmla="*/ 0 h 1360487"/>
                <a:gd name="connsiteX1" fmla="*/ 2081213 w 2081213"/>
                <a:gd name="connsiteY1" fmla="*/ 0 h 1360487"/>
                <a:gd name="connsiteX2" fmla="*/ 2081213 w 2081213"/>
                <a:gd name="connsiteY2" fmla="*/ 7721 h 1360487"/>
                <a:gd name="connsiteX3" fmla="*/ 1534660 w 2081213"/>
                <a:gd name="connsiteY3" fmla="*/ 1360487 h 1360487"/>
                <a:gd name="connsiteX4" fmla="*/ 0 w 2081213"/>
                <a:gd name="connsiteY4" fmla="*/ 1360487 h 136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213" h="1360487">
                  <a:moveTo>
                    <a:pt x="0" y="0"/>
                  </a:moveTo>
                  <a:lnTo>
                    <a:pt x="2081213" y="0"/>
                  </a:lnTo>
                  <a:lnTo>
                    <a:pt x="2081213" y="7721"/>
                  </a:lnTo>
                  <a:lnTo>
                    <a:pt x="1534660" y="1360487"/>
                  </a:lnTo>
                  <a:lnTo>
                    <a:pt x="0" y="1360487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83000">
                  <a:schemeClr val="accent6"/>
                </a:gs>
              </a:gsLst>
              <a:lin ang="0" scaled="0"/>
            </a:gradFill>
            <a:ln>
              <a:noFill/>
            </a:ln>
            <a:effectLst>
              <a:outerShdw blurRad="635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lstStyle/>
            <a:p>
              <a:r>
                <a:rPr lang="en-US" sz="6000" dirty="0">
                  <a:latin typeface="Gobold" panose="02000500000000000000" pitchFamily="2" charset="0"/>
                </a:rPr>
                <a:t>  </a:t>
              </a:r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92C3D821-B72D-6A26-325A-3D4648BEB8B7}"/>
                </a:ext>
              </a:extLst>
            </p:cNvPr>
            <p:cNvGrpSpPr/>
            <p:nvPr/>
          </p:nvGrpSpPr>
          <p:grpSpPr>
            <a:xfrm>
              <a:off x="17630715" y="6183251"/>
              <a:ext cx="996470" cy="1141408"/>
              <a:chOff x="9946999" y="5316402"/>
              <a:chExt cx="996470" cy="1141408"/>
            </a:xfrm>
          </p:grpSpPr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A1092465-D487-DB68-9B09-C948EB4B0D80}"/>
                  </a:ext>
                </a:extLst>
              </p:cNvPr>
              <p:cNvSpPr txBox="1"/>
              <p:nvPr/>
            </p:nvSpPr>
            <p:spPr>
              <a:xfrm rot="10800000" flipV="1">
                <a:off x="9946999" y="5316402"/>
                <a:ext cx="996470" cy="923330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chemeClr val="bg2"/>
                    </a:solidFill>
                    <a:latin typeface="Gobold" panose="02000500000000000000" pitchFamily="2" charset="0"/>
                  </a:rPr>
                  <a:t>07</a:t>
                </a:r>
                <a:endPara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uLnTx/>
                  <a:uFillTx/>
                  <a:latin typeface="Gobold" panose="02000500000000000000" pitchFamily="2" charset="0"/>
                </a:endParaRPr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D70A315B-A979-E5E5-27E1-F2630AC75591}"/>
                  </a:ext>
                </a:extLst>
              </p:cNvPr>
              <p:cNvSpPr txBox="1"/>
              <p:nvPr/>
            </p:nvSpPr>
            <p:spPr>
              <a:xfrm rot="10800000" flipV="1">
                <a:off x="10019784" y="6088478"/>
                <a:ext cx="850900" cy="36933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STEP</a:t>
                </a:r>
                <a:endParaRPr lang="vi-VN" sz="2000" dirty="0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170" name="!!SubTitle">
            <a:extLst>
              <a:ext uri="{FF2B5EF4-FFF2-40B4-BE49-F238E27FC236}">
                <a16:creationId xmlns:a16="http://schemas.microsoft.com/office/drawing/2014/main" id="{482E724B-A9D7-F1F7-290A-5AC3110B5C9A}"/>
              </a:ext>
            </a:extLst>
          </p:cNvPr>
          <p:cNvSpPr txBox="1"/>
          <p:nvPr/>
        </p:nvSpPr>
        <p:spPr>
          <a:xfrm>
            <a:off x="4084323" y="3733019"/>
            <a:ext cx="162153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400" dirty="0">
                <a:solidFill>
                  <a:schemeClr val="tx2">
                    <a:alpha val="50000"/>
                  </a:schemeClr>
                </a:solidFill>
              </a:rPr>
              <a:t>Mô hình 8 bước phát triển kinh doanh giúp doanh nghiệp đi từ hoạch định chiến lược đến tăng trưởng bền vững, đảm bảo hiệu quả ở cả ngắn hạn và dài hạn.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alpha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4E5D3EDD-B5D2-4090-A601-F2F8BED1B033}"/>
              </a:ext>
            </a:extLst>
          </p:cNvPr>
          <p:cNvGrpSpPr/>
          <p:nvPr/>
        </p:nvGrpSpPr>
        <p:grpSpPr>
          <a:xfrm>
            <a:off x="2823947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3000">
                <a:schemeClr val="accent1"/>
              </a:gs>
            </a:gsLst>
            <a:lin ang="0" scaled="0"/>
          </a:gradFill>
        </p:grpSpPr>
        <p:sp>
          <p:nvSpPr>
            <p:cNvPr id="172" name="Diamond 171">
              <a:extLst>
                <a:ext uri="{FF2B5EF4-FFF2-40B4-BE49-F238E27FC236}">
                  <a16:creationId xmlns:a16="http://schemas.microsoft.com/office/drawing/2014/main" id="{DCA3EF13-26A6-D866-A9F5-093656E40A4C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Diamond 172">
              <a:extLst>
                <a:ext uri="{FF2B5EF4-FFF2-40B4-BE49-F238E27FC236}">
                  <a16:creationId xmlns:a16="http://schemas.microsoft.com/office/drawing/2014/main" id="{0AE901B6-273D-6AB9-584E-24B0D19E7D1E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Diamond 173">
              <a:extLst>
                <a:ext uri="{FF2B5EF4-FFF2-40B4-BE49-F238E27FC236}">
                  <a16:creationId xmlns:a16="http://schemas.microsoft.com/office/drawing/2014/main" id="{9E137F69-8289-3C4B-1540-88FF0A5AC193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65F89B6E-D7D5-0397-C394-FD0C42ABF0AE}"/>
              </a:ext>
            </a:extLst>
          </p:cNvPr>
          <p:cNvGrpSpPr/>
          <p:nvPr/>
        </p:nvGrpSpPr>
        <p:grpSpPr>
          <a:xfrm flipH="1">
            <a:off x="10149081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83000">
                <a:schemeClr val="accent3"/>
              </a:gs>
            </a:gsLst>
            <a:lin ang="0" scaled="0"/>
          </a:gradFill>
        </p:grpSpPr>
        <p:sp>
          <p:nvSpPr>
            <p:cNvPr id="176" name="Diamond 175">
              <a:extLst>
                <a:ext uri="{FF2B5EF4-FFF2-40B4-BE49-F238E27FC236}">
                  <a16:creationId xmlns:a16="http://schemas.microsoft.com/office/drawing/2014/main" id="{33A87891-026D-2622-6D83-517AF0EF6F4E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Diamond 176">
              <a:extLst>
                <a:ext uri="{FF2B5EF4-FFF2-40B4-BE49-F238E27FC236}">
                  <a16:creationId xmlns:a16="http://schemas.microsoft.com/office/drawing/2014/main" id="{2392F097-1461-461B-1696-E55171A4D382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Diamond 177">
              <a:extLst>
                <a:ext uri="{FF2B5EF4-FFF2-40B4-BE49-F238E27FC236}">
                  <a16:creationId xmlns:a16="http://schemas.microsoft.com/office/drawing/2014/main" id="{79A73408-F1AA-93A2-F978-4919B8C753A2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B1BB1896-2475-60E6-F415-4A12BEED0B01}"/>
              </a:ext>
            </a:extLst>
          </p:cNvPr>
          <p:cNvGrpSpPr/>
          <p:nvPr/>
        </p:nvGrpSpPr>
        <p:grpSpPr>
          <a:xfrm flipH="1">
            <a:off x="15646208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83000">
                <a:schemeClr val="accent5"/>
              </a:gs>
            </a:gsLst>
            <a:lin ang="0" scaled="0"/>
          </a:gradFill>
        </p:grpSpPr>
        <p:sp>
          <p:nvSpPr>
            <p:cNvPr id="180" name="Diamond 179">
              <a:extLst>
                <a:ext uri="{FF2B5EF4-FFF2-40B4-BE49-F238E27FC236}">
                  <a16:creationId xmlns:a16="http://schemas.microsoft.com/office/drawing/2014/main" id="{483C7C8D-1816-6D9F-ED6A-3946C9E31A2E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Diamond 180">
              <a:extLst>
                <a:ext uri="{FF2B5EF4-FFF2-40B4-BE49-F238E27FC236}">
                  <a16:creationId xmlns:a16="http://schemas.microsoft.com/office/drawing/2014/main" id="{4A66777C-53A4-82FA-2396-526A03F8488A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Diamond 181">
              <a:extLst>
                <a:ext uri="{FF2B5EF4-FFF2-40B4-BE49-F238E27FC236}">
                  <a16:creationId xmlns:a16="http://schemas.microsoft.com/office/drawing/2014/main" id="{4DC3FFFC-7D45-BEEC-0942-75634B1697DF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9604B1D-B445-12C1-9426-80645A0C6A3F}"/>
              </a:ext>
            </a:extLst>
          </p:cNvPr>
          <p:cNvGrpSpPr/>
          <p:nvPr/>
        </p:nvGrpSpPr>
        <p:grpSpPr>
          <a:xfrm flipH="1">
            <a:off x="21143336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tx2">
                  <a:lumMod val="10000"/>
                  <a:lumOff val="90000"/>
                </a:schemeClr>
              </a:gs>
              <a:gs pos="83000">
                <a:schemeClr val="tx2">
                  <a:lumMod val="50000"/>
                  <a:lumOff val="50000"/>
                </a:schemeClr>
              </a:gs>
            </a:gsLst>
            <a:lin ang="0" scaled="0"/>
          </a:gradFill>
        </p:grpSpPr>
        <p:sp>
          <p:nvSpPr>
            <p:cNvPr id="184" name="Diamond 183">
              <a:extLst>
                <a:ext uri="{FF2B5EF4-FFF2-40B4-BE49-F238E27FC236}">
                  <a16:creationId xmlns:a16="http://schemas.microsoft.com/office/drawing/2014/main" id="{1B39E6A6-5192-E8E4-A42D-F68D8A476BF8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Diamond 184">
              <a:extLst>
                <a:ext uri="{FF2B5EF4-FFF2-40B4-BE49-F238E27FC236}">
                  <a16:creationId xmlns:a16="http://schemas.microsoft.com/office/drawing/2014/main" id="{D4BF641F-5F4D-1988-16E1-DB31F14DA1CE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Diamond 185">
              <a:extLst>
                <a:ext uri="{FF2B5EF4-FFF2-40B4-BE49-F238E27FC236}">
                  <a16:creationId xmlns:a16="http://schemas.microsoft.com/office/drawing/2014/main" id="{552A405F-C607-45A4-492B-D72ECBCF537A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F4CC10F5-BEA7-2E68-C625-60B86B8D44F7}"/>
              </a:ext>
            </a:extLst>
          </p:cNvPr>
          <p:cNvGrpSpPr/>
          <p:nvPr/>
        </p:nvGrpSpPr>
        <p:grpSpPr>
          <a:xfrm>
            <a:off x="8321074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89" name="Diamond 188">
              <a:extLst>
                <a:ext uri="{FF2B5EF4-FFF2-40B4-BE49-F238E27FC236}">
                  <a16:creationId xmlns:a16="http://schemas.microsoft.com/office/drawing/2014/main" id="{3F2FB9E3-3D5F-AD39-DF05-CE8614B85C43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Diamond 189">
              <a:extLst>
                <a:ext uri="{FF2B5EF4-FFF2-40B4-BE49-F238E27FC236}">
                  <a16:creationId xmlns:a16="http://schemas.microsoft.com/office/drawing/2014/main" id="{3E8EA44F-A9B8-98C7-AC8B-F430B5FFC4C8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Diamond 190">
              <a:extLst>
                <a:ext uri="{FF2B5EF4-FFF2-40B4-BE49-F238E27FC236}">
                  <a16:creationId xmlns:a16="http://schemas.microsoft.com/office/drawing/2014/main" id="{8639EA64-BFD3-AF83-9EE1-7EB6BB51BFD4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6568D34-DB76-4B40-6AF6-761D15839515}"/>
              </a:ext>
            </a:extLst>
          </p:cNvPr>
          <p:cNvGrpSpPr/>
          <p:nvPr/>
        </p:nvGrpSpPr>
        <p:grpSpPr>
          <a:xfrm>
            <a:off x="13818201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83000">
                <a:schemeClr val="accent4"/>
              </a:gs>
            </a:gsLst>
            <a:lin ang="0" scaled="0"/>
          </a:gradFill>
        </p:grpSpPr>
        <p:sp>
          <p:nvSpPr>
            <p:cNvPr id="193" name="Diamond 192">
              <a:extLst>
                <a:ext uri="{FF2B5EF4-FFF2-40B4-BE49-F238E27FC236}">
                  <a16:creationId xmlns:a16="http://schemas.microsoft.com/office/drawing/2014/main" id="{E3F03490-9986-6112-B05F-0D3AC71CE6AB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Diamond 193">
              <a:extLst>
                <a:ext uri="{FF2B5EF4-FFF2-40B4-BE49-F238E27FC236}">
                  <a16:creationId xmlns:a16="http://schemas.microsoft.com/office/drawing/2014/main" id="{0A2645D8-9DC7-B2D2-D45F-47D8167C946B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Diamond 194">
              <a:extLst>
                <a:ext uri="{FF2B5EF4-FFF2-40B4-BE49-F238E27FC236}">
                  <a16:creationId xmlns:a16="http://schemas.microsoft.com/office/drawing/2014/main" id="{2861AF7A-14BD-50AB-0199-F7F54A8798F5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E4BFB08C-708F-D773-1CEE-09E5EC005C9C}"/>
              </a:ext>
            </a:extLst>
          </p:cNvPr>
          <p:cNvGrpSpPr/>
          <p:nvPr/>
        </p:nvGrpSpPr>
        <p:grpSpPr>
          <a:xfrm flipH="1">
            <a:off x="4651954" y="9157802"/>
            <a:ext cx="416718" cy="100013"/>
            <a:chOff x="11606213" y="6044043"/>
            <a:chExt cx="416718" cy="100013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83000">
                <a:schemeClr val="accent2"/>
              </a:gs>
            </a:gsLst>
            <a:lin ang="0" scaled="0"/>
          </a:gradFill>
        </p:grpSpPr>
        <p:sp>
          <p:nvSpPr>
            <p:cNvPr id="197" name="Diamond 196">
              <a:extLst>
                <a:ext uri="{FF2B5EF4-FFF2-40B4-BE49-F238E27FC236}">
                  <a16:creationId xmlns:a16="http://schemas.microsoft.com/office/drawing/2014/main" id="{67B488DF-9F41-F08E-CC89-202A3AFF8DEC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Diamond 197">
              <a:extLst>
                <a:ext uri="{FF2B5EF4-FFF2-40B4-BE49-F238E27FC236}">
                  <a16:creationId xmlns:a16="http://schemas.microsoft.com/office/drawing/2014/main" id="{7B95CEC2-F9E9-400C-9121-9BC8A797ECB0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Diamond 198">
              <a:extLst>
                <a:ext uri="{FF2B5EF4-FFF2-40B4-BE49-F238E27FC236}">
                  <a16:creationId xmlns:a16="http://schemas.microsoft.com/office/drawing/2014/main" id="{480B0790-438A-7AF7-18CF-2E491DEEAFC2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9A3E6D0C-7005-E42D-0F6C-F3F4E74E22F9}"/>
              </a:ext>
            </a:extLst>
          </p:cNvPr>
          <p:cNvGrpSpPr/>
          <p:nvPr/>
        </p:nvGrpSpPr>
        <p:grpSpPr>
          <a:xfrm>
            <a:off x="19315329" y="6936153"/>
            <a:ext cx="416718" cy="100013"/>
            <a:chOff x="11606213" y="6044043"/>
            <a:chExt cx="416718" cy="100013"/>
          </a:xfr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83000">
                <a:schemeClr val="accent6"/>
              </a:gs>
            </a:gsLst>
            <a:lin ang="0" scaled="0"/>
          </a:gradFill>
        </p:grpSpPr>
        <p:sp>
          <p:nvSpPr>
            <p:cNvPr id="201" name="Diamond 200">
              <a:extLst>
                <a:ext uri="{FF2B5EF4-FFF2-40B4-BE49-F238E27FC236}">
                  <a16:creationId xmlns:a16="http://schemas.microsoft.com/office/drawing/2014/main" id="{0036809E-37AE-F150-C25F-EB5342310D48}"/>
                </a:ext>
              </a:extLst>
            </p:cNvPr>
            <p:cNvSpPr/>
            <p:nvPr/>
          </p:nvSpPr>
          <p:spPr>
            <a:xfrm>
              <a:off x="11606213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Diamond 201">
              <a:extLst>
                <a:ext uri="{FF2B5EF4-FFF2-40B4-BE49-F238E27FC236}">
                  <a16:creationId xmlns:a16="http://schemas.microsoft.com/office/drawing/2014/main" id="{655FA179-1AE2-77B9-D81F-382D6EB64EB6}"/>
                </a:ext>
              </a:extLst>
            </p:cNvPr>
            <p:cNvSpPr/>
            <p:nvPr/>
          </p:nvSpPr>
          <p:spPr>
            <a:xfrm>
              <a:off x="11766550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Diamond 202">
              <a:extLst>
                <a:ext uri="{FF2B5EF4-FFF2-40B4-BE49-F238E27FC236}">
                  <a16:creationId xmlns:a16="http://schemas.microsoft.com/office/drawing/2014/main" id="{32B50F0C-545C-07C4-D4C7-AD4CCB14BB4E}"/>
                </a:ext>
              </a:extLst>
            </p:cNvPr>
            <p:cNvSpPr/>
            <p:nvPr/>
          </p:nvSpPr>
          <p:spPr>
            <a:xfrm>
              <a:off x="11922918" y="6044043"/>
              <a:ext cx="100013" cy="10001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6" grpId="0" animBg="1"/>
          <p:bldP spid="28" grpId="0" animBg="1"/>
          <p:bldP spid="37" grpId="0" animBg="1"/>
          <p:bldP spid="54" grpId="0" animBg="1"/>
          <p:bldP spid="63" grpId="0" animBg="1"/>
          <p:bldP spid="72" grpId="0" animBg="1"/>
          <p:bldP spid="98" grpId="0"/>
          <p:bldP spid="99" grpId="0"/>
          <p:bldP spid="17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6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8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6" grpId="0" animBg="1"/>
          <p:bldP spid="28" grpId="0" animBg="1"/>
          <p:bldP spid="37" grpId="0" animBg="1"/>
          <p:bldP spid="54" grpId="0" animBg="1"/>
          <p:bldP spid="63" grpId="0" animBg="1"/>
          <p:bldP spid="72" grpId="0" animBg="1"/>
          <p:bldP spid="98" grpId="0"/>
          <p:bldP spid="99" grpId="0"/>
          <p:bldP spid="170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0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6">
      <a:dk1>
        <a:srgbClr val="E5E8EC"/>
      </a:dk1>
      <a:lt1>
        <a:srgbClr val="000000"/>
      </a:lt1>
      <a:dk2>
        <a:srgbClr val="D1E1F6"/>
      </a:dk2>
      <a:lt2>
        <a:srgbClr val="2E2DA1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10464</TotalTime>
  <Words>2121</Words>
  <Application>Microsoft Office PowerPoint</Application>
  <PresentationFormat>Custom</PresentationFormat>
  <Paragraphs>441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10</vt:i4>
      </vt:variant>
    </vt:vector>
  </HeadingPairs>
  <TitlesOfParts>
    <vt:vector size="37" baseType="lpstr">
      <vt:lpstr>Aptos</vt:lpstr>
      <vt:lpstr>Arial</vt:lpstr>
      <vt:lpstr>Calibri</vt:lpstr>
      <vt:lpstr>Gobold</vt:lpstr>
      <vt:lpstr>Open Sans Light</vt:lpstr>
      <vt:lpstr>Ubuntu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76 - Business Growths</dc:title>
  <dc:creator>Slide Ocean</dc:creator>
  <cp:lastModifiedBy>SO</cp:lastModifiedBy>
  <cp:revision>2330</cp:revision>
  <dcterms:created xsi:type="dcterms:W3CDTF">2024-04-24T08:43:56Z</dcterms:created>
  <dcterms:modified xsi:type="dcterms:W3CDTF">2025-10-09T01:32:19Z</dcterms:modified>
</cp:coreProperties>
</file>