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5" r:id="rId20"/>
  </p:sldMasterIdLst>
  <p:notesMasterIdLst>
    <p:notesMasterId r:id="rId31"/>
  </p:notesMasterIdLst>
  <p:handoutMasterIdLst>
    <p:handoutMasterId r:id="rId32"/>
  </p:handoutMasterIdLst>
  <p:sldIdLst>
    <p:sldId id="2147378209" r:id="rId21"/>
    <p:sldId id="2147378227" r:id="rId22"/>
    <p:sldId id="2147378214" r:id="rId23"/>
    <p:sldId id="2147378228" r:id="rId24"/>
    <p:sldId id="2147378225" r:id="rId25"/>
    <p:sldId id="2147378183" r:id="rId26"/>
    <p:sldId id="2147378182" r:id="rId27"/>
    <p:sldId id="2147378224" r:id="rId28"/>
    <p:sldId id="2147378218" r:id="rId29"/>
    <p:sldId id="2147378211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A9C"/>
    <a:srgbClr val="EFC6AC"/>
    <a:srgbClr val="F5CDBB"/>
    <a:srgbClr val="000000"/>
    <a:srgbClr val="A152FD"/>
    <a:srgbClr val="FFFFFF"/>
    <a:srgbClr val="0B0A0E"/>
    <a:srgbClr val="003366"/>
    <a:srgbClr val="445774"/>
    <a:srgbClr val="3342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32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54BA134-E794-49CE-B3D6-C8C555C317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420766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45C1F8-D220-4400-A9F9-5D2D24DFD0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803232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A21017D-D0A0-4FE3-ADA6-A34FF95613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85697" y="5220929"/>
            <a:ext cx="4012606" cy="3615806"/>
          </a:xfrm>
          <a:custGeom>
            <a:avLst/>
            <a:gdLst>
              <a:gd name="connsiteX0" fmla="*/ 602646 w 4011561"/>
              <a:gd name="connsiteY0" fmla="*/ 0 h 3615806"/>
              <a:gd name="connsiteX1" fmla="*/ 3408915 w 4011561"/>
              <a:gd name="connsiteY1" fmla="*/ 0 h 3615806"/>
              <a:gd name="connsiteX2" fmla="*/ 4011561 w 4011561"/>
              <a:gd name="connsiteY2" fmla="*/ 602646 h 3615806"/>
              <a:gd name="connsiteX3" fmla="*/ 4011561 w 4011561"/>
              <a:gd name="connsiteY3" fmla="*/ 3013160 h 3615806"/>
              <a:gd name="connsiteX4" fmla="*/ 3408915 w 4011561"/>
              <a:gd name="connsiteY4" fmla="*/ 3615806 h 3615806"/>
              <a:gd name="connsiteX5" fmla="*/ 602646 w 4011561"/>
              <a:gd name="connsiteY5" fmla="*/ 3615806 h 3615806"/>
              <a:gd name="connsiteX6" fmla="*/ 0 w 4011561"/>
              <a:gd name="connsiteY6" fmla="*/ 3013160 h 3615806"/>
              <a:gd name="connsiteX7" fmla="*/ 0 w 4011561"/>
              <a:gd name="connsiteY7" fmla="*/ 602646 h 3615806"/>
              <a:gd name="connsiteX8" fmla="*/ 602646 w 4011561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1" h="3615806">
                <a:moveTo>
                  <a:pt x="602646" y="0"/>
                </a:moveTo>
                <a:lnTo>
                  <a:pt x="3408915" y="0"/>
                </a:lnTo>
                <a:cubicBezTo>
                  <a:pt x="3741747" y="0"/>
                  <a:pt x="4011561" y="269814"/>
                  <a:pt x="4011561" y="602646"/>
                </a:cubicBezTo>
                <a:lnTo>
                  <a:pt x="4011561" y="3013160"/>
                </a:lnTo>
                <a:cubicBezTo>
                  <a:pt x="4011561" y="3345992"/>
                  <a:pt x="3741747" y="3615806"/>
                  <a:pt x="3408915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A5620C-923E-4150-883F-F756FE972AA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568162" y="5220929"/>
            <a:ext cx="4012605" cy="3615806"/>
          </a:xfrm>
          <a:custGeom>
            <a:avLst/>
            <a:gdLst>
              <a:gd name="connsiteX0" fmla="*/ 602646 w 4011560"/>
              <a:gd name="connsiteY0" fmla="*/ 0 h 3615806"/>
              <a:gd name="connsiteX1" fmla="*/ 3408916 w 4011560"/>
              <a:gd name="connsiteY1" fmla="*/ 0 h 3615806"/>
              <a:gd name="connsiteX2" fmla="*/ 4011560 w 4011560"/>
              <a:gd name="connsiteY2" fmla="*/ 602646 h 3615806"/>
              <a:gd name="connsiteX3" fmla="*/ 4011560 w 4011560"/>
              <a:gd name="connsiteY3" fmla="*/ 3013160 h 3615806"/>
              <a:gd name="connsiteX4" fmla="*/ 3408916 w 4011560"/>
              <a:gd name="connsiteY4" fmla="*/ 3615806 h 3615806"/>
              <a:gd name="connsiteX5" fmla="*/ 602646 w 4011560"/>
              <a:gd name="connsiteY5" fmla="*/ 3615806 h 3615806"/>
              <a:gd name="connsiteX6" fmla="*/ 0 w 4011560"/>
              <a:gd name="connsiteY6" fmla="*/ 3013160 h 3615806"/>
              <a:gd name="connsiteX7" fmla="*/ 0 w 4011560"/>
              <a:gd name="connsiteY7" fmla="*/ 602646 h 3615806"/>
              <a:gd name="connsiteX8" fmla="*/ 602646 w 4011560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0" h="3615806">
                <a:moveTo>
                  <a:pt x="602646" y="0"/>
                </a:moveTo>
                <a:lnTo>
                  <a:pt x="3408916" y="0"/>
                </a:lnTo>
                <a:cubicBezTo>
                  <a:pt x="3741748" y="0"/>
                  <a:pt x="4011560" y="269814"/>
                  <a:pt x="4011560" y="602646"/>
                </a:cubicBezTo>
                <a:lnTo>
                  <a:pt x="4011560" y="3013160"/>
                </a:lnTo>
                <a:cubicBezTo>
                  <a:pt x="4011560" y="3345992"/>
                  <a:pt x="3741748" y="3615806"/>
                  <a:pt x="3408916" y="3615806"/>
                </a:cubicBezTo>
                <a:lnTo>
                  <a:pt x="602646" y="3615806"/>
                </a:lnTo>
                <a:cubicBezTo>
                  <a:pt x="269814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4" y="0"/>
                  <a:pt x="60264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EBC2475-3E64-45BC-9E2F-63E6FECF0D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950627" y="5220929"/>
            <a:ext cx="4012607" cy="3615806"/>
          </a:xfrm>
          <a:custGeom>
            <a:avLst/>
            <a:gdLst>
              <a:gd name="connsiteX0" fmla="*/ 602648 w 4011562"/>
              <a:gd name="connsiteY0" fmla="*/ 0 h 3615806"/>
              <a:gd name="connsiteX1" fmla="*/ 3408916 w 4011562"/>
              <a:gd name="connsiteY1" fmla="*/ 0 h 3615806"/>
              <a:gd name="connsiteX2" fmla="*/ 4011562 w 4011562"/>
              <a:gd name="connsiteY2" fmla="*/ 602646 h 3615806"/>
              <a:gd name="connsiteX3" fmla="*/ 4011562 w 4011562"/>
              <a:gd name="connsiteY3" fmla="*/ 3013160 h 3615806"/>
              <a:gd name="connsiteX4" fmla="*/ 3408916 w 4011562"/>
              <a:gd name="connsiteY4" fmla="*/ 3615806 h 3615806"/>
              <a:gd name="connsiteX5" fmla="*/ 602648 w 4011562"/>
              <a:gd name="connsiteY5" fmla="*/ 3615806 h 3615806"/>
              <a:gd name="connsiteX6" fmla="*/ 0 w 4011562"/>
              <a:gd name="connsiteY6" fmla="*/ 3013160 h 3615806"/>
              <a:gd name="connsiteX7" fmla="*/ 0 w 4011562"/>
              <a:gd name="connsiteY7" fmla="*/ 602646 h 3615806"/>
              <a:gd name="connsiteX8" fmla="*/ 602648 w 4011562"/>
              <a:gd name="connsiteY8" fmla="*/ 0 h 3615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11562" h="3615806">
                <a:moveTo>
                  <a:pt x="602648" y="0"/>
                </a:moveTo>
                <a:lnTo>
                  <a:pt x="3408916" y="0"/>
                </a:lnTo>
                <a:cubicBezTo>
                  <a:pt x="3741748" y="0"/>
                  <a:pt x="4011562" y="269814"/>
                  <a:pt x="4011562" y="602646"/>
                </a:cubicBezTo>
                <a:lnTo>
                  <a:pt x="4011562" y="3013160"/>
                </a:lnTo>
                <a:cubicBezTo>
                  <a:pt x="4011562" y="3345992"/>
                  <a:pt x="3741748" y="3615806"/>
                  <a:pt x="3408916" y="3615806"/>
                </a:cubicBezTo>
                <a:lnTo>
                  <a:pt x="602648" y="3615806"/>
                </a:lnTo>
                <a:cubicBezTo>
                  <a:pt x="269816" y="3615806"/>
                  <a:pt x="0" y="3345992"/>
                  <a:pt x="0" y="3013160"/>
                </a:cubicBezTo>
                <a:lnTo>
                  <a:pt x="0" y="602646"/>
                </a:lnTo>
                <a:cubicBezTo>
                  <a:pt x="0" y="269814"/>
                  <a:pt x="269816" y="0"/>
                  <a:pt x="602648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>
              <a:defRPr lang="en-US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07802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76361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DE561-3FC4-471B-BEEF-09D5F9AE69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94" y="2244725"/>
            <a:ext cx="18288001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D2BDE0-6E6D-4BFF-A675-3408D4E5DE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794" y="7204076"/>
            <a:ext cx="18288001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CD8E2-85BD-4A59-8257-2810769A4A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5D83A-F1E7-4027-ACB9-403CBADE2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B1257-A594-41D7-ABFB-85A3B4AAB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8416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B9B1C-F13A-4496-9231-F07FF4F0B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51918-3889-45D2-9CFE-F19A5BC5C3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18E3D-4FCB-4913-93F7-AF119F0069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0F7F9-7EC6-44AD-972F-111205672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E3ACD-6FF1-43B5-ADB5-0B8D856B0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45111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E213A-E3A9-43B3-AA33-D925ABBC9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133" y="3419476"/>
            <a:ext cx="21030327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82FFB5-5E91-40FD-8BBE-281B248FD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133" y="9178926"/>
            <a:ext cx="21030327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0E28C-78B5-44A3-A3C3-4384ACE87A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7F772-B570-4C36-8310-2BA851E7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82DB77-382D-443F-AEC6-9BEA84C5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5851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D5C81-AE57-4B57-A252-23BE056AE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CD8D6-B0E5-481A-AE7B-09082063FC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837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D7C8B2-8C50-44A9-B7F0-771719684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21" y="3651250"/>
            <a:ext cx="1043894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98A28-5460-4ED9-B34D-EE18559758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76837" y="12712700"/>
            <a:ext cx="548624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CCC7FA4-ED6E-4121-ADED-46B0819151FC}" type="datetimeFigureOut">
              <a:rPr lang="en-US" smtClean="0"/>
              <a:pPr/>
              <a:t>10/7/2025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C92356-C12D-4FC1-86AE-450285284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77717" y="12712700"/>
            <a:ext cx="822856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BB6DE4-F238-4227-A1F3-2D9A5B283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7220922" y="12712700"/>
            <a:ext cx="548624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1828434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Ubuntu Light" panose="020B0304030602030204" pitchFamily="34" charset="0"/>
                <a:ea typeface="+mn-ea"/>
                <a:cs typeface="+mn-cs"/>
              </a:defRPr>
            </a:lvl1pPr>
            <a:lvl2pPr marL="91421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434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651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6868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086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303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399520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3737" algn="l" defTabSz="1828434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071FEC-0294-42AF-8FE1-BE8868BF12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863222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3345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8.xml"/><Relationship Id="rId2" Type="http://schemas.openxmlformats.org/officeDocument/2006/relationships/slideLayout" Target="../slideLayouts/slideLayout183.xml"/><Relationship Id="rId1" Type="http://schemas.openxmlformats.org/officeDocument/2006/relationships/slideLayout" Target="../slideLayouts/slideLayout182.xml"/><Relationship Id="rId6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1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1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527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000" b="1" i="0" kern="1200">
          <a:solidFill>
            <a:schemeClr val="tx1"/>
          </a:solidFill>
          <a:latin typeface="+mj-lt"/>
          <a:ea typeface="Roboto" charset="0"/>
          <a:cs typeface="Metropolis" panose="00000500000000000000" pitchFamily="50" charset="0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b="0" i="0" kern="1200">
          <a:solidFill>
            <a:schemeClr val="tx1"/>
          </a:solidFill>
          <a:latin typeface="Ubuntu Light" panose="020B030403060203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FFD6B00-F6BD-D125-96CF-C8BC07037B39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22A09599-0366-A244-0CF3-0998D7986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27B87460-4DB2-35E9-8917-EC5CA1423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FAA9F2E-9F71-CC4D-7129-3C402D20D441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9D569D59-9421-E760-D83C-BF9F39357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2C029D6D-3B07-995D-BB09-A668DA58D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7CCF957-547F-6950-E9B8-9EC6640AA7EE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5F8D4091-3DE7-742E-2E32-7284F1908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9BE60E98-3AB6-943D-A9D0-E205C5BE8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60BBC1-5374-5E15-A4E0-77243C32935D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8E54C85-A34B-3F88-EBEC-D15F96611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B02360F9-FEAD-0020-33AD-13DD02A07E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C8545DF-B7A8-827F-CB25-9F5EA0BFB6D6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134A56FF-9BB1-B9F3-A546-36C51B397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3C91E5B2-E118-270A-5371-9057B340B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5BA36F8-48F9-77F2-813E-0F2A9FBC823E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070C05D8-DCD0-9681-B7FF-0618A80F6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91FD2E5E-7C21-9DBD-B68F-058F00A34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5A503D10-DDA7-4CA2-2C16-3D1F2FD54960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A9470568-C545-6608-2D0B-0DA7EDBF1276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F6D8D11D-2045-36DC-0024-05E5057DAD6F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70308070-94B4-1375-BFC2-556BD9A6CF38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99BCAF42-C020-F41F-1535-30DA478236CD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A87598D1-88DB-99A1-A342-93DE13344BB9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AC00840D-2192-C4B0-05AC-00ED233F794D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48AE7557-458F-8329-4583-1E06DD13FF3B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DB398901-0D90-1FBC-088C-D234B8FFC16D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5581A4BD-3E4C-8A00-10E4-53AE7CC98228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BBADC5FD-FA95-74ED-5930-648626E9F9AD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AD7DAFA0-BF6C-04DF-CD99-A7BE53428EE2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637D11C6-323A-769A-1448-5B45868A5B42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A02E7E05-519A-44D6-6094-1ECE62D7BA2E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A5C83770-9563-8EA3-9A12-C198D697E4D6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47BD7CDF-3A4B-0252-CDF4-227AE70BCE97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D50F860B-7209-4007-018B-44F4A4D44A8E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9D126112-8151-F8FF-87B4-331E7B237A93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76071067-B684-34C4-CD08-BB068FF7132C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6A254AD8-7459-BB06-B871-879554A929B4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2AD37951-C6A6-1AD9-B6CF-D978A1795198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A8655903-A98C-582B-B2BE-6AD507E794D2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2F7A4776-8B6F-B9CB-FDAA-649AA943F7A7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46660E17-1D37-3BFF-7186-09946E3748B3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377395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82E506F-9290-9484-1845-13AE15C0F3A7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CC64E334-5751-8031-8EB6-0E71E05D8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F5D5229-DAB1-35E3-2B64-CFF687C41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33603FA-CE7C-F975-1FCC-F4C258AC8269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73AAEB7C-1C79-E4A4-F0AB-33D2CCBA9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627B11D4-7A2B-D876-1873-96B1651E0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CAB8881-E95D-078D-3377-FE2F3F1D9A38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7718C129-340B-5BC5-DD45-B79B1E86C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2D7480DF-0225-33B6-906E-F0F052679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F2FB5F0-B618-CA77-7650-78B441BF7A77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86F2BF9F-96C0-FA6B-67A4-8A104883DD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F3655E63-402D-74F5-3866-1C9624EE6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CB43B2-23DB-7677-213E-30819F05DF57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D8A69B5-CABB-E8C4-B4D3-188F77CDB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2F60E43B-ECE1-3137-0867-8C7FA9D4E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2DC9729-6EA3-A9A4-93C7-47C47C0DE1F9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77C95854-CEC1-0693-E0FC-1A4B7A323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76A56BCF-E52B-AACB-2EB9-C00C235CE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A6172F51-910C-E31B-7550-DE148239CA7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E1561E01-938E-8DC5-77F8-F408FD23B85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91DF4100-1731-FBB7-1755-BB926AC496A7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C806AB6F-B830-B972-F1E7-03232376C8E0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52083F07-5E0E-E478-8C2F-19A35B76D7D0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B05D21D1-6A23-15F9-B9E2-3324772CED8D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FD083A41-A382-C6FA-5B8D-AF04F4EA929B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2F7AE7B4-CEE0-855F-BFB9-FF7D101691C2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796595DC-6385-FF20-C206-E4EDFFC25704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F8966234-14FC-71B8-2732-7404ED111BD4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415E756E-A3A5-0E52-A757-E1AA5A5EBCDF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504D55EB-A7AB-FC08-0883-4BB4BEF6834B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D6D9C396-042E-F768-8987-E42BD987FCF0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8B13D71B-374C-F8D6-98F4-9A012C5ACD50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41878849-CC14-56BF-DA8F-3C882FE2ED40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C8A6E512-CC01-E622-BFE8-50728066DDAF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E6A0FC51-854B-BC15-3C11-10A66DC58B65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A2D0FD63-AD55-9765-FCAC-9A5CA855B262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BEE42F65-9A9B-FD2A-6435-DBB096FE65C7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CF9E6B77-70DF-755A-8B0D-8804208F6D2C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21206D74-3579-9B07-D46E-2B28FF8CCB1B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C6FC0660-1A39-8A05-EC07-B22371667FA0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C5676088-627C-7500-6B16-0C2F0162EE9B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3F0B8895-D525-6CCB-7116-0F8718F643FC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90024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7158F1B-6773-3A21-3427-81736F5E9FAD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DD13FDEF-46DC-B42E-CB2A-1CF573EB5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ADC51C7-4BA6-3694-5AE7-4CD3F3B7F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DC447DD-105C-3508-1608-C1AE960588AE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E4C88347-5EAA-70C7-892F-9753818F3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8347D9A6-4275-D5DF-EFE6-77D6CBED92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8ABBE73-FFBB-5DF5-A5CD-FD77814C92EA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10B1F850-FED1-8FC5-E81C-B6C183833C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FE01DD43-6108-CE3F-ADE3-26A1E480B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F67A4B-4138-20B3-8B41-E503E628B3DA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5A54BFDC-0701-5E9B-6831-DBC4D62A2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6D043380-067D-0BE6-F629-109038025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A9EF707-500F-3581-02C7-9AE01CF9AABB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ACFCC26E-8A26-26CC-6C37-5E70AA1953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B5073449-455D-260F-4133-A185DBEE9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B2EF332-077F-7108-F6A3-F3EB422E54D9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972DB9CC-795C-975D-454A-74B5706D7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FBBB2DDF-8374-1ACD-7DDF-DA483C59D6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D7156A29-FC23-4A8E-67D7-3FC3CE2A84A6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AE1BC52E-211E-6086-CA80-44676FEDFDB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7D21002B-B466-889F-F62C-8818C810E940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E1ED56A9-DA89-BF4B-8482-78133DA996D3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10F667FC-60F8-DCDC-6168-AE5F997508F9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EB665569-48D3-BB9A-623A-70822CB55C0E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BB252A34-61EF-59D6-49A6-6FB728B6A89F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D6642174-BFD6-3ABD-E31C-F77E56A841F8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4C11531E-DFCE-0E4E-FDC9-FEDBD5665C9F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80CE66DD-B613-B2B7-30CD-36AB1995A5B7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4FABBC0C-96C3-646E-252D-D1956CF8EB2A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37A678F8-36EC-6623-A1A3-85AC85DE99AE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0D4A4FB5-A807-CD00-310C-5ED872727613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4A89959D-CAC9-16BE-B322-10323C86E802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81489A6E-FC64-88DA-1F7C-6CBACA71F6A7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CFF69D87-8788-139C-E420-DB2323AE15EA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5FD5E835-3FF4-A705-4E03-E3568167A50E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500AC39D-240F-2B3E-65EB-C6DE6DC2D99C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F9FF6A85-2E3D-0666-57C8-962006EADB6C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694388E8-FD1F-F88B-EB90-442A5D9B7403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1C2E1EB7-5484-ECC2-81D6-4364E4F88E7F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37E67D92-49DD-D7C6-E288-656B82A0680C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1498EC18-1D5E-FEF8-E2DE-E96E19F596DC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A4A0F308-E858-EA63-CD49-E87E60EF7268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EB0E8CB-0DF0-475C-78FE-4940AF22EF14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23E4B02E-CC53-FC2A-06B1-DFAD47FCA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E2C8C90F-8DD2-59EC-BBE5-935EE8814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B8CB103-7A3D-6DE5-24B9-FE64E39924E4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04F88D89-3BEC-3743-36D8-A2C418BC8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B8ADABAF-1A13-D946-5704-AC2577853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15CA56-912B-7425-3CC6-155A2992C4A3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B4AD22DE-01B7-0B8D-ED35-38C5914CC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E2F97FD3-C043-D9F2-E2AD-27ADFDDE4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5E76341-5DC7-C739-F33C-8433E9E4F2E4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AE6E901F-D994-80B7-71DC-843D24311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B10CA239-AC0B-0B63-BFE9-444955008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3DB3A90-BED1-2C47-A309-9B07063878FA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F7BA86B8-B29D-C0DA-E221-3EDC07697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3C353A12-3527-1EEB-5403-E26E29D04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DD6A843-769F-A44C-E752-8FEE0CE368DE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CC5D803F-D7A4-6F69-1A28-1458505077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EAE2CC22-69DB-E42B-E7CA-5F9781745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660736F5-170B-29C7-322A-C900A710A67B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547487E3-77D2-660E-B043-7783B6C2B0E4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11FF5221-56CD-3DE5-97BA-28C380172BE8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3826A9C3-CE02-BE6A-0E5C-0BB392ED26A3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66EB0450-AA66-362E-A7E1-0A06CB1576D9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696DA2FD-ED49-B467-C46B-E00338ACC6BE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AE3F201F-607B-426D-524A-8975D6271EAD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12270A06-0684-7DA7-9689-108695586719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60672E09-11E9-1FCA-F605-2408FE8AE56E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253958A2-ABF1-9C74-F9F8-9B689347ADC2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F8366635-289A-3C58-F88C-5EF3C95FE262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2D795DDD-2F69-E73A-C067-021DFCE8904F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95B61764-DBF5-94D2-0F9F-D40B6419D189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DA3FED64-6023-ADCE-7560-71E03E60B953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38E6AE2B-054D-1CC6-F446-558F383A0BB4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1BFC3850-5509-DFAA-2B77-7B774C411ADB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6D899721-3945-96F5-970D-D95EC0259CE1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B0C5635D-9F52-6612-B8A5-AFFEE7E3643E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7001CCA2-25C0-992B-FC1A-E2CDC068C37C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B7F17127-5937-6442-7D8B-A1834DFDD912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CFB774FE-DC0B-5425-9E1D-A4539945AFBD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ACFD013E-D368-60F7-06F4-894132DF839C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2F72FD48-EFB9-B018-650C-F95694A3D8A8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BA46643B-9FC5-3A6C-A264-51655890124D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774079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F178603-0B3A-E398-76F6-C727B16F1439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F02ADC6C-1D55-5C91-23F6-117D60B46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39AE9CB-3AF5-069F-419B-02ADE5675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695A9DE-AE53-87DA-4E3E-4E873E81A38E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94F6D0D5-B0AF-D11A-3BC0-5BD01880D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6E674BDA-302A-C559-F145-6631470DE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95A9787-C3AC-30BB-4948-646C86C25FE0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05657C4C-08D3-6CA6-8C7B-4D1C069CD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088E60C1-06CC-9A62-7383-F8DAD6E4A8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59C84F-7845-51CD-0AEC-9CDBF5B12416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AA3311A-0815-F93A-A6F2-AD0768B08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5E646677-4C45-61A5-F338-57BC8B731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67FF14-331C-EB19-F9F2-D1A7FF1F0A33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83A2DD19-4042-4AF7-2367-33E7D388C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2C80E659-4C6C-FF3B-7961-478AA956C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C710F2A-9187-0135-4720-152E9E14082F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6C5DF6F0-D574-7E4A-583E-993F34059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A1F413D4-8CA6-7C2A-FF9D-284289774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30" name="!!SlideOcean">
            <a:extLst>
              <a:ext uri="{FF2B5EF4-FFF2-40B4-BE49-F238E27FC236}">
                <a16:creationId xmlns:a16="http://schemas.microsoft.com/office/drawing/2014/main" id="{A31DF441-0895-9239-FA90-EB326D2CA381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9E5C2993-FA24-1D38-7D23-D5F05C9E6AC2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2" name="!!MainTitle1">
            <a:extLst>
              <a:ext uri="{FF2B5EF4-FFF2-40B4-BE49-F238E27FC236}">
                <a16:creationId xmlns:a16="http://schemas.microsoft.com/office/drawing/2014/main" id="{90C9174A-41FF-8E69-6B22-3B721C3D1715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Google Shape;13255;p83">
            <a:extLst>
              <a:ext uri="{FF2B5EF4-FFF2-40B4-BE49-F238E27FC236}">
                <a16:creationId xmlns:a16="http://schemas.microsoft.com/office/drawing/2014/main" id="{C86B4BAE-AC25-75C7-3342-93A96D36B2C7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55" name="Google Shape;12067;p82">
            <a:extLst>
              <a:ext uri="{FF2B5EF4-FFF2-40B4-BE49-F238E27FC236}">
                <a16:creationId xmlns:a16="http://schemas.microsoft.com/office/drawing/2014/main" id="{30456983-5457-55AC-2B61-0CF1FA035D9F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56" name="Google Shape;12068;p82">
              <a:extLst>
                <a:ext uri="{FF2B5EF4-FFF2-40B4-BE49-F238E27FC236}">
                  <a16:creationId xmlns:a16="http://schemas.microsoft.com/office/drawing/2014/main" id="{E199AE25-5104-9269-0A76-328466487DB8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7" name="Google Shape;12069;p82">
              <a:extLst>
                <a:ext uri="{FF2B5EF4-FFF2-40B4-BE49-F238E27FC236}">
                  <a16:creationId xmlns:a16="http://schemas.microsoft.com/office/drawing/2014/main" id="{24010EE7-51A7-9316-01EA-28BCED05C72F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58" name="Google Shape;12070;p82">
              <a:extLst>
                <a:ext uri="{FF2B5EF4-FFF2-40B4-BE49-F238E27FC236}">
                  <a16:creationId xmlns:a16="http://schemas.microsoft.com/office/drawing/2014/main" id="{C4A82552-8790-DC48-4B19-3C65F3AA98AB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59" name="Google Shape;11721;p81">
            <a:extLst>
              <a:ext uri="{FF2B5EF4-FFF2-40B4-BE49-F238E27FC236}">
                <a16:creationId xmlns:a16="http://schemas.microsoft.com/office/drawing/2014/main" id="{B6E8F727-33EE-1023-B895-74E34774BF18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60" name="Google Shape;11722;p81">
              <a:extLst>
                <a:ext uri="{FF2B5EF4-FFF2-40B4-BE49-F238E27FC236}">
                  <a16:creationId xmlns:a16="http://schemas.microsoft.com/office/drawing/2014/main" id="{CE51A0B9-9E8D-E929-DDF3-77281434B364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1" name="Google Shape;11723;p81">
              <a:extLst>
                <a:ext uri="{FF2B5EF4-FFF2-40B4-BE49-F238E27FC236}">
                  <a16:creationId xmlns:a16="http://schemas.microsoft.com/office/drawing/2014/main" id="{A79DF0E2-662D-FDC5-96EA-D40D3293D99B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2" name="Google Shape;11724;p81">
              <a:extLst>
                <a:ext uri="{FF2B5EF4-FFF2-40B4-BE49-F238E27FC236}">
                  <a16:creationId xmlns:a16="http://schemas.microsoft.com/office/drawing/2014/main" id="{DB1814E2-DF4A-65A5-95CB-122C88F5D215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3" name="Google Shape;11725;p81">
              <a:extLst>
                <a:ext uri="{FF2B5EF4-FFF2-40B4-BE49-F238E27FC236}">
                  <a16:creationId xmlns:a16="http://schemas.microsoft.com/office/drawing/2014/main" id="{6C505659-C1A1-5EDB-FDA3-88E111D2F309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71" name="Google Shape;10460;p79">
            <a:extLst>
              <a:ext uri="{FF2B5EF4-FFF2-40B4-BE49-F238E27FC236}">
                <a16:creationId xmlns:a16="http://schemas.microsoft.com/office/drawing/2014/main" id="{F325D278-7561-F456-56FF-894B87BE68C9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72" name="Google Shape;10461;p79">
              <a:extLst>
                <a:ext uri="{FF2B5EF4-FFF2-40B4-BE49-F238E27FC236}">
                  <a16:creationId xmlns:a16="http://schemas.microsoft.com/office/drawing/2014/main" id="{C0816BBB-63FC-9231-AD3A-9EA32621967B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3" name="Google Shape;10462;p79">
              <a:extLst>
                <a:ext uri="{FF2B5EF4-FFF2-40B4-BE49-F238E27FC236}">
                  <a16:creationId xmlns:a16="http://schemas.microsoft.com/office/drawing/2014/main" id="{EA56EC0F-7DFC-1C37-29F0-6CFD3D35192B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74" name="Google Shape;10741;p79">
            <a:extLst>
              <a:ext uri="{FF2B5EF4-FFF2-40B4-BE49-F238E27FC236}">
                <a16:creationId xmlns:a16="http://schemas.microsoft.com/office/drawing/2014/main" id="{9E4E398F-D8EF-BAA7-AA03-F83CF8C82751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75" name="Google Shape;10742;p79">
              <a:extLst>
                <a:ext uri="{FF2B5EF4-FFF2-40B4-BE49-F238E27FC236}">
                  <a16:creationId xmlns:a16="http://schemas.microsoft.com/office/drawing/2014/main" id="{CC78B70E-1204-F66E-154B-A2EE4ED698F5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6" name="Google Shape;10743;p79">
              <a:extLst>
                <a:ext uri="{FF2B5EF4-FFF2-40B4-BE49-F238E27FC236}">
                  <a16:creationId xmlns:a16="http://schemas.microsoft.com/office/drawing/2014/main" id="{97E2DE57-6009-9DB0-EEDB-9B4CE0E0CCCA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7" name="Google Shape;10744;p79">
              <a:extLst>
                <a:ext uri="{FF2B5EF4-FFF2-40B4-BE49-F238E27FC236}">
                  <a16:creationId xmlns:a16="http://schemas.microsoft.com/office/drawing/2014/main" id="{EF90D3DC-DDFC-64D9-87DE-5C053F95D510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8" name="Google Shape;10745;p79">
              <a:extLst>
                <a:ext uri="{FF2B5EF4-FFF2-40B4-BE49-F238E27FC236}">
                  <a16:creationId xmlns:a16="http://schemas.microsoft.com/office/drawing/2014/main" id="{96E988CA-9C62-6CDC-8A7D-FBC382374DFC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79" name="Google Shape;10717;p79">
            <a:extLst>
              <a:ext uri="{FF2B5EF4-FFF2-40B4-BE49-F238E27FC236}">
                <a16:creationId xmlns:a16="http://schemas.microsoft.com/office/drawing/2014/main" id="{F66802AC-987C-4E15-1D04-CBE498BDE435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80" name="Google Shape;10718;p79">
              <a:extLst>
                <a:ext uri="{FF2B5EF4-FFF2-40B4-BE49-F238E27FC236}">
                  <a16:creationId xmlns:a16="http://schemas.microsoft.com/office/drawing/2014/main" id="{BCCDEE01-DAFE-B62D-1A8A-5C28AD632D11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81" name="Google Shape;10719;p79">
              <a:extLst>
                <a:ext uri="{FF2B5EF4-FFF2-40B4-BE49-F238E27FC236}">
                  <a16:creationId xmlns:a16="http://schemas.microsoft.com/office/drawing/2014/main" id="{E8B35AB4-657E-232B-FEE2-0D96E2764B09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348803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4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32C341E-16FC-29EB-21C7-722C873515DF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1F03C095-AC7C-A075-1853-6BB13CA7F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1"/>
                  </a:solidFill>
                </a:rPr>
                <a:t>Xây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dựng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bản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đồ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trải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nghiệm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và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điểm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chạm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chính</a:t>
              </a:r>
              <a:r>
                <a:rPr lang="en-US" sz="22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214A9BDC-6BD9-76FA-7CDF-74D986B1F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32AAD6E-850A-CD5C-D982-D41477157A81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41AC1F06-B3F0-8EF6-A6C4-4AEEF5529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1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A33E85D8-F786-AAA0-E217-73D82013C3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C6FF864-B081-8420-5969-20EA1F910CDE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67DEFEDD-4F97-1237-7C23-8B2029108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1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bg1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332A2AF7-16DE-04B4-AE4F-8A615C516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98424B-CA65-F1F8-F6DA-8620D63440B8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DCA99D27-50D0-3240-4A25-B4D7E8DF2D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1"/>
                  </a:solidFill>
                </a:rPr>
                <a:t>Thấu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hiểu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hành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trình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và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cảm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xúc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khách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hàng</a:t>
              </a:r>
              <a:r>
                <a:rPr lang="en-US" sz="22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91154BE9-A6C3-C25F-47E9-CCCC24DD7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B04E21B-FE56-518E-5E34-6D342E4A81C1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D8A51DDA-9270-DDF1-2798-7B522CDEE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1"/>
                  </a:solidFill>
                </a:rPr>
                <a:t>Cải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thiện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liên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tục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để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tạo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khác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biệt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bền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vững</a:t>
              </a:r>
              <a:r>
                <a:rPr lang="en-US" sz="22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C09F8A57-EFD6-0D3F-79C9-3C3B04E471F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73F6962-324A-7534-8253-C781503F38C8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83755233-EED2-2852-FE28-E86781031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1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1"/>
                  </a:solidFill>
                </a:rPr>
                <a:t>Thiết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kế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quy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trình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và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trải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nghiệm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liền</a:t>
              </a:r>
              <a:r>
                <a:rPr lang="en-US" sz="2200" dirty="0">
                  <a:solidFill>
                    <a:schemeClr val="bg1"/>
                  </a:solidFill>
                </a:rPr>
                <a:t> </a:t>
              </a:r>
              <a:r>
                <a:rPr lang="en-US" sz="2200" dirty="0" err="1">
                  <a:solidFill>
                    <a:schemeClr val="bg1"/>
                  </a:solidFill>
                </a:rPr>
                <a:t>mạch</a:t>
              </a:r>
              <a:r>
                <a:rPr lang="en-US" sz="2200" dirty="0">
                  <a:solidFill>
                    <a:schemeClr val="bg1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6F7C858D-1AF8-F8E5-F91D-BB15F61DFB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1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53FFFDE1-F0B6-98B5-7F91-74D048EA1D9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921F9AD3-32DB-3DC9-F805-5BF0FAD7B823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8628A716-3B91-1618-AB69-DB2CA4225EB5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774FB317-B822-DE83-BFF9-3E6CCC3325DE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chemeClr val="bg1"/>
              </a:solidFill>
            </a:endParaRPr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57B81CAE-6035-9F74-0C66-D8B86D601139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1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28E4AB35-6C00-2335-460B-13B4D9BDD5C9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AEBA1F74-6C4F-46D3-C3FB-A74D57A6B912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3E6F7E1A-FF09-4F81-0318-94A51F11A724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BB006D94-EF5F-EEE3-3DB4-09DB1185A7ED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8CB34E59-AEFB-EC70-6F65-D33DD5DD61C2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B7C62B46-74D5-2E09-6129-C9CF9EB4307D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7E812B13-8B38-8E5D-E0F6-8FADDBBE4DF2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514F5881-4222-2FAE-A32A-DEF814032930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F2D6F4CF-6CBF-3335-F870-006BE8400034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1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97DA9D4C-3303-EEB5-0545-B3286E742326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A756523E-B214-BE50-33C5-4836BAE726E9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90F624E1-C291-9880-7B76-790DC3152988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1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6C0D4C3B-0272-62B8-1811-4399DB468DE4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635761CC-BC57-2D6F-D95A-ACB4861246D7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3C01B3DF-4145-7BFD-F54C-3997C5EE9260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9065C9DD-3347-BFDE-B169-5CB0EBB41359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CCA7C58E-2E79-CC8D-957E-C4A8FFC364EE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1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8D92BFFE-714F-D73E-8050-05C71CFD7C79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5B27E3DE-7F83-F6F9-46C6-0FC24D69F803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5E3F3F2-1D16-8121-699F-D510A41C28F2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4DB61485-FAEB-7E06-07C0-D540F8C0F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9410087C-83FD-6608-1244-F9FB7F8C6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5180460-9C54-9705-AAC2-8FE0EBBD3ECE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6CA48D3B-B023-8534-1196-B153EFD805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49FFEF9E-196B-3C91-EF39-8BDF9BA4D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BCD5022-7646-50E9-2788-DD74EF107D56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75410A9E-C8E9-C76E-676C-E5DC4D553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0F367480-2ACF-9B14-B19C-A97F8ACF2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42A105-7ABB-B2F9-5A0A-8E196FD780C7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3FAA652A-5699-6959-15DE-E8FFF731B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96628D92-5086-026E-4C65-81324A27F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8BF52A-E729-DA10-EEA5-0AEA426733A7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AE16A146-5E86-B68A-7CBA-8525327F3F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D0F9BB68-3573-A172-E795-E19A38BEA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33FA8CB-27A2-3EEF-5EA5-D10DE8B45DE5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30F3E0E0-D09A-3D4D-AF4C-BB3827C69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A0B1C393-7EBD-3964-1CDD-29510A92E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EE61B866-0A1A-9EF4-14F7-A46CF3DF4D2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59637EF7-0271-B7DC-A074-C889AD196AB7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A77DC3A9-8D12-5FBA-D1F7-C7514A880BF5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04AC6B7A-6C27-A894-29F7-17DA65CC46D8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7F4116F5-556D-FB07-E9CA-2F9E4FBC3C65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DE552A0E-2D94-E5EC-C518-A21C5D782406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D64DA8D3-DB22-FC6E-99D5-C2916B43D6AA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51972C4B-C18A-E3E7-B765-F317B449BAA2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FB55A0E3-8421-5B5F-C77F-899C43F763D8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0B4AB7F2-0792-460C-EBD5-18AEBEBAD703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131BEBB9-94C5-85B5-BD72-B8D9B80F3176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4A081451-33F6-CD11-2163-9FA63D2B7F56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AA493FA7-A2DE-9FFA-E605-90A20DE04124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7E5D4A37-35E0-2EE9-7E4F-1FDFE2171A9C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1D097382-3EDB-BB9F-A901-7021D06E61C0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F71DD428-7A60-8737-3E52-E43BB8D3A4EF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6CDC0EB5-1821-0A32-AFF3-DAE1C03CB060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9CA3873C-64DF-6832-EDDC-0991D0B9B1DE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8FD567F3-558D-74C7-2F73-B79EF8B90673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19F99A56-61DD-4BCF-A8B1-B834A13CE5E0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A9ABC06C-0FD6-6A3E-1472-5BDAD2C1BCB9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D5A0A7CF-AD91-2F21-D874-DB4C651AC872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1CEF77E5-79F3-81AF-F9CD-B194790D303A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E041BA92-B45D-BEA6-0F89-6745D6D4B0A3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" name="Group 398">
            <a:extLst>
              <a:ext uri="{FF2B5EF4-FFF2-40B4-BE49-F238E27FC236}">
                <a16:creationId xmlns:a16="http://schemas.microsoft.com/office/drawing/2014/main" id="{82382985-324A-49F0-0370-7F941A7DDB91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400" name="Freeform 13">
              <a:extLst>
                <a:ext uri="{FF2B5EF4-FFF2-40B4-BE49-F238E27FC236}">
                  <a16:creationId xmlns:a16="http://schemas.microsoft.com/office/drawing/2014/main" id="{B885434B-BC10-DE09-D8CC-54986E39FD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bản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đồ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nghiệm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điểm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chạm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chính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401" name="Freeform 6">
              <a:extLst>
                <a:ext uri="{FF2B5EF4-FFF2-40B4-BE49-F238E27FC236}">
                  <a16:creationId xmlns:a16="http://schemas.microsoft.com/office/drawing/2014/main" id="{053F17CD-DDB1-879A-971A-E5631269D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8E0ECFD5-3BBF-6C43-41E3-7FB9B15FE948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403" name="Freeform 13">
              <a:extLst>
                <a:ext uri="{FF2B5EF4-FFF2-40B4-BE49-F238E27FC236}">
                  <a16:creationId xmlns:a16="http://schemas.microsoft.com/office/drawing/2014/main" id="{04074F44-D434-A686-C8F9-2B47954E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404" name="Freeform 10">
              <a:extLst>
                <a:ext uri="{FF2B5EF4-FFF2-40B4-BE49-F238E27FC236}">
                  <a16:creationId xmlns:a16="http://schemas.microsoft.com/office/drawing/2014/main" id="{65B3C630-967C-D782-5B16-2FA8069BB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2CF18E08-C557-C1EF-07AB-5BFCF1D982BE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74CF5636-955F-6E1C-191D-BFB3BF3C8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407" name="Freeform 12">
              <a:extLst>
                <a:ext uri="{FF2B5EF4-FFF2-40B4-BE49-F238E27FC236}">
                  <a16:creationId xmlns:a16="http://schemas.microsoft.com/office/drawing/2014/main" id="{4F7A73F7-19D0-6608-B6FD-74CE15EE9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FEEA21E5-1063-9529-F96D-F93A945DFFD1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409" name="Freeform 13">
              <a:extLst>
                <a:ext uri="{FF2B5EF4-FFF2-40B4-BE49-F238E27FC236}">
                  <a16:creationId xmlns:a16="http://schemas.microsoft.com/office/drawing/2014/main" id="{0DBA8DC8-F438-8E5C-F5B1-0F319FBFB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Thấu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hiểu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trình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xúc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410" name="Freeform 14">
              <a:extLst>
                <a:ext uri="{FF2B5EF4-FFF2-40B4-BE49-F238E27FC236}">
                  <a16:creationId xmlns:a16="http://schemas.microsoft.com/office/drawing/2014/main" id="{CA51F980-D986-5427-2CBD-46F336BEB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1A36D045-D3A4-75C1-B06B-8EF8F10D557D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412" name="Freeform 13">
              <a:extLst>
                <a:ext uri="{FF2B5EF4-FFF2-40B4-BE49-F238E27FC236}">
                  <a16:creationId xmlns:a16="http://schemas.microsoft.com/office/drawing/2014/main" id="{F655A46F-E9D1-326A-BAA4-E6AC3F92E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thiện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liên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tục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để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tạo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biệt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bền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vững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413" name="Freeform 10">
              <a:extLst>
                <a:ext uri="{FF2B5EF4-FFF2-40B4-BE49-F238E27FC236}">
                  <a16:creationId xmlns:a16="http://schemas.microsoft.com/office/drawing/2014/main" id="{384983FE-33F1-40B5-29F1-C0FCF88EC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39CF8F1B-50A4-1CF9-2AA4-8370EA7B9456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415" name="Freeform 13">
              <a:extLst>
                <a:ext uri="{FF2B5EF4-FFF2-40B4-BE49-F238E27FC236}">
                  <a16:creationId xmlns:a16="http://schemas.microsoft.com/office/drawing/2014/main" id="{01610615-F17C-56B1-B466-B64AB18BC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Thiết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kế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quy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trình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nghiệm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liền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mạch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416" name="Freeform 8">
              <a:extLst>
                <a:ext uri="{FF2B5EF4-FFF2-40B4-BE49-F238E27FC236}">
                  <a16:creationId xmlns:a16="http://schemas.microsoft.com/office/drawing/2014/main" id="{76B2A14F-E7D1-8111-9737-0404FE7B3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417" name="!!SlideOcean">
            <a:extLst>
              <a:ext uri="{FF2B5EF4-FFF2-40B4-BE49-F238E27FC236}">
                <a16:creationId xmlns:a16="http://schemas.microsoft.com/office/drawing/2014/main" id="{250F51FC-B5BB-8483-3854-27DDB1C2BB04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18" name="!!SubTitle">
            <a:extLst>
              <a:ext uri="{FF2B5EF4-FFF2-40B4-BE49-F238E27FC236}">
                <a16:creationId xmlns:a16="http://schemas.microsoft.com/office/drawing/2014/main" id="{9D2437FE-00E3-7B86-BAE3-04CA80AF83BA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9" name="!!MainTitle1">
            <a:extLst>
              <a:ext uri="{FF2B5EF4-FFF2-40B4-BE49-F238E27FC236}">
                <a16:creationId xmlns:a16="http://schemas.microsoft.com/office/drawing/2014/main" id="{A84BB274-A112-40C2-78A0-4F6AC29F6156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0" name="Google Shape;13255;p83">
            <a:extLst>
              <a:ext uri="{FF2B5EF4-FFF2-40B4-BE49-F238E27FC236}">
                <a16:creationId xmlns:a16="http://schemas.microsoft.com/office/drawing/2014/main" id="{2244301B-2014-7103-F748-E1039E9CFF04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chemeClr val="bg1"/>
              </a:solidFill>
            </a:endParaRPr>
          </a:p>
        </p:txBody>
      </p:sp>
      <p:grpSp>
        <p:nvGrpSpPr>
          <p:cNvPr id="421" name="Google Shape;12067;p82">
            <a:extLst>
              <a:ext uri="{FF2B5EF4-FFF2-40B4-BE49-F238E27FC236}">
                <a16:creationId xmlns:a16="http://schemas.microsoft.com/office/drawing/2014/main" id="{86A1FF13-C158-E9F4-7A27-0BE0A1F18984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tx2"/>
          </a:solidFill>
        </p:grpSpPr>
        <p:sp>
          <p:nvSpPr>
            <p:cNvPr id="422" name="Google Shape;12068;p82">
              <a:extLst>
                <a:ext uri="{FF2B5EF4-FFF2-40B4-BE49-F238E27FC236}">
                  <a16:creationId xmlns:a16="http://schemas.microsoft.com/office/drawing/2014/main" id="{9457C6E3-E893-06BF-5116-E2AE21ECF9F3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23" name="Google Shape;12069;p82">
              <a:extLst>
                <a:ext uri="{FF2B5EF4-FFF2-40B4-BE49-F238E27FC236}">
                  <a16:creationId xmlns:a16="http://schemas.microsoft.com/office/drawing/2014/main" id="{5F2E33D5-F597-E84C-4313-C50D7478A871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24" name="Google Shape;12070;p82">
              <a:extLst>
                <a:ext uri="{FF2B5EF4-FFF2-40B4-BE49-F238E27FC236}">
                  <a16:creationId xmlns:a16="http://schemas.microsoft.com/office/drawing/2014/main" id="{A56E9727-81C9-D139-82B9-937CE025D310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425" name="Google Shape;11721;p81">
            <a:extLst>
              <a:ext uri="{FF2B5EF4-FFF2-40B4-BE49-F238E27FC236}">
                <a16:creationId xmlns:a16="http://schemas.microsoft.com/office/drawing/2014/main" id="{01BC94D4-E581-871E-A46F-B72EEA8C19D6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tx2"/>
          </a:solidFill>
        </p:grpSpPr>
        <p:sp>
          <p:nvSpPr>
            <p:cNvPr id="426" name="Google Shape;11722;p81">
              <a:extLst>
                <a:ext uri="{FF2B5EF4-FFF2-40B4-BE49-F238E27FC236}">
                  <a16:creationId xmlns:a16="http://schemas.microsoft.com/office/drawing/2014/main" id="{2CEEC22B-B921-601C-EE19-67F4810FC962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27" name="Google Shape;11723;p81">
              <a:extLst>
                <a:ext uri="{FF2B5EF4-FFF2-40B4-BE49-F238E27FC236}">
                  <a16:creationId xmlns:a16="http://schemas.microsoft.com/office/drawing/2014/main" id="{667957AC-C76C-66F4-8C69-2E7741ACA332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28" name="Google Shape;11724;p81">
              <a:extLst>
                <a:ext uri="{FF2B5EF4-FFF2-40B4-BE49-F238E27FC236}">
                  <a16:creationId xmlns:a16="http://schemas.microsoft.com/office/drawing/2014/main" id="{63F5436C-B5FE-5EF0-0D38-E10AD08A7D9F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29" name="Google Shape;11725;p81">
              <a:extLst>
                <a:ext uri="{FF2B5EF4-FFF2-40B4-BE49-F238E27FC236}">
                  <a16:creationId xmlns:a16="http://schemas.microsoft.com/office/drawing/2014/main" id="{559740DD-7C76-AB5C-6A97-D253695F7EFB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430" name="Google Shape;10460;p79">
            <a:extLst>
              <a:ext uri="{FF2B5EF4-FFF2-40B4-BE49-F238E27FC236}">
                <a16:creationId xmlns:a16="http://schemas.microsoft.com/office/drawing/2014/main" id="{70BD619E-17E5-6824-5C97-F648DD39809D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tx2"/>
          </a:solidFill>
        </p:grpSpPr>
        <p:sp>
          <p:nvSpPr>
            <p:cNvPr id="431" name="Google Shape;10461;p79">
              <a:extLst>
                <a:ext uri="{FF2B5EF4-FFF2-40B4-BE49-F238E27FC236}">
                  <a16:creationId xmlns:a16="http://schemas.microsoft.com/office/drawing/2014/main" id="{580B321A-ABDD-324B-3C8F-522D3EFF0480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32" name="Google Shape;10462;p79">
              <a:extLst>
                <a:ext uri="{FF2B5EF4-FFF2-40B4-BE49-F238E27FC236}">
                  <a16:creationId xmlns:a16="http://schemas.microsoft.com/office/drawing/2014/main" id="{9B3C8233-37A7-C77C-1022-063DF1F0A431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433" name="Google Shape;10741;p79">
            <a:extLst>
              <a:ext uri="{FF2B5EF4-FFF2-40B4-BE49-F238E27FC236}">
                <a16:creationId xmlns:a16="http://schemas.microsoft.com/office/drawing/2014/main" id="{38768FCA-77D6-9D83-C5AD-66BF75EC3DBC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tx2"/>
          </a:solidFill>
        </p:grpSpPr>
        <p:sp>
          <p:nvSpPr>
            <p:cNvPr id="434" name="Google Shape;10742;p79">
              <a:extLst>
                <a:ext uri="{FF2B5EF4-FFF2-40B4-BE49-F238E27FC236}">
                  <a16:creationId xmlns:a16="http://schemas.microsoft.com/office/drawing/2014/main" id="{E85B21EA-DA98-7389-25C6-DBE422DDFAB8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35" name="Google Shape;10743;p79">
              <a:extLst>
                <a:ext uri="{FF2B5EF4-FFF2-40B4-BE49-F238E27FC236}">
                  <a16:creationId xmlns:a16="http://schemas.microsoft.com/office/drawing/2014/main" id="{AD4785A9-2AE4-1183-1105-EE31F9C7650E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36" name="Google Shape;10744;p79">
              <a:extLst>
                <a:ext uri="{FF2B5EF4-FFF2-40B4-BE49-F238E27FC236}">
                  <a16:creationId xmlns:a16="http://schemas.microsoft.com/office/drawing/2014/main" id="{8ADA8C41-3640-B2F2-89B5-2C32F5228280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37" name="Google Shape;10745;p79">
              <a:extLst>
                <a:ext uri="{FF2B5EF4-FFF2-40B4-BE49-F238E27FC236}">
                  <a16:creationId xmlns:a16="http://schemas.microsoft.com/office/drawing/2014/main" id="{FA568A34-30BE-9694-CD7A-30D6B36FD449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438" name="Google Shape;10717;p79">
            <a:extLst>
              <a:ext uri="{FF2B5EF4-FFF2-40B4-BE49-F238E27FC236}">
                <a16:creationId xmlns:a16="http://schemas.microsoft.com/office/drawing/2014/main" id="{707DBAD0-6AC4-D98D-878E-BBB06DBC3278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tx2"/>
          </a:solidFill>
        </p:grpSpPr>
        <p:sp>
          <p:nvSpPr>
            <p:cNvPr id="439" name="Google Shape;10718;p79">
              <a:extLst>
                <a:ext uri="{FF2B5EF4-FFF2-40B4-BE49-F238E27FC236}">
                  <a16:creationId xmlns:a16="http://schemas.microsoft.com/office/drawing/2014/main" id="{33D01176-EA0E-76AD-BBB5-D0D381A5F17C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440" name="Google Shape;10719;p79">
              <a:extLst>
                <a:ext uri="{FF2B5EF4-FFF2-40B4-BE49-F238E27FC236}">
                  <a16:creationId xmlns:a16="http://schemas.microsoft.com/office/drawing/2014/main" id="{198CB7AB-EF5C-C98F-F55F-8A6CD06FF333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332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8" grpId="0"/>
          <p:bldP spid="419" grpId="0"/>
          <p:bldP spid="42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8" grpId="0"/>
          <p:bldP spid="419" grpId="0"/>
          <p:bldP spid="42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0A23DD7-7A35-5328-1DC4-DDAD048B76CF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3" name="Freeform 13">
              <a:extLst>
                <a:ext uri="{FF2B5EF4-FFF2-40B4-BE49-F238E27FC236}">
                  <a16:creationId xmlns:a16="http://schemas.microsoft.com/office/drawing/2014/main" id="{F8B0B621-B172-5718-D3C7-8A871E771A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Xây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dựng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bản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đồ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điểm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chạm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chính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2051EE9B-3B77-184E-24B6-8A930A272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87417-E1EF-0A30-99EB-5435152224FF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5A043C06-ACC1-0BDB-CFFE-64F5A89E7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7" name="Freeform 10">
              <a:extLst>
                <a:ext uri="{FF2B5EF4-FFF2-40B4-BE49-F238E27FC236}">
                  <a16:creationId xmlns:a16="http://schemas.microsoft.com/office/drawing/2014/main" id="{8E5B05B0-14AA-6778-FECA-CBAB6F106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065DD25-E0C1-91F1-C63E-15DBB238CFCB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271F6C98-E6FC-4E71-48F6-5710C53D0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tx2"/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10" name="Freeform 12">
              <a:extLst>
                <a:ext uri="{FF2B5EF4-FFF2-40B4-BE49-F238E27FC236}">
                  <a16:creationId xmlns:a16="http://schemas.microsoft.com/office/drawing/2014/main" id="{A0DF958A-48D4-4DE6-1C63-522B932939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14A164-E1BE-7F81-C142-520CB4B31980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91EE187-C085-0D79-1BF5-A3C360764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Thấu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hiểu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cảm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xúc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hàng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C1C27FF-622C-717E-FB34-6EC8E28D5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C77A677-68D1-8F39-CFA6-4BC5AC39833B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31B2549D-FF00-3A04-8BD7-BC1E6D74B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Cải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thiện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liên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tục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để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tạo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khác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biệt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bền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vững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0E78F4C5-370C-B334-6D43-43D69C0B6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F342C5-C969-8650-4589-BA151DCEEAED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26E3477C-3A21-0BC7-C0B1-A47C1ACB2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tx2"/>
                  </a:solidFill>
                </a:rPr>
                <a:t>Thiết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kế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quy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trình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và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trải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nghiệm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liền</a:t>
              </a:r>
              <a:r>
                <a:rPr lang="en-US" sz="2200" dirty="0">
                  <a:solidFill>
                    <a:schemeClr val="tx2"/>
                  </a:solidFill>
                </a:rPr>
                <a:t> </a:t>
              </a:r>
              <a:r>
                <a:rPr lang="en-US" sz="2200" dirty="0" err="1">
                  <a:solidFill>
                    <a:schemeClr val="tx2"/>
                  </a:solidFill>
                </a:rPr>
                <a:t>mạch</a:t>
              </a:r>
              <a:r>
                <a:rPr lang="en-US" sz="2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19" name="Freeform 8">
              <a:extLst>
                <a:ext uri="{FF2B5EF4-FFF2-40B4-BE49-F238E27FC236}">
                  <a16:creationId xmlns:a16="http://schemas.microsoft.com/office/drawing/2014/main" id="{2A5D7161-6CFE-E4CD-F3B8-8661E84B2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tx2"/>
                </a:solidFill>
              </a:endParaRPr>
            </a:p>
          </p:txBody>
        </p:sp>
      </p:grpSp>
      <p:sp>
        <p:nvSpPr>
          <p:cNvPr id="20" name="!!SlideOcean">
            <a:extLst>
              <a:ext uri="{FF2B5EF4-FFF2-40B4-BE49-F238E27FC236}">
                <a16:creationId xmlns:a16="http://schemas.microsoft.com/office/drawing/2014/main" id="{644CA4E3-73D9-3A96-07AE-EA4560A0E9E3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1" name="!!SubTitle">
            <a:extLst>
              <a:ext uri="{FF2B5EF4-FFF2-40B4-BE49-F238E27FC236}">
                <a16:creationId xmlns:a16="http://schemas.microsoft.com/office/drawing/2014/main" id="{8B518923-902A-1A0D-BFA3-A83988CD8EB0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" name="!!MainTitle1">
            <a:extLst>
              <a:ext uri="{FF2B5EF4-FFF2-40B4-BE49-F238E27FC236}">
                <a16:creationId xmlns:a16="http://schemas.microsoft.com/office/drawing/2014/main" id="{D52F9145-8F35-AD4A-870C-D4F2E124B4E3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" name="Google Shape;13255;p83">
            <a:extLst>
              <a:ext uri="{FF2B5EF4-FFF2-40B4-BE49-F238E27FC236}">
                <a16:creationId xmlns:a16="http://schemas.microsoft.com/office/drawing/2014/main" id="{E6BF2582-8950-73E5-79A3-7728F841EA15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24" name="Google Shape;12067;p82">
            <a:extLst>
              <a:ext uri="{FF2B5EF4-FFF2-40B4-BE49-F238E27FC236}">
                <a16:creationId xmlns:a16="http://schemas.microsoft.com/office/drawing/2014/main" id="{FE08F61F-A62C-18BE-14A5-EC5DCE1B8124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2"/>
          </a:solidFill>
        </p:grpSpPr>
        <p:sp>
          <p:nvSpPr>
            <p:cNvPr id="25" name="Google Shape;12068;p82">
              <a:extLst>
                <a:ext uri="{FF2B5EF4-FFF2-40B4-BE49-F238E27FC236}">
                  <a16:creationId xmlns:a16="http://schemas.microsoft.com/office/drawing/2014/main" id="{405DCB8D-A7AF-DF87-4772-33C9C36982D9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6" name="Google Shape;12069;p82">
              <a:extLst>
                <a:ext uri="{FF2B5EF4-FFF2-40B4-BE49-F238E27FC236}">
                  <a16:creationId xmlns:a16="http://schemas.microsoft.com/office/drawing/2014/main" id="{F539D7E9-20DC-C8B7-4E29-4B0472733DBE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27" name="Google Shape;12070;p82">
              <a:extLst>
                <a:ext uri="{FF2B5EF4-FFF2-40B4-BE49-F238E27FC236}">
                  <a16:creationId xmlns:a16="http://schemas.microsoft.com/office/drawing/2014/main" id="{1198B179-B24A-3529-B5AE-1525ACF46A9E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28" name="Google Shape;11721;p81">
            <a:extLst>
              <a:ext uri="{FF2B5EF4-FFF2-40B4-BE49-F238E27FC236}">
                <a16:creationId xmlns:a16="http://schemas.microsoft.com/office/drawing/2014/main" id="{529F64C4-9E3D-715D-342D-CCA65F94A2BB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2"/>
          </a:solidFill>
        </p:grpSpPr>
        <p:sp>
          <p:nvSpPr>
            <p:cNvPr id="29" name="Google Shape;11722;p81">
              <a:extLst>
                <a:ext uri="{FF2B5EF4-FFF2-40B4-BE49-F238E27FC236}">
                  <a16:creationId xmlns:a16="http://schemas.microsoft.com/office/drawing/2014/main" id="{E898B4BE-1ABD-5266-D9A2-2FBDA5157DCB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" name="Google Shape;11723;p81">
              <a:extLst>
                <a:ext uri="{FF2B5EF4-FFF2-40B4-BE49-F238E27FC236}">
                  <a16:creationId xmlns:a16="http://schemas.microsoft.com/office/drawing/2014/main" id="{46239543-E7F3-A567-3969-44EC23DE8DC6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1" name="Google Shape;11724;p81">
              <a:extLst>
                <a:ext uri="{FF2B5EF4-FFF2-40B4-BE49-F238E27FC236}">
                  <a16:creationId xmlns:a16="http://schemas.microsoft.com/office/drawing/2014/main" id="{A98FD852-D366-3F22-03ED-5488DC15E5A1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2" name="Google Shape;11725;p81">
              <a:extLst>
                <a:ext uri="{FF2B5EF4-FFF2-40B4-BE49-F238E27FC236}">
                  <a16:creationId xmlns:a16="http://schemas.microsoft.com/office/drawing/2014/main" id="{3D8CCCE7-3024-17CF-1669-213B4F0D586C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3" name="Google Shape;10460;p79">
            <a:extLst>
              <a:ext uri="{FF2B5EF4-FFF2-40B4-BE49-F238E27FC236}">
                <a16:creationId xmlns:a16="http://schemas.microsoft.com/office/drawing/2014/main" id="{EE0904C0-FAAD-5314-8DB9-C78EB5A603E0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2"/>
          </a:solidFill>
        </p:grpSpPr>
        <p:sp>
          <p:nvSpPr>
            <p:cNvPr id="34" name="Google Shape;10461;p79">
              <a:extLst>
                <a:ext uri="{FF2B5EF4-FFF2-40B4-BE49-F238E27FC236}">
                  <a16:creationId xmlns:a16="http://schemas.microsoft.com/office/drawing/2014/main" id="{DD232652-8F03-5686-D02A-B31F3F80ACDE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5" name="Google Shape;10462;p79">
              <a:extLst>
                <a:ext uri="{FF2B5EF4-FFF2-40B4-BE49-F238E27FC236}">
                  <a16:creationId xmlns:a16="http://schemas.microsoft.com/office/drawing/2014/main" id="{A3A4F5BF-3ABC-2A3E-91FA-D4D9511E06E2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36" name="Google Shape;10741;p79">
            <a:extLst>
              <a:ext uri="{FF2B5EF4-FFF2-40B4-BE49-F238E27FC236}">
                <a16:creationId xmlns:a16="http://schemas.microsoft.com/office/drawing/2014/main" id="{FE054611-F8A1-8F6E-9F54-E6EB19096E44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2"/>
          </a:solidFill>
        </p:grpSpPr>
        <p:sp>
          <p:nvSpPr>
            <p:cNvPr id="37" name="Google Shape;10742;p79">
              <a:extLst>
                <a:ext uri="{FF2B5EF4-FFF2-40B4-BE49-F238E27FC236}">
                  <a16:creationId xmlns:a16="http://schemas.microsoft.com/office/drawing/2014/main" id="{BAFC08DC-9CA8-2425-6726-CC3964EFFC2F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8" name="Google Shape;10743;p79">
              <a:extLst>
                <a:ext uri="{FF2B5EF4-FFF2-40B4-BE49-F238E27FC236}">
                  <a16:creationId xmlns:a16="http://schemas.microsoft.com/office/drawing/2014/main" id="{FED68C03-617D-28A2-3FF4-314F2D13BCEA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9" name="Google Shape;10744;p79">
              <a:extLst>
                <a:ext uri="{FF2B5EF4-FFF2-40B4-BE49-F238E27FC236}">
                  <a16:creationId xmlns:a16="http://schemas.microsoft.com/office/drawing/2014/main" id="{1D805856-6F21-1CD5-9090-B7D4921687DB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0745;p79">
              <a:extLst>
                <a:ext uri="{FF2B5EF4-FFF2-40B4-BE49-F238E27FC236}">
                  <a16:creationId xmlns:a16="http://schemas.microsoft.com/office/drawing/2014/main" id="{7B375F4E-94E6-4D77-411F-4A2F89656D0C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grpSp>
        <p:nvGrpSpPr>
          <p:cNvPr id="41" name="Google Shape;10717;p79">
            <a:extLst>
              <a:ext uri="{FF2B5EF4-FFF2-40B4-BE49-F238E27FC236}">
                <a16:creationId xmlns:a16="http://schemas.microsoft.com/office/drawing/2014/main" id="{C6A4D02A-AA5C-88F4-40DC-E5D629CAB896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2"/>
          </a:solidFill>
        </p:grpSpPr>
        <p:sp>
          <p:nvSpPr>
            <p:cNvPr id="42" name="Google Shape;10718;p79">
              <a:extLst>
                <a:ext uri="{FF2B5EF4-FFF2-40B4-BE49-F238E27FC236}">
                  <a16:creationId xmlns:a16="http://schemas.microsoft.com/office/drawing/2014/main" id="{44DF4ADF-F2DF-F68D-8497-EE45E622E756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0719;p79">
              <a:extLst>
                <a:ext uri="{FF2B5EF4-FFF2-40B4-BE49-F238E27FC236}">
                  <a16:creationId xmlns:a16="http://schemas.microsoft.com/office/drawing/2014/main" id="{18669C0C-3B79-AB03-2EEA-4859A8B3352A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8AE26811-C9A7-C4ED-2629-862CC9E2845A}"/>
              </a:ext>
            </a:extLst>
          </p:cNvPr>
          <p:cNvGrpSpPr/>
          <p:nvPr/>
        </p:nvGrpSpPr>
        <p:grpSpPr>
          <a:xfrm>
            <a:off x="6208380" y="4764986"/>
            <a:ext cx="2700268" cy="6608354"/>
            <a:chOff x="3597249" y="2577737"/>
            <a:chExt cx="1350134" cy="3304177"/>
          </a:xfrm>
        </p:grpSpPr>
        <p:sp>
          <p:nvSpPr>
            <p:cNvPr id="45" name="Freeform 13">
              <a:extLst>
                <a:ext uri="{FF2B5EF4-FFF2-40B4-BE49-F238E27FC236}">
                  <a16:creationId xmlns:a16="http://schemas.microsoft.com/office/drawing/2014/main" id="{74238C84-8E1E-2420-527C-C1698984B6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53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Map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bản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đồ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nghiệm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điểm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chạm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chính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C5B9E11B-11D8-5C57-027E-234FD7139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49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E9CC0BE-F95C-B113-A924-120AEE8FB9F8}"/>
              </a:ext>
            </a:extLst>
          </p:cNvPr>
          <p:cNvGrpSpPr/>
          <p:nvPr/>
        </p:nvGrpSpPr>
        <p:grpSpPr>
          <a:xfrm>
            <a:off x="15545098" y="4764986"/>
            <a:ext cx="2702976" cy="6608354"/>
            <a:chOff x="8265608" y="2577737"/>
            <a:chExt cx="1351488" cy="3304177"/>
          </a:xfrm>
        </p:grpSpPr>
        <p:sp>
          <p:nvSpPr>
            <p:cNvPr id="48" name="Freeform 13">
              <a:extLst>
                <a:ext uri="{FF2B5EF4-FFF2-40B4-BE49-F238E27FC236}">
                  <a16:creationId xmlns:a16="http://schemas.microsoft.com/office/drawing/2014/main" id="{06F8C648-DDAB-9EBE-FC90-245F35552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608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Measure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Đo lường sự hài lòng và phản hồi khách hàng.</a:t>
              </a:r>
              <a:endParaRPr lang="en-US" sz="22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CD20564D-6612-D4E6-3F4C-7246ACBC0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0251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CA1440E-4724-61BB-BB97-9A43F332C161}"/>
              </a:ext>
            </a:extLst>
          </p:cNvPr>
          <p:cNvGrpSpPr/>
          <p:nvPr/>
        </p:nvGrpSpPr>
        <p:grpSpPr>
          <a:xfrm>
            <a:off x="12434949" y="4764986"/>
            <a:ext cx="2693690" cy="6608354"/>
            <a:chOff x="6710533" y="2577737"/>
            <a:chExt cx="1346845" cy="3304177"/>
          </a:xfrm>
        </p:grpSpPr>
        <p:sp>
          <p:nvSpPr>
            <p:cNvPr id="51" name="Freeform 13">
              <a:extLst>
                <a:ext uri="{FF2B5EF4-FFF2-40B4-BE49-F238E27FC236}">
                  <a16:creationId xmlns:a16="http://schemas.microsoft.com/office/drawing/2014/main" id="{6D079A34-4634-EA50-A167-D976A84DE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Deliver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vi-VN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Cung cấp dịch vụ vượt mong đợi.</a:t>
              </a:r>
              <a:endParaRPr lang="en-US" sz="2200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  <p:sp>
          <p:nvSpPr>
            <p:cNvPr id="52" name="Freeform 12">
              <a:extLst>
                <a:ext uri="{FF2B5EF4-FFF2-40B4-BE49-F238E27FC236}">
                  <a16:creationId xmlns:a16="http://schemas.microsoft.com/office/drawing/2014/main" id="{863A3EA4-C2E6-B91A-D2CD-BB03FF0D5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224CE10-BBCD-830C-4D30-89DB5E666C08}"/>
              </a:ext>
            </a:extLst>
          </p:cNvPr>
          <p:cNvGrpSpPr/>
          <p:nvPr/>
        </p:nvGrpSpPr>
        <p:grpSpPr>
          <a:xfrm>
            <a:off x="3088949" y="4764986"/>
            <a:ext cx="2693690" cy="6608354"/>
            <a:chOff x="2037533" y="2577737"/>
            <a:chExt cx="1346845" cy="3304177"/>
          </a:xfrm>
        </p:grpSpPr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FD96F2FA-F5E6-8950-A2A6-D365AE9F0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Understand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Thấu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hiểu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trình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xúc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hàng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DD18D55E-0807-1B78-FC94-E47B7A34B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7533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3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BFC3C78-1E0C-9F7B-3731-2FEF42152839}"/>
              </a:ext>
            </a:extLst>
          </p:cNvPr>
          <p:cNvGrpSpPr/>
          <p:nvPr/>
        </p:nvGrpSpPr>
        <p:grpSpPr>
          <a:xfrm>
            <a:off x="18667247" y="4764986"/>
            <a:ext cx="2699110" cy="6608354"/>
            <a:chOff x="9826682" y="2577737"/>
            <a:chExt cx="1349555" cy="3304177"/>
          </a:xfrm>
        </p:grpSpPr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A2F072C6-9C23-9090-29A9-675312E72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9392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ctr" rotWithShape="0">
                <a:schemeClr val="tx2">
                  <a:alpha val="15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Enhance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thiện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liên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tục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để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tạo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khác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biệt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bền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vững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AD2C05A5-FE5D-1297-52A4-8782E0534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6682" y="2577737"/>
              <a:ext cx="1346845" cy="1349993"/>
            </a:xfrm>
            <a:custGeom>
              <a:avLst/>
              <a:gdLst>
                <a:gd name="T0" fmla="*/ 0 w 181"/>
                <a:gd name="T1" fmla="*/ 84 h 181"/>
                <a:gd name="T2" fmla="*/ 0 w 181"/>
                <a:gd name="T3" fmla="*/ 181 h 181"/>
                <a:gd name="T4" fmla="*/ 97 w 181"/>
                <a:gd name="T5" fmla="*/ 181 h 181"/>
                <a:gd name="T6" fmla="*/ 181 w 181"/>
                <a:gd name="T7" fmla="*/ 97 h 181"/>
                <a:gd name="T8" fmla="*/ 181 w 181"/>
                <a:gd name="T9" fmla="*/ 0 h 181"/>
                <a:gd name="T10" fmla="*/ 84 w 181"/>
                <a:gd name="T11" fmla="*/ 0 h 181"/>
                <a:gd name="T12" fmla="*/ 0 w 181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7" y="181"/>
                    <a:pt x="97" y="181"/>
                    <a:pt x="97" y="181"/>
                  </a:cubicBezTo>
                  <a:cubicBezTo>
                    <a:pt x="144" y="181"/>
                    <a:pt x="181" y="143"/>
                    <a:pt x="181" y="97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2706103-D861-A8CD-AD6C-66B8C711D0C6}"/>
              </a:ext>
            </a:extLst>
          </p:cNvPr>
          <p:cNvGrpSpPr/>
          <p:nvPr/>
        </p:nvGrpSpPr>
        <p:grpSpPr>
          <a:xfrm>
            <a:off x="9318381" y="4764986"/>
            <a:ext cx="2693690" cy="6608354"/>
            <a:chOff x="5152249" y="2577737"/>
            <a:chExt cx="1346845" cy="3304177"/>
          </a:xfrm>
        </p:grpSpPr>
        <p:sp>
          <p:nvSpPr>
            <p:cNvPr id="60" name="Freeform 13">
              <a:extLst>
                <a:ext uri="{FF2B5EF4-FFF2-40B4-BE49-F238E27FC236}">
                  <a16:creationId xmlns:a16="http://schemas.microsoft.com/office/drawing/2014/main" id="{DF46FF68-108C-BD24-2223-432BA4FF35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2249" y="2577737"/>
              <a:ext cx="1346845" cy="3304177"/>
            </a:xfrm>
            <a:custGeom>
              <a:avLst/>
              <a:gdLst>
                <a:gd name="T0" fmla="*/ 181 w 181"/>
                <a:gd name="T1" fmla="*/ 0 h 443"/>
                <a:gd name="T2" fmla="*/ 181 w 181"/>
                <a:gd name="T3" fmla="*/ 371 h 443"/>
                <a:gd name="T4" fmla="*/ 109 w 181"/>
                <a:gd name="T5" fmla="*/ 443 h 443"/>
                <a:gd name="T6" fmla="*/ 0 w 181"/>
                <a:gd name="T7" fmla="*/ 443 h 443"/>
                <a:gd name="T8" fmla="*/ 0 w 181"/>
                <a:gd name="T9" fmla="*/ 181 h 443"/>
                <a:gd name="T10" fmla="*/ 181 w 181"/>
                <a:gd name="T11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443">
                  <a:moveTo>
                    <a:pt x="181" y="0"/>
                  </a:moveTo>
                  <a:cubicBezTo>
                    <a:pt x="181" y="371"/>
                    <a:pt x="181" y="371"/>
                    <a:pt x="181" y="371"/>
                  </a:cubicBezTo>
                  <a:cubicBezTo>
                    <a:pt x="181" y="411"/>
                    <a:pt x="148" y="443"/>
                    <a:pt x="109" y="443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0" y="181"/>
                    <a:pt x="0" y="181"/>
                    <a:pt x="0" y="181"/>
                  </a:cubicBezTo>
                  <a:lnTo>
                    <a:pt x="181" y="0"/>
                  </a:lnTo>
                  <a:close/>
                </a:path>
              </a:pathLst>
            </a:cu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  <a:effectLst>
              <a:outerShdw blurRad="38100" dist="12700" dir="5400000" algn="t" rotWithShape="0">
                <a:prstClr val="black">
                  <a:alpha val="15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5760" tIns="3657600" rIns="365760" bIns="9144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Design</a:t>
              </a:r>
            </a:p>
            <a:p>
              <a:pPr>
                <a:lnSpc>
                  <a:spcPct val="130000"/>
                </a:lnSpc>
                <a:spcBef>
                  <a:spcPts val="1200"/>
                </a:spcBef>
              </a:pP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Thiết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kế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quy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trình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trải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nghiệm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liền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2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mạch</a:t>
              </a:r>
              <a:r>
                <a:rPr lang="en-US" sz="22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</a:p>
          </p:txBody>
        </p:sp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FA69EDC8-993B-4076-7332-AABF3A11F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969" y="2577737"/>
              <a:ext cx="1337406" cy="1349993"/>
            </a:xfrm>
            <a:custGeom>
              <a:avLst/>
              <a:gdLst>
                <a:gd name="T0" fmla="*/ 0 w 180"/>
                <a:gd name="T1" fmla="*/ 84 h 181"/>
                <a:gd name="T2" fmla="*/ 0 w 180"/>
                <a:gd name="T3" fmla="*/ 181 h 181"/>
                <a:gd name="T4" fmla="*/ 96 w 180"/>
                <a:gd name="T5" fmla="*/ 181 h 181"/>
                <a:gd name="T6" fmla="*/ 180 w 180"/>
                <a:gd name="T7" fmla="*/ 97 h 181"/>
                <a:gd name="T8" fmla="*/ 180 w 180"/>
                <a:gd name="T9" fmla="*/ 0 h 181"/>
                <a:gd name="T10" fmla="*/ 83 w 180"/>
                <a:gd name="T11" fmla="*/ 0 h 181"/>
                <a:gd name="T12" fmla="*/ 0 w 180"/>
                <a:gd name="T13" fmla="*/ 8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81">
                  <a:moveTo>
                    <a:pt x="0" y="84"/>
                  </a:moveTo>
                  <a:cubicBezTo>
                    <a:pt x="0" y="181"/>
                    <a:pt x="0" y="181"/>
                    <a:pt x="0" y="181"/>
                  </a:cubicBezTo>
                  <a:cubicBezTo>
                    <a:pt x="96" y="181"/>
                    <a:pt x="96" y="181"/>
                    <a:pt x="96" y="181"/>
                  </a:cubicBezTo>
                  <a:cubicBezTo>
                    <a:pt x="143" y="181"/>
                    <a:pt x="180" y="143"/>
                    <a:pt x="180" y="97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37" y="0"/>
                    <a:pt x="0" y="38"/>
                    <a:pt x="0" y="8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80" tIns="91440" rIns="182880" bIns="91440" numCol="1" anchor="t" anchorCtr="0" compatLnSpc="1">
              <a:prstTxWarp prst="textNoShape">
                <a:avLst/>
              </a:prstTxWarp>
            </a:bodyPr>
            <a:lstStyle/>
            <a:p>
              <a:endParaRPr lang="en-US" sz="360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62" name="!!SlideOcean">
            <a:extLst>
              <a:ext uri="{FF2B5EF4-FFF2-40B4-BE49-F238E27FC236}">
                <a16:creationId xmlns:a16="http://schemas.microsoft.com/office/drawing/2014/main" id="{A7EB4802-D766-7CF1-840F-E17546DF807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!!SubTitle">
            <a:extLst>
              <a:ext uri="{FF2B5EF4-FFF2-40B4-BE49-F238E27FC236}">
                <a16:creationId xmlns:a16="http://schemas.microsoft.com/office/drawing/2014/main" id="{1282ECB6-9916-4BD0-7392-44E74684D31E}"/>
              </a:ext>
            </a:extLst>
          </p:cNvPr>
          <p:cNvSpPr txBox="1"/>
          <p:nvPr/>
        </p:nvSpPr>
        <p:spPr>
          <a:xfrm>
            <a:off x="9679807" y="2342660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25000"/>
                    <a:lumOff val="75000"/>
                    <a:alpha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20" name="!!MainTitle1">
            <a:extLst>
              <a:ext uri="{FF2B5EF4-FFF2-40B4-BE49-F238E27FC236}">
                <a16:creationId xmlns:a16="http://schemas.microsoft.com/office/drawing/2014/main" id="{B79382CB-3AE0-D631-F95C-20F537EBA1F5}"/>
              </a:ext>
            </a:extLst>
          </p:cNvPr>
          <p:cNvSpPr txBox="1"/>
          <p:nvPr/>
        </p:nvSpPr>
        <p:spPr>
          <a:xfrm>
            <a:off x="6078002" y="1090280"/>
            <a:ext cx="12228027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Customer</a:t>
            </a:r>
            <a:r>
              <a:rPr kumimoji="0" lang="en-US" sz="8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88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Experience</a:t>
            </a:r>
            <a:endParaRPr kumimoji="0" lang="en-US" sz="8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1" name="Google Shape;13255;p83">
            <a:extLst>
              <a:ext uri="{FF2B5EF4-FFF2-40B4-BE49-F238E27FC236}">
                <a16:creationId xmlns:a16="http://schemas.microsoft.com/office/drawing/2014/main" id="{24C1EDC8-C9E8-22DB-9035-D95298839679}"/>
              </a:ext>
            </a:extLst>
          </p:cNvPr>
          <p:cNvSpPr/>
          <p:nvPr/>
        </p:nvSpPr>
        <p:spPr>
          <a:xfrm>
            <a:off x="10156657" y="5545389"/>
            <a:ext cx="1017138" cy="1015516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>
              <a:solidFill>
                <a:schemeClr val="bg1"/>
              </a:solidFill>
            </a:endParaRPr>
          </a:p>
        </p:txBody>
      </p:sp>
      <p:grpSp>
        <p:nvGrpSpPr>
          <p:cNvPr id="322" name="Google Shape;12067;p82">
            <a:extLst>
              <a:ext uri="{FF2B5EF4-FFF2-40B4-BE49-F238E27FC236}">
                <a16:creationId xmlns:a16="http://schemas.microsoft.com/office/drawing/2014/main" id="{AED6FAC5-E6E3-74AA-E6D0-E63DDEC10332}"/>
              </a:ext>
            </a:extLst>
          </p:cNvPr>
          <p:cNvGrpSpPr/>
          <p:nvPr/>
        </p:nvGrpSpPr>
        <p:grpSpPr>
          <a:xfrm>
            <a:off x="7059394" y="5538006"/>
            <a:ext cx="998240" cy="1030282"/>
            <a:chOff x="3560600" y="3763338"/>
            <a:chExt cx="352345" cy="363655"/>
          </a:xfrm>
          <a:solidFill>
            <a:schemeClr val="bg1"/>
          </a:solidFill>
        </p:grpSpPr>
        <p:sp>
          <p:nvSpPr>
            <p:cNvPr id="323" name="Google Shape;12068;p82">
              <a:extLst>
                <a:ext uri="{FF2B5EF4-FFF2-40B4-BE49-F238E27FC236}">
                  <a16:creationId xmlns:a16="http://schemas.microsoft.com/office/drawing/2014/main" id="{F7599B9F-38B8-B65E-2389-795E462FCB97}"/>
                </a:ext>
              </a:extLst>
            </p:cNvPr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24" name="Google Shape;12069;p82">
              <a:extLst>
                <a:ext uri="{FF2B5EF4-FFF2-40B4-BE49-F238E27FC236}">
                  <a16:creationId xmlns:a16="http://schemas.microsoft.com/office/drawing/2014/main" id="{163CF5CA-1E14-8D44-6EEB-2352D97B77BF}"/>
                </a:ext>
              </a:extLst>
            </p:cNvPr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25" name="Google Shape;12070;p82">
              <a:extLst>
                <a:ext uri="{FF2B5EF4-FFF2-40B4-BE49-F238E27FC236}">
                  <a16:creationId xmlns:a16="http://schemas.microsoft.com/office/drawing/2014/main" id="{4A5EC08E-AFEB-4438-A136-7BAD24C36BA9}"/>
                </a:ext>
              </a:extLst>
            </p:cNvPr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26" name="Google Shape;11721;p81">
            <a:extLst>
              <a:ext uri="{FF2B5EF4-FFF2-40B4-BE49-F238E27FC236}">
                <a16:creationId xmlns:a16="http://schemas.microsoft.com/office/drawing/2014/main" id="{892BA268-6898-CAA7-6480-CDD88ACB2986}"/>
              </a:ext>
            </a:extLst>
          </p:cNvPr>
          <p:cNvGrpSpPr/>
          <p:nvPr/>
        </p:nvGrpSpPr>
        <p:grpSpPr>
          <a:xfrm>
            <a:off x="3864873" y="5485617"/>
            <a:ext cx="1141844" cy="1135060"/>
            <a:chOff x="3541011" y="3367320"/>
            <a:chExt cx="348257" cy="346188"/>
          </a:xfrm>
          <a:solidFill>
            <a:schemeClr val="bg1"/>
          </a:solidFill>
        </p:grpSpPr>
        <p:sp>
          <p:nvSpPr>
            <p:cNvPr id="327" name="Google Shape;11722;p81">
              <a:extLst>
                <a:ext uri="{FF2B5EF4-FFF2-40B4-BE49-F238E27FC236}">
                  <a16:creationId xmlns:a16="http://schemas.microsoft.com/office/drawing/2014/main" id="{23F312C8-5FDB-CF29-8D65-017D7A22DBA5}"/>
                </a:ext>
              </a:extLst>
            </p:cNvPr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28" name="Google Shape;11723;p81">
              <a:extLst>
                <a:ext uri="{FF2B5EF4-FFF2-40B4-BE49-F238E27FC236}">
                  <a16:creationId xmlns:a16="http://schemas.microsoft.com/office/drawing/2014/main" id="{29AACF8E-0397-EE27-C95A-2826D6CB1D72}"/>
                </a:ext>
              </a:extLst>
            </p:cNvPr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29" name="Google Shape;11724;p81">
              <a:extLst>
                <a:ext uri="{FF2B5EF4-FFF2-40B4-BE49-F238E27FC236}">
                  <a16:creationId xmlns:a16="http://schemas.microsoft.com/office/drawing/2014/main" id="{6F3918F6-F9D1-1463-C3F2-44F69926DD23}"/>
                </a:ext>
              </a:extLst>
            </p:cNvPr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30" name="Google Shape;11725;p81">
              <a:extLst>
                <a:ext uri="{FF2B5EF4-FFF2-40B4-BE49-F238E27FC236}">
                  <a16:creationId xmlns:a16="http://schemas.microsoft.com/office/drawing/2014/main" id="{500799B9-6560-226F-2BE5-334C5DBDDBA9}"/>
                </a:ext>
              </a:extLst>
            </p:cNvPr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31" name="Google Shape;10460;p79">
            <a:extLst>
              <a:ext uri="{FF2B5EF4-FFF2-40B4-BE49-F238E27FC236}">
                <a16:creationId xmlns:a16="http://schemas.microsoft.com/office/drawing/2014/main" id="{BAFAC83A-0F9C-661D-006E-773640E5EC78}"/>
              </a:ext>
            </a:extLst>
          </p:cNvPr>
          <p:cNvGrpSpPr/>
          <p:nvPr/>
        </p:nvGrpSpPr>
        <p:grpSpPr>
          <a:xfrm>
            <a:off x="13271325" y="5566610"/>
            <a:ext cx="1020938" cy="973074"/>
            <a:chOff x="6870193" y="2295620"/>
            <a:chExt cx="360356" cy="343462"/>
          </a:xfrm>
          <a:solidFill>
            <a:schemeClr val="bg1"/>
          </a:solidFill>
        </p:grpSpPr>
        <p:sp>
          <p:nvSpPr>
            <p:cNvPr id="332" name="Google Shape;10461;p79">
              <a:extLst>
                <a:ext uri="{FF2B5EF4-FFF2-40B4-BE49-F238E27FC236}">
                  <a16:creationId xmlns:a16="http://schemas.microsoft.com/office/drawing/2014/main" id="{FA9B64DE-8602-ACF4-D342-7F00C1B20030}"/>
                </a:ext>
              </a:extLst>
            </p:cNvPr>
            <p:cNvSpPr/>
            <p:nvPr/>
          </p:nvSpPr>
          <p:spPr>
            <a:xfrm>
              <a:off x="6870193" y="2295620"/>
              <a:ext cx="360356" cy="343462"/>
            </a:xfrm>
            <a:custGeom>
              <a:avLst/>
              <a:gdLst/>
              <a:ahLst/>
              <a:cxnLst/>
              <a:rect l="l" t="t" r="r" b="b"/>
              <a:pathLst>
                <a:path w="11348" h="10816" extrusionOk="0">
                  <a:moveTo>
                    <a:pt x="6027" y="0"/>
                  </a:moveTo>
                  <a:cubicBezTo>
                    <a:pt x="5700" y="0"/>
                    <a:pt x="5448" y="70"/>
                    <a:pt x="5430" y="76"/>
                  </a:cubicBezTo>
                  <a:cubicBezTo>
                    <a:pt x="5358" y="112"/>
                    <a:pt x="5299" y="172"/>
                    <a:pt x="5299" y="255"/>
                  </a:cubicBezTo>
                  <a:lnTo>
                    <a:pt x="5299" y="2731"/>
                  </a:lnTo>
                  <a:lnTo>
                    <a:pt x="3501" y="5017"/>
                  </a:lnTo>
                  <a:cubicBezTo>
                    <a:pt x="3441" y="4767"/>
                    <a:pt x="3215" y="4577"/>
                    <a:pt x="2929" y="4577"/>
                  </a:cubicBezTo>
                  <a:lnTo>
                    <a:pt x="584" y="4577"/>
                  </a:lnTo>
                  <a:cubicBezTo>
                    <a:pt x="274" y="4577"/>
                    <a:pt x="1" y="4827"/>
                    <a:pt x="1" y="5160"/>
                  </a:cubicBezTo>
                  <a:lnTo>
                    <a:pt x="1" y="5732"/>
                  </a:lnTo>
                  <a:cubicBezTo>
                    <a:pt x="1" y="5839"/>
                    <a:pt x="96" y="5910"/>
                    <a:pt x="179" y="5910"/>
                  </a:cubicBezTo>
                  <a:cubicBezTo>
                    <a:pt x="274" y="5910"/>
                    <a:pt x="358" y="5827"/>
                    <a:pt x="358" y="5732"/>
                  </a:cubicBezTo>
                  <a:lnTo>
                    <a:pt x="358" y="5160"/>
                  </a:lnTo>
                  <a:cubicBezTo>
                    <a:pt x="358" y="5041"/>
                    <a:pt x="453" y="4946"/>
                    <a:pt x="572" y="4946"/>
                  </a:cubicBezTo>
                  <a:lnTo>
                    <a:pt x="2918" y="4946"/>
                  </a:lnTo>
                  <a:cubicBezTo>
                    <a:pt x="3037" y="4946"/>
                    <a:pt x="3132" y="5041"/>
                    <a:pt x="3132" y="5160"/>
                  </a:cubicBezTo>
                  <a:lnTo>
                    <a:pt x="3132" y="10232"/>
                  </a:lnTo>
                  <a:cubicBezTo>
                    <a:pt x="3132" y="10351"/>
                    <a:pt x="3037" y="10435"/>
                    <a:pt x="2918" y="10435"/>
                  </a:cubicBezTo>
                  <a:lnTo>
                    <a:pt x="572" y="10435"/>
                  </a:lnTo>
                  <a:cubicBezTo>
                    <a:pt x="453" y="10435"/>
                    <a:pt x="358" y="10351"/>
                    <a:pt x="358" y="10232"/>
                  </a:cubicBezTo>
                  <a:lnTo>
                    <a:pt x="358" y="6506"/>
                  </a:lnTo>
                  <a:cubicBezTo>
                    <a:pt x="358" y="6410"/>
                    <a:pt x="274" y="6327"/>
                    <a:pt x="179" y="6327"/>
                  </a:cubicBezTo>
                  <a:cubicBezTo>
                    <a:pt x="72" y="6327"/>
                    <a:pt x="1" y="6422"/>
                    <a:pt x="1" y="6506"/>
                  </a:cubicBezTo>
                  <a:lnTo>
                    <a:pt x="1" y="10232"/>
                  </a:lnTo>
                  <a:cubicBezTo>
                    <a:pt x="1" y="10542"/>
                    <a:pt x="251" y="10816"/>
                    <a:pt x="584" y="10816"/>
                  </a:cubicBezTo>
                  <a:lnTo>
                    <a:pt x="2929" y="10816"/>
                  </a:lnTo>
                  <a:cubicBezTo>
                    <a:pt x="3251" y="10816"/>
                    <a:pt x="3513" y="10554"/>
                    <a:pt x="3513" y="10232"/>
                  </a:cubicBezTo>
                  <a:lnTo>
                    <a:pt x="3513" y="9744"/>
                  </a:lnTo>
                  <a:lnTo>
                    <a:pt x="4418" y="10185"/>
                  </a:lnTo>
                  <a:cubicBezTo>
                    <a:pt x="4453" y="10197"/>
                    <a:pt x="4477" y="10197"/>
                    <a:pt x="4513" y="10197"/>
                  </a:cubicBezTo>
                  <a:lnTo>
                    <a:pt x="8025" y="10197"/>
                  </a:lnTo>
                  <a:cubicBezTo>
                    <a:pt x="8132" y="10197"/>
                    <a:pt x="8204" y="10113"/>
                    <a:pt x="8204" y="10018"/>
                  </a:cubicBezTo>
                  <a:cubicBezTo>
                    <a:pt x="8204" y="9923"/>
                    <a:pt x="8109" y="9839"/>
                    <a:pt x="8025" y="9839"/>
                  </a:cubicBezTo>
                  <a:lnTo>
                    <a:pt x="4561" y="9839"/>
                  </a:lnTo>
                  <a:lnTo>
                    <a:pt x="3525" y="9327"/>
                  </a:lnTo>
                  <a:lnTo>
                    <a:pt x="3525" y="5589"/>
                  </a:lnTo>
                  <a:lnTo>
                    <a:pt x="5644" y="2910"/>
                  </a:lnTo>
                  <a:cubicBezTo>
                    <a:pt x="5668" y="2874"/>
                    <a:pt x="5692" y="2839"/>
                    <a:pt x="5692" y="2791"/>
                  </a:cubicBezTo>
                  <a:lnTo>
                    <a:pt x="5692" y="398"/>
                  </a:lnTo>
                  <a:cubicBezTo>
                    <a:pt x="5787" y="379"/>
                    <a:pt x="5924" y="358"/>
                    <a:pt x="6080" y="358"/>
                  </a:cubicBezTo>
                  <a:cubicBezTo>
                    <a:pt x="6313" y="358"/>
                    <a:pt x="6587" y="405"/>
                    <a:pt x="6823" y="576"/>
                  </a:cubicBezTo>
                  <a:cubicBezTo>
                    <a:pt x="7132" y="791"/>
                    <a:pt x="7275" y="1207"/>
                    <a:pt x="7275" y="1803"/>
                  </a:cubicBezTo>
                  <a:lnTo>
                    <a:pt x="7275" y="3755"/>
                  </a:lnTo>
                  <a:cubicBezTo>
                    <a:pt x="7275" y="3862"/>
                    <a:pt x="7370" y="3934"/>
                    <a:pt x="7454" y="3934"/>
                  </a:cubicBezTo>
                  <a:lnTo>
                    <a:pt x="10395" y="3934"/>
                  </a:lnTo>
                  <a:cubicBezTo>
                    <a:pt x="10716" y="3934"/>
                    <a:pt x="10990" y="4208"/>
                    <a:pt x="10990" y="4529"/>
                  </a:cubicBezTo>
                  <a:cubicBezTo>
                    <a:pt x="10990" y="4863"/>
                    <a:pt x="10716" y="5125"/>
                    <a:pt x="10395" y="5125"/>
                  </a:cubicBezTo>
                  <a:lnTo>
                    <a:pt x="8823" y="5125"/>
                  </a:lnTo>
                  <a:cubicBezTo>
                    <a:pt x="8728" y="5125"/>
                    <a:pt x="8644" y="5220"/>
                    <a:pt x="8644" y="5303"/>
                  </a:cubicBezTo>
                  <a:cubicBezTo>
                    <a:pt x="8644" y="5410"/>
                    <a:pt x="8740" y="5482"/>
                    <a:pt x="8823" y="5482"/>
                  </a:cubicBezTo>
                  <a:lnTo>
                    <a:pt x="10228" y="5482"/>
                  </a:lnTo>
                  <a:cubicBezTo>
                    <a:pt x="10538" y="5494"/>
                    <a:pt x="10788" y="5767"/>
                    <a:pt x="10788" y="6077"/>
                  </a:cubicBezTo>
                  <a:cubicBezTo>
                    <a:pt x="10788" y="6399"/>
                    <a:pt x="10526" y="6672"/>
                    <a:pt x="10192" y="6672"/>
                  </a:cubicBezTo>
                  <a:lnTo>
                    <a:pt x="8823" y="6672"/>
                  </a:lnTo>
                  <a:cubicBezTo>
                    <a:pt x="8728" y="6672"/>
                    <a:pt x="8644" y="6768"/>
                    <a:pt x="8644" y="6851"/>
                  </a:cubicBezTo>
                  <a:cubicBezTo>
                    <a:pt x="8644" y="6958"/>
                    <a:pt x="8740" y="7030"/>
                    <a:pt x="8823" y="7030"/>
                  </a:cubicBezTo>
                  <a:lnTo>
                    <a:pt x="10073" y="7030"/>
                  </a:lnTo>
                  <a:cubicBezTo>
                    <a:pt x="10371" y="7053"/>
                    <a:pt x="10597" y="7327"/>
                    <a:pt x="10597" y="7625"/>
                  </a:cubicBezTo>
                  <a:cubicBezTo>
                    <a:pt x="10597" y="7946"/>
                    <a:pt x="10335" y="8220"/>
                    <a:pt x="10002" y="8220"/>
                  </a:cubicBezTo>
                  <a:lnTo>
                    <a:pt x="8823" y="8220"/>
                  </a:lnTo>
                  <a:cubicBezTo>
                    <a:pt x="8728" y="8220"/>
                    <a:pt x="8644" y="8315"/>
                    <a:pt x="8644" y="8399"/>
                  </a:cubicBezTo>
                  <a:cubicBezTo>
                    <a:pt x="8644" y="8506"/>
                    <a:pt x="8740" y="8577"/>
                    <a:pt x="8823" y="8577"/>
                  </a:cubicBezTo>
                  <a:lnTo>
                    <a:pt x="9883" y="8577"/>
                  </a:lnTo>
                  <a:cubicBezTo>
                    <a:pt x="9895" y="8577"/>
                    <a:pt x="9918" y="8589"/>
                    <a:pt x="9918" y="8589"/>
                  </a:cubicBezTo>
                  <a:cubicBezTo>
                    <a:pt x="10192" y="8649"/>
                    <a:pt x="10407" y="8887"/>
                    <a:pt x="10407" y="9185"/>
                  </a:cubicBezTo>
                  <a:cubicBezTo>
                    <a:pt x="10407" y="9518"/>
                    <a:pt x="10133" y="9780"/>
                    <a:pt x="9811" y="9780"/>
                  </a:cubicBezTo>
                  <a:lnTo>
                    <a:pt x="8823" y="9780"/>
                  </a:lnTo>
                  <a:cubicBezTo>
                    <a:pt x="8728" y="9780"/>
                    <a:pt x="8644" y="9875"/>
                    <a:pt x="8644" y="9958"/>
                  </a:cubicBezTo>
                  <a:cubicBezTo>
                    <a:pt x="8644" y="10066"/>
                    <a:pt x="8740" y="10137"/>
                    <a:pt x="8823" y="10137"/>
                  </a:cubicBezTo>
                  <a:lnTo>
                    <a:pt x="9811" y="10137"/>
                  </a:lnTo>
                  <a:cubicBezTo>
                    <a:pt x="10347" y="10137"/>
                    <a:pt x="10776" y="9708"/>
                    <a:pt x="10776" y="9173"/>
                  </a:cubicBezTo>
                  <a:cubicBezTo>
                    <a:pt x="10776" y="8887"/>
                    <a:pt x="10657" y="8637"/>
                    <a:pt x="10466" y="8458"/>
                  </a:cubicBezTo>
                  <a:cubicBezTo>
                    <a:pt x="10764" y="8292"/>
                    <a:pt x="10966" y="7982"/>
                    <a:pt x="10966" y="7613"/>
                  </a:cubicBezTo>
                  <a:cubicBezTo>
                    <a:pt x="10966" y="7327"/>
                    <a:pt x="10847" y="7077"/>
                    <a:pt x="10657" y="6899"/>
                  </a:cubicBezTo>
                  <a:cubicBezTo>
                    <a:pt x="10954" y="6803"/>
                    <a:pt x="11145" y="6482"/>
                    <a:pt x="11145" y="6113"/>
                  </a:cubicBezTo>
                  <a:cubicBezTo>
                    <a:pt x="11145" y="5827"/>
                    <a:pt x="11026" y="5577"/>
                    <a:pt x="10835" y="5398"/>
                  </a:cubicBezTo>
                  <a:cubicBezTo>
                    <a:pt x="11133" y="5232"/>
                    <a:pt x="11347" y="4922"/>
                    <a:pt x="11347" y="4541"/>
                  </a:cubicBezTo>
                  <a:cubicBezTo>
                    <a:pt x="11347" y="4005"/>
                    <a:pt x="10907" y="3577"/>
                    <a:pt x="10371" y="3577"/>
                  </a:cubicBezTo>
                  <a:lnTo>
                    <a:pt x="7621" y="3577"/>
                  </a:lnTo>
                  <a:lnTo>
                    <a:pt x="7621" y="1827"/>
                  </a:lnTo>
                  <a:cubicBezTo>
                    <a:pt x="7621" y="1112"/>
                    <a:pt x="7418" y="588"/>
                    <a:pt x="7013" y="291"/>
                  </a:cubicBezTo>
                  <a:cubicBezTo>
                    <a:pt x="6703" y="61"/>
                    <a:pt x="6332" y="0"/>
                    <a:pt x="60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33" name="Google Shape;10462;p79">
              <a:extLst>
                <a:ext uri="{FF2B5EF4-FFF2-40B4-BE49-F238E27FC236}">
                  <a16:creationId xmlns:a16="http://schemas.microsoft.com/office/drawing/2014/main" id="{2031497F-4686-8FE6-3BB6-A65E53DD287C}"/>
                </a:ext>
              </a:extLst>
            </p:cNvPr>
            <p:cNvSpPr/>
            <p:nvPr/>
          </p:nvSpPr>
          <p:spPr>
            <a:xfrm>
              <a:off x="6920842" y="2577064"/>
              <a:ext cx="36709" cy="36677"/>
            </a:xfrm>
            <a:custGeom>
              <a:avLst/>
              <a:gdLst/>
              <a:ahLst/>
              <a:cxnLst/>
              <a:rect l="l" t="t" r="r" b="b"/>
              <a:pathLst>
                <a:path w="1156" h="1155" extrusionOk="0">
                  <a:moveTo>
                    <a:pt x="584" y="369"/>
                  </a:moveTo>
                  <a:cubicBezTo>
                    <a:pt x="703" y="369"/>
                    <a:pt x="787" y="464"/>
                    <a:pt x="787" y="584"/>
                  </a:cubicBezTo>
                  <a:cubicBezTo>
                    <a:pt x="787" y="703"/>
                    <a:pt x="703" y="786"/>
                    <a:pt x="584" y="786"/>
                  </a:cubicBezTo>
                  <a:cubicBezTo>
                    <a:pt x="465" y="786"/>
                    <a:pt x="370" y="703"/>
                    <a:pt x="370" y="584"/>
                  </a:cubicBezTo>
                  <a:cubicBezTo>
                    <a:pt x="370" y="464"/>
                    <a:pt x="453" y="369"/>
                    <a:pt x="584" y="369"/>
                  </a:cubicBezTo>
                  <a:close/>
                  <a:moveTo>
                    <a:pt x="584" y="0"/>
                  </a:moveTo>
                  <a:cubicBezTo>
                    <a:pt x="263" y="0"/>
                    <a:pt x="1" y="250"/>
                    <a:pt x="1" y="584"/>
                  </a:cubicBezTo>
                  <a:cubicBezTo>
                    <a:pt x="1" y="905"/>
                    <a:pt x="251" y="1155"/>
                    <a:pt x="584" y="1155"/>
                  </a:cubicBezTo>
                  <a:cubicBezTo>
                    <a:pt x="906" y="1155"/>
                    <a:pt x="1156" y="905"/>
                    <a:pt x="1156" y="584"/>
                  </a:cubicBezTo>
                  <a:cubicBezTo>
                    <a:pt x="1156" y="250"/>
                    <a:pt x="894" y="0"/>
                    <a:pt x="58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34" name="Google Shape;10741;p79">
            <a:extLst>
              <a:ext uri="{FF2B5EF4-FFF2-40B4-BE49-F238E27FC236}">
                <a16:creationId xmlns:a16="http://schemas.microsoft.com/office/drawing/2014/main" id="{CF96FE89-A4A7-A1EA-E01D-35A1DDC6064D}"/>
              </a:ext>
            </a:extLst>
          </p:cNvPr>
          <p:cNvGrpSpPr/>
          <p:nvPr/>
        </p:nvGrpSpPr>
        <p:grpSpPr>
          <a:xfrm>
            <a:off x="16514822" y="5495438"/>
            <a:ext cx="763528" cy="1115418"/>
            <a:chOff x="3662144" y="4135505"/>
            <a:chExt cx="232955" cy="340318"/>
          </a:xfrm>
          <a:solidFill>
            <a:schemeClr val="bg1"/>
          </a:solidFill>
        </p:grpSpPr>
        <p:sp>
          <p:nvSpPr>
            <p:cNvPr id="335" name="Google Shape;10742;p79">
              <a:extLst>
                <a:ext uri="{FF2B5EF4-FFF2-40B4-BE49-F238E27FC236}">
                  <a16:creationId xmlns:a16="http://schemas.microsoft.com/office/drawing/2014/main" id="{218EE70E-B407-C66F-6465-806C70C3EF83}"/>
                </a:ext>
              </a:extLst>
            </p:cNvPr>
            <p:cNvSpPr/>
            <p:nvPr/>
          </p:nvSpPr>
          <p:spPr>
            <a:xfrm>
              <a:off x="3662144" y="4135505"/>
              <a:ext cx="163761" cy="340318"/>
            </a:xfrm>
            <a:custGeom>
              <a:avLst/>
              <a:gdLst/>
              <a:ahLst/>
              <a:cxnLst/>
              <a:rect l="l" t="t" r="r" b="b"/>
              <a:pathLst>
                <a:path w="5157" h="10717" extrusionOk="0">
                  <a:moveTo>
                    <a:pt x="2573" y="1"/>
                  </a:moveTo>
                  <a:cubicBezTo>
                    <a:pt x="1715" y="1"/>
                    <a:pt x="1013" y="703"/>
                    <a:pt x="1013" y="1572"/>
                  </a:cubicBezTo>
                  <a:lnTo>
                    <a:pt x="1013" y="6097"/>
                  </a:lnTo>
                  <a:cubicBezTo>
                    <a:pt x="370" y="6585"/>
                    <a:pt x="1" y="7347"/>
                    <a:pt x="1" y="8144"/>
                  </a:cubicBezTo>
                  <a:cubicBezTo>
                    <a:pt x="1" y="9561"/>
                    <a:pt x="1156" y="10716"/>
                    <a:pt x="2573" y="10716"/>
                  </a:cubicBezTo>
                  <a:cubicBezTo>
                    <a:pt x="3990" y="10716"/>
                    <a:pt x="5144" y="9561"/>
                    <a:pt x="5144" y="8144"/>
                  </a:cubicBezTo>
                  <a:cubicBezTo>
                    <a:pt x="5156" y="7323"/>
                    <a:pt x="4775" y="6573"/>
                    <a:pt x="4144" y="6073"/>
                  </a:cubicBezTo>
                  <a:lnTo>
                    <a:pt x="4144" y="3322"/>
                  </a:lnTo>
                  <a:cubicBezTo>
                    <a:pt x="4144" y="3239"/>
                    <a:pt x="4061" y="3156"/>
                    <a:pt x="3978" y="3156"/>
                  </a:cubicBezTo>
                  <a:cubicBezTo>
                    <a:pt x="3882" y="3156"/>
                    <a:pt x="3811" y="3239"/>
                    <a:pt x="3811" y="3322"/>
                  </a:cubicBezTo>
                  <a:lnTo>
                    <a:pt x="3811" y="6168"/>
                  </a:lnTo>
                  <a:cubicBezTo>
                    <a:pt x="3811" y="6216"/>
                    <a:pt x="3847" y="6275"/>
                    <a:pt x="3871" y="6299"/>
                  </a:cubicBezTo>
                  <a:cubicBezTo>
                    <a:pt x="4466" y="6716"/>
                    <a:pt x="4823" y="7418"/>
                    <a:pt x="4823" y="8133"/>
                  </a:cubicBezTo>
                  <a:cubicBezTo>
                    <a:pt x="4823" y="9359"/>
                    <a:pt x="3811" y="10383"/>
                    <a:pt x="2573" y="10383"/>
                  </a:cubicBezTo>
                  <a:cubicBezTo>
                    <a:pt x="1346" y="10383"/>
                    <a:pt x="322" y="9371"/>
                    <a:pt x="322" y="8133"/>
                  </a:cubicBezTo>
                  <a:cubicBezTo>
                    <a:pt x="322" y="7406"/>
                    <a:pt x="680" y="6716"/>
                    <a:pt x="1275" y="6299"/>
                  </a:cubicBezTo>
                  <a:cubicBezTo>
                    <a:pt x="1323" y="6275"/>
                    <a:pt x="1334" y="6228"/>
                    <a:pt x="1334" y="6168"/>
                  </a:cubicBezTo>
                  <a:lnTo>
                    <a:pt x="1334" y="1572"/>
                  </a:lnTo>
                  <a:cubicBezTo>
                    <a:pt x="1334" y="882"/>
                    <a:pt x="1894" y="334"/>
                    <a:pt x="2573" y="334"/>
                  </a:cubicBezTo>
                  <a:cubicBezTo>
                    <a:pt x="3263" y="334"/>
                    <a:pt x="3811" y="882"/>
                    <a:pt x="3811" y="1572"/>
                  </a:cubicBezTo>
                  <a:lnTo>
                    <a:pt x="3811" y="2703"/>
                  </a:lnTo>
                  <a:cubicBezTo>
                    <a:pt x="3811" y="2787"/>
                    <a:pt x="3882" y="2858"/>
                    <a:pt x="3978" y="2858"/>
                  </a:cubicBezTo>
                  <a:cubicBezTo>
                    <a:pt x="4061" y="2858"/>
                    <a:pt x="4132" y="2787"/>
                    <a:pt x="4132" y="2703"/>
                  </a:cubicBezTo>
                  <a:lnTo>
                    <a:pt x="4132" y="1572"/>
                  </a:lnTo>
                  <a:cubicBezTo>
                    <a:pt x="4132" y="703"/>
                    <a:pt x="3442" y="1"/>
                    <a:pt x="25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36" name="Google Shape;10743;p79">
              <a:extLst>
                <a:ext uri="{FF2B5EF4-FFF2-40B4-BE49-F238E27FC236}">
                  <a16:creationId xmlns:a16="http://schemas.microsoft.com/office/drawing/2014/main" id="{708CEAD0-EB8B-AAB6-FA35-038B04DDD509}"/>
                </a:ext>
              </a:extLst>
            </p:cNvPr>
            <p:cNvSpPr/>
            <p:nvPr/>
          </p:nvSpPr>
          <p:spPr>
            <a:xfrm>
              <a:off x="3689771" y="4162719"/>
              <a:ext cx="109650" cy="285859"/>
            </a:xfrm>
            <a:custGeom>
              <a:avLst/>
              <a:gdLst/>
              <a:ahLst/>
              <a:cxnLst/>
              <a:rect l="l" t="t" r="r" b="b"/>
              <a:pathLst>
                <a:path w="3453" h="9002" extrusionOk="0">
                  <a:moveTo>
                    <a:pt x="1727" y="310"/>
                  </a:moveTo>
                  <a:cubicBezTo>
                    <a:pt x="1941" y="310"/>
                    <a:pt x="2108" y="489"/>
                    <a:pt x="2108" y="691"/>
                  </a:cubicBezTo>
                  <a:lnTo>
                    <a:pt x="2108" y="1156"/>
                  </a:lnTo>
                  <a:lnTo>
                    <a:pt x="1322" y="1156"/>
                  </a:lnTo>
                  <a:lnTo>
                    <a:pt x="1322" y="691"/>
                  </a:lnTo>
                  <a:cubicBezTo>
                    <a:pt x="1322" y="489"/>
                    <a:pt x="1500" y="310"/>
                    <a:pt x="1727" y="310"/>
                  </a:cubicBezTo>
                  <a:close/>
                  <a:moveTo>
                    <a:pt x="2108" y="1489"/>
                  </a:moveTo>
                  <a:lnTo>
                    <a:pt x="2108" y="2382"/>
                  </a:lnTo>
                  <a:lnTo>
                    <a:pt x="1322" y="2382"/>
                  </a:lnTo>
                  <a:lnTo>
                    <a:pt x="1322" y="1489"/>
                  </a:lnTo>
                  <a:close/>
                  <a:moveTo>
                    <a:pt x="2108" y="2704"/>
                  </a:moveTo>
                  <a:lnTo>
                    <a:pt x="2108" y="3596"/>
                  </a:lnTo>
                  <a:lnTo>
                    <a:pt x="1322" y="3596"/>
                  </a:lnTo>
                  <a:lnTo>
                    <a:pt x="1322" y="2704"/>
                  </a:lnTo>
                  <a:close/>
                  <a:moveTo>
                    <a:pt x="2108" y="3906"/>
                  </a:moveTo>
                  <a:lnTo>
                    <a:pt x="2108" y="4799"/>
                  </a:lnTo>
                  <a:lnTo>
                    <a:pt x="1322" y="4799"/>
                  </a:lnTo>
                  <a:lnTo>
                    <a:pt x="1322" y="3906"/>
                  </a:lnTo>
                  <a:close/>
                  <a:moveTo>
                    <a:pt x="1727" y="1"/>
                  </a:moveTo>
                  <a:cubicBezTo>
                    <a:pt x="1334" y="1"/>
                    <a:pt x="1012" y="310"/>
                    <a:pt x="1012" y="715"/>
                  </a:cubicBezTo>
                  <a:lnTo>
                    <a:pt x="1012" y="5668"/>
                  </a:lnTo>
                  <a:lnTo>
                    <a:pt x="726" y="5871"/>
                  </a:lnTo>
                  <a:cubicBezTo>
                    <a:pt x="262" y="6204"/>
                    <a:pt x="0" y="6728"/>
                    <a:pt x="0" y="7276"/>
                  </a:cubicBezTo>
                  <a:cubicBezTo>
                    <a:pt x="0" y="7609"/>
                    <a:pt x="95" y="7954"/>
                    <a:pt x="298" y="8240"/>
                  </a:cubicBezTo>
                  <a:cubicBezTo>
                    <a:pt x="321" y="8286"/>
                    <a:pt x="374" y="8312"/>
                    <a:pt x="427" y="8312"/>
                  </a:cubicBezTo>
                  <a:cubicBezTo>
                    <a:pt x="457" y="8312"/>
                    <a:pt x="487" y="8304"/>
                    <a:pt x="512" y="8288"/>
                  </a:cubicBezTo>
                  <a:cubicBezTo>
                    <a:pt x="595" y="8240"/>
                    <a:pt x="607" y="8133"/>
                    <a:pt x="560" y="8061"/>
                  </a:cubicBezTo>
                  <a:cubicBezTo>
                    <a:pt x="393" y="7823"/>
                    <a:pt x="322" y="7549"/>
                    <a:pt x="322" y="7276"/>
                  </a:cubicBezTo>
                  <a:cubicBezTo>
                    <a:pt x="322" y="6811"/>
                    <a:pt x="548" y="6394"/>
                    <a:pt x="917" y="6121"/>
                  </a:cubicBezTo>
                  <a:lnTo>
                    <a:pt x="1274" y="5871"/>
                  </a:lnTo>
                  <a:cubicBezTo>
                    <a:pt x="1322" y="5847"/>
                    <a:pt x="1334" y="5799"/>
                    <a:pt x="1334" y="5740"/>
                  </a:cubicBezTo>
                  <a:lnTo>
                    <a:pt x="1334" y="5132"/>
                  </a:lnTo>
                  <a:lnTo>
                    <a:pt x="2119" y="5132"/>
                  </a:lnTo>
                  <a:lnTo>
                    <a:pt x="2119" y="5740"/>
                  </a:lnTo>
                  <a:cubicBezTo>
                    <a:pt x="2119" y="5787"/>
                    <a:pt x="2155" y="5847"/>
                    <a:pt x="2179" y="5871"/>
                  </a:cubicBezTo>
                  <a:lnTo>
                    <a:pt x="2536" y="6121"/>
                  </a:lnTo>
                  <a:cubicBezTo>
                    <a:pt x="2917" y="6394"/>
                    <a:pt x="3131" y="6823"/>
                    <a:pt x="3131" y="7276"/>
                  </a:cubicBezTo>
                  <a:cubicBezTo>
                    <a:pt x="3120" y="8049"/>
                    <a:pt x="2500" y="8669"/>
                    <a:pt x="1727" y="8669"/>
                  </a:cubicBezTo>
                  <a:cubicBezTo>
                    <a:pt x="1441" y="8669"/>
                    <a:pt x="1155" y="8585"/>
                    <a:pt x="917" y="8419"/>
                  </a:cubicBezTo>
                  <a:cubicBezTo>
                    <a:pt x="892" y="8402"/>
                    <a:pt x="863" y="8394"/>
                    <a:pt x="835" y="8394"/>
                  </a:cubicBezTo>
                  <a:cubicBezTo>
                    <a:pt x="782" y="8394"/>
                    <a:pt x="729" y="8420"/>
                    <a:pt x="691" y="8466"/>
                  </a:cubicBezTo>
                  <a:cubicBezTo>
                    <a:pt x="655" y="8538"/>
                    <a:pt x="667" y="8633"/>
                    <a:pt x="738" y="8692"/>
                  </a:cubicBezTo>
                  <a:cubicBezTo>
                    <a:pt x="1036" y="8895"/>
                    <a:pt x="1369" y="9002"/>
                    <a:pt x="1727" y="9002"/>
                  </a:cubicBezTo>
                  <a:cubicBezTo>
                    <a:pt x="2679" y="9002"/>
                    <a:pt x="3453" y="8228"/>
                    <a:pt x="3453" y="7276"/>
                  </a:cubicBezTo>
                  <a:cubicBezTo>
                    <a:pt x="3453" y="6716"/>
                    <a:pt x="3179" y="6192"/>
                    <a:pt x="2715" y="5871"/>
                  </a:cubicBezTo>
                  <a:lnTo>
                    <a:pt x="2441" y="5668"/>
                  </a:lnTo>
                  <a:lnTo>
                    <a:pt x="2441" y="715"/>
                  </a:lnTo>
                  <a:cubicBezTo>
                    <a:pt x="2441" y="322"/>
                    <a:pt x="2119" y="1"/>
                    <a:pt x="17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37" name="Google Shape;10744;p79">
              <a:extLst>
                <a:ext uri="{FF2B5EF4-FFF2-40B4-BE49-F238E27FC236}">
                  <a16:creationId xmlns:a16="http://schemas.microsoft.com/office/drawing/2014/main" id="{370EA1F8-954E-6D6B-A305-D99E0AED066A}"/>
                </a:ext>
              </a:extLst>
            </p:cNvPr>
            <p:cNvSpPr/>
            <p:nvPr/>
          </p:nvSpPr>
          <p:spPr>
            <a:xfrm>
              <a:off x="3838352" y="4182375"/>
              <a:ext cx="56746" cy="94947"/>
            </a:xfrm>
            <a:custGeom>
              <a:avLst/>
              <a:gdLst/>
              <a:ahLst/>
              <a:cxnLst/>
              <a:rect l="l" t="t" r="r" b="b"/>
              <a:pathLst>
                <a:path w="1787" h="2990" extrusionOk="0">
                  <a:moveTo>
                    <a:pt x="881" y="1"/>
                  </a:moveTo>
                  <a:cubicBezTo>
                    <a:pt x="334" y="1"/>
                    <a:pt x="0" y="334"/>
                    <a:pt x="0" y="894"/>
                  </a:cubicBezTo>
                  <a:lnTo>
                    <a:pt x="0" y="2096"/>
                  </a:lnTo>
                  <a:cubicBezTo>
                    <a:pt x="0" y="2394"/>
                    <a:pt x="96" y="2632"/>
                    <a:pt x="262" y="2787"/>
                  </a:cubicBezTo>
                  <a:cubicBezTo>
                    <a:pt x="405" y="2918"/>
                    <a:pt x="619" y="2989"/>
                    <a:pt x="869" y="2989"/>
                  </a:cubicBezTo>
                  <a:cubicBezTo>
                    <a:pt x="1393" y="2989"/>
                    <a:pt x="1751" y="2692"/>
                    <a:pt x="1751" y="2263"/>
                  </a:cubicBezTo>
                  <a:cubicBezTo>
                    <a:pt x="1786" y="2120"/>
                    <a:pt x="1715" y="2073"/>
                    <a:pt x="1596" y="2073"/>
                  </a:cubicBezTo>
                  <a:cubicBezTo>
                    <a:pt x="1489" y="2073"/>
                    <a:pt x="1417" y="2120"/>
                    <a:pt x="1417" y="2192"/>
                  </a:cubicBezTo>
                  <a:cubicBezTo>
                    <a:pt x="1393" y="2382"/>
                    <a:pt x="1358" y="2668"/>
                    <a:pt x="917" y="2668"/>
                  </a:cubicBezTo>
                  <a:cubicBezTo>
                    <a:pt x="560" y="2668"/>
                    <a:pt x="381" y="2489"/>
                    <a:pt x="381" y="2096"/>
                  </a:cubicBezTo>
                  <a:lnTo>
                    <a:pt x="381" y="894"/>
                  </a:lnTo>
                  <a:cubicBezTo>
                    <a:pt x="381" y="525"/>
                    <a:pt x="560" y="334"/>
                    <a:pt x="893" y="334"/>
                  </a:cubicBezTo>
                  <a:cubicBezTo>
                    <a:pt x="1298" y="334"/>
                    <a:pt x="1405" y="584"/>
                    <a:pt x="1405" y="775"/>
                  </a:cubicBezTo>
                  <a:cubicBezTo>
                    <a:pt x="1405" y="846"/>
                    <a:pt x="1477" y="906"/>
                    <a:pt x="1584" y="906"/>
                  </a:cubicBezTo>
                  <a:cubicBezTo>
                    <a:pt x="1703" y="906"/>
                    <a:pt x="1762" y="882"/>
                    <a:pt x="1762" y="715"/>
                  </a:cubicBezTo>
                  <a:cubicBezTo>
                    <a:pt x="1762" y="299"/>
                    <a:pt x="1405" y="1"/>
                    <a:pt x="88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38" name="Google Shape;10745;p79">
              <a:extLst>
                <a:ext uri="{FF2B5EF4-FFF2-40B4-BE49-F238E27FC236}">
                  <a16:creationId xmlns:a16="http://schemas.microsoft.com/office/drawing/2014/main" id="{5DFEC7FB-0A48-200C-5176-00A25174E0BC}"/>
                </a:ext>
              </a:extLst>
            </p:cNvPr>
            <p:cNvSpPr/>
            <p:nvPr/>
          </p:nvSpPr>
          <p:spPr>
            <a:xfrm>
              <a:off x="3813012" y="4151763"/>
              <a:ext cx="32930" cy="32930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36" y="310"/>
                  </a:moveTo>
                  <a:cubicBezTo>
                    <a:pt x="644" y="310"/>
                    <a:pt x="739" y="405"/>
                    <a:pt x="739" y="524"/>
                  </a:cubicBezTo>
                  <a:cubicBezTo>
                    <a:pt x="727" y="620"/>
                    <a:pt x="644" y="727"/>
                    <a:pt x="536" y="727"/>
                  </a:cubicBezTo>
                  <a:cubicBezTo>
                    <a:pt x="429" y="727"/>
                    <a:pt x="322" y="643"/>
                    <a:pt x="322" y="524"/>
                  </a:cubicBezTo>
                  <a:cubicBezTo>
                    <a:pt x="322" y="417"/>
                    <a:pt x="417" y="310"/>
                    <a:pt x="536" y="310"/>
                  </a:cubicBez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22" y="1036"/>
                    <a:pt x="1036" y="798"/>
                    <a:pt x="1036" y="524"/>
                  </a:cubicBezTo>
                  <a:cubicBezTo>
                    <a:pt x="1036" y="239"/>
                    <a:pt x="798" y="1"/>
                    <a:pt x="52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  <p:grpSp>
        <p:nvGrpSpPr>
          <p:cNvPr id="339" name="Google Shape;10717;p79">
            <a:extLst>
              <a:ext uri="{FF2B5EF4-FFF2-40B4-BE49-F238E27FC236}">
                <a16:creationId xmlns:a16="http://schemas.microsoft.com/office/drawing/2014/main" id="{21ED7270-967A-208F-AD20-00C36FC18011}"/>
              </a:ext>
            </a:extLst>
          </p:cNvPr>
          <p:cNvGrpSpPr/>
          <p:nvPr/>
        </p:nvGrpSpPr>
        <p:grpSpPr>
          <a:xfrm>
            <a:off x="19486001" y="5523336"/>
            <a:ext cx="1061602" cy="1059622"/>
            <a:chOff x="1421638" y="4125629"/>
            <a:chExt cx="374709" cy="374010"/>
          </a:xfrm>
          <a:solidFill>
            <a:schemeClr val="bg1"/>
          </a:solidFill>
        </p:grpSpPr>
        <p:sp>
          <p:nvSpPr>
            <p:cNvPr id="340" name="Google Shape;10718;p79">
              <a:extLst>
                <a:ext uri="{FF2B5EF4-FFF2-40B4-BE49-F238E27FC236}">
                  <a16:creationId xmlns:a16="http://schemas.microsoft.com/office/drawing/2014/main" id="{0F3CC90F-40D2-DDC0-7B46-262FB3661E88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  <p:sp>
          <p:nvSpPr>
            <p:cNvPr id="341" name="Google Shape;10719;p79">
              <a:extLst>
                <a:ext uri="{FF2B5EF4-FFF2-40B4-BE49-F238E27FC236}">
                  <a16:creationId xmlns:a16="http://schemas.microsoft.com/office/drawing/2014/main" id="{D03ECD65-56DF-EA5A-85A9-507D481837AE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600"/>
    </mc:Choice>
    <mc:Fallback xmlns="">
      <p:transition advClick="0" advTm="46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320" grpId="0"/>
          <p:bldP spid="3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decel="10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decel="10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decel="10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10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decel="10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10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320" grpId="0"/>
          <p:bldP spid="32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8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SlideOcean - Light 93">
      <a:dk1>
        <a:srgbClr val="7E7E7E"/>
      </a:dk1>
      <a:lt1>
        <a:sysClr val="window" lastClr="FFFFFF"/>
      </a:lt1>
      <a:dk2>
        <a:srgbClr val="6B6B6B"/>
      </a:dk2>
      <a:lt2>
        <a:srgbClr val="FFFFFF"/>
      </a:lt2>
      <a:accent1>
        <a:srgbClr val="4E7DDE"/>
      </a:accent1>
      <a:accent2>
        <a:srgbClr val="2CCCCF"/>
      </a:accent2>
      <a:accent3>
        <a:srgbClr val="CECED0"/>
      </a:accent3>
      <a:accent4>
        <a:srgbClr val="F35748"/>
      </a:accent4>
      <a:accent5>
        <a:srgbClr val="42456C"/>
      </a:accent5>
      <a:accent6>
        <a:srgbClr val="445469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SlideOcean - Light 1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10269</TotalTime>
  <Words>770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Ubuntu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74 - Customer Experience</dc:title>
  <dc:creator>Slide Ocean</dc:creator>
  <cp:lastModifiedBy>SO</cp:lastModifiedBy>
  <cp:revision>2262</cp:revision>
  <dcterms:created xsi:type="dcterms:W3CDTF">2024-04-24T08:43:56Z</dcterms:created>
  <dcterms:modified xsi:type="dcterms:W3CDTF">2025-10-07T01:17:39Z</dcterms:modified>
</cp:coreProperties>
</file>