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Masters/slideMaster12.xml" ContentType="application/vnd.openxmlformats-officedocument.presentationml.slideMaster+xml"/>
  <Override PartName="/ppt/slideMasters/slideMaster13.xml" ContentType="application/vnd.openxmlformats-officedocument.presentationml.slideMaster+xml"/>
  <Override PartName="/ppt/slideMasters/slideMaster14.xml" ContentType="application/vnd.openxmlformats-officedocument.presentationml.slideMaster+xml"/>
  <Override PartName="/ppt/slideMasters/slideMaster15.xml" ContentType="application/vnd.openxmlformats-officedocument.presentationml.slideMaster+xml"/>
  <Override PartName="/ppt/slideMasters/slideMaster16.xml" ContentType="application/vnd.openxmlformats-officedocument.presentationml.slideMaster+xml"/>
  <Override PartName="/ppt/slideMasters/slideMaster17.xml" ContentType="application/vnd.openxmlformats-officedocument.presentationml.slideMaster+xml"/>
  <Override PartName="/ppt/slideMasters/slideMaster18.xml" ContentType="application/vnd.openxmlformats-officedocument.presentationml.slideMaster+xml"/>
  <Override PartName="/ppt/slideMasters/slideMaster19.xml" ContentType="application/vnd.openxmlformats-officedocument.presentationml.slideMaster+xml"/>
  <Override PartName="/ppt/slideMasters/slideMaster20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theme/theme3.xml" ContentType="application/vnd.openxmlformats-officedocument.theme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theme/theme4.xml" ContentType="application/vnd.openxmlformats-officedocument.theme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theme/theme5.xml" ContentType="application/vnd.openxmlformats-officedocument.theme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slideLayouts/slideLayout56.xml" ContentType="application/vnd.openxmlformats-officedocument.presentationml.slideLayout+xml"/>
  <Override PartName="/ppt/theme/theme6.xml" ContentType="application/vnd.openxmlformats-officedocument.theme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slideLayouts/slideLayout67.xml" ContentType="application/vnd.openxmlformats-officedocument.presentationml.slideLayout+xml"/>
  <Override PartName="/ppt/theme/theme7.xml" ContentType="application/vnd.openxmlformats-officedocument.theme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slideLayouts/slideLayout78.xml" ContentType="application/vnd.openxmlformats-officedocument.presentationml.slideLayout+xml"/>
  <Override PartName="/ppt/theme/theme8.xml" ContentType="application/vnd.openxmlformats-officedocument.theme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theme/theme9.xml" ContentType="application/vnd.openxmlformats-officedocument.theme+xml"/>
  <Override PartName="/ppt/slideLayouts/slideLayout88.xml" ContentType="application/vnd.openxmlformats-officedocument.presentationml.slideLayout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theme/theme10.xml" ContentType="application/vnd.openxmlformats-officedocument.theme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theme/theme11.xml" ContentType="application/vnd.openxmlformats-officedocument.theme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slideLayouts/slideLayout116.xml" ContentType="application/vnd.openxmlformats-officedocument.presentationml.slideLayout+xml"/>
  <Override PartName="/ppt/theme/theme12.xml" ContentType="application/vnd.openxmlformats-officedocument.theme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0.xml" ContentType="application/vnd.openxmlformats-officedocument.presentationml.slideLayout+xml"/>
  <Override PartName="/ppt/slideLayouts/slideLayout121.xml" ContentType="application/vnd.openxmlformats-officedocument.presentationml.slideLayout+xml"/>
  <Override PartName="/ppt/slideLayouts/slideLayout122.xml" ContentType="application/vnd.openxmlformats-officedocument.presentationml.slideLayout+xml"/>
  <Override PartName="/ppt/slideLayouts/slideLayout123.xml" ContentType="application/vnd.openxmlformats-officedocument.presentationml.slideLayout+xml"/>
  <Override PartName="/ppt/slideLayouts/slideLayout124.xml" ContentType="application/vnd.openxmlformats-officedocument.presentationml.slideLayout+xml"/>
  <Override PartName="/ppt/slideLayouts/slideLayout125.xml" ContentType="application/vnd.openxmlformats-officedocument.presentationml.slideLayout+xml"/>
  <Override PartName="/ppt/theme/theme13.xml" ContentType="application/vnd.openxmlformats-officedocument.theme+xml"/>
  <Override PartName="/ppt/slideLayouts/slideLayout126.xml" ContentType="application/vnd.openxmlformats-officedocument.presentationml.slideLayout+xml"/>
  <Override PartName="/ppt/slideLayouts/slideLayout127.xml" ContentType="application/vnd.openxmlformats-officedocument.presentationml.slideLayout+xml"/>
  <Override PartName="/ppt/slideLayouts/slideLayout128.xml" ContentType="application/vnd.openxmlformats-officedocument.presentationml.slideLayout+xml"/>
  <Override PartName="/ppt/slideLayouts/slideLayout129.xml" ContentType="application/vnd.openxmlformats-officedocument.presentationml.slideLayout+xml"/>
  <Override PartName="/ppt/slideLayouts/slideLayout130.xml" ContentType="application/vnd.openxmlformats-officedocument.presentationml.slideLayout+xml"/>
  <Override PartName="/ppt/slideLayouts/slideLayout131.xml" ContentType="application/vnd.openxmlformats-officedocument.presentationml.slideLayout+xml"/>
  <Override PartName="/ppt/slideLayouts/slideLayout132.xml" ContentType="application/vnd.openxmlformats-officedocument.presentationml.slideLayout+xml"/>
  <Override PartName="/ppt/slideLayouts/slideLayout133.xml" ContentType="application/vnd.openxmlformats-officedocument.presentationml.slideLayout+xml"/>
  <Override PartName="/ppt/slideLayouts/slideLayout134.xml" ContentType="application/vnd.openxmlformats-officedocument.presentationml.slideLayout+xml"/>
  <Override PartName="/ppt/theme/theme14.xml" ContentType="application/vnd.openxmlformats-officedocument.theme+xml"/>
  <Override PartName="/ppt/slideLayouts/slideLayout135.xml" ContentType="application/vnd.openxmlformats-officedocument.presentationml.slideLayout+xml"/>
  <Override PartName="/ppt/slideLayouts/slideLayout136.xml" ContentType="application/vnd.openxmlformats-officedocument.presentationml.slideLayout+xml"/>
  <Override PartName="/ppt/slideLayouts/slideLayout137.xml" ContentType="application/vnd.openxmlformats-officedocument.presentationml.slideLayout+xml"/>
  <Override PartName="/ppt/slideLayouts/slideLayout138.xml" ContentType="application/vnd.openxmlformats-officedocument.presentationml.slideLayout+xml"/>
  <Override PartName="/ppt/slideLayouts/slideLayout139.xml" ContentType="application/vnd.openxmlformats-officedocument.presentationml.slideLayout+xml"/>
  <Override PartName="/ppt/slideLayouts/slideLayout140.xml" ContentType="application/vnd.openxmlformats-officedocument.presentationml.slideLayout+xml"/>
  <Override PartName="/ppt/slideLayouts/slideLayout141.xml" ContentType="application/vnd.openxmlformats-officedocument.presentationml.slideLayout+xml"/>
  <Override PartName="/ppt/slideLayouts/slideLayout142.xml" ContentType="application/vnd.openxmlformats-officedocument.presentationml.slideLayout+xml"/>
  <Override PartName="/ppt/slideLayouts/slideLayout143.xml" ContentType="application/vnd.openxmlformats-officedocument.presentationml.slideLayout+xml"/>
  <Override PartName="/ppt/theme/theme15.xml" ContentType="application/vnd.openxmlformats-officedocument.theme+xml"/>
  <Override PartName="/ppt/slideLayouts/slideLayout144.xml" ContentType="application/vnd.openxmlformats-officedocument.presentationml.slideLayout+xml"/>
  <Override PartName="/ppt/slideLayouts/slideLayout145.xml" ContentType="application/vnd.openxmlformats-officedocument.presentationml.slideLayout+xml"/>
  <Override PartName="/ppt/slideLayouts/slideLayout146.xml" ContentType="application/vnd.openxmlformats-officedocument.presentationml.slideLayout+xml"/>
  <Override PartName="/ppt/slideLayouts/slideLayout147.xml" ContentType="application/vnd.openxmlformats-officedocument.presentationml.slideLayout+xml"/>
  <Override PartName="/ppt/slideLayouts/slideLayout148.xml" ContentType="application/vnd.openxmlformats-officedocument.presentationml.slideLayout+xml"/>
  <Override PartName="/ppt/slideLayouts/slideLayout149.xml" ContentType="application/vnd.openxmlformats-officedocument.presentationml.slideLayout+xml"/>
  <Override PartName="/ppt/slideLayouts/slideLayout150.xml" ContentType="application/vnd.openxmlformats-officedocument.presentationml.slideLayout+xml"/>
  <Override PartName="/ppt/slideLayouts/slideLayout151.xml" ContentType="application/vnd.openxmlformats-officedocument.presentationml.slideLayout+xml"/>
  <Override PartName="/ppt/slideLayouts/slideLayout152.xml" ContentType="application/vnd.openxmlformats-officedocument.presentationml.slideLayout+xml"/>
  <Override PartName="/ppt/slideLayouts/slideLayout153.xml" ContentType="application/vnd.openxmlformats-officedocument.presentationml.slideLayout+xml"/>
  <Override PartName="/ppt/slideLayouts/slideLayout154.xml" ContentType="application/vnd.openxmlformats-officedocument.presentationml.slideLayout+xml"/>
  <Override PartName="/ppt/theme/theme16.xml" ContentType="application/vnd.openxmlformats-officedocument.theme+xml"/>
  <Override PartName="/ppt/slideLayouts/slideLayout155.xml" ContentType="application/vnd.openxmlformats-officedocument.presentationml.slideLayout+xml"/>
  <Override PartName="/ppt/slideLayouts/slideLayout156.xml" ContentType="application/vnd.openxmlformats-officedocument.presentationml.slideLayout+xml"/>
  <Override PartName="/ppt/slideLayouts/slideLayout157.xml" ContentType="application/vnd.openxmlformats-officedocument.presentationml.slideLayout+xml"/>
  <Override PartName="/ppt/slideLayouts/slideLayout158.xml" ContentType="application/vnd.openxmlformats-officedocument.presentationml.slideLayout+xml"/>
  <Override PartName="/ppt/slideLayouts/slideLayout159.xml" ContentType="application/vnd.openxmlformats-officedocument.presentationml.slideLayout+xml"/>
  <Override PartName="/ppt/slideLayouts/slideLayout160.xml" ContentType="application/vnd.openxmlformats-officedocument.presentationml.slideLayout+xml"/>
  <Override PartName="/ppt/slideLayouts/slideLayout161.xml" ContentType="application/vnd.openxmlformats-officedocument.presentationml.slideLayout+xml"/>
  <Override PartName="/ppt/slideLayouts/slideLayout162.xml" ContentType="application/vnd.openxmlformats-officedocument.presentationml.slideLayout+xml"/>
  <Override PartName="/ppt/slideLayouts/slideLayout163.xml" ContentType="application/vnd.openxmlformats-officedocument.presentationml.slideLayout+xml"/>
  <Override PartName="/ppt/theme/theme17.xml" ContentType="application/vnd.openxmlformats-officedocument.theme+xml"/>
  <Override PartName="/ppt/slideLayouts/slideLayout164.xml" ContentType="application/vnd.openxmlformats-officedocument.presentationml.slideLayout+xml"/>
  <Override PartName="/ppt/slideLayouts/slideLayout165.xml" ContentType="application/vnd.openxmlformats-officedocument.presentationml.slideLayout+xml"/>
  <Override PartName="/ppt/slideLayouts/slideLayout166.xml" ContentType="application/vnd.openxmlformats-officedocument.presentationml.slideLayout+xml"/>
  <Override PartName="/ppt/slideLayouts/slideLayout167.xml" ContentType="application/vnd.openxmlformats-officedocument.presentationml.slideLayout+xml"/>
  <Override PartName="/ppt/slideLayouts/slideLayout168.xml" ContentType="application/vnd.openxmlformats-officedocument.presentationml.slideLayout+xml"/>
  <Override PartName="/ppt/slideLayouts/slideLayout169.xml" ContentType="application/vnd.openxmlformats-officedocument.presentationml.slideLayout+xml"/>
  <Override PartName="/ppt/slideLayouts/slideLayout170.xml" ContentType="application/vnd.openxmlformats-officedocument.presentationml.slideLayout+xml"/>
  <Override PartName="/ppt/slideLayouts/slideLayout171.xml" ContentType="application/vnd.openxmlformats-officedocument.presentationml.slideLayout+xml"/>
  <Override PartName="/ppt/slideLayouts/slideLayout172.xml" ContentType="application/vnd.openxmlformats-officedocument.presentationml.slideLayout+xml"/>
  <Override PartName="/ppt/theme/theme18.xml" ContentType="application/vnd.openxmlformats-officedocument.theme+xml"/>
  <Override PartName="/ppt/slideLayouts/slideLayout173.xml" ContentType="application/vnd.openxmlformats-officedocument.presentationml.slideLayout+xml"/>
  <Override PartName="/ppt/slideLayouts/slideLayout174.xml" ContentType="application/vnd.openxmlformats-officedocument.presentationml.slideLayout+xml"/>
  <Override PartName="/ppt/slideLayouts/slideLayout175.xml" ContentType="application/vnd.openxmlformats-officedocument.presentationml.slideLayout+xml"/>
  <Override PartName="/ppt/slideLayouts/slideLayout176.xml" ContentType="application/vnd.openxmlformats-officedocument.presentationml.slideLayout+xml"/>
  <Override PartName="/ppt/slideLayouts/slideLayout177.xml" ContentType="application/vnd.openxmlformats-officedocument.presentationml.slideLayout+xml"/>
  <Override PartName="/ppt/slideLayouts/slideLayout178.xml" ContentType="application/vnd.openxmlformats-officedocument.presentationml.slideLayout+xml"/>
  <Override PartName="/ppt/slideLayouts/slideLayout179.xml" ContentType="application/vnd.openxmlformats-officedocument.presentationml.slideLayout+xml"/>
  <Override PartName="/ppt/slideLayouts/slideLayout180.xml" ContentType="application/vnd.openxmlformats-officedocument.presentationml.slideLayout+xml"/>
  <Override PartName="/ppt/slideLayouts/slideLayout181.xml" ContentType="application/vnd.openxmlformats-officedocument.presentationml.slideLayout+xml"/>
  <Override PartName="/ppt/theme/theme19.xml" ContentType="application/vnd.openxmlformats-officedocument.theme+xml"/>
  <Override PartName="/ppt/slideLayouts/slideLayout182.xml" ContentType="application/vnd.openxmlformats-officedocument.presentationml.slideLayout+xml"/>
  <Override PartName="/ppt/slideLayouts/slideLayout183.xml" ContentType="application/vnd.openxmlformats-officedocument.presentationml.slideLayout+xml"/>
  <Override PartName="/ppt/slideLayouts/slideLayout184.xml" ContentType="application/vnd.openxmlformats-officedocument.presentationml.slideLayout+xml"/>
  <Override PartName="/ppt/slideLayouts/slideLayout185.xml" ContentType="application/vnd.openxmlformats-officedocument.presentationml.slideLayout+xml"/>
  <Override PartName="/ppt/slideLayouts/slideLayout186.xml" ContentType="application/vnd.openxmlformats-officedocument.presentationml.slideLayout+xml"/>
  <Override PartName="/ppt/slideLayouts/slideLayout187.xml" ContentType="application/vnd.openxmlformats-officedocument.presentationml.slideLayout+xml"/>
  <Override PartName="/ppt/slideLayouts/slideLayout188.xml" ContentType="application/vnd.openxmlformats-officedocument.presentationml.slideLayout+xml"/>
  <Override PartName="/ppt/theme/theme20.xml" ContentType="application/vnd.openxmlformats-officedocument.theme+xml"/>
  <Override PartName="/ppt/theme/theme21.xml" ContentType="application/vnd.openxmlformats-officedocument.theme+xml"/>
  <Override PartName="/ppt/theme/theme2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  <p:sldMasterId id="2147483684" r:id="rId2"/>
    <p:sldMasterId id="2147483696" r:id="rId3"/>
    <p:sldMasterId id="2147483708" r:id="rId4"/>
    <p:sldMasterId id="2147483720" r:id="rId5"/>
    <p:sldMasterId id="2147483733" r:id="rId6"/>
    <p:sldMasterId id="2147483745" r:id="rId7"/>
    <p:sldMasterId id="2147483768" r:id="rId8"/>
    <p:sldMasterId id="2147483780" r:id="rId9"/>
    <p:sldMasterId id="2147483790" r:id="rId10"/>
    <p:sldMasterId id="2147483800" r:id="rId11"/>
    <p:sldMasterId id="2147483812" r:id="rId12"/>
    <p:sldMasterId id="2147483822" r:id="rId13"/>
    <p:sldMasterId id="2147483832" r:id="rId14"/>
    <p:sldMasterId id="2147483843" r:id="rId15"/>
    <p:sldMasterId id="2147483853" r:id="rId16"/>
    <p:sldMasterId id="2147483865" r:id="rId17"/>
    <p:sldMasterId id="2147483875" r:id="rId18"/>
    <p:sldMasterId id="2147483885" r:id="rId19"/>
    <p:sldMasterId id="2147483895" r:id="rId20"/>
  </p:sldMasterIdLst>
  <p:notesMasterIdLst>
    <p:notesMasterId r:id="rId31"/>
  </p:notesMasterIdLst>
  <p:handoutMasterIdLst>
    <p:handoutMasterId r:id="rId32"/>
  </p:handoutMasterIdLst>
  <p:sldIdLst>
    <p:sldId id="2147378209" r:id="rId21"/>
    <p:sldId id="2147378227" r:id="rId22"/>
    <p:sldId id="2147378214" r:id="rId23"/>
    <p:sldId id="2147378228" r:id="rId24"/>
    <p:sldId id="2147378225" r:id="rId25"/>
    <p:sldId id="2147378183" r:id="rId26"/>
    <p:sldId id="2147378182" r:id="rId27"/>
    <p:sldId id="2147378224" r:id="rId28"/>
    <p:sldId id="2147378218" r:id="rId29"/>
    <p:sldId id="2147378211" r:id="rId30"/>
  </p:sldIdLst>
  <p:sldSz cx="24384000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CBA9C"/>
    <a:srgbClr val="EFC6AC"/>
    <a:srgbClr val="F5CDBB"/>
    <a:srgbClr val="000000"/>
    <a:srgbClr val="A152FD"/>
    <a:srgbClr val="FFFFFF"/>
    <a:srgbClr val="0B0A0E"/>
    <a:srgbClr val="003366"/>
    <a:srgbClr val="445774"/>
    <a:srgbClr val="33425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7158" autoAdjust="0"/>
    <p:restoredTop sz="96247" autoAdjust="0"/>
  </p:normalViewPr>
  <p:slideViewPr>
    <p:cSldViewPr snapToGrid="0">
      <p:cViewPr varScale="1">
        <p:scale>
          <a:sx n="54" d="100"/>
          <a:sy n="54" d="100"/>
        </p:scale>
        <p:origin x="324" y="168"/>
      </p:cViewPr>
      <p:guideLst/>
    </p:cSldViewPr>
  </p:slideViewPr>
  <p:outlineViewPr>
    <p:cViewPr>
      <p:scale>
        <a:sx n="100" d="100"/>
        <a:sy n="100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83" d="100"/>
          <a:sy n="83" d="100"/>
        </p:scale>
        <p:origin x="385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Master" Target="slideMasters/slideMaster13.xml"/><Relationship Id="rId18" Type="http://schemas.openxmlformats.org/officeDocument/2006/relationships/slideMaster" Target="slideMasters/slideMaster18.xml"/><Relationship Id="rId26" Type="http://schemas.openxmlformats.org/officeDocument/2006/relationships/slide" Target="slides/slide6.xml"/><Relationship Id="rId3" Type="http://schemas.openxmlformats.org/officeDocument/2006/relationships/slideMaster" Target="slideMasters/slideMaster3.xml"/><Relationship Id="rId21" Type="http://schemas.openxmlformats.org/officeDocument/2006/relationships/slide" Target="slides/slide1.xml"/><Relationship Id="rId34" Type="http://schemas.openxmlformats.org/officeDocument/2006/relationships/viewProps" Target="viewProps.xml"/><Relationship Id="rId7" Type="http://schemas.openxmlformats.org/officeDocument/2006/relationships/slideMaster" Target="slideMasters/slideMaster7.xml"/><Relationship Id="rId12" Type="http://schemas.openxmlformats.org/officeDocument/2006/relationships/slideMaster" Target="slideMasters/slideMaster12.xml"/><Relationship Id="rId17" Type="http://schemas.openxmlformats.org/officeDocument/2006/relationships/slideMaster" Target="slideMasters/slideMaster17.xml"/><Relationship Id="rId25" Type="http://schemas.openxmlformats.org/officeDocument/2006/relationships/slide" Target="slides/slide5.xml"/><Relationship Id="rId33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6" Type="http://schemas.openxmlformats.org/officeDocument/2006/relationships/slideMaster" Target="slideMasters/slideMaster16.xml"/><Relationship Id="rId20" Type="http://schemas.openxmlformats.org/officeDocument/2006/relationships/slideMaster" Target="slideMasters/slideMaster20.xml"/><Relationship Id="rId29" Type="http://schemas.openxmlformats.org/officeDocument/2006/relationships/slide" Target="slides/slide9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Master" Target="slideMasters/slideMaster11.xml"/><Relationship Id="rId24" Type="http://schemas.openxmlformats.org/officeDocument/2006/relationships/slide" Target="slides/slide4.xml"/><Relationship Id="rId32" Type="http://schemas.openxmlformats.org/officeDocument/2006/relationships/handoutMaster" Target="handoutMasters/handoutMaster1.xml"/><Relationship Id="rId5" Type="http://schemas.openxmlformats.org/officeDocument/2006/relationships/slideMaster" Target="slideMasters/slideMaster5.xml"/><Relationship Id="rId15" Type="http://schemas.openxmlformats.org/officeDocument/2006/relationships/slideMaster" Target="slideMasters/slideMaster15.xml"/><Relationship Id="rId23" Type="http://schemas.openxmlformats.org/officeDocument/2006/relationships/slide" Target="slides/slide3.xml"/><Relationship Id="rId28" Type="http://schemas.openxmlformats.org/officeDocument/2006/relationships/slide" Target="slides/slide8.xml"/><Relationship Id="rId36" Type="http://schemas.openxmlformats.org/officeDocument/2006/relationships/tableStyles" Target="tableStyles.xml"/><Relationship Id="rId10" Type="http://schemas.openxmlformats.org/officeDocument/2006/relationships/slideMaster" Target="slideMasters/slideMaster10.xml"/><Relationship Id="rId19" Type="http://schemas.openxmlformats.org/officeDocument/2006/relationships/slideMaster" Target="slideMasters/slideMaster19.xml"/><Relationship Id="rId31" Type="http://schemas.openxmlformats.org/officeDocument/2006/relationships/notesMaster" Target="notesMasters/notesMaster1.xml"/><Relationship Id="rId4" Type="http://schemas.openxmlformats.org/officeDocument/2006/relationships/slideMaster" Target="slideMasters/slideMaster4.xml"/><Relationship Id="rId9" Type="http://schemas.openxmlformats.org/officeDocument/2006/relationships/slideMaster" Target="slideMasters/slideMaster9.xml"/><Relationship Id="rId14" Type="http://schemas.openxmlformats.org/officeDocument/2006/relationships/slideMaster" Target="slideMasters/slideMaster14.xml"/><Relationship Id="rId22" Type="http://schemas.openxmlformats.org/officeDocument/2006/relationships/slide" Target="slides/slide2.xml"/><Relationship Id="rId27" Type="http://schemas.openxmlformats.org/officeDocument/2006/relationships/slide" Target="slides/slide7.xml"/><Relationship Id="rId30" Type="http://schemas.openxmlformats.org/officeDocument/2006/relationships/slide" Target="slides/slide10.xml"/><Relationship Id="rId35" Type="http://schemas.openxmlformats.org/officeDocument/2006/relationships/theme" Target="theme/theme1.xml"/><Relationship Id="rId8" Type="http://schemas.openxmlformats.org/officeDocument/2006/relationships/slideMaster" Target="slideMasters/slideMaster8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CA0B765F-9DC0-449B-87C6-17F108D8DEBA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41207FE-FADE-492F-BF55-2D410B1E8573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1EB70A9-6B1B-4DCD-A48F-BE1CF0028CAC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06C32C1-4A6B-417D-A32E-959E909573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60657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4AA4A9-BDEE-4FDA-860B-EA2B4645B7FB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CDDA91-FBA9-472B-B745-9841A595F0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9211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64172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78858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5829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42203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04891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30507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30555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54674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57144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28894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31608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42872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18461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20824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4551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64179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16408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65224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32365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36160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39302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13921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51951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88623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95964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3769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2951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6654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4574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66099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65832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70453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4902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53706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21169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97247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58726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10548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0919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88180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000" y="2244726"/>
            <a:ext cx="18288000" cy="4775200"/>
          </a:xfrm>
        </p:spPr>
        <p:txBody>
          <a:bodyPr anchor="b"/>
          <a:lstStyle>
            <a:lvl1pPr algn="ctr">
              <a:defRPr sz="1200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000" y="7204076"/>
            <a:ext cx="18288000" cy="3311524"/>
          </a:xfrm>
        </p:spPr>
        <p:txBody>
          <a:bodyPr/>
          <a:lstStyle>
            <a:lvl1pPr marL="0" indent="0" algn="ctr">
              <a:buNone/>
              <a:defRPr sz="4800">
                <a:solidFill>
                  <a:schemeClr val="tx2"/>
                </a:solidFill>
              </a:defRPr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B7AF61F-0DDF-4683-ACD2-2A19712B0FB8}" type="datetimeFigureOut">
              <a:rPr lang="en-US" smtClean="0"/>
              <a:pPr/>
              <a:t>10/7/2025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BC03B56-34A9-463B-AB22-B04839E2F03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44286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8694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700" y="3419477"/>
            <a:ext cx="21031200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700" y="9178927"/>
            <a:ext cx="21031200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45410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730251"/>
            <a:ext cx="21031200" cy="265112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577" y="3362326"/>
            <a:ext cx="10315574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577" y="5010150"/>
            <a:ext cx="10315574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4400" y="3362326"/>
            <a:ext cx="1036637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6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86350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12188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99270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772208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6376" y="1974851"/>
            <a:ext cx="12344400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05591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6376" y="1974851"/>
            <a:ext cx="12344400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9579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10128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68627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69381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0287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2470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78367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46199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4521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82744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24344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0885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83940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18532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97518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95646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7661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98275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20869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32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25075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93402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7962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57376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74275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04040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44424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99519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91409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66321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73065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79457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8393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76572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404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01880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4260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832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63144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91857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107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03477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8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28008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8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14016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8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B54BA134-E794-49CE-B3D6-C8C555C3175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420766" y="5220929"/>
            <a:ext cx="4012606" cy="3615806"/>
          </a:xfrm>
          <a:custGeom>
            <a:avLst/>
            <a:gdLst>
              <a:gd name="connsiteX0" fmla="*/ 602646 w 4011561"/>
              <a:gd name="connsiteY0" fmla="*/ 0 h 3615806"/>
              <a:gd name="connsiteX1" fmla="*/ 3408915 w 4011561"/>
              <a:gd name="connsiteY1" fmla="*/ 0 h 3615806"/>
              <a:gd name="connsiteX2" fmla="*/ 4011561 w 4011561"/>
              <a:gd name="connsiteY2" fmla="*/ 602646 h 3615806"/>
              <a:gd name="connsiteX3" fmla="*/ 4011561 w 4011561"/>
              <a:gd name="connsiteY3" fmla="*/ 3013160 h 3615806"/>
              <a:gd name="connsiteX4" fmla="*/ 3408915 w 4011561"/>
              <a:gd name="connsiteY4" fmla="*/ 3615806 h 3615806"/>
              <a:gd name="connsiteX5" fmla="*/ 602646 w 4011561"/>
              <a:gd name="connsiteY5" fmla="*/ 3615806 h 3615806"/>
              <a:gd name="connsiteX6" fmla="*/ 0 w 4011561"/>
              <a:gd name="connsiteY6" fmla="*/ 3013160 h 3615806"/>
              <a:gd name="connsiteX7" fmla="*/ 0 w 4011561"/>
              <a:gd name="connsiteY7" fmla="*/ 602646 h 3615806"/>
              <a:gd name="connsiteX8" fmla="*/ 602646 w 4011561"/>
              <a:gd name="connsiteY8" fmla="*/ 0 h 36158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4011561" h="3615806">
                <a:moveTo>
                  <a:pt x="602646" y="0"/>
                </a:moveTo>
                <a:lnTo>
                  <a:pt x="3408915" y="0"/>
                </a:lnTo>
                <a:cubicBezTo>
                  <a:pt x="3741747" y="0"/>
                  <a:pt x="4011561" y="269814"/>
                  <a:pt x="4011561" y="602646"/>
                </a:cubicBezTo>
                <a:lnTo>
                  <a:pt x="4011561" y="3013160"/>
                </a:lnTo>
                <a:cubicBezTo>
                  <a:pt x="4011561" y="3345992"/>
                  <a:pt x="3741747" y="3615806"/>
                  <a:pt x="3408915" y="3615806"/>
                </a:cubicBezTo>
                <a:lnTo>
                  <a:pt x="602646" y="3615806"/>
                </a:lnTo>
                <a:cubicBezTo>
                  <a:pt x="269814" y="3615806"/>
                  <a:pt x="0" y="3345992"/>
                  <a:pt x="0" y="3013160"/>
                </a:cubicBezTo>
                <a:lnTo>
                  <a:pt x="0" y="602646"/>
                </a:lnTo>
                <a:cubicBezTo>
                  <a:pt x="0" y="269814"/>
                  <a:pt x="269814" y="0"/>
                  <a:pt x="602646" y="0"/>
                </a:cubicBezTo>
                <a:close/>
              </a:path>
            </a:pathLst>
          </a:custGeom>
          <a:solidFill>
            <a:schemeClr val="accent2">
              <a:lumMod val="20000"/>
              <a:lumOff val="80000"/>
            </a:schemeClr>
          </a:solidFill>
        </p:spPr>
        <p:txBody>
          <a:bodyPr vert="horz" lIns="91440" tIns="45720" rIns="91440" bIns="45720" rtlCol="0">
            <a:normAutofit/>
          </a:bodyPr>
          <a:lstStyle>
            <a:lvl1pPr>
              <a:defRPr lang="en-US"/>
            </a:lvl1pPr>
          </a:lstStyle>
          <a:p>
            <a:pPr lvl="0"/>
            <a:endParaRPr lang="en-US"/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B745C1F8-D220-4400-A9F9-5D2D24DFD0A1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5803232" y="5220929"/>
            <a:ext cx="4012606" cy="3615806"/>
          </a:xfrm>
          <a:custGeom>
            <a:avLst/>
            <a:gdLst>
              <a:gd name="connsiteX0" fmla="*/ 602646 w 4011561"/>
              <a:gd name="connsiteY0" fmla="*/ 0 h 3615806"/>
              <a:gd name="connsiteX1" fmla="*/ 3408915 w 4011561"/>
              <a:gd name="connsiteY1" fmla="*/ 0 h 3615806"/>
              <a:gd name="connsiteX2" fmla="*/ 4011561 w 4011561"/>
              <a:gd name="connsiteY2" fmla="*/ 602646 h 3615806"/>
              <a:gd name="connsiteX3" fmla="*/ 4011561 w 4011561"/>
              <a:gd name="connsiteY3" fmla="*/ 3013160 h 3615806"/>
              <a:gd name="connsiteX4" fmla="*/ 3408915 w 4011561"/>
              <a:gd name="connsiteY4" fmla="*/ 3615806 h 3615806"/>
              <a:gd name="connsiteX5" fmla="*/ 602646 w 4011561"/>
              <a:gd name="connsiteY5" fmla="*/ 3615806 h 3615806"/>
              <a:gd name="connsiteX6" fmla="*/ 0 w 4011561"/>
              <a:gd name="connsiteY6" fmla="*/ 3013160 h 3615806"/>
              <a:gd name="connsiteX7" fmla="*/ 0 w 4011561"/>
              <a:gd name="connsiteY7" fmla="*/ 602646 h 3615806"/>
              <a:gd name="connsiteX8" fmla="*/ 602646 w 4011561"/>
              <a:gd name="connsiteY8" fmla="*/ 0 h 36158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4011561" h="3615806">
                <a:moveTo>
                  <a:pt x="602646" y="0"/>
                </a:moveTo>
                <a:lnTo>
                  <a:pt x="3408915" y="0"/>
                </a:lnTo>
                <a:cubicBezTo>
                  <a:pt x="3741747" y="0"/>
                  <a:pt x="4011561" y="269814"/>
                  <a:pt x="4011561" y="602646"/>
                </a:cubicBezTo>
                <a:lnTo>
                  <a:pt x="4011561" y="3013160"/>
                </a:lnTo>
                <a:cubicBezTo>
                  <a:pt x="4011561" y="3345992"/>
                  <a:pt x="3741747" y="3615806"/>
                  <a:pt x="3408915" y="3615806"/>
                </a:cubicBezTo>
                <a:lnTo>
                  <a:pt x="602646" y="3615806"/>
                </a:lnTo>
                <a:cubicBezTo>
                  <a:pt x="269814" y="3615806"/>
                  <a:pt x="0" y="3345992"/>
                  <a:pt x="0" y="3013160"/>
                </a:cubicBezTo>
                <a:lnTo>
                  <a:pt x="0" y="602646"/>
                </a:lnTo>
                <a:cubicBezTo>
                  <a:pt x="0" y="269814"/>
                  <a:pt x="269814" y="0"/>
                  <a:pt x="602646" y="0"/>
                </a:cubicBezTo>
                <a:close/>
              </a:path>
            </a:pathLst>
          </a:custGeom>
          <a:solidFill>
            <a:schemeClr val="accent2">
              <a:lumMod val="20000"/>
              <a:lumOff val="80000"/>
            </a:schemeClr>
          </a:solidFill>
        </p:spPr>
        <p:txBody>
          <a:bodyPr vert="horz" lIns="91440" tIns="45720" rIns="91440" bIns="45720" rtlCol="0">
            <a:normAutofit/>
          </a:bodyPr>
          <a:lstStyle>
            <a:lvl1pPr>
              <a:defRPr lang="en-US"/>
            </a:lvl1pPr>
          </a:lstStyle>
          <a:p>
            <a:pPr lvl="0"/>
            <a:endParaRPr lang="en-US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9A21017D-D0A0-4FE3-ADA6-A34FF956133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10185697" y="5220929"/>
            <a:ext cx="4012606" cy="3615806"/>
          </a:xfrm>
          <a:custGeom>
            <a:avLst/>
            <a:gdLst>
              <a:gd name="connsiteX0" fmla="*/ 602646 w 4011561"/>
              <a:gd name="connsiteY0" fmla="*/ 0 h 3615806"/>
              <a:gd name="connsiteX1" fmla="*/ 3408915 w 4011561"/>
              <a:gd name="connsiteY1" fmla="*/ 0 h 3615806"/>
              <a:gd name="connsiteX2" fmla="*/ 4011561 w 4011561"/>
              <a:gd name="connsiteY2" fmla="*/ 602646 h 3615806"/>
              <a:gd name="connsiteX3" fmla="*/ 4011561 w 4011561"/>
              <a:gd name="connsiteY3" fmla="*/ 3013160 h 3615806"/>
              <a:gd name="connsiteX4" fmla="*/ 3408915 w 4011561"/>
              <a:gd name="connsiteY4" fmla="*/ 3615806 h 3615806"/>
              <a:gd name="connsiteX5" fmla="*/ 602646 w 4011561"/>
              <a:gd name="connsiteY5" fmla="*/ 3615806 h 3615806"/>
              <a:gd name="connsiteX6" fmla="*/ 0 w 4011561"/>
              <a:gd name="connsiteY6" fmla="*/ 3013160 h 3615806"/>
              <a:gd name="connsiteX7" fmla="*/ 0 w 4011561"/>
              <a:gd name="connsiteY7" fmla="*/ 602646 h 3615806"/>
              <a:gd name="connsiteX8" fmla="*/ 602646 w 4011561"/>
              <a:gd name="connsiteY8" fmla="*/ 0 h 36158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4011561" h="3615806">
                <a:moveTo>
                  <a:pt x="602646" y="0"/>
                </a:moveTo>
                <a:lnTo>
                  <a:pt x="3408915" y="0"/>
                </a:lnTo>
                <a:cubicBezTo>
                  <a:pt x="3741747" y="0"/>
                  <a:pt x="4011561" y="269814"/>
                  <a:pt x="4011561" y="602646"/>
                </a:cubicBezTo>
                <a:lnTo>
                  <a:pt x="4011561" y="3013160"/>
                </a:lnTo>
                <a:cubicBezTo>
                  <a:pt x="4011561" y="3345992"/>
                  <a:pt x="3741747" y="3615806"/>
                  <a:pt x="3408915" y="3615806"/>
                </a:cubicBezTo>
                <a:lnTo>
                  <a:pt x="602646" y="3615806"/>
                </a:lnTo>
                <a:cubicBezTo>
                  <a:pt x="269814" y="3615806"/>
                  <a:pt x="0" y="3345992"/>
                  <a:pt x="0" y="3013160"/>
                </a:cubicBezTo>
                <a:lnTo>
                  <a:pt x="0" y="602646"/>
                </a:lnTo>
                <a:cubicBezTo>
                  <a:pt x="0" y="269814"/>
                  <a:pt x="269814" y="0"/>
                  <a:pt x="602646" y="0"/>
                </a:cubicBezTo>
                <a:close/>
              </a:path>
            </a:pathLst>
          </a:custGeom>
          <a:solidFill>
            <a:schemeClr val="accent2">
              <a:lumMod val="20000"/>
              <a:lumOff val="80000"/>
            </a:schemeClr>
          </a:solidFill>
        </p:spPr>
        <p:txBody>
          <a:bodyPr vert="horz" lIns="91440" tIns="45720" rIns="91440" bIns="45720" rtlCol="0">
            <a:normAutofit/>
          </a:bodyPr>
          <a:lstStyle>
            <a:lvl1pPr>
              <a:defRPr lang="en-US"/>
            </a:lvl1pPr>
          </a:lstStyle>
          <a:p>
            <a:pPr lvl="0"/>
            <a:endParaRPr lang="en-US"/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E1A5620C-923E-4150-883F-F756FE972AA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14568162" y="5220929"/>
            <a:ext cx="4012605" cy="3615806"/>
          </a:xfrm>
          <a:custGeom>
            <a:avLst/>
            <a:gdLst>
              <a:gd name="connsiteX0" fmla="*/ 602646 w 4011560"/>
              <a:gd name="connsiteY0" fmla="*/ 0 h 3615806"/>
              <a:gd name="connsiteX1" fmla="*/ 3408916 w 4011560"/>
              <a:gd name="connsiteY1" fmla="*/ 0 h 3615806"/>
              <a:gd name="connsiteX2" fmla="*/ 4011560 w 4011560"/>
              <a:gd name="connsiteY2" fmla="*/ 602646 h 3615806"/>
              <a:gd name="connsiteX3" fmla="*/ 4011560 w 4011560"/>
              <a:gd name="connsiteY3" fmla="*/ 3013160 h 3615806"/>
              <a:gd name="connsiteX4" fmla="*/ 3408916 w 4011560"/>
              <a:gd name="connsiteY4" fmla="*/ 3615806 h 3615806"/>
              <a:gd name="connsiteX5" fmla="*/ 602646 w 4011560"/>
              <a:gd name="connsiteY5" fmla="*/ 3615806 h 3615806"/>
              <a:gd name="connsiteX6" fmla="*/ 0 w 4011560"/>
              <a:gd name="connsiteY6" fmla="*/ 3013160 h 3615806"/>
              <a:gd name="connsiteX7" fmla="*/ 0 w 4011560"/>
              <a:gd name="connsiteY7" fmla="*/ 602646 h 3615806"/>
              <a:gd name="connsiteX8" fmla="*/ 602646 w 4011560"/>
              <a:gd name="connsiteY8" fmla="*/ 0 h 36158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4011560" h="3615806">
                <a:moveTo>
                  <a:pt x="602646" y="0"/>
                </a:moveTo>
                <a:lnTo>
                  <a:pt x="3408916" y="0"/>
                </a:lnTo>
                <a:cubicBezTo>
                  <a:pt x="3741748" y="0"/>
                  <a:pt x="4011560" y="269814"/>
                  <a:pt x="4011560" y="602646"/>
                </a:cubicBezTo>
                <a:lnTo>
                  <a:pt x="4011560" y="3013160"/>
                </a:lnTo>
                <a:cubicBezTo>
                  <a:pt x="4011560" y="3345992"/>
                  <a:pt x="3741748" y="3615806"/>
                  <a:pt x="3408916" y="3615806"/>
                </a:cubicBezTo>
                <a:lnTo>
                  <a:pt x="602646" y="3615806"/>
                </a:lnTo>
                <a:cubicBezTo>
                  <a:pt x="269814" y="3615806"/>
                  <a:pt x="0" y="3345992"/>
                  <a:pt x="0" y="3013160"/>
                </a:cubicBezTo>
                <a:lnTo>
                  <a:pt x="0" y="602646"/>
                </a:lnTo>
                <a:cubicBezTo>
                  <a:pt x="0" y="269814"/>
                  <a:pt x="269814" y="0"/>
                  <a:pt x="602646" y="0"/>
                </a:cubicBezTo>
                <a:close/>
              </a:path>
            </a:pathLst>
          </a:custGeom>
          <a:solidFill>
            <a:schemeClr val="accent2">
              <a:lumMod val="20000"/>
              <a:lumOff val="80000"/>
            </a:schemeClr>
          </a:solidFill>
        </p:spPr>
        <p:txBody>
          <a:bodyPr vert="horz" lIns="91440" tIns="45720" rIns="91440" bIns="45720" rtlCol="0">
            <a:normAutofit/>
          </a:bodyPr>
          <a:lstStyle>
            <a:lvl1pPr>
              <a:defRPr lang="en-US"/>
            </a:lvl1pPr>
          </a:lstStyle>
          <a:p>
            <a:pPr lvl="0"/>
            <a:endParaRPr lang="en-US"/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6EBC2475-3E64-45BC-9E2F-63E6FECF0DFE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>
          <a:xfrm>
            <a:off x="18950627" y="5220929"/>
            <a:ext cx="4012607" cy="3615806"/>
          </a:xfrm>
          <a:custGeom>
            <a:avLst/>
            <a:gdLst>
              <a:gd name="connsiteX0" fmla="*/ 602648 w 4011562"/>
              <a:gd name="connsiteY0" fmla="*/ 0 h 3615806"/>
              <a:gd name="connsiteX1" fmla="*/ 3408916 w 4011562"/>
              <a:gd name="connsiteY1" fmla="*/ 0 h 3615806"/>
              <a:gd name="connsiteX2" fmla="*/ 4011562 w 4011562"/>
              <a:gd name="connsiteY2" fmla="*/ 602646 h 3615806"/>
              <a:gd name="connsiteX3" fmla="*/ 4011562 w 4011562"/>
              <a:gd name="connsiteY3" fmla="*/ 3013160 h 3615806"/>
              <a:gd name="connsiteX4" fmla="*/ 3408916 w 4011562"/>
              <a:gd name="connsiteY4" fmla="*/ 3615806 h 3615806"/>
              <a:gd name="connsiteX5" fmla="*/ 602648 w 4011562"/>
              <a:gd name="connsiteY5" fmla="*/ 3615806 h 3615806"/>
              <a:gd name="connsiteX6" fmla="*/ 0 w 4011562"/>
              <a:gd name="connsiteY6" fmla="*/ 3013160 h 3615806"/>
              <a:gd name="connsiteX7" fmla="*/ 0 w 4011562"/>
              <a:gd name="connsiteY7" fmla="*/ 602646 h 3615806"/>
              <a:gd name="connsiteX8" fmla="*/ 602648 w 4011562"/>
              <a:gd name="connsiteY8" fmla="*/ 0 h 36158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4011562" h="3615806">
                <a:moveTo>
                  <a:pt x="602648" y="0"/>
                </a:moveTo>
                <a:lnTo>
                  <a:pt x="3408916" y="0"/>
                </a:lnTo>
                <a:cubicBezTo>
                  <a:pt x="3741748" y="0"/>
                  <a:pt x="4011562" y="269814"/>
                  <a:pt x="4011562" y="602646"/>
                </a:cubicBezTo>
                <a:lnTo>
                  <a:pt x="4011562" y="3013160"/>
                </a:lnTo>
                <a:cubicBezTo>
                  <a:pt x="4011562" y="3345992"/>
                  <a:pt x="3741748" y="3615806"/>
                  <a:pt x="3408916" y="3615806"/>
                </a:cubicBezTo>
                <a:lnTo>
                  <a:pt x="602648" y="3615806"/>
                </a:lnTo>
                <a:cubicBezTo>
                  <a:pt x="269816" y="3615806"/>
                  <a:pt x="0" y="3345992"/>
                  <a:pt x="0" y="3013160"/>
                </a:cubicBezTo>
                <a:lnTo>
                  <a:pt x="0" y="602646"/>
                </a:lnTo>
                <a:cubicBezTo>
                  <a:pt x="0" y="269814"/>
                  <a:pt x="269816" y="0"/>
                  <a:pt x="602648" y="0"/>
                </a:cubicBezTo>
                <a:close/>
              </a:path>
            </a:pathLst>
          </a:custGeom>
          <a:solidFill>
            <a:schemeClr val="accent2">
              <a:lumMod val="20000"/>
              <a:lumOff val="80000"/>
            </a:schemeClr>
          </a:solidFill>
        </p:spPr>
        <p:txBody>
          <a:bodyPr vert="horz" lIns="91440" tIns="45720" rIns="91440" bIns="45720" rtlCol="0">
            <a:normAutofit/>
          </a:bodyPr>
          <a:lstStyle>
            <a:lvl1pPr>
              <a:defRPr lang="en-US"/>
            </a:lvl1pPr>
          </a:lstStyle>
          <a:p>
            <a:pPr lvl="0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1107802"/>
      </p:ext>
    </p:extLst>
  </p:cSld>
  <p:clrMapOvr>
    <a:masterClrMapping/>
  </p:clrMapOvr>
</p:sldLayout>
</file>

<file path=ppt/slideLayouts/slideLayout18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34763616"/>
      </p:ext>
    </p:extLst>
  </p:cSld>
  <p:clrMapOvr>
    <a:masterClrMapping/>
  </p:clrMapOvr>
</p:sldLayout>
</file>

<file path=ppt/slideLayouts/slideLayout18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DDDE561-3FC4-471B-BEEF-09D5F9AE69C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794" y="2244725"/>
            <a:ext cx="18288001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9D2BDE0-6E6D-4BFF-A675-3408D4E5DE2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794" y="7204076"/>
            <a:ext cx="18288001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D4CD8E2-85BD-4A59-8257-2810769A4AC2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1676837" y="12712700"/>
            <a:ext cx="5486242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1828434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Ubuntu Light" panose="020B0304030602030204" pitchFamily="34" charset="0"/>
                <a:ea typeface="+mn-ea"/>
                <a:cs typeface="+mn-cs"/>
              </a:defRPr>
            </a:lvl1pPr>
            <a:lvl2pPr marL="91421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828434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742651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3656868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4571086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5485303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6399520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731373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9CCC7FA4-ED6E-4121-ADED-46B0819151FC}" type="datetimeFigureOut">
              <a:rPr lang="en-US" smtClean="0"/>
              <a:pPr/>
              <a:t>10/7/2025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15D83A-F1E7-4027-ACB9-403CBADE25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8077717" y="12712700"/>
            <a:ext cx="8228568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1828434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Ubuntu Light" panose="020B0304030602030204" pitchFamily="34" charset="0"/>
                <a:ea typeface="+mn-ea"/>
                <a:cs typeface="+mn-cs"/>
              </a:defRPr>
            </a:lvl1pPr>
            <a:lvl2pPr marL="91421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828434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742651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3656868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4571086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5485303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6399520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731373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48B1257-A594-41D7-ABFB-85A3B4AAB8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7220922" y="12712700"/>
            <a:ext cx="5486241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1828434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Ubuntu Light" panose="020B0304030602030204" pitchFamily="34" charset="0"/>
                <a:ea typeface="+mn-ea"/>
                <a:cs typeface="+mn-cs"/>
              </a:defRPr>
            </a:lvl1pPr>
            <a:lvl2pPr marL="91421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828434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742651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3656868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4571086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5485303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6399520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731373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C7071FEC-0294-42AF-8FE1-BE8868BF12F0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59084161"/>
      </p:ext>
    </p:extLst>
  </p:cSld>
  <p:clrMapOvr>
    <a:masterClrMapping/>
  </p:clrMapOvr>
</p:sldLayout>
</file>

<file path=ppt/slideLayouts/slideLayout18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CCB9B1C-F13A-4496-9231-F07FF4F0BF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3951918-3889-45D2-9CFE-F19A5BC5C3D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18E3D-4FCB-4913-93F7-AF119F0069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1676837" y="12712700"/>
            <a:ext cx="5486242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1828434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Ubuntu Light" panose="020B0304030602030204" pitchFamily="34" charset="0"/>
                <a:ea typeface="+mn-ea"/>
                <a:cs typeface="+mn-cs"/>
              </a:defRPr>
            </a:lvl1pPr>
            <a:lvl2pPr marL="91421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828434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742651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3656868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4571086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5485303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6399520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731373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9CCC7FA4-ED6E-4121-ADED-46B0819151FC}" type="datetimeFigureOut">
              <a:rPr lang="en-US" smtClean="0"/>
              <a:pPr/>
              <a:t>10/7/2025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8A0F7F9-7EC6-44AD-972F-1112056727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8077717" y="12712700"/>
            <a:ext cx="8228568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1828434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Ubuntu Light" panose="020B0304030602030204" pitchFamily="34" charset="0"/>
                <a:ea typeface="+mn-ea"/>
                <a:cs typeface="+mn-cs"/>
              </a:defRPr>
            </a:lvl1pPr>
            <a:lvl2pPr marL="91421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828434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742651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3656868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4571086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5485303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6399520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731373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A1E3ACD-6FF1-43B5-ADB5-0B8D856B03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7220922" y="12712700"/>
            <a:ext cx="5486241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1828434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Ubuntu Light" panose="020B0304030602030204" pitchFamily="34" charset="0"/>
                <a:ea typeface="+mn-ea"/>
                <a:cs typeface="+mn-cs"/>
              </a:defRPr>
            </a:lvl1pPr>
            <a:lvl2pPr marL="91421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828434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742651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3656868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4571086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5485303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6399520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731373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C7071FEC-0294-42AF-8FE1-BE8868BF12F0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62245111"/>
      </p:ext>
    </p:extLst>
  </p:cSld>
  <p:clrMapOvr>
    <a:masterClrMapping/>
  </p:clrMapOvr>
</p:sldLayout>
</file>

<file path=ppt/slideLayouts/slideLayout18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FE213A-E3A9-43B3-AA33-D925ABBC909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4133" y="3419476"/>
            <a:ext cx="21030327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082FFB5-5E91-40FD-8BBE-281B248FDA2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4133" y="9178926"/>
            <a:ext cx="21030327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990E28C-78B5-44A3-A3C3-4384ACE87A55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1676837" y="12712700"/>
            <a:ext cx="5486242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1828434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Ubuntu Light" panose="020B0304030602030204" pitchFamily="34" charset="0"/>
                <a:ea typeface="+mn-ea"/>
                <a:cs typeface="+mn-cs"/>
              </a:defRPr>
            </a:lvl1pPr>
            <a:lvl2pPr marL="91421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828434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742651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3656868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4571086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5485303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6399520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731373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9CCC7FA4-ED6E-4121-ADED-46B0819151FC}" type="datetimeFigureOut">
              <a:rPr lang="en-US" smtClean="0"/>
              <a:pPr/>
              <a:t>10/7/2025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D47F772-B570-4C36-8310-2BA851E78D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8077717" y="12712700"/>
            <a:ext cx="8228568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1828434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Ubuntu Light" panose="020B0304030602030204" pitchFamily="34" charset="0"/>
                <a:ea typeface="+mn-ea"/>
                <a:cs typeface="+mn-cs"/>
              </a:defRPr>
            </a:lvl1pPr>
            <a:lvl2pPr marL="91421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828434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742651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3656868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4571086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5485303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6399520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731373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82DB77-382D-443F-AEC6-9BEA84C5F3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7220922" y="12712700"/>
            <a:ext cx="5486241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1828434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Ubuntu Light" panose="020B0304030602030204" pitchFamily="34" charset="0"/>
                <a:ea typeface="+mn-ea"/>
                <a:cs typeface="+mn-cs"/>
              </a:defRPr>
            </a:lvl1pPr>
            <a:lvl2pPr marL="91421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828434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742651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3656868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4571086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5485303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6399520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731373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C7071FEC-0294-42AF-8FE1-BE8868BF12F0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77758513"/>
      </p:ext>
    </p:extLst>
  </p:cSld>
  <p:clrMapOvr>
    <a:masterClrMapping/>
  </p:clrMapOvr>
</p:sldLayout>
</file>

<file path=ppt/slideLayouts/slideLayout18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A1D5C81-AE57-4B57-A252-23BE056AEF1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1CD8D6-B0E5-481A-AE7B-09082063FC2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837" y="3651250"/>
            <a:ext cx="10438943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2D7C8B2-8C50-44A9-B7F0-7717196842B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21" y="3651250"/>
            <a:ext cx="10438943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2998A28-5460-4ED9-B34D-EE1855975843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1676837" y="12712700"/>
            <a:ext cx="5486242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1828434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Ubuntu Light" panose="020B0304030602030204" pitchFamily="34" charset="0"/>
                <a:ea typeface="+mn-ea"/>
                <a:cs typeface="+mn-cs"/>
              </a:defRPr>
            </a:lvl1pPr>
            <a:lvl2pPr marL="91421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828434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742651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3656868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4571086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5485303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6399520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731373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9CCC7FA4-ED6E-4121-ADED-46B0819151FC}" type="datetimeFigureOut">
              <a:rPr lang="en-US" smtClean="0"/>
              <a:pPr/>
              <a:t>10/7/2025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FC92356-C12D-4FC1-86AE-4502852841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8077717" y="12712700"/>
            <a:ext cx="8228568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1828434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Ubuntu Light" panose="020B0304030602030204" pitchFamily="34" charset="0"/>
                <a:ea typeface="+mn-ea"/>
                <a:cs typeface="+mn-cs"/>
              </a:defRPr>
            </a:lvl1pPr>
            <a:lvl2pPr marL="91421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828434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742651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3656868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4571086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5485303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6399520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731373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FBB6DE4-F238-4227-A1F3-2D9A5B283C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7220922" y="12712700"/>
            <a:ext cx="5486241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1828434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Ubuntu Light" panose="020B0304030602030204" pitchFamily="34" charset="0"/>
                <a:ea typeface="+mn-ea"/>
                <a:cs typeface="+mn-cs"/>
              </a:defRPr>
            </a:lvl1pPr>
            <a:lvl2pPr marL="91421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828434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742651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3656868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4571086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5485303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6399520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7313737" algn="l" defTabSz="1828434" rtl="0" eaLnBrk="1" latinLnBrk="0" hangingPunct="1"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C7071FEC-0294-42AF-8FE1-BE8868BF12F0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9863222"/>
      </p:ext>
    </p:extLst>
  </p:cSld>
  <p:clrMapOvr>
    <a:masterClrMapping/>
  </p:clrMapOvr>
</p:sldLayout>
</file>

<file path=ppt/slideLayouts/slideLayout18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0633459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453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16515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4130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66159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00177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11671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8996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00897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6814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5341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515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150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46676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73727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50057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74991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82784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60719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0733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49962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62372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81594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07070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86712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89671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4422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33312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00723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06032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0943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62718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64890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37152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54549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98397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95902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4859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71875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6914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44025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77762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27537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81281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02964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8748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84397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03246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97225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81011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67872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45447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22249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41496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9415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10678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0891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17874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32140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04340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3879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38050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97549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39495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10192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09134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09339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64843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00724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52207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14334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90880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92043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5573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00378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84744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40208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45199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0450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86892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78775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4207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81953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69544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41411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63786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30040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16750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81247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01027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10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5.xml"/><Relationship Id="rId3" Type="http://schemas.openxmlformats.org/officeDocument/2006/relationships/slideLayout" Target="../slideLayouts/slideLayout90.xml"/><Relationship Id="rId7" Type="http://schemas.openxmlformats.org/officeDocument/2006/relationships/slideLayout" Target="../slideLayouts/slideLayout94.xml"/><Relationship Id="rId2" Type="http://schemas.openxmlformats.org/officeDocument/2006/relationships/slideLayout" Target="../slideLayouts/slideLayout89.xml"/><Relationship Id="rId1" Type="http://schemas.openxmlformats.org/officeDocument/2006/relationships/slideLayout" Target="../slideLayouts/slideLayout88.xml"/><Relationship Id="rId6" Type="http://schemas.openxmlformats.org/officeDocument/2006/relationships/slideLayout" Target="../slideLayouts/slideLayout93.xml"/><Relationship Id="rId5" Type="http://schemas.openxmlformats.org/officeDocument/2006/relationships/slideLayout" Target="../slideLayouts/slideLayout92.xml"/><Relationship Id="rId10" Type="http://schemas.openxmlformats.org/officeDocument/2006/relationships/theme" Target="../theme/theme10.xml"/><Relationship Id="rId4" Type="http://schemas.openxmlformats.org/officeDocument/2006/relationships/slideLayout" Target="../slideLayouts/slideLayout91.xml"/><Relationship Id="rId9" Type="http://schemas.openxmlformats.org/officeDocument/2006/relationships/slideLayout" Target="../slideLayouts/slideLayout96.xml"/></Relationships>
</file>

<file path=ppt/slideMasters/_rels/slideMaster1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04.xml"/><Relationship Id="rId3" Type="http://schemas.openxmlformats.org/officeDocument/2006/relationships/slideLayout" Target="../slideLayouts/slideLayout99.xml"/><Relationship Id="rId7" Type="http://schemas.openxmlformats.org/officeDocument/2006/relationships/slideLayout" Target="../slideLayouts/slideLayout103.xml"/><Relationship Id="rId12" Type="http://schemas.openxmlformats.org/officeDocument/2006/relationships/theme" Target="../theme/theme11.xml"/><Relationship Id="rId2" Type="http://schemas.openxmlformats.org/officeDocument/2006/relationships/slideLayout" Target="../slideLayouts/slideLayout98.xml"/><Relationship Id="rId1" Type="http://schemas.openxmlformats.org/officeDocument/2006/relationships/slideLayout" Target="../slideLayouts/slideLayout97.xml"/><Relationship Id="rId6" Type="http://schemas.openxmlformats.org/officeDocument/2006/relationships/slideLayout" Target="../slideLayouts/slideLayout102.xml"/><Relationship Id="rId11" Type="http://schemas.openxmlformats.org/officeDocument/2006/relationships/slideLayout" Target="../slideLayouts/slideLayout107.xml"/><Relationship Id="rId5" Type="http://schemas.openxmlformats.org/officeDocument/2006/relationships/slideLayout" Target="../slideLayouts/slideLayout101.xml"/><Relationship Id="rId10" Type="http://schemas.openxmlformats.org/officeDocument/2006/relationships/slideLayout" Target="../slideLayouts/slideLayout106.xml"/><Relationship Id="rId4" Type="http://schemas.openxmlformats.org/officeDocument/2006/relationships/slideLayout" Target="../slideLayouts/slideLayout100.xml"/><Relationship Id="rId9" Type="http://schemas.openxmlformats.org/officeDocument/2006/relationships/slideLayout" Target="../slideLayouts/slideLayout105.xml"/></Relationships>
</file>

<file path=ppt/slideMasters/_rels/slideMaster1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15.xml"/><Relationship Id="rId3" Type="http://schemas.openxmlformats.org/officeDocument/2006/relationships/slideLayout" Target="../slideLayouts/slideLayout110.xml"/><Relationship Id="rId7" Type="http://schemas.openxmlformats.org/officeDocument/2006/relationships/slideLayout" Target="../slideLayouts/slideLayout114.xml"/><Relationship Id="rId2" Type="http://schemas.openxmlformats.org/officeDocument/2006/relationships/slideLayout" Target="../slideLayouts/slideLayout109.xml"/><Relationship Id="rId1" Type="http://schemas.openxmlformats.org/officeDocument/2006/relationships/slideLayout" Target="../slideLayouts/slideLayout108.xml"/><Relationship Id="rId6" Type="http://schemas.openxmlformats.org/officeDocument/2006/relationships/slideLayout" Target="../slideLayouts/slideLayout113.xml"/><Relationship Id="rId5" Type="http://schemas.openxmlformats.org/officeDocument/2006/relationships/slideLayout" Target="../slideLayouts/slideLayout112.xml"/><Relationship Id="rId10" Type="http://schemas.openxmlformats.org/officeDocument/2006/relationships/theme" Target="../theme/theme12.xml"/><Relationship Id="rId4" Type="http://schemas.openxmlformats.org/officeDocument/2006/relationships/slideLayout" Target="../slideLayouts/slideLayout111.xml"/><Relationship Id="rId9" Type="http://schemas.openxmlformats.org/officeDocument/2006/relationships/slideLayout" Target="../slideLayouts/slideLayout116.xml"/></Relationships>
</file>

<file path=ppt/slideMasters/_rels/slideMaster1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24.xml"/><Relationship Id="rId3" Type="http://schemas.openxmlformats.org/officeDocument/2006/relationships/slideLayout" Target="../slideLayouts/slideLayout119.xml"/><Relationship Id="rId7" Type="http://schemas.openxmlformats.org/officeDocument/2006/relationships/slideLayout" Target="../slideLayouts/slideLayout123.xml"/><Relationship Id="rId2" Type="http://schemas.openxmlformats.org/officeDocument/2006/relationships/slideLayout" Target="../slideLayouts/slideLayout118.xml"/><Relationship Id="rId1" Type="http://schemas.openxmlformats.org/officeDocument/2006/relationships/slideLayout" Target="../slideLayouts/slideLayout117.xml"/><Relationship Id="rId6" Type="http://schemas.openxmlformats.org/officeDocument/2006/relationships/slideLayout" Target="../slideLayouts/slideLayout122.xml"/><Relationship Id="rId5" Type="http://schemas.openxmlformats.org/officeDocument/2006/relationships/slideLayout" Target="../slideLayouts/slideLayout121.xml"/><Relationship Id="rId10" Type="http://schemas.openxmlformats.org/officeDocument/2006/relationships/theme" Target="../theme/theme13.xml"/><Relationship Id="rId4" Type="http://schemas.openxmlformats.org/officeDocument/2006/relationships/slideLayout" Target="../slideLayouts/slideLayout120.xml"/><Relationship Id="rId9" Type="http://schemas.openxmlformats.org/officeDocument/2006/relationships/slideLayout" Target="../slideLayouts/slideLayout125.xml"/></Relationships>
</file>

<file path=ppt/slideMasters/_rels/slideMaster1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33.xml"/><Relationship Id="rId3" Type="http://schemas.openxmlformats.org/officeDocument/2006/relationships/slideLayout" Target="../slideLayouts/slideLayout128.xml"/><Relationship Id="rId7" Type="http://schemas.openxmlformats.org/officeDocument/2006/relationships/slideLayout" Target="../slideLayouts/slideLayout132.xml"/><Relationship Id="rId2" Type="http://schemas.openxmlformats.org/officeDocument/2006/relationships/slideLayout" Target="../slideLayouts/slideLayout127.xml"/><Relationship Id="rId1" Type="http://schemas.openxmlformats.org/officeDocument/2006/relationships/slideLayout" Target="../slideLayouts/slideLayout126.xml"/><Relationship Id="rId6" Type="http://schemas.openxmlformats.org/officeDocument/2006/relationships/slideLayout" Target="../slideLayouts/slideLayout131.xml"/><Relationship Id="rId5" Type="http://schemas.openxmlformats.org/officeDocument/2006/relationships/slideLayout" Target="../slideLayouts/slideLayout130.xml"/><Relationship Id="rId10" Type="http://schemas.openxmlformats.org/officeDocument/2006/relationships/theme" Target="../theme/theme14.xml"/><Relationship Id="rId4" Type="http://schemas.openxmlformats.org/officeDocument/2006/relationships/slideLayout" Target="../slideLayouts/slideLayout129.xml"/><Relationship Id="rId9" Type="http://schemas.openxmlformats.org/officeDocument/2006/relationships/slideLayout" Target="../slideLayouts/slideLayout134.xml"/></Relationships>
</file>

<file path=ppt/slideMasters/_rels/slideMaster1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42.xml"/><Relationship Id="rId3" Type="http://schemas.openxmlformats.org/officeDocument/2006/relationships/slideLayout" Target="../slideLayouts/slideLayout137.xml"/><Relationship Id="rId7" Type="http://schemas.openxmlformats.org/officeDocument/2006/relationships/slideLayout" Target="../slideLayouts/slideLayout141.xml"/><Relationship Id="rId2" Type="http://schemas.openxmlformats.org/officeDocument/2006/relationships/slideLayout" Target="../slideLayouts/slideLayout136.xml"/><Relationship Id="rId1" Type="http://schemas.openxmlformats.org/officeDocument/2006/relationships/slideLayout" Target="../slideLayouts/slideLayout135.xml"/><Relationship Id="rId6" Type="http://schemas.openxmlformats.org/officeDocument/2006/relationships/slideLayout" Target="../slideLayouts/slideLayout140.xml"/><Relationship Id="rId5" Type="http://schemas.openxmlformats.org/officeDocument/2006/relationships/slideLayout" Target="../slideLayouts/slideLayout139.xml"/><Relationship Id="rId10" Type="http://schemas.openxmlformats.org/officeDocument/2006/relationships/theme" Target="../theme/theme15.xml"/><Relationship Id="rId4" Type="http://schemas.openxmlformats.org/officeDocument/2006/relationships/slideLayout" Target="../slideLayouts/slideLayout138.xml"/><Relationship Id="rId9" Type="http://schemas.openxmlformats.org/officeDocument/2006/relationships/slideLayout" Target="../slideLayouts/slideLayout143.xml"/></Relationships>
</file>

<file path=ppt/slideMasters/_rels/slideMaster1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51.xml"/><Relationship Id="rId3" Type="http://schemas.openxmlformats.org/officeDocument/2006/relationships/slideLayout" Target="../slideLayouts/slideLayout146.xml"/><Relationship Id="rId7" Type="http://schemas.openxmlformats.org/officeDocument/2006/relationships/slideLayout" Target="../slideLayouts/slideLayout150.xml"/><Relationship Id="rId12" Type="http://schemas.openxmlformats.org/officeDocument/2006/relationships/theme" Target="../theme/theme16.xml"/><Relationship Id="rId2" Type="http://schemas.openxmlformats.org/officeDocument/2006/relationships/slideLayout" Target="../slideLayouts/slideLayout145.xml"/><Relationship Id="rId1" Type="http://schemas.openxmlformats.org/officeDocument/2006/relationships/slideLayout" Target="../slideLayouts/slideLayout144.xml"/><Relationship Id="rId6" Type="http://schemas.openxmlformats.org/officeDocument/2006/relationships/slideLayout" Target="../slideLayouts/slideLayout149.xml"/><Relationship Id="rId11" Type="http://schemas.openxmlformats.org/officeDocument/2006/relationships/slideLayout" Target="../slideLayouts/slideLayout154.xml"/><Relationship Id="rId5" Type="http://schemas.openxmlformats.org/officeDocument/2006/relationships/slideLayout" Target="../slideLayouts/slideLayout148.xml"/><Relationship Id="rId10" Type="http://schemas.openxmlformats.org/officeDocument/2006/relationships/slideLayout" Target="../slideLayouts/slideLayout153.xml"/><Relationship Id="rId4" Type="http://schemas.openxmlformats.org/officeDocument/2006/relationships/slideLayout" Target="../slideLayouts/slideLayout147.xml"/><Relationship Id="rId9" Type="http://schemas.openxmlformats.org/officeDocument/2006/relationships/slideLayout" Target="../slideLayouts/slideLayout152.xml"/></Relationships>
</file>

<file path=ppt/slideMasters/_rels/slideMaster1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62.xml"/><Relationship Id="rId3" Type="http://schemas.openxmlformats.org/officeDocument/2006/relationships/slideLayout" Target="../slideLayouts/slideLayout157.xml"/><Relationship Id="rId7" Type="http://schemas.openxmlformats.org/officeDocument/2006/relationships/slideLayout" Target="../slideLayouts/slideLayout161.xml"/><Relationship Id="rId2" Type="http://schemas.openxmlformats.org/officeDocument/2006/relationships/slideLayout" Target="../slideLayouts/slideLayout156.xml"/><Relationship Id="rId1" Type="http://schemas.openxmlformats.org/officeDocument/2006/relationships/slideLayout" Target="../slideLayouts/slideLayout155.xml"/><Relationship Id="rId6" Type="http://schemas.openxmlformats.org/officeDocument/2006/relationships/slideLayout" Target="../slideLayouts/slideLayout160.xml"/><Relationship Id="rId5" Type="http://schemas.openxmlformats.org/officeDocument/2006/relationships/slideLayout" Target="../slideLayouts/slideLayout159.xml"/><Relationship Id="rId10" Type="http://schemas.openxmlformats.org/officeDocument/2006/relationships/theme" Target="../theme/theme17.xml"/><Relationship Id="rId4" Type="http://schemas.openxmlformats.org/officeDocument/2006/relationships/slideLayout" Target="../slideLayouts/slideLayout158.xml"/><Relationship Id="rId9" Type="http://schemas.openxmlformats.org/officeDocument/2006/relationships/slideLayout" Target="../slideLayouts/slideLayout163.xml"/></Relationships>
</file>

<file path=ppt/slideMasters/_rels/slideMaster1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1.xml"/><Relationship Id="rId3" Type="http://schemas.openxmlformats.org/officeDocument/2006/relationships/slideLayout" Target="../slideLayouts/slideLayout166.xml"/><Relationship Id="rId7" Type="http://schemas.openxmlformats.org/officeDocument/2006/relationships/slideLayout" Target="../slideLayouts/slideLayout170.xml"/><Relationship Id="rId2" Type="http://schemas.openxmlformats.org/officeDocument/2006/relationships/slideLayout" Target="../slideLayouts/slideLayout165.xml"/><Relationship Id="rId1" Type="http://schemas.openxmlformats.org/officeDocument/2006/relationships/slideLayout" Target="../slideLayouts/slideLayout164.xml"/><Relationship Id="rId6" Type="http://schemas.openxmlformats.org/officeDocument/2006/relationships/slideLayout" Target="../slideLayouts/slideLayout169.xml"/><Relationship Id="rId5" Type="http://schemas.openxmlformats.org/officeDocument/2006/relationships/slideLayout" Target="../slideLayouts/slideLayout168.xml"/><Relationship Id="rId10" Type="http://schemas.openxmlformats.org/officeDocument/2006/relationships/theme" Target="../theme/theme18.xml"/><Relationship Id="rId4" Type="http://schemas.openxmlformats.org/officeDocument/2006/relationships/slideLayout" Target="../slideLayouts/slideLayout167.xml"/><Relationship Id="rId9" Type="http://schemas.openxmlformats.org/officeDocument/2006/relationships/slideLayout" Target="../slideLayouts/slideLayout172.xml"/></Relationships>
</file>

<file path=ppt/slideMasters/_rels/slideMaster1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80.xml"/><Relationship Id="rId3" Type="http://schemas.openxmlformats.org/officeDocument/2006/relationships/slideLayout" Target="../slideLayouts/slideLayout175.xml"/><Relationship Id="rId7" Type="http://schemas.openxmlformats.org/officeDocument/2006/relationships/slideLayout" Target="../slideLayouts/slideLayout179.xml"/><Relationship Id="rId2" Type="http://schemas.openxmlformats.org/officeDocument/2006/relationships/slideLayout" Target="../slideLayouts/slideLayout174.xml"/><Relationship Id="rId1" Type="http://schemas.openxmlformats.org/officeDocument/2006/relationships/slideLayout" Target="../slideLayouts/slideLayout173.xml"/><Relationship Id="rId6" Type="http://schemas.openxmlformats.org/officeDocument/2006/relationships/slideLayout" Target="../slideLayouts/slideLayout178.xml"/><Relationship Id="rId5" Type="http://schemas.openxmlformats.org/officeDocument/2006/relationships/slideLayout" Target="../slideLayouts/slideLayout177.xml"/><Relationship Id="rId10" Type="http://schemas.openxmlformats.org/officeDocument/2006/relationships/theme" Target="../theme/theme19.xml"/><Relationship Id="rId4" Type="http://schemas.openxmlformats.org/officeDocument/2006/relationships/slideLayout" Target="../slideLayouts/slideLayout176.xml"/><Relationship Id="rId9" Type="http://schemas.openxmlformats.org/officeDocument/2006/relationships/slideLayout" Target="../slideLayouts/slideLayout18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.xml"/><Relationship Id="rId3" Type="http://schemas.openxmlformats.org/officeDocument/2006/relationships/slideLayout" Target="../slideLayouts/slideLayout12.xml"/><Relationship Id="rId7" Type="http://schemas.openxmlformats.org/officeDocument/2006/relationships/slideLayout" Target="../slideLayouts/slideLayout16.xml"/><Relationship Id="rId2" Type="http://schemas.openxmlformats.org/officeDocument/2006/relationships/slideLayout" Target="../slideLayouts/slideLayout11.xml"/><Relationship Id="rId1" Type="http://schemas.openxmlformats.org/officeDocument/2006/relationships/slideLayout" Target="../slideLayouts/slideLayout10.xml"/><Relationship Id="rId6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4.xml"/><Relationship Id="rId10" Type="http://schemas.openxmlformats.org/officeDocument/2006/relationships/theme" Target="../theme/theme2.xml"/><Relationship Id="rId4" Type="http://schemas.openxmlformats.org/officeDocument/2006/relationships/slideLayout" Target="../slideLayouts/slideLayout13.xml"/><Relationship Id="rId9" Type="http://schemas.openxmlformats.org/officeDocument/2006/relationships/slideLayout" Target="../slideLayouts/slideLayout18.xml"/></Relationships>
</file>

<file path=ppt/slideMasters/_rels/slideMaster20.xml.rels><?xml version="1.0" encoding="UTF-8" standalone="yes"?>
<Relationships xmlns="http://schemas.openxmlformats.org/package/2006/relationships"><Relationship Id="rId8" Type="http://schemas.openxmlformats.org/officeDocument/2006/relationships/theme" Target="../theme/theme20.xml"/><Relationship Id="rId3" Type="http://schemas.openxmlformats.org/officeDocument/2006/relationships/slideLayout" Target="../slideLayouts/slideLayout184.xml"/><Relationship Id="rId7" Type="http://schemas.openxmlformats.org/officeDocument/2006/relationships/slideLayout" Target="../slideLayouts/slideLayout188.xml"/><Relationship Id="rId2" Type="http://schemas.openxmlformats.org/officeDocument/2006/relationships/slideLayout" Target="../slideLayouts/slideLayout183.xml"/><Relationship Id="rId1" Type="http://schemas.openxmlformats.org/officeDocument/2006/relationships/slideLayout" Target="../slideLayouts/slideLayout182.xml"/><Relationship Id="rId6" Type="http://schemas.openxmlformats.org/officeDocument/2006/relationships/slideLayout" Target="../slideLayouts/slideLayout187.xml"/><Relationship Id="rId5" Type="http://schemas.openxmlformats.org/officeDocument/2006/relationships/slideLayout" Target="../slideLayouts/slideLayout186.xml"/><Relationship Id="rId4" Type="http://schemas.openxmlformats.org/officeDocument/2006/relationships/slideLayout" Target="../slideLayouts/slideLayout185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6.xml"/><Relationship Id="rId3" Type="http://schemas.openxmlformats.org/officeDocument/2006/relationships/slideLayout" Target="../slideLayouts/slideLayout21.xml"/><Relationship Id="rId7" Type="http://schemas.openxmlformats.org/officeDocument/2006/relationships/slideLayout" Target="../slideLayouts/slideLayout25.xml"/><Relationship Id="rId2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9.xml"/><Relationship Id="rId6" Type="http://schemas.openxmlformats.org/officeDocument/2006/relationships/slideLayout" Target="../slideLayouts/slideLayout24.xml"/><Relationship Id="rId5" Type="http://schemas.openxmlformats.org/officeDocument/2006/relationships/slideLayout" Target="../slideLayouts/slideLayout23.xml"/><Relationship Id="rId10" Type="http://schemas.openxmlformats.org/officeDocument/2006/relationships/theme" Target="../theme/theme3.xml"/><Relationship Id="rId4" Type="http://schemas.openxmlformats.org/officeDocument/2006/relationships/slideLayout" Target="../slideLayouts/slideLayout22.xml"/><Relationship Id="rId9" Type="http://schemas.openxmlformats.org/officeDocument/2006/relationships/slideLayout" Target="../slideLayouts/slideLayout27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0.xml"/><Relationship Id="rId7" Type="http://schemas.openxmlformats.org/officeDocument/2006/relationships/slideLayout" Target="../slideLayouts/slideLayout34.xml"/><Relationship Id="rId2" Type="http://schemas.openxmlformats.org/officeDocument/2006/relationships/slideLayout" Target="../slideLayouts/slideLayout29.xml"/><Relationship Id="rId1" Type="http://schemas.openxmlformats.org/officeDocument/2006/relationships/slideLayout" Target="../slideLayouts/slideLayout28.xml"/><Relationship Id="rId6" Type="http://schemas.openxmlformats.org/officeDocument/2006/relationships/slideLayout" Target="../slideLayouts/slideLayout33.xml"/><Relationship Id="rId5" Type="http://schemas.openxmlformats.org/officeDocument/2006/relationships/slideLayout" Target="../slideLayouts/slideLayout32.xml"/><Relationship Id="rId10" Type="http://schemas.openxmlformats.org/officeDocument/2006/relationships/theme" Target="../theme/theme4.xml"/><Relationship Id="rId4" Type="http://schemas.openxmlformats.org/officeDocument/2006/relationships/slideLayout" Target="../slideLayouts/slideLayout31.xml"/><Relationship Id="rId9" Type="http://schemas.openxmlformats.org/officeDocument/2006/relationships/slideLayout" Target="../slideLayouts/slideLayout36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4.xml"/><Relationship Id="rId3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3.xml"/><Relationship Id="rId2" Type="http://schemas.openxmlformats.org/officeDocument/2006/relationships/slideLayout" Target="../slideLayouts/slideLayout38.xml"/><Relationship Id="rId1" Type="http://schemas.openxmlformats.org/officeDocument/2006/relationships/slideLayout" Target="../slideLayouts/slideLayout37.xml"/><Relationship Id="rId6" Type="http://schemas.openxmlformats.org/officeDocument/2006/relationships/slideLayout" Target="../slideLayouts/slideLayout42.xml"/><Relationship Id="rId5" Type="http://schemas.openxmlformats.org/officeDocument/2006/relationships/slideLayout" Target="../slideLayouts/slideLayout41.xml"/><Relationship Id="rId10" Type="http://schemas.openxmlformats.org/officeDocument/2006/relationships/theme" Target="../theme/theme5.xml"/><Relationship Id="rId4" Type="http://schemas.openxmlformats.org/officeDocument/2006/relationships/slideLayout" Target="../slideLayouts/slideLayout40.xml"/><Relationship Id="rId9" Type="http://schemas.openxmlformats.org/officeDocument/2006/relationships/slideLayout" Target="../slideLayouts/slideLayout45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3.xml"/><Relationship Id="rId3" Type="http://schemas.openxmlformats.org/officeDocument/2006/relationships/slideLayout" Target="../slideLayouts/slideLayout48.xml"/><Relationship Id="rId7" Type="http://schemas.openxmlformats.org/officeDocument/2006/relationships/slideLayout" Target="../slideLayouts/slideLayout52.xml"/><Relationship Id="rId12" Type="http://schemas.openxmlformats.org/officeDocument/2006/relationships/theme" Target="../theme/theme6.xml"/><Relationship Id="rId2" Type="http://schemas.openxmlformats.org/officeDocument/2006/relationships/slideLayout" Target="../slideLayouts/slideLayout47.xml"/><Relationship Id="rId1" Type="http://schemas.openxmlformats.org/officeDocument/2006/relationships/slideLayout" Target="../slideLayouts/slideLayout46.xml"/><Relationship Id="rId6" Type="http://schemas.openxmlformats.org/officeDocument/2006/relationships/slideLayout" Target="../slideLayouts/slideLayout51.xml"/><Relationship Id="rId11" Type="http://schemas.openxmlformats.org/officeDocument/2006/relationships/slideLayout" Target="../slideLayouts/slideLayout56.xml"/><Relationship Id="rId5" Type="http://schemas.openxmlformats.org/officeDocument/2006/relationships/slideLayout" Target="../slideLayouts/slideLayout50.xml"/><Relationship Id="rId10" Type="http://schemas.openxmlformats.org/officeDocument/2006/relationships/slideLayout" Target="../slideLayouts/slideLayout55.xml"/><Relationship Id="rId4" Type="http://schemas.openxmlformats.org/officeDocument/2006/relationships/slideLayout" Target="../slideLayouts/slideLayout49.xml"/><Relationship Id="rId9" Type="http://schemas.openxmlformats.org/officeDocument/2006/relationships/slideLayout" Target="../slideLayouts/slideLayout54.xml"/></Relationships>
</file>

<file path=ppt/slideMasters/_rels/slideMaster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4.xml"/><Relationship Id="rId3" Type="http://schemas.openxmlformats.org/officeDocument/2006/relationships/slideLayout" Target="../slideLayouts/slideLayout59.xml"/><Relationship Id="rId7" Type="http://schemas.openxmlformats.org/officeDocument/2006/relationships/slideLayout" Target="../slideLayouts/slideLayout63.xml"/><Relationship Id="rId12" Type="http://schemas.openxmlformats.org/officeDocument/2006/relationships/theme" Target="../theme/theme7.xml"/><Relationship Id="rId2" Type="http://schemas.openxmlformats.org/officeDocument/2006/relationships/slideLayout" Target="../slideLayouts/slideLayout58.xml"/><Relationship Id="rId1" Type="http://schemas.openxmlformats.org/officeDocument/2006/relationships/slideLayout" Target="../slideLayouts/slideLayout57.xml"/><Relationship Id="rId6" Type="http://schemas.openxmlformats.org/officeDocument/2006/relationships/slideLayout" Target="../slideLayouts/slideLayout62.xml"/><Relationship Id="rId11" Type="http://schemas.openxmlformats.org/officeDocument/2006/relationships/slideLayout" Target="../slideLayouts/slideLayout67.xml"/><Relationship Id="rId5" Type="http://schemas.openxmlformats.org/officeDocument/2006/relationships/slideLayout" Target="../slideLayouts/slideLayout61.xml"/><Relationship Id="rId10" Type="http://schemas.openxmlformats.org/officeDocument/2006/relationships/slideLayout" Target="../slideLayouts/slideLayout66.xml"/><Relationship Id="rId4" Type="http://schemas.openxmlformats.org/officeDocument/2006/relationships/slideLayout" Target="../slideLayouts/slideLayout60.xml"/><Relationship Id="rId9" Type="http://schemas.openxmlformats.org/officeDocument/2006/relationships/slideLayout" Target="../slideLayouts/slideLayout65.xml"/></Relationships>
</file>

<file path=ppt/slideMasters/_rels/slideMaster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75.xml"/><Relationship Id="rId3" Type="http://schemas.openxmlformats.org/officeDocument/2006/relationships/slideLayout" Target="../slideLayouts/slideLayout70.xml"/><Relationship Id="rId7" Type="http://schemas.openxmlformats.org/officeDocument/2006/relationships/slideLayout" Target="../slideLayouts/slideLayout74.xml"/><Relationship Id="rId12" Type="http://schemas.openxmlformats.org/officeDocument/2006/relationships/theme" Target="../theme/theme8.xml"/><Relationship Id="rId2" Type="http://schemas.openxmlformats.org/officeDocument/2006/relationships/slideLayout" Target="../slideLayouts/slideLayout69.xml"/><Relationship Id="rId1" Type="http://schemas.openxmlformats.org/officeDocument/2006/relationships/slideLayout" Target="../slideLayouts/slideLayout68.xml"/><Relationship Id="rId6" Type="http://schemas.openxmlformats.org/officeDocument/2006/relationships/slideLayout" Target="../slideLayouts/slideLayout73.xml"/><Relationship Id="rId11" Type="http://schemas.openxmlformats.org/officeDocument/2006/relationships/slideLayout" Target="../slideLayouts/slideLayout78.xml"/><Relationship Id="rId5" Type="http://schemas.openxmlformats.org/officeDocument/2006/relationships/slideLayout" Target="../slideLayouts/slideLayout72.xml"/><Relationship Id="rId10" Type="http://schemas.openxmlformats.org/officeDocument/2006/relationships/slideLayout" Target="../slideLayouts/slideLayout77.xml"/><Relationship Id="rId4" Type="http://schemas.openxmlformats.org/officeDocument/2006/relationships/slideLayout" Target="../slideLayouts/slideLayout71.xml"/><Relationship Id="rId9" Type="http://schemas.openxmlformats.org/officeDocument/2006/relationships/slideLayout" Target="../slideLayouts/slideLayout76.xml"/></Relationships>
</file>

<file path=ppt/slideMasters/_rels/slideMaster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6.xml"/><Relationship Id="rId3" Type="http://schemas.openxmlformats.org/officeDocument/2006/relationships/slideLayout" Target="../slideLayouts/slideLayout81.xml"/><Relationship Id="rId7" Type="http://schemas.openxmlformats.org/officeDocument/2006/relationships/slideLayout" Target="../slideLayouts/slideLayout85.xml"/><Relationship Id="rId2" Type="http://schemas.openxmlformats.org/officeDocument/2006/relationships/slideLayout" Target="../slideLayouts/slideLayout80.xml"/><Relationship Id="rId1" Type="http://schemas.openxmlformats.org/officeDocument/2006/relationships/slideLayout" Target="../slideLayouts/slideLayout79.xml"/><Relationship Id="rId6" Type="http://schemas.openxmlformats.org/officeDocument/2006/relationships/slideLayout" Target="../slideLayouts/slideLayout84.xml"/><Relationship Id="rId5" Type="http://schemas.openxmlformats.org/officeDocument/2006/relationships/slideLayout" Target="../slideLayouts/slideLayout83.xml"/><Relationship Id="rId10" Type="http://schemas.openxmlformats.org/officeDocument/2006/relationships/theme" Target="../theme/theme9.xml"/><Relationship Id="rId4" Type="http://schemas.openxmlformats.org/officeDocument/2006/relationships/slideLayout" Target="../slideLayouts/slideLayout82.xml"/><Relationship Id="rId9" Type="http://schemas.openxmlformats.org/officeDocument/2006/relationships/slideLayout" Target="../slideLayouts/slideLayout8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387244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7" r:id="rId4"/>
    <p:sldLayoutId id="2147483678" r:id="rId5"/>
    <p:sldLayoutId id="2147483680" r:id="rId6"/>
    <p:sldLayoutId id="2147483681" r:id="rId7"/>
    <p:sldLayoutId id="2147483682" r:id="rId8"/>
    <p:sldLayoutId id="2147483683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5129971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91" r:id="rId1"/>
    <p:sldLayoutId id="2147483792" r:id="rId2"/>
    <p:sldLayoutId id="2147483793" r:id="rId3"/>
    <p:sldLayoutId id="2147483794" r:id="rId4"/>
    <p:sldLayoutId id="2147483795" r:id="rId5"/>
    <p:sldLayoutId id="2147483796" r:id="rId6"/>
    <p:sldLayoutId id="2147483797" r:id="rId7"/>
    <p:sldLayoutId id="2147483798" r:id="rId8"/>
    <p:sldLayoutId id="2147483799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23250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01" r:id="rId1"/>
    <p:sldLayoutId id="2147483802" r:id="rId2"/>
    <p:sldLayoutId id="2147483803" r:id="rId3"/>
    <p:sldLayoutId id="2147483804" r:id="rId4"/>
    <p:sldLayoutId id="2147483805" r:id="rId5"/>
    <p:sldLayoutId id="2147483806" r:id="rId6"/>
    <p:sldLayoutId id="2147483807" r:id="rId7"/>
    <p:sldLayoutId id="2147483808" r:id="rId8"/>
    <p:sldLayoutId id="2147483809" r:id="rId9"/>
    <p:sldLayoutId id="2147483810" r:id="rId10"/>
    <p:sldLayoutId id="2147483811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9203346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13" r:id="rId1"/>
    <p:sldLayoutId id="2147483814" r:id="rId2"/>
    <p:sldLayoutId id="2147483815" r:id="rId3"/>
    <p:sldLayoutId id="2147483816" r:id="rId4"/>
    <p:sldLayoutId id="2147483817" r:id="rId5"/>
    <p:sldLayoutId id="2147483818" r:id="rId6"/>
    <p:sldLayoutId id="2147483819" r:id="rId7"/>
    <p:sldLayoutId id="2147483820" r:id="rId8"/>
    <p:sldLayoutId id="214748382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17188658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23" r:id="rId1"/>
    <p:sldLayoutId id="2147483824" r:id="rId2"/>
    <p:sldLayoutId id="2147483825" r:id="rId3"/>
    <p:sldLayoutId id="2147483826" r:id="rId4"/>
    <p:sldLayoutId id="2147483827" r:id="rId5"/>
    <p:sldLayoutId id="2147483828" r:id="rId6"/>
    <p:sldLayoutId id="2147483829" r:id="rId7"/>
    <p:sldLayoutId id="2147483830" r:id="rId8"/>
    <p:sldLayoutId id="214748383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5282951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33" r:id="rId1"/>
    <p:sldLayoutId id="2147483834" r:id="rId2"/>
    <p:sldLayoutId id="2147483835" r:id="rId3"/>
    <p:sldLayoutId id="2147483836" r:id="rId4"/>
    <p:sldLayoutId id="2147483837" r:id="rId5"/>
    <p:sldLayoutId id="2147483838" r:id="rId6"/>
    <p:sldLayoutId id="2147483839" r:id="rId7"/>
    <p:sldLayoutId id="2147483840" r:id="rId8"/>
    <p:sldLayoutId id="214748384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400" y="730251"/>
            <a:ext cx="21031200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05AABBE-CCD1-5EF5-918A-9AE5E21EA532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3046317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44" r:id="rId1"/>
    <p:sldLayoutId id="2147483845" r:id="rId2"/>
    <p:sldLayoutId id="2147483846" r:id="rId3"/>
    <p:sldLayoutId id="2147483847" r:id="rId4"/>
    <p:sldLayoutId id="2147483848" r:id="rId5"/>
    <p:sldLayoutId id="2147483849" r:id="rId6"/>
    <p:sldLayoutId id="2147483850" r:id="rId7"/>
    <p:sldLayoutId id="2147483851" r:id="rId8"/>
    <p:sldLayoutId id="2147483852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2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2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2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26685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54" r:id="rId1"/>
    <p:sldLayoutId id="2147483855" r:id="rId2"/>
    <p:sldLayoutId id="2147483856" r:id="rId3"/>
    <p:sldLayoutId id="2147483857" r:id="rId4"/>
    <p:sldLayoutId id="2147483858" r:id="rId5"/>
    <p:sldLayoutId id="2147483859" r:id="rId6"/>
    <p:sldLayoutId id="2147483860" r:id="rId7"/>
    <p:sldLayoutId id="2147483861" r:id="rId8"/>
    <p:sldLayoutId id="2147483862" r:id="rId9"/>
    <p:sldLayoutId id="2147483863" r:id="rId10"/>
    <p:sldLayoutId id="2147483864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4397591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66" r:id="rId1"/>
    <p:sldLayoutId id="2147483867" r:id="rId2"/>
    <p:sldLayoutId id="2147483868" r:id="rId3"/>
    <p:sldLayoutId id="2147483869" r:id="rId4"/>
    <p:sldLayoutId id="2147483870" r:id="rId5"/>
    <p:sldLayoutId id="2147483871" r:id="rId6"/>
    <p:sldLayoutId id="2147483872" r:id="rId7"/>
    <p:sldLayoutId id="2147483873" r:id="rId8"/>
    <p:sldLayoutId id="214748387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796849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76" r:id="rId1"/>
    <p:sldLayoutId id="2147483877" r:id="rId2"/>
    <p:sldLayoutId id="2147483878" r:id="rId3"/>
    <p:sldLayoutId id="2147483879" r:id="rId4"/>
    <p:sldLayoutId id="2147483880" r:id="rId5"/>
    <p:sldLayoutId id="2147483881" r:id="rId6"/>
    <p:sldLayoutId id="2147483882" r:id="rId7"/>
    <p:sldLayoutId id="2147483883" r:id="rId8"/>
    <p:sldLayoutId id="214748388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209621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86" r:id="rId1"/>
    <p:sldLayoutId id="2147483887" r:id="rId2"/>
    <p:sldLayoutId id="2147483888" r:id="rId3"/>
    <p:sldLayoutId id="2147483889" r:id="rId4"/>
    <p:sldLayoutId id="2147483890" r:id="rId5"/>
    <p:sldLayoutId id="2147483891" r:id="rId6"/>
    <p:sldLayoutId id="2147483892" r:id="rId7"/>
    <p:sldLayoutId id="2147483893" r:id="rId8"/>
    <p:sldLayoutId id="214748389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5301217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9" r:id="rId4"/>
    <p:sldLayoutId id="2147483690" r:id="rId5"/>
    <p:sldLayoutId id="2147483691" r:id="rId6"/>
    <p:sldLayoutId id="2147483692" r:id="rId7"/>
    <p:sldLayoutId id="2147483693" r:id="rId8"/>
    <p:sldLayoutId id="214748369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0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401" y="730251"/>
            <a:ext cx="21031200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401" y="3651250"/>
            <a:ext cx="21031200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2527571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96" r:id="rId1"/>
    <p:sldLayoutId id="2147483897" r:id="rId2"/>
    <p:sldLayoutId id="2147483898" r:id="rId3"/>
    <p:sldLayoutId id="2147483899" r:id="rId4"/>
    <p:sldLayoutId id="2147483900" r:id="rId5"/>
    <p:sldLayoutId id="2147483901" r:id="rId6"/>
    <p:sldLayoutId id="2147483902" r:id="rId7"/>
  </p:sldLayoutIdLst>
  <p:hf hdr="0" ftr="0" dt="0"/>
  <p:txStyles>
    <p:titleStyle>
      <a:lvl1pPr algn="l" defTabSz="1828343" rtl="0" eaLnBrk="1" latinLnBrk="0" hangingPunct="1">
        <a:lnSpc>
          <a:spcPct val="90000"/>
        </a:lnSpc>
        <a:spcBef>
          <a:spcPct val="0"/>
        </a:spcBef>
        <a:buNone/>
        <a:defRPr sz="8000" b="1" i="0" kern="1200">
          <a:solidFill>
            <a:schemeClr val="tx1"/>
          </a:solidFill>
          <a:latin typeface="+mj-lt"/>
          <a:ea typeface="Roboto" charset="0"/>
          <a:cs typeface="Metropolis" panose="00000500000000000000" pitchFamily="50" charset="0"/>
        </a:defRPr>
      </a:lvl1pPr>
    </p:titleStyle>
    <p:bodyStyle>
      <a:lvl1pPr marL="457086" indent="-457086" algn="l" defTabSz="1828343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599" b="0" i="0" kern="1200">
          <a:solidFill>
            <a:schemeClr val="tx1"/>
          </a:solidFill>
          <a:latin typeface="Ubuntu Light" panose="020B0304030602030204" pitchFamily="34" charset="0"/>
          <a:ea typeface="Open sans" panose="020B0606030504020204" pitchFamily="34" charset="0"/>
          <a:cs typeface="Open sans" panose="020B0606030504020204" pitchFamily="34" charset="0"/>
        </a:defRPr>
      </a:lvl1pPr>
      <a:lvl2pPr marL="1371257" indent="-457086" algn="l" defTabSz="1828343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799" b="0" i="0" kern="1200">
          <a:solidFill>
            <a:schemeClr val="tx1"/>
          </a:solidFill>
          <a:latin typeface="Ubuntu Light" panose="020B0304030602030204" pitchFamily="34" charset="0"/>
          <a:ea typeface="Open sans" panose="020B0606030504020204" pitchFamily="34" charset="0"/>
          <a:cs typeface="Open sans" panose="020B0606030504020204" pitchFamily="34" charset="0"/>
        </a:defRPr>
      </a:lvl2pPr>
      <a:lvl3pPr marL="2285429" indent="-457086" algn="l" defTabSz="1828343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999" b="0" i="0" kern="1200">
          <a:solidFill>
            <a:schemeClr val="tx1"/>
          </a:solidFill>
          <a:latin typeface="Ubuntu Light" panose="020B0304030602030204" pitchFamily="34" charset="0"/>
          <a:ea typeface="Open sans" panose="020B0606030504020204" pitchFamily="34" charset="0"/>
          <a:cs typeface="Open sans" panose="020B0606030504020204" pitchFamily="34" charset="0"/>
        </a:defRPr>
      </a:lvl3pPr>
      <a:lvl4pPr marL="3199600" indent="-457086" algn="l" defTabSz="1828343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599" b="0" i="0" kern="1200">
          <a:solidFill>
            <a:schemeClr val="tx1"/>
          </a:solidFill>
          <a:latin typeface="Ubuntu Light" panose="020B0304030602030204" pitchFamily="34" charset="0"/>
          <a:ea typeface="Open sans" panose="020B0606030504020204" pitchFamily="34" charset="0"/>
          <a:cs typeface="Open sans" panose="020B0606030504020204" pitchFamily="34" charset="0"/>
        </a:defRPr>
      </a:lvl4pPr>
      <a:lvl5pPr marL="4113771" indent="-457086" algn="l" defTabSz="1828343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599" b="0" i="0" kern="1200">
          <a:solidFill>
            <a:schemeClr val="tx1"/>
          </a:solidFill>
          <a:latin typeface="Ubuntu Light" panose="020B0304030602030204" pitchFamily="34" charset="0"/>
          <a:ea typeface="Open sans" panose="020B0606030504020204" pitchFamily="34" charset="0"/>
          <a:cs typeface="Open sans" panose="020B0606030504020204" pitchFamily="34" charset="0"/>
        </a:defRPr>
      </a:lvl5pPr>
      <a:lvl6pPr marL="5027943" indent="-457086" algn="l" defTabSz="1828343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599" kern="1200">
          <a:solidFill>
            <a:schemeClr val="tx1"/>
          </a:solidFill>
          <a:latin typeface="+mn-lt"/>
          <a:ea typeface="+mn-ea"/>
          <a:cs typeface="+mn-cs"/>
        </a:defRPr>
      </a:lvl6pPr>
      <a:lvl7pPr marL="5942114" indent="-457086" algn="l" defTabSz="1828343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599" kern="1200">
          <a:solidFill>
            <a:schemeClr val="tx1"/>
          </a:solidFill>
          <a:latin typeface="+mn-lt"/>
          <a:ea typeface="+mn-ea"/>
          <a:cs typeface="+mn-cs"/>
        </a:defRPr>
      </a:lvl7pPr>
      <a:lvl8pPr marL="6856286" indent="-457086" algn="l" defTabSz="1828343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599" kern="1200">
          <a:solidFill>
            <a:schemeClr val="tx1"/>
          </a:solidFill>
          <a:latin typeface="+mn-lt"/>
          <a:ea typeface="+mn-ea"/>
          <a:cs typeface="+mn-cs"/>
        </a:defRPr>
      </a:lvl8pPr>
      <a:lvl9pPr marL="7770457" indent="-457086" algn="l" defTabSz="1828343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59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1pPr>
      <a:lvl2pPr marL="914171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2pPr>
      <a:lvl3pPr marL="1828343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3pPr>
      <a:lvl4pPr marL="2742514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4pPr>
      <a:lvl5pPr marL="3656686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5pPr>
      <a:lvl6pPr marL="4570857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6pPr>
      <a:lvl7pPr marL="5485028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7pPr>
      <a:lvl8pPr marL="6399200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8pPr>
      <a:lvl9pPr marL="7313371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9447293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1" r:id="rId4"/>
    <p:sldLayoutId id="2147483702" r:id="rId5"/>
    <p:sldLayoutId id="2147483703" r:id="rId6"/>
    <p:sldLayoutId id="2147483704" r:id="rId7"/>
    <p:sldLayoutId id="2147483705" r:id="rId8"/>
    <p:sldLayoutId id="2147483706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851964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3" r:id="rId4"/>
    <p:sldLayoutId id="2147483714" r:id="rId5"/>
    <p:sldLayoutId id="2147483715" r:id="rId6"/>
    <p:sldLayoutId id="2147483716" r:id="rId7"/>
    <p:sldLayoutId id="2147483717" r:id="rId8"/>
    <p:sldLayoutId id="2147483718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7800705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5" r:id="rId4"/>
    <p:sldLayoutId id="2147483726" r:id="rId5"/>
    <p:sldLayoutId id="2147483727" r:id="rId6"/>
    <p:sldLayoutId id="2147483728" r:id="rId7"/>
    <p:sldLayoutId id="2147483729" r:id="rId8"/>
    <p:sldLayoutId id="2147483730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9605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4" r:id="rId1"/>
    <p:sldLayoutId id="2147483735" r:id="rId2"/>
    <p:sldLayoutId id="2147483736" r:id="rId3"/>
    <p:sldLayoutId id="2147483737" r:id="rId4"/>
    <p:sldLayoutId id="2147483738" r:id="rId5"/>
    <p:sldLayoutId id="2147483739" r:id="rId6"/>
    <p:sldLayoutId id="2147483740" r:id="rId7"/>
    <p:sldLayoutId id="2147483741" r:id="rId8"/>
    <p:sldLayoutId id="2147483742" r:id="rId9"/>
    <p:sldLayoutId id="2147483743" r:id="rId10"/>
    <p:sldLayoutId id="2147483744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50550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6" r:id="rId1"/>
    <p:sldLayoutId id="2147483747" r:id="rId2"/>
    <p:sldLayoutId id="2147483748" r:id="rId3"/>
    <p:sldLayoutId id="2147483749" r:id="rId4"/>
    <p:sldLayoutId id="2147483750" r:id="rId5"/>
    <p:sldLayoutId id="2147483751" r:id="rId6"/>
    <p:sldLayoutId id="2147483752" r:id="rId7"/>
    <p:sldLayoutId id="2147483753" r:id="rId8"/>
    <p:sldLayoutId id="2147483754" r:id="rId9"/>
    <p:sldLayoutId id="2147483755" r:id="rId10"/>
    <p:sldLayoutId id="2147483756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19126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10/7/2025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1631248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0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8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8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8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8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3FFD6B00-F6BD-D125-96CF-C8BC07037B39}"/>
              </a:ext>
            </a:extLst>
          </p:cNvPr>
          <p:cNvGrpSpPr/>
          <p:nvPr/>
        </p:nvGrpSpPr>
        <p:grpSpPr>
          <a:xfrm>
            <a:off x="6208380" y="4764986"/>
            <a:ext cx="2700268" cy="6608354"/>
            <a:chOff x="3597249" y="2577737"/>
            <a:chExt cx="1350134" cy="3304177"/>
          </a:xfrm>
        </p:grpSpPr>
        <p:sp>
          <p:nvSpPr>
            <p:cNvPr id="3" name="Freeform 13">
              <a:extLst>
                <a:ext uri="{FF2B5EF4-FFF2-40B4-BE49-F238E27FC236}">
                  <a16:creationId xmlns:a16="http://schemas.microsoft.com/office/drawing/2014/main" id="{22A09599-0366-A244-0CF3-0998D7986057}"/>
                </a:ext>
              </a:extLst>
            </p:cNvPr>
            <p:cNvSpPr>
              <a:spLocks/>
            </p:cNvSpPr>
            <p:nvPr/>
          </p:nvSpPr>
          <p:spPr bwMode="auto">
            <a:xfrm>
              <a:off x="3600538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Map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tx2"/>
                  </a:solidFill>
                </a:rPr>
                <a:t>Xây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dựng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bản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đồ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trải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nghiệm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và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điểm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chạm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chính</a:t>
              </a:r>
              <a:r>
                <a:rPr lang="en-US" sz="2200" dirty="0">
                  <a:solidFill>
                    <a:schemeClr val="tx2"/>
                  </a:solidFill>
                </a:rPr>
                <a:t>.</a:t>
              </a:r>
            </a:p>
          </p:txBody>
        </p:sp>
        <p:sp>
          <p:nvSpPr>
            <p:cNvPr id="4" name="Freeform 6">
              <a:extLst>
                <a:ext uri="{FF2B5EF4-FFF2-40B4-BE49-F238E27FC236}">
                  <a16:creationId xmlns:a16="http://schemas.microsoft.com/office/drawing/2014/main" id="{27B87460-4DB2-35E9-8917-EC5CA1423A50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7249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3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7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1FAA9F2E-9F71-CC4D-7129-3C402D20D441}"/>
              </a:ext>
            </a:extLst>
          </p:cNvPr>
          <p:cNvGrpSpPr/>
          <p:nvPr/>
        </p:nvGrpSpPr>
        <p:grpSpPr>
          <a:xfrm>
            <a:off x="15545098" y="4764986"/>
            <a:ext cx="2702976" cy="6608354"/>
            <a:chOff x="8265608" y="2577737"/>
            <a:chExt cx="1351488" cy="3304177"/>
          </a:xfrm>
        </p:grpSpPr>
        <p:sp>
          <p:nvSpPr>
            <p:cNvPr id="6" name="Freeform 13">
              <a:extLst>
                <a:ext uri="{FF2B5EF4-FFF2-40B4-BE49-F238E27FC236}">
                  <a16:creationId xmlns:a16="http://schemas.microsoft.com/office/drawing/2014/main" id="{9D569D59-9421-E760-D83C-BF9F39357148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5608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Measure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vi-VN" sz="2200" dirty="0">
                  <a:solidFill>
                    <a:schemeClr val="tx2"/>
                  </a:solidFill>
                </a:rPr>
                <a:t>Đo lường sự hài lòng và phản hồi khách hàng.</a:t>
              </a:r>
              <a:endParaRPr lang="en-US" sz="2200" dirty="0">
                <a:solidFill>
                  <a:schemeClr val="tx2"/>
                </a:solidFill>
              </a:endParaRPr>
            </a:p>
          </p:txBody>
        </p:sp>
        <p:sp>
          <p:nvSpPr>
            <p:cNvPr id="7" name="Freeform 10">
              <a:extLst>
                <a:ext uri="{FF2B5EF4-FFF2-40B4-BE49-F238E27FC236}">
                  <a16:creationId xmlns:a16="http://schemas.microsoft.com/office/drawing/2014/main" id="{2C029D6D-3B07-995D-BB09-A668DA58DCEC}"/>
                </a:ext>
              </a:extLst>
            </p:cNvPr>
            <p:cNvSpPr>
              <a:spLocks/>
            </p:cNvSpPr>
            <p:nvPr/>
          </p:nvSpPr>
          <p:spPr bwMode="auto">
            <a:xfrm>
              <a:off x="8270251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4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97CCF957-547F-6950-E9B8-9EC6640AA7EE}"/>
              </a:ext>
            </a:extLst>
          </p:cNvPr>
          <p:cNvGrpSpPr/>
          <p:nvPr/>
        </p:nvGrpSpPr>
        <p:grpSpPr>
          <a:xfrm>
            <a:off x="12434949" y="4764986"/>
            <a:ext cx="2693690" cy="6608354"/>
            <a:chOff x="6710533" y="2577737"/>
            <a:chExt cx="1346845" cy="3304177"/>
          </a:xfrm>
        </p:grpSpPr>
        <p:sp>
          <p:nvSpPr>
            <p:cNvPr id="9" name="Freeform 13">
              <a:extLst>
                <a:ext uri="{FF2B5EF4-FFF2-40B4-BE49-F238E27FC236}">
                  <a16:creationId xmlns:a16="http://schemas.microsoft.com/office/drawing/2014/main" id="{5F8D4091-3DE7-742E-2E32-7284F19080B6}"/>
                </a:ext>
              </a:extLst>
            </p:cNvPr>
            <p:cNvSpPr>
              <a:spLocks/>
            </p:cNvSpPr>
            <p:nvPr/>
          </p:nvSpPr>
          <p:spPr bwMode="auto">
            <a:xfrm>
              <a:off x="6710533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Deliver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vi-VN" sz="2200" dirty="0">
                  <a:solidFill>
                    <a:schemeClr val="tx2"/>
                  </a:solidFill>
                </a:rPr>
                <a:t>Cung cấp dịch vụ vượt mong đợi.</a:t>
              </a:r>
              <a:endParaRPr lang="en-US" sz="2200" dirty="0">
                <a:solidFill>
                  <a:schemeClr val="tx2"/>
                </a:solidFill>
              </a:endParaRPr>
            </a:p>
          </p:txBody>
        </p:sp>
        <p:sp>
          <p:nvSpPr>
            <p:cNvPr id="10" name="Freeform 12">
              <a:extLst>
                <a:ext uri="{FF2B5EF4-FFF2-40B4-BE49-F238E27FC236}">
                  <a16:creationId xmlns:a16="http://schemas.microsoft.com/office/drawing/2014/main" id="{9BE60E98-3AB6-943D-A9D0-E205C5BE8637}"/>
                </a:ext>
              </a:extLst>
            </p:cNvPr>
            <p:cNvSpPr>
              <a:spLocks/>
            </p:cNvSpPr>
            <p:nvPr/>
          </p:nvSpPr>
          <p:spPr bwMode="auto">
            <a:xfrm>
              <a:off x="6710533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4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11" name="Group 10">
            <a:extLst>
              <a:ext uri="{FF2B5EF4-FFF2-40B4-BE49-F238E27FC236}">
                <a16:creationId xmlns:a16="http://schemas.microsoft.com/office/drawing/2014/main" id="{0860BBC1-5374-5E15-A4E0-77243C32935D}"/>
              </a:ext>
            </a:extLst>
          </p:cNvPr>
          <p:cNvGrpSpPr/>
          <p:nvPr/>
        </p:nvGrpSpPr>
        <p:grpSpPr>
          <a:xfrm>
            <a:off x="3088949" y="4764986"/>
            <a:ext cx="2693690" cy="6608354"/>
            <a:chOff x="2037533" y="2577737"/>
            <a:chExt cx="1346845" cy="3304177"/>
          </a:xfrm>
        </p:grpSpPr>
        <p:sp>
          <p:nvSpPr>
            <p:cNvPr id="12" name="Freeform 13">
              <a:extLst>
                <a:ext uri="{FF2B5EF4-FFF2-40B4-BE49-F238E27FC236}">
                  <a16:creationId xmlns:a16="http://schemas.microsoft.com/office/drawing/2014/main" id="{68E54C85-A34B-3F88-EBEC-D15F96611B49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7533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Understand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tx2"/>
                  </a:solidFill>
                </a:rPr>
                <a:t>Thấu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hiểu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hành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trình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và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cảm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xúc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khách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hàng</a:t>
              </a:r>
              <a:r>
                <a:rPr lang="en-US" sz="2200" dirty="0">
                  <a:solidFill>
                    <a:schemeClr val="tx2"/>
                  </a:solidFill>
                </a:rPr>
                <a:t>.</a:t>
              </a:r>
            </a:p>
          </p:txBody>
        </p:sp>
        <p:sp>
          <p:nvSpPr>
            <p:cNvPr id="13" name="Freeform 14">
              <a:extLst>
                <a:ext uri="{FF2B5EF4-FFF2-40B4-BE49-F238E27FC236}">
                  <a16:creationId xmlns:a16="http://schemas.microsoft.com/office/drawing/2014/main" id="{B02360F9-FEAD-0020-33AD-13DD02A07E9C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7533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3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14" name="Group 13">
            <a:extLst>
              <a:ext uri="{FF2B5EF4-FFF2-40B4-BE49-F238E27FC236}">
                <a16:creationId xmlns:a16="http://schemas.microsoft.com/office/drawing/2014/main" id="{AC8545DF-B7A8-827F-CB25-9F5EA0BFB6D6}"/>
              </a:ext>
            </a:extLst>
          </p:cNvPr>
          <p:cNvGrpSpPr/>
          <p:nvPr/>
        </p:nvGrpSpPr>
        <p:grpSpPr>
          <a:xfrm>
            <a:off x="18667247" y="4764986"/>
            <a:ext cx="2699110" cy="6608354"/>
            <a:chOff x="9826682" y="2577737"/>
            <a:chExt cx="1349555" cy="3304177"/>
          </a:xfrm>
        </p:grpSpPr>
        <p:sp>
          <p:nvSpPr>
            <p:cNvPr id="15" name="Freeform 13">
              <a:extLst>
                <a:ext uri="{FF2B5EF4-FFF2-40B4-BE49-F238E27FC236}">
                  <a16:creationId xmlns:a16="http://schemas.microsoft.com/office/drawing/2014/main" id="{134A56FF-9BB1-B9F3-A546-36C51B3974E3}"/>
                </a:ext>
              </a:extLst>
            </p:cNvPr>
            <p:cNvSpPr>
              <a:spLocks/>
            </p:cNvSpPr>
            <p:nvPr/>
          </p:nvSpPr>
          <p:spPr bwMode="auto">
            <a:xfrm>
              <a:off x="9829392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Enhance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tx2"/>
                  </a:solidFill>
                </a:rPr>
                <a:t>Cải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thiện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liên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tục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để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tạo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khác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biệt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bền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vững</a:t>
              </a:r>
              <a:r>
                <a:rPr lang="en-US" sz="2200" dirty="0">
                  <a:solidFill>
                    <a:schemeClr val="tx2"/>
                  </a:solidFill>
                </a:rPr>
                <a:t>.</a:t>
              </a:r>
            </a:p>
          </p:txBody>
        </p:sp>
        <p:sp>
          <p:nvSpPr>
            <p:cNvPr id="16" name="Freeform 10">
              <a:extLst>
                <a:ext uri="{FF2B5EF4-FFF2-40B4-BE49-F238E27FC236}">
                  <a16:creationId xmlns:a16="http://schemas.microsoft.com/office/drawing/2014/main" id="{3C91E5B2-E118-270A-5371-9057B340B8DF}"/>
                </a:ext>
              </a:extLst>
            </p:cNvPr>
            <p:cNvSpPr>
              <a:spLocks/>
            </p:cNvSpPr>
            <p:nvPr/>
          </p:nvSpPr>
          <p:spPr bwMode="auto">
            <a:xfrm>
              <a:off x="9826682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4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17" name="Group 16">
            <a:extLst>
              <a:ext uri="{FF2B5EF4-FFF2-40B4-BE49-F238E27FC236}">
                <a16:creationId xmlns:a16="http://schemas.microsoft.com/office/drawing/2014/main" id="{05BA36F8-48F9-77F2-813E-0F2A9FBC823E}"/>
              </a:ext>
            </a:extLst>
          </p:cNvPr>
          <p:cNvGrpSpPr/>
          <p:nvPr/>
        </p:nvGrpSpPr>
        <p:grpSpPr>
          <a:xfrm>
            <a:off x="9318381" y="4764986"/>
            <a:ext cx="2693690" cy="6608354"/>
            <a:chOff x="5152249" y="2577737"/>
            <a:chExt cx="1346845" cy="3304177"/>
          </a:xfrm>
        </p:grpSpPr>
        <p:sp>
          <p:nvSpPr>
            <p:cNvPr id="18" name="Freeform 13">
              <a:extLst>
                <a:ext uri="{FF2B5EF4-FFF2-40B4-BE49-F238E27FC236}">
                  <a16:creationId xmlns:a16="http://schemas.microsoft.com/office/drawing/2014/main" id="{070C05D8-DCD0-9681-B7FF-0618A80F65FC}"/>
                </a:ext>
              </a:extLst>
            </p:cNvPr>
            <p:cNvSpPr>
              <a:spLocks/>
            </p:cNvSpPr>
            <p:nvPr/>
          </p:nvSpPr>
          <p:spPr bwMode="auto">
            <a:xfrm>
              <a:off x="5152249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t" rotWithShape="0">
                <a:prstClr val="black">
                  <a:alpha val="15000"/>
                </a:prst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Design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tx2"/>
                  </a:solidFill>
                </a:rPr>
                <a:t>Thiết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kế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quy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trình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và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trải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nghiệm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liền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mạch</a:t>
              </a:r>
              <a:r>
                <a:rPr lang="en-US" sz="2200" dirty="0">
                  <a:solidFill>
                    <a:schemeClr val="tx2"/>
                  </a:solidFill>
                </a:rPr>
                <a:t>.</a:t>
              </a:r>
            </a:p>
          </p:txBody>
        </p:sp>
        <p:sp>
          <p:nvSpPr>
            <p:cNvPr id="19" name="Freeform 8">
              <a:extLst>
                <a:ext uri="{FF2B5EF4-FFF2-40B4-BE49-F238E27FC236}">
                  <a16:creationId xmlns:a16="http://schemas.microsoft.com/office/drawing/2014/main" id="{91FD2E5E-7C21-9DBD-B68F-058F00A345E6}"/>
                </a:ext>
              </a:extLst>
            </p:cNvPr>
            <p:cNvSpPr>
              <a:spLocks/>
            </p:cNvSpPr>
            <p:nvPr/>
          </p:nvSpPr>
          <p:spPr bwMode="auto">
            <a:xfrm>
              <a:off x="5156969" y="2577737"/>
              <a:ext cx="1337406" cy="1349993"/>
            </a:xfrm>
            <a:custGeom>
              <a:avLst/>
              <a:gdLst>
                <a:gd name="T0" fmla="*/ 0 w 180"/>
                <a:gd name="T1" fmla="*/ 84 h 181"/>
                <a:gd name="T2" fmla="*/ 0 w 180"/>
                <a:gd name="T3" fmla="*/ 181 h 181"/>
                <a:gd name="T4" fmla="*/ 96 w 180"/>
                <a:gd name="T5" fmla="*/ 181 h 181"/>
                <a:gd name="T6" fmla="*/ 180 w 180"/>
                <a:gd name="T7" fmla="*/ 97 h 181"/>
                <a:gd name="T8" fmla="*/ 180 w 180"/>
                <a:gd name="T9" fmla="*/ 0 h 181"/>
                <a:gd name="T10" fmla="*/ 83 w 180"/>
                <a:gd name="T11" fmla="*/ 0 h 181"/>
                <a:gd name="T12" fmla="*/ 0 w 180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0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6" y="181"/>
                    <a:pt x="96" y="181"/>
                    <a:pt x="96" y="181"/>
                  </a:cubicBezTo>
                  <a:cubicBezTo>
                    <a:pt x="143" y="181"/>
                    <a:pt x="180" y="143"/>
                    <a:pt x="180" y="97"/>
                  </a:cubicBezTo>
                  <a:cubicBezTo>
                    <a:pt x="180" y="0"/>
                    <a:pt x="180" y="0"/>
                    <a:pt x="180" y="0"/>
                  </a:cubicBezTo>
                  <a:cubicBezTo>
                    <a:pt x="83" y="0"/>
                    <a:pt x="83" y="0"/>
                    <a:pt x="83" y="0"/>
                  </a:cubicBezTo>
                  <a:cubicBezTo>
                    <a:pt x="37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sp>
        <p:nvSpPr>
          <p:cNvPr id="20" name="!!SlideOcean">
            <a:extLst>
              <a:ext uri="{FF2B5EF4-FFF2-40B4-BE49-F238E27FC236}">
                <a16:creationId xmlns:a16="http://schemas.microsoft.com/office/drawing/2014/main" id="{5A503D10-DDA7-4CA2-2C16-3D1F2FD54960}"/>
              </a:ext>
            </a:extLst>
          </p:cNvPr>
          <p:cNvSpPr txBox="1"/>
          <p:nvPr/>
        </p:nvSpPr>
        <p:spPr>
          <a:xfrm>
            <a:off x="11147484" y="12940782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alpha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alpha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21" name="!!SubTitle">
            <a:extLst>
              <a:ext uri="{FF2B5EF4-FFF2-40B4-BE49-F238E27FC236}">
                <a16:creationId xmlns:a16="http://schemas.microsoft.com/office/drawing/2014/main" id="{A9470568-C545-6608-2D0B-0DA7EDBF1276}"/>
              </a:ext>
            </a:extLst>
          </p:cNvPr>
          <p:cNvSpPr txBox="1"/>
          <p:nvPr/>
        </p:nvSpPr>
        <p:spPr>
          <a:xfrm>
            <a:off x="9679807" y="2342660"/>
            <a:ext cx="5024389" cy="46166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0" i="0" u="none" strike="noStrike" kern="1200" cap="none" spc="0" normalizeH="0" baseline="0" noProof="0" dirty="0">
                <a:ln>
                  <a:noFill/>
                </a:ln>
                <a:solidFill>
                  <a:schemeClr val="tx2">
                    <a:alpha val="50000"/>
                  </a:schemeClr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22" name="!!MainTitle1">
            <a:extLst>
              <a:ext uri="{FF2B5EF4-FFF2-40B4-BE49-F238E27FC236}">
                <a16:creationId xmlns:a16="http://schemas.microsoft.com/office/drawing/2014/main" id="{F6D8D11D-2045-36DC-0024-05E5057DAD6F}"/>
              </a:ext>
            </a:extLst>
          </p:cNvPr>
          <p:cNvSpPr txBox="1"/>
          <p:nvPr/>
        </p:nvSpPr>
        <p:spPr>
          <a:xfrm>
            <a:off x="6078002" y="1090280"/>
            <a:ext cx="12228027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kumimoji="0" lang="en-US" sz="8800" b="1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uLnTx/>
                <a:uFillTx/>
                <a:latin typeface="+mj-lt"/>
              </a:rPr>
              <a:t>Customer</a:t>
            </a:r>
            <a:r>
              <a:rPr kumimoji="0" lang="en-US" sz="88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uLnTx/>
                <a:uFillTx/>
                <a:latin typeface="+mj-lt"/>
              </a:rPr>
              <a:t> </a:t>
            </a:r>
            <a:r>
              <a:rPr lang="en-US" sz="88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Experience</a:t>
            </a:r>
            <a:endParaRPr kumimoji="0" lang="en-US" sz="88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23" name="Google Shape;13255;p83">
            <a:extLst>
              <a:ext uri="{FF2B5EF4-FFF2-40B4-BE49-F238E27FC236}">
                <a16:creationId xmlns:a16="http://schemas.microsoft.com/office/drawing/2014/main" id="{70308070-94B4-1375-BFC2-556BD9A6CF38}"/>
              </a:ext>
            </a:extLst>
          </p:cNvPr>
          <p:cNvSpPr/>
          <p:nvPr/>
        </p:nvSpPr>
        <p:spPr>
          <a:xfrm>
            <a:off x="10156657" y="5545389"/>
            <a:ext cx="1017138" cy="1015516"/>
          </a:xfrm>
          <a:custGeom>
            <a:avLst/>
            <a:gdLst/>
            <a:ahLst/>
            <a:cxnLst/>
            <a:rect l="l" t="t" r="r" b="b"/>
            <a:pathLst>
              <a:path w="11288" h="11270" extrusionOk="0">
                <a:moveTo>
                  <a:pt x="6049" y="351"/>
                </a:moveTo>
                <a:lnTo>
                  <a:pt x="6049" y="1149"/>
                </a:lnTo>
                <a:lnTo>
                  <a:pt x="5239" y="1149"/>
                </a:lnTo>
                <a:lnTo>
                  <a:pt x="5239" y="351"/>
                </a:lnTo>
                <a:close/>
                <a:moveTo>
                  <a:pt x="1167" y="5828"/>
                </a:moveTo>
                <a:lnTo>
                  <a:pt x="1167" y="6650"/>
                </a:lnTo>
                <a:lnTo>
                  <a:pt x="345" y="6650"/>
                </a:lnTo>
                <a:lnTo>
                  <a:pt x="345" y="5828"/>
                </a:lnTo>
                <a:close/>
                <a:moveTo>
                  <a:pt x="10954" y="5828"/>
                </a:moveTo>
                <a:lnTo>
                  <a:pt x="10954" y="6650"/>
                </a:lnTo>
                <a:lnTo>
                  <a:pt x="10132" y="6650"/>
                </a:lnTo>
                <a:lnTo>
                  <a:pt x="10132" y="5828"/>
                </a:lnTo>
                <a:close/>
                <a:moveTo>
                  <a:pt x="1442" y="0"/>
                </a:moveTo>
                <a:cubicBezTo>
                  <a:pt x="1273" y="0"/>
                  <a:pt x="1100" y="58"/>
                  <a:pt x="953" y="185"/>
                </a:cubicBezTo>
                <a:cubicBezTo>
                  <a:pt x="726" y="375"/>
                  <a:pt x="643" y="709"/>
                  <a:pt x="726" y="971"/>
                </a:cubicBezTo>
                <a:cubicBezTo>
                  <a:pt x="755" y="1047"/>
                  <a:pt x="814" y="1085"/>
                  <a:pt x="885" y="1085"/>
                </a:cubicBezTo>
                <a:cubicBezTo>
                  <a:pt x="903" y="1085"/>
                  <a:pt x="922" y="1082"/>
                  <a:pt x="941" y="1078"/>
                </a:cubicBezTo>
                <a:cubicBezTo>
                  <a:pt x="1024" y="1042"/>
                  <a:pt x="1072" y="959"/>
                  <a:pt x="1036" y="863"/>
                </a:cubicBezTo>
                <a:cubicBezTo>
                  <a:pt x="953" y="601"/>
                  <a:pt x="1143" y="328"/>
                  <a:pt x="1429" y="328"/>
                </a:cubicBezTo>
                <a:cubicBezTo>
                  <a:pt x="1798" y="328"/>
                  <a:pt x="1977" y="792"/>
                  <a:pt x="1691" y="1042"/>
                </a:cubicBezTo>
                <a:cubicBezTo>
                  <a:pt x="1631" y="1112"/>
                  <a:pt x="1545" y="1140"/>
                  <a:pt x="1463" y="1140"/>
                </a:cubicBezTo>
                <a:cubicBezTo>
                  <a:pt x="1447" y="1140"/>
                  <a:pt x="1432" y="1139"/>
                  <a:pt x="1417" y="1137"/>
                </a:cubicBezTo>
                <a:cubicBezTo>
                  <a:pt x="1322" y="1137"/>
                  <a:pt x="1238" y="1197"/>
                  <a:pt x="1238" y="1280"/>
                </a:cubicBezTo>
                <a:cubicBezTo>
                  <a:pt x="1238" y="1375"/>
                  <a:pt x="1298" y="1459"/>
                  <a:pt x="1381" y="1459"/>
                </a:cubicBezTo>
                <a:cubicBezTo>
                  <a:pt x="1409" y="1462"/>
                  <a:pt x="1436" y="1464"/>
                  <a:pt x="1463" y="1464"/>
                </a:cubicBezTo>
                <a:cubicBezTo>
                  <a:pt x="1628" y="1464"/>
                  <a:pt x="1795" y="1403"/>
                  <a:pt x="1917" y="1280"/>
                </a:cubicBezTo>
                <a:cubicBezTo>
                  <a:pt x="2036" y="1185"/>
                  <a:pt x="2131" y="1042"/>
                  <a:pt x="2155" y="899"/>
                </a:cubicBezTo>
                <a:lnTo>
                  <a:pt x="3822" y="899"/>
                </a:lnTo>
                <a:cubicBezTo>
                  <a:pt x="3167" y="1149"/>
                  <a:pt x="2572" y="1542"/>
                  <a:pt x="2072" y="2042"/>
                </a:cubicBezTo>
                <a:cubicBezTo>
                  <a:pt x="1143" y="2971"/>
                  <a:pt x="619" y="4173"/>
                  <a:pt x="595" y="5471"/>
                </a:cubicBezTo>
                <a:lnTo>
                  <a:pt x="167" y="5471"/>
                </a:lnTo>
                <a:cubicBezTo>
                  <a:pt x="72" y="5471"/>
                  <a:pt x="0" y="5543"/>
                  <a:pt x="0" y="5626"/>
                </a:cubicBezTo>
                <a:lnTo>
                  <a:pt x="0" y="6793"/>
                </a:lnTo>
                <a:cubicBezTo>
                  <a:pt x="0" y="6876"/>
                  <a:pt x="72" y="6959"/>
                  <a:pt x="167" y="6959"/>
                </a:cubicBezTo>
                <a:lnTo>
                  <a:pt x="1322" y="6959"/>
                </a:lnTo>
                <a:cubicBezTo>
                  <a:pt x="1417" y="6959"/>
                  <a:pt x="1488" y="6876"/>
                  <a:pt x="1488" y="6793"/>
                </a:cubicBezTo>
                <a:lnTo>
                  <a:pt x="1488" y="5626"/>
                </a:lnTo>
                <a:cubicBezTo>
                  <a:pt x="1488" y="5543"/>
                  <a:pt x="1417" y="5471"/>
                  <a:pt x="1322" y="5471"/>
                </a:cubicBezTo>
                <a:lnTo>
                  <a:pt x="941" y="5471"/>
                </a:lnTo>
                <a:cubicBezTo>
                  <a:pt x="1012" y="3185"/>
                  <a:pt x="2703" y="1304"/>
                  <a:pt x="4906" y="959"/>
                </a:cubicBezTo>
                <a:lnTo>
                  <a:pt x="4906" y="1304"/>
                </a:lnTo>
                <a:cubicBezTo>
                  <a:pt x="4906" y="1387"/>
                  <a:pt x="4989" y="1459"/>
                  <a:pt x="5072" y="1459"/>
                </a:cubicBezTo>
                <a:lnTo>
                  <a:pt x="5406" y="1459"/>
                </a:lnTo>
                <a:cubicBezTo>
                  <a:pt x="5227" y="1518"/>
                  <a:pt x="5072" y="1661"/>
                  <a:pt x="5001" y="1852"/>
                </a:cubicBezTo>
                <a:lnTo>
                  <a:pt x="3513" y="5269"/>
                </a:lnTo>
                <a:cubicBezTo>
                  <a:pt x="3382" y="5566"/>
                  <a:pt x="3322" y="5888"/>
                  <a:pt x="3322" y="6197"/>
                </a:cubicBezTo>
                <a:cubicBezTo>
                  <a:pt x="3322" y="6793"/>
                  <a:pt x="3548" y="7340"/>
                  <a:pt x="3941" y="7793"/>
                </a:cubicBezTo>
                <a:cubicBezTo>
                  <a:pt x="3977" y="7817"/>
                  <a:pt x="4001" y="7852"/>
                  <a:pt x="4036" y="7900"/>
                </a:cubicBezTo>
                <a:lnTo>
                  <a:pt x="3643" y="7900"/>
                </a:lnTo>
                <a:cubicBezTo>
                  <a:pt x="3429" y="7900"/>
                  <a:pt x="3215" y="8031"/>
                  <a:pt x="3132" y="8233"/>
                </a:cubicBezTo>
                <a:cubicBezTo>
                  <a:pt x="3096" y="8329"/>
                  <a:pt x="3132" y="8412"/>
                  <a:pt x="3215" y="8460"/>
                </a:cubicBezTo>
                <a:cubicBezTo>
                  <a:pt x="3240" y="8469"/>
                  <a:pt x="3264" y="8473"/>
                  <a:pt x="3287" y="8473"/>
                </a:cubicBezTo>
                <a:cubicBezTo>
                  <a:pt x="3351" y="8473"/>
                  <a:pt x="3406" y="8438"/>
                  <a:pt x="3441" y="8376"/>
                </a:cubicBezTo>
                <a:cubicBezTo>
                  <a:pt x="3465" y="8281"/>
                  <a:pt x="3560" y="8221"/>
                  <a:pt x="3667" y="8221"/>
                </a:cubicBezTo>
                <a:lnTo>
                  <a:pt x="7632" y="8221"/>
                </a:lnTo>
                <a:cubicBezTo>
                  <a:pt x="7775" y="8221"/>
                  <a:pt x="7870" y="8329"/>
                  <a:pt x="7870" y="8460"/>
                </a:cubicBezTo>
                <a:lnTo>
                  <a:pt x="7870" y="9043"/>
                </a:lnTo>
                <a:cubicBezTo>
                  <a:pt x="7870" y="9174"/>
                  <a:pt x="7775" y="9281"/>
                  <a:pt x="7632" y="9281"/>
                </a:cubicBezTo>
                <a:lnTo>
                  <a:pt x="3632" y="9281"/>
                </a:lnTo>
                <a:cubicBezTo>
                  <a:pt x="3501" y="9281"/>
                  <a:pt x="3393" y="9174"/>
                  <a:pt x="3393" y="9043"/>
                </a:cubicBezTo>
                <a:lnTo>
                  <a:pt x="3393" y="8972"/>
                </a:lnTo>
                <a:cubicBezTo>
                  <a:pt x="3393" y="8876"/>
                  <a:pt x="3322" y="8805"/>
                  <a:pt x="3227" y="8805"/>
                </a:cubicBezTo>
                <a:cubicBezTo>
                  <a:pt x="3143" y="8805"/>
                  <a:pt x="3072" y="8876"/>
                  <a:pt x="3072" y="8972"/>
                </a:cubicBezTo>
                <a:lnTo>
                  <a:pt x="3072" y="9043"/>
                </a:lnTo>
                <a:cubicBezTo>
                  <a:pt x="3072" y="9353"/>
                  <a:pt x="3322" y="9603"/>
                  <a:pt x="3632" y="9603"/>
                </a:cubicBezTo>
                <a:lnTo>
                  <a:pt x="3691" y="9603"/>
                </a:lnTo>
                <a:lnTo>
                  <a:pt x="3691" y="11103"/>
                </a:lnTo>
                <a:cubicBezTo>
                  <a:pt x="3691" y="11198"/>
                  <a:pt x="3763" y="11269"/>
                  <a:pt x="3858" y="11269"/>
                </a:cubicBezTo>
                <a:lnTo>
                  <a:pt x="7382" y="11269"/>
                </a:lnTo>
                <a:cubicBezTo>
                  <a:pt x="7477" y="11269"/>
                  <a:pt x="7549" y="11198"/>
                  <a:pt x="7549" y="11103"/>
                </a:cubicBezTo>
                <a:lnTo>
                  <a:pt x="7549" y="10710"/>
                </a:lnTo>
                <a:cubicBezTo>
                  <a:pt x="7549" y="10615"/>
                  <a:pt x="7477" y="10543"/>
                  <a:pt x="7382" y="10543"/>
                </a:cubicBezTo>
                <a:cubicBezTo>
                  <a:pt x="7299" y="10543"/>
                  <a:pt x="7215" y="10615"/>
                  <a:pt x="7215" y="10710"/>
                </a:cubicBezTo>
                <a:lnTo>
                  <a:pt x="7215" y="10948"/>
                </a:lnTo>
                <a:lnTo>
                  <a:pt x="4024" y="10948"/>
                </a:lnTo>
                <a:lnTo>
                  <a:pt x="4024" y="9603"/>
                </a:lnTo>
                <a:lnTo>
                  <a:pt x="7215" y="9603"/>
                </a:lnTo>
                <a:lnTo>
                  <a:pt x="7215" y="10031"/>
                </a:lnTo>
                <a:cubicBezTo>
                  <a:pt x="7215" y="10126"/>
                  <a:pt x="7299" y="10198"/>
                  <a:pt x="7382" y="10198"/>
                </a:cubicBezTo>
                <a:cubicBezTo>
                  <a:pt x="7477" y="10198"/>
                  <a:pt x="7549" y="10126"/>
                  <a:pt x="7549" y="10031"/>
                </a:cubicBezTo>
                <a:lnTo>
                  <a:pt x="7549" y="9603"/>
                </a:lnTo>
                <a:lnTo>
                  <a:pt x="7608" y="9603"/>
                </a:lnTo>
                <a:cubicBezTo>
                  <a:pt x="7918" y="9603"/>
                  <a:pt x="8168" y="9353"/>
                  <a:pt x="8168" y="9043"/>
                </a:cubicBezTo>
                <a:lnTo>
                  <a:pt x="8168" y="8460"/>
                </a:lnTo>
                <a:cubicBezTo>
                  <a:pt x="8168" y="8150"/>
                  <a:pt x="7918" y="7900"/>
                  <a:pt x="7608" y="7900"/>
                </a:cubicBezTo>
                <a:lnTo>
                  <a:pt x="7239" y="7900"/>
                </a:lnTo>
                <a:cubicBezTo>
                  <a:pt x="7453" y="7686"/>
                  <a:pt x="7632" y="7436"/>
                  <a:pt x="7751" y="7150"/>
                </a:cubicBezTo>
                <a:cubicBezTo>
                  <a:pt x="7799" y="7067"/>
                  <a:pt x="7751" y="6971"/>
                  <a:pt x="7668" y="6924"/>
                </a:cubicBezTo>
                <a:cubicBezTo>
                  <a:pt x="7643" y="6915"/>
                  <a:pt x="7620" y="6910"/>
                  <a:pt x="7598" y="6910"/>
                </a:cubicBezTo>
                <a:cubicBezTo>
                  <a:pt x="7532" y="6910"/>
                  <a:pt x="7477" y="6948"/>
                  <a:pt x="7442" y="7019"/>
                </a:cubicBezTo>
                <a:cubicBezTo>
                  <a:pt x="7275" y="7388"/>
                  <a:pt x="7013" y="7686"/>
                  <a:pt x="6680" y="7900"/>
                </a:cubicBezTo>
                <a:lnTo>
                  <a:pt x="4572" y="7900"/>
                </a:lnTo>
                <a:cubicBezTo>
                  <a:pt x="4001" y="7555"/>
                  <a:pt x="3632" y="6912"/>
                  <a:pt x="3632" y="6209"/>
                </a:cubicBezTo>
                <a:cubicBezTo>
                  <a:pt x="3632" y="5947"/>
                  <a:pt x="3691" y="5674"/>
                  <a:pt x="3798" y="5423"/>
                </a:cubicBezTo>
                <a:lnTo>
                  <a:pt x="5287" y="2006"/>
                </a:lnTo>
                <a:cubicBezTo>
                  <a:pt x="5310" y="1911"/>
                  <a:pt x="5370" y="1852"/>
                  <a:pt x="5453" y="1828"/>
                </a:cubicBezTo>
                <a:lnTo>
                  <a:pt x="5453" y="5114"/>
                </a:lnTo>
                <a:cubicBezTo>
                  <a:pt x="5072" y="5173"/>
                  <a:pt x="4775" y="5423"/>
                  <a:pt x="4656" y="5781"/>
                </a:cubicBezTo>
                <a:cubicBezTo>
                  <a:pt x="4632" y="5876"/>
                  <a:pt x="4679" y="5959"/>
                  <a:pt x="4763" y="5995"/>
                </a:cubicBezTo>
                <a:cubicBezTo>
                  <a:pt x="4779" y="5999"/>
                  <a:pt x="4795" y="6001"/>
                  <a:pt x="4811" y="6001"/>
                </a:cubicBezTo>
                <a:cubicBezTo>
                  <a:pt x="4886" y="6001"/>
                  <a:pt x="4947" y="5957"/>
                  <a:pt x="4977" y="5888"/>
                </a:cubicBezTo>
                <a:cubicBezTo>
                  <a:pt x="5085" y="5573"/>
                  <a:pt x="5349" y="5427"/>
                  <a:pt x="5614" y="5427"/>
                </a:cubicBezTo>
                <a:cubicBezTo>
                  <a:pt x="5930" y="5427"/>
                  <a:pt x="6247" y="5636"/>
                  <a:pt x="6299" y="6019"/>
                </a:cubicBezTo>
                <a:lnTo>
                  <a:pt x="6299" y="6114"/>
                </a:lnTo>
                <a:cubicBezTo>
                  <a:pt x="6299" y="6537"/>
                  <a:pt x="5951" y="6795"/>
                  <a:pt x="5605" y="6795"/>
                </a:cubicBezTo>
                <a:cubicBezTo>
                  <a:pt x="5356" y="6795"/>
                  <a:pt x="5108" y="6662"/>
                  <a:pt x="4989" y="6364"/>
                </a:cubicBezTo>
                <a:cubicBezTo>
                  <a:pt x="4962" y="6293"/>
                  <a:pt x="4903" y="6255"/>
                  <a:pt x="4835" y="6255"/>
                </a:cubicBezTo>
                <a:cubicBezTo>
                  <a:pt x="4811" y="6255"/>
                  <a:pt x="4787" y="6260"/>
                  <a:pt x="4763" y="6269"/>
                </a:cubicBezTo>
                <a:cubicBezTo>
                  <a:pt x="4679" y="6305"/>
                  <a:pt x="4632" y="6412"/>
                  <a:pt x="4679" y="6495"/>
                </a:cubicBezTo>
                <a:cubicBezTo>
                  <a:pt x="4810" y="6805"/>
                  <a:pt x="5072" y="7043"/>
                  <a:pt x="5418" y="7126"/>
                </a:cubicBezTo>
                <a:cubicBezTo>
                  <a:pt x="5483" y="7138"/>
                  <a:pt x="5548" y="7144"/>
                  <a:pt x="5612" y="7144"/>
                </a:cubicBezTo>
                <a:cubicBezTo>
                  <a:pt x="6166" y="7144"/>
                  <a:pt x="6644" y="6702"/>
                  <a:pt x="6644" y="6126"/>
                </a:cubicBezTo>
                <a:cubicBezTo>
                  <a:pt x="6644" y="5590"/>
                  <a:pt x="6239" y="5197"/>
                  <a:pt x="5787" y="5126"/>
                </a:cubicBezTo>
                <a:lnTo>
                  <a:pt x="5787" y="1840"/>
                </a:lnTo>
                <a:cubicBezTo>
                  <a:pt x="5870" y="1864"/>
                  <a:pt x="5929" y="1947"/>
                  <a:pt x="5953" y="2018"/>
                </a:cubicBezTo>
                <a:lnTo>
                  <a:pt x="7442" y="5459"/>
                </a:lnTo>
                <a:cubicBezTo>
                  <a:pt x="7573" y="5769"/>
                  <a:pt x="7632" y="6114"/>
                  <a:pt x="7596" y="6447"/>
                </a:cubicBezTo>
                <a:cubicBezTo>
                  <a:pt x="7573" y="6543"/>
                  <a:pt x="7656" y="6626"/>
                  <a:pt x="7739" y="6626"/>
                </a:cubicBezTo>
                <a:cubicBezTo>
                  <a:pt x="7750" y="6629"/>
                  <a:pt x="7762" y="6630"/>
                  <a:pt x="7772" y="6630"/>
                </a:cubicBezTo>
                <a:cubicBezTo>
                  <a:pt x="7853" y="6630"/>
                  <a:pt x="7918" y="6557"/>
                  <a:pt x="7918" y="6483"/>
                </a:cubicBezTo>
                <a:cubicBezTo>
                  <a:pt x="7965" y="6090"/>
                  <a:pt x="7906" y="5697"/>
                  <a:pt x="7739" y="5316"/>
                </a:cubicBezTo>
                <a:lnTo>
                  <a:pt x="6251" y="1887"/>
                </a:lnTo>
                <a:cubicBezTo>
                  <a:pt x="6180" y="1709"/>
                  <a:pt x="6025" y="1566"/>
                  <a:pt x="5846" y="1494"/>
                </a:cubicBezTo>
                <a:lnTo>
                  <a:pt x="6180" y="1494"/>
                </a:lnTo>
                <a:cubicBezTo>
                  <a:pt x="6263" y="1494"/>
                  <a:pt x="6346" y="1423"/>
                  <a:pt x="6346" y="1328"/>
                </a:cubicBezTo>
                <a:lnTo>
                  <a:pt x="6346" y="994"/>
                </a:lnTo>
                <a:cubicBezTo>
                  <a:pt x="8549" y="1328"/>
                  <a:pt x="10240" y="3221"/>
                  <a:pt x="10311" y="5495"/>
                </a:cubicBezTo>
                <a:lnTo>
                  <a:pt x="9930" y="5495"/>
                </a:lnTo>
                <a:cubicBezTo>
                  <a:pt x="9835" y="5495"/>
                  <a:pt x="9763" y="5578"/>
                  <a:pt x="9763" y="5662"/>
                </a:cubicBezTo>
                <a:lnTo>
                  <a:pt x="9763" y="6828"/>
                </a:lnTo>
                <a:cubicBezTo>
                  <a:pt x="9763" y="6912"/>
                  <a:pt x="9835" y="6983"/>
                  <a:pt x="9930" y="6983"/>
                </a:cubicBezTo>
                <a:lnTo>
                  <a:pt x="11085" y="6983"/>
                </a:lnTo>
                <a:cubicBezTo>
                  <a:pt x="11180" y="6983"/>
                  <a:pt x="11252" y="6912"/>
                  <a:pt x="11252" y="6828"/>
                </a:cubicBezTo>
                <a:lnTo>
                  <a:pt x="11252" y="5662"/>
                </a:lnTo>
                <a:cubicBezTo>
                  <a:pt x="11287" y="5554"/>
                  <a:pt x="11204" y="5483"/>
                  <a:pt x="11121" y="5483"/>
                </a:cubicBezTo>
                <a:lnTo>
                  <a:pt x="10692" y="5483"/>
                </a:lnTo>
                <a:cubicBezTo>
                  <a:pt x="10656" y="4185"/>
                  <a:pt x="10132" y="2983"/>
                  <a:pt x="9216" y="2054"/>
                </a:cubicBezTo>
                <a:cubicBezTo>
                  <a:pt x="8704" y="1554"/>
                  <a:pt x="8108" y="1161"/>
                  <a:pt x="7453" y="911"/>
                </a:cubicBezTo>
                <a:lnTo>
                  <a:pt x="9120" y="911"/>
                </a:lnTo>
                <a:cubicBezTo>
                  <a:pt x="9204" y="1244"/>
                  <a:pt x="9501" y="1483"/>
                  <a:pt x="9835" y="1483"/>
                </a:cubicBezTo>
                <a:cubicBezTo>
                  <a:pt x="10240" y="1483"/>
                  <a:pt x="10585" y="1149"/>
                  <a:pt x="10585" y="732"/>
                </a:cubicBezTo>
                <a:cubicBezTo>
                  <a:pt x="10585" y="447"/>
                  <a:pt x="10418" y="197"/>
                  <a:pt x="10180" y="78"/>
                </a:cubicBezTo>
                <a:cubicBezTo>
                  <a:pt x="10155" y="63"/>
                  <a:pt x="10128" y="56"/>
                  <a:pt x="10102" y="56"/>
                </a:cubicBezTo>
                <a:cubicBezTo>
                  <a:pt x="10043" y="56"/>
                  <a:pt x="9987" y="91"/>
                  <a:pt x="9954" y="149"/>
                </a:cubicBezTo>
                <a:cubicBezTo>
                  <a:pt x="9918" y="244"/>
                  <a:pt x="9942" y="328"/>
                  <a:pt x="10037" y="375"/>
                </a:cubicBezTo>
                <a:cubicBezTo>
                  <a:pt x="10168" y="447"/>
                  <a:pt x="10251" y="590"/>
                  <a:pt x="10251" y="732"/>
                </a:cubicBezTo>
                <a:cubicBezTo>
                  <a:pt x="10251" y="959"/>
                  <a:pt x="10073" y="1137"/>
                  <a:pt x="9859" y="1137"/>
                </a:cubicBezTo>
                <a:cubicBezTo>
                  <a:pt x="9632" y="1137"/>
                  <a:pt x="9454" y="959"/>
                  <a:pt x="9454" y="732"/>
                </a:cubicBezTo>
                <a:cubicBezTo>
                  <a:pt x="9454" y="613"/>
                  <a:pt x="9489" y="506"/>
                  <a:pt x="9585" y="435"/>
                </a:cubicBezTo>
                <a:cubicBezTo>
                  <a:pt x="9656" y="375"/>
                  <a:pt x="9656" y="268"/>
                  <a:pt x="9597" y="197"/>
                </a:cubicBezTo>
                <a:cubicBezTo>
                  <a:pt x="9565" y="159"/>
                  <a:pt x="9521" y="141"/>
                  <a:pt x="9476" y="141"/>
                </a:cubicBezTo>
                <a:cubicBezTo>
                  <a:pt x="9435" y="141"/>
                  <a:pt x="9393" y="156"/>
                  <a:pt x="9358" y="185"/>
                </a:cubicBezTo>
                <a:cubicBezTo>
                  <a:pt x="9239" y="292"/>
                  <a:pt x="9168" y="423"/>
                  <a:pt x="9120" y="566"/>
                </a:cubicBezTo>
                <a:lnTo>
                  <a:pt x="6370" y="566"/>
                </a:lnTo>
                <a:lnTo>
                  <a:pt x="6370" y="173"/>
                </a:lnTo>
                <a:cubicBezTo>
                  <a:pt x="6370" y="78"/>
                  <a:pt x="6299" y="6"/>
                  <a:pt x="6203" y="6"/>
                </a:cubicBezTo>
                <a:lnTo>
                  <a:pt x="5072" y="6"/>
                </a:lnTo>
                <a:cubicBezTo>
                  <a:pt x="4989" y="6"/>
                  <a:pt x="4906" y="78"/>
                  <a:pt x="4906" y="173"/>
                </a:cubicBezTo>
                <a:lnTo>
                  <a:pt x="4906" y="566"/>
                </a:lnTo>
                <a:lnTo>
                  <a:pt x="2155" y="566"/>
                </a:lnTo>
                <a:cubicBezTo>
                  <a:pt x="2077" y="214"/>
                  <a:pt x="1767" y="0"/>
                  <a:pt x="1442" y="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spcFirstLastPara="1" wrap="square" lIns="243737" tIns="243737" rIns="243737" bIns="243737" anchor="ctr" anchorCtr="0">
            <a:noAutofit/>
          </a:bodyPr>
          <a:lstStyle/>
          <a:p>
            <a:endParaRPr sz="9598"/>
          </a:p>
        </p:txBody>
      </p:sp>
      <p:grpSp>
        <p:nvGrpSpPr>
          <p:cNvPr id="24" name="Google Shape;12067;p82">
            <a:extLst>
              <a:ext uri="{FF2B5EF4-FFF2-40B4-BE49-F238E27FC236}">
                <a16:creationId xmlns:a16="http://schemas.microsoft.com/office/drawing/2014/main" id="{99BCAF42-C020-F41F-1535-30DA478236CD}"/>
              </a:ext>
            </a:extLst>
          </p:cNvPr>
          <p:cNvGrpSpPr/>
          <p:nvPr/>
        </p:nvGrpSpPr>
        <p:grpSpPr>
          <a:xfrm>
            <a:off x="7059394" y="5538006"/>
            <a:ext cx="998240" cy="1030282"/>
            <a:chOff x="3560600" y="3763338"/>
            <a:chExt cx="352345" cy="363655"/>
          </a:xfrm>
          <a:solidFill>
            <a:schemeClr val="bg2"/>
          </a:solidFill>
        </p:grpSpPr>
        <p:sp>
          <p:nvSpPr>
            <p:cNvPr id="25" name="Google Shape;12068;p82">
              <a:extLst>
                <a:ext uri="{FF2B5EF4-FFF2-40B4-BE49-F238E27FC236}">
                  <a16:creationId xmlns:a16="http://schemas.microsoft.com/office/drawing/2014/main" id="{A87598D1-88DB-99A1-A342-93DE13344BB9}"/>
                </a:ext>
              </a:extLst>
            </p:cNvPr>
            <p:cNvSpPr/>
            <p:nvPr/>
          </p:nvSpPr>
          <p:spPr>
            <a:xfrm>
              <a:off x="3665841" y="3763338"/>
              <a:ext cx="143352" cy="173543"/>
            </a:xfrm>
            <a:custGeom>
              <a:avLst/>
              <a:gdLst/>
              <a:ahLst/>
              <a:cxnLst/>
              <a:rect l="l" t="t" r="r" b="b"/>
              <a:pathLst>
                <a:path w="4525" h="5478" extrusionOk="0">
                  <a:moveTo>
                    <a:pt x="2251" y="1"/>
                  </a:moveTo>
                  <a:cubicBezTo>
                    <a:pt x="1691" y="1"/>
                    <a:pt x="1179" y="191"/>
                    <a:pt x="774" y="549"/>
                  </a:cubicBezTo>
                  <a:cubicBezTo>
                    <a:pt x="370" y="906"/>
                    <a:pt x="108" y="1382"/>
                    <a:pt x="12" y="1918"/>
                  </a:cubicBezTo>
                  <a:cubicBezTo>
                    <a:pt x="0" y="2013"/>
                    <a:pt x="60" y="2096"/>
                    <a:pt x="143" y="2120"/>
                  </a:cubicBezTo>
                  <a:cubicBezTo>
                    <a:pt x="151" y="2121"/>
                    <a:pt x="159" y="2122"/>
                    <a:pt x="167" y="2122"/>
                  </a:cubicBezTo>
                  <a:cubicBezTo>
                    <a:pt x="252" y="2122"/>
                    <a:pt x="324" y="2064"/>
                    <a:pt x="346" y="1977"/>
                  </a:cubicBezTo>
                  <a:cubicBezTo>
                    <a:pt x="477" y="1049"/>
                    <a:pt x="1286" y="346"/>
                    <a:pt x="2239" y="346"/>
                  </a:cubicBezTo>
                  <a:cubicBezTo>
                    <a:pt x="3299" y="346"/>
                    <a:pt x="4168" y="1203"/>
                    <a:pt x="4168" y="2263"/>
                  </a:cubicBezTo>
                  <a:cubicBezTo>
                    <a:pt x="4168" y="3096"/>
                    <a:pt x="3632" y="3847"/>
                    <a:pt x="2822" y="4097"/>
                  </a:cubicBezTo>
                  <a:cubicBezTo>
                    <a:pt x="2775" y="4108"/>
                    <a:pt x="2751" y="4144"/>
                    <a:pt x="2739" y="4168"/>
                  </a:cubicBezTo>
                  <a:lnTo>
                    <a:pt x="2239" y="4990"/>
                  </a:lnTo>
                  <a:lnTo>
                    <a:pt x="1751" y="4168"/>
                  </a:lnTo>
                  <a:cubicBezTo>
                    <a:pt x="1739" y="4144"/>
                    <a:pt x="1691" y="4108"/>
                    <a:pt x="1667" y="4097"/>
                  </a:cubicBezTo>
                  <a:cubicBezTo>
                    <a:pt x="977" y="3870"/>
                    <a:pt x="477" y="3287"/>
                    <a:pt x="358" y="2573"/>
                  </a:cubicBezTo>
                  <a:cubicBezTo>
                    <a:pt x="347" y="2496"/>
                    <a:pt x="266" y="2440"/>
                    <a:pt x="189" y="2440"/>
                  </a:cubicBezTo>
                  <a:cubicBezTo>
                    <a:pt x="182" y="2440"/>
                    <a:pt x="174" y="2441"/>
                    <a:pt x="167" y="2442"/>
                  </a:cubicBezTo>
                  <a:cubicBezTo>
                    <a:pt x="72" y="2454"/>
                    <a:pt x="12" y="2549"/>
                    <a:pt x="24" y="2632"/>
                  </a:cubicBezTo>
                  <a:cubicBezTo>
                    <a:pt x="108" y="3049"/>
                    <a:pt x="286" y="3418"/>
                    <a:pt x="548" y="3739"/>
                  </a:cubicBezTo>
                  <a:cubicBezTo>
                    <a:pt x="798" y="4037"/>
                    <a:pt x="1132" y="4251"/>
                    <a:pt x="1501" y="4394"/>
                  </a:cubicBezTo>
                  <a:lnTo>
                    <a:pt x="2108" y="5406"/>
                  </a:lnTo>
                  <a:cubicBezTo>
                    <a:pt x="2144" y="5442"/>
                    <a:pt x="2203" y="5478"/>
                    <a:pt x="2263" y="5478"/>
                  </a:cubicBezTo>
                  <a:cubicBezTo>
                    <a:pt x="2322" y="5478"/>
                    <a:pt x="2382" y="5442"/>
                    <a:pt x="2406" y="5406"/>
                  </a:cubicBezTo>
                  <a:lnTo>
                    <a:pt x="3025" y="4394"/>
                  </a:lnTo>
                  <a:cubicBezTo>
                    <a:pt x="3930" y="4073"/>
                    <a:pt x="4525" y="3227"/>
                    <a:pt x="4525" y="2263"/>
                  </a:cubicBezTo>
                  <a:cubicBezTo>
                    <a:pt x="4489" y="1013"/>
                    <a:pt x="3477" y="1"/>
                    <a:pt x="225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26" name="Google Shape;12069;p82">
              <a:extLst>
                <a:ext uri="{FF2B5EF4-FFF2-40B4-BE49-F238E27FC236}">
                  <a16:creationId xmlns:a16="http://schemas.microsoft.com/office/drawing/2014/main" id="{AC00840D-2192-C4B0-05AC-00ED233F794D}"/>
                </a:ext>
              </a:extLst>
            </p:cNvPr>
            <p:cNvSpPr/>
            <p:nvPr/>
          </p:nvSpPr>
          <p:spPr>
            <a:xfrm>
              <a:off x="3696761" y="3794099"/>
              <a:ext cx="82653" cy="78661"/>
            </a:xfrm>
            <a:custGeom>
              <a:avLst/>
              <a:gdLst/>
              <a:ahLst/>
              <a:cxnLst/>
              <a:rect l="l" t="t" r="r" b="b"/>
              <a:pathLst>
                <a:path w="2609" h="2483" extrusionOk="0">
                  <a:moveTo>
                    <a:pt x="1584" y="328"/>
                  </a:moveTo>
                  <a:cubicBezTo>
                    <a:pt x="1727" y="328"/>
                    <a:pt x="1882" y="387"/>
                    <a:pt x="2001" y="506"/>
                  </a:cubicBezTo>
                  <a:cubicBezTo>
                    <a:pt x="2239" y="732"/>
                    <a:pt x="2239" y="1102"/>
                    <a:pt x="2001" y="1340"/>
                  </a:cubicBezTo>
                  <a:cubicBezTo>
                    <a:pt x="1888" y="1453"/>
                    <a:pt x="1736" y="1509"/>
                    <a:pt x="1584" y="1509"/>
                  </a:cubicBezTo>
                  <a:cubicBezTo>
                    <a:pt x="1433" y="1509"/>
                    <a:pt x="1281" y="1453"/>
                    <a:pt x="1168" y="1340"/>
                  </a:cubicBezTo>
                  <a:cubicBezTo>
                    <a:pt x="941" y="1113"/>
                    <a:pt x="941" y="732"/>
                    <a:pt x="1168" y="506"/>
                  </a:cubicBezTo>
                  <a:cubicBezTo>
                    <a:pt x="1287" y="387"/>
                    <a:pt x="1430" y="328"/>
                    <a:pt x="1584" y="328"/>
                  </a:cubicBezTo>
                  <a:close/>
                  <a:moveTo>
                    <a:pt x="1584" y="0"/>
                  </a:moveTo>
                  <a:cubicBezTo>
                    <a:pt x="1346" y="0"/>
                    <a:pt x="1108" y="89"/>
                    <a:pt x="929" y="268"/>
                  </a:cubicBezTo>
                  <a:cubicBezTo>
                    <a:pt x="596" y="590"/>
                    <a:pt x="572" y="1090"/>
                    <a:pt x="822" y="1447"/>
                  </a:cubicBezTo>
                  <a:lnTo>
                    <a:pt x="60" y="2197"/>
                  </a:lnTo>
                  <a:cubicBezTo>
                    <a:pt x="1" y="2256"/>
                    <a:pt x="1" y="2375"/>
                    <a:pt x="60" y="2435"/>
                  </a:cubicBezTo>
                  <a:cubicBezTo>
                    <a:pt x="96" y="2471"/>
                    <a:pt x="144" y="2483"/>
                    <a:pt x="179" y="2483"/>
                  </a:cubicBezTo>
                  <a:cubicBezTo>
                    <a:pt x="227" y="2483"/>
                    <a:pt x="275" y="2471"/>
                    <a:pt x="298" y="2435"/>
                  </a:cubicBezTo>
                  <a:lnTo>
                    <a:pt x="1060" y="1685"/>
                  </a:lnTo>
                  <a:cubicBezTo>
                    <a:pt x="1227" y="1780"/>
                    <a:pt x="1406" y="1840"/>
                    <a:pt x="1584" y="1840"/>
                  </a:cubicBezTo>
                  <a:cubicBezTo>
                    <a:pt x="1822" y="1840"/>
                    <a:pt x="2061" y="1756"/>
                    <a:pt x="2239" y="1578"/>
                  </a:cubicBezTo>
                  <a:cubicBezTo>
                    <a:pt x="2608" y="1209"/>
                    <a:pt x="2608" y="625"/>
                    <a:pt x="2239" y="268"/>
                  </a:cubicBezTo>
                  <a:cubicBezTo>
                    <a:pt x="2061" y="89"/>
                    <a:pt x="1822" y="0"/>
                    <a:pt x="158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27" name="Google Shape;12070;p82">
              <a:extLst>
                <a:ext uri="{FF2B5EF4-FFF2-40B4-BE49-F238E27FC236}">
                  <a16:creationId xmlns:a16="http://schemas.microsoft.com/office/drawing/2014/main" id="{48AE7557-458F-8329-4583-1E06DD13FF3B}"/>
                </a:ext>
              </a:extLst>
            </p:cNvPr>
            <p:cNvSpPr/>
            <p:nvPr/>
          </p:nvSpPr>
          <p:spPr>
            <a:xfrm>
              <a:off x="3560600" y="3916574"/>
              <a:ext cx="352345" cy="210419"/>
            </a:xfrm>
            <a:custGeom>
              <a:avLst/>
              <a:gdLst/>
              <a:ahLst/>
              <a:cxnLst/>
              <a:rect l="l" t="t" r="r" b="b"/>
              <a:pathLst>
                <a:path w="11122" h="6642" extrusionOk="0">
                  <a:moveTo>
                    <a:pt x="3037" y="391"/>
                  </a:moveTo>
                  <a:lnTo>
                    <a:pt x="5394" y="1176"/>
                  </a:lnTo>
                  <a:lnTo>
                    <a:pt x="5394" y="1296"/>
                  </a:lnTo>
                  <a:lnTo>
                    <a:pt x="3037" y="510"/>
                  </a:lnTo>
                  <a:lnTo>
                    <a:pt x="3037" y="391"/>
                  </a:lnTo>
                  <a:close/>
                  <a:moveTo>
                    <a:pt x="8085" y="391"/>
                  </a:moveTo>
                  <a:lnTo>
                    <a:pt x="8085" y="510"/>
                  </a:lnTo>
                  <a:lnTo>
                    <a:pt x="5728" y="1296"/>
                  </a:lnTo>
                  <a:lnTo>
                    <a:pt x="5728" y="1176"/>
                  </a:lnTo>
                  <a:lnTo>
                    <a:pt x="8085" y="391"/>
                  </a:lnTo>
                  <a:close/>
                  <a:moveTo>
                    <a:pt x="2691" y="855"/>
                  </a:moveTo>
                  <a:lnTo>
                    <a:pt x="2691" y="4975"/>
                  </a:lnTo>
                  <a:lnTo>
                    <a:pt x="2680" y="4975"/>
                  </a:lnTo>
                  <a:lnTo>
                    <a:pt x="786" y="5594"/>
                  </a:lnTo>
                  <a:lnTo>
                    <a:pt x="786" y="1486"/>
                  </a:lnTo>
                  <a:lnTo>
                    <a:pt x="2691" y="855"/>
                  </a:lnTo>
                  <a:close/>
                  <a:moveTo>
                    <a:pt x="8085" y="867"/>
                  </a:moveTo>
                  <a:lnTo>
                    <a:pt x="8085" y="4975"/>
                  </a:lnTo>
                  <a:lnTo>
                    <a:pt x="8049" y="4975"/>
                  </a:lnTo>
                  <a:lnTo>
                    <a:pt x="5728" y="5748"/>
                  </a:lnTo>
                  <a:lnTo>
                    <a:pt x="5728" y="1641"/>
                  </a:lnTo>
                  <a:lnTo>
                    <a:pt x="5763" y="1641"/>
                  </a:lnTo>
                  <a:lnTo>
                    <a:pt x="8085" y="867"/>
                  </a:lnTo>
                  <a:close/>
                  <a:moveTo>
                    <a:pt x="3037" y="879"/>
                  </a:moveTo>
                  <a:lnTo>
                    <a:pt x="5358" y="1653"/>
                  </a:lnTo>
                  <a:lnTo>
                    <a:pt x="5394" y="1653"/>
                  </a:lnTo>
                  <a:lnTo>
                    <a:pt x="5394" y="5760"/>
                  </a:lnTo>
                  <a:lnTo>
                    <a:pt x="3072" y="4986"/>
                  </a:lnTo>
                  <a:lnTo>
                    <a:pt x="3037" y="4986"/>
                  </a:lnTo>
                  <a:lnTo>
                    <a:pt x="3037" y="879"/>
                  </a:lnTo>
                  <a:close/>
                  <a:moveTo>
                    <a:pt x="3037" y="5320"/>
                  </a:moveTo>
                  <a:lnTo>
                    <a:pt x="5394" y="6106"/>
                  </a:lnTo>
                  <a:lnTo>
                    <a:pt x="5394" y="6225"/>
                  </a:lnTo>
                  <a:lnTo>
                    <a:pt x="3037" y="5439"/>
                  </a:lnTo>
                  <a:lnTo>
                    <a:pt x="3037" y="5320"/>
                  </a:lnTo>
                  <a:close/>
                  <a:moveTo>
                    <a:pt x="8085" y="5320"/>
                  </a:moveTo>
                  <a:lnTo>
                    <a:pt x="8085" y="5439"/>
                  </a:lnTo>
                  <a:lnTo>
                    <a:pt x="5728" y="6225"/>
                  </a:lnTo>
                  <a:lnTo>
                    <a:pt x="5728" y="6106"/>
                  </a:lnTo>
                  <a:lnTo>
                    <a:pt x="8085" y="5320"/>
                  </a:lnTo>
                  <a:close/>
                  <a:moveTo>
                    <a:pt x="2715" y="414"/>
                  </a:moveTo>
                  <a:lnTo>
                    <a:pt x="2715" y="510"/>
                  </a:lnTo>
                  <a:lnTo>
                    <a:pt x="584" y="1224"/>
                  </a:lnTo>
                  <a:cubicBezTo>
                    <a:pt x="513" y="1248"/>
                    <a:pt x="465" y="1307"/>
                    <a:pt x="465" y="1391"/>
                  </a:cubicBezTo>
                  <a:lnTo>
                    <a:pt x="465" y="5856"/>
                  </a:lnTo>
                  <a:cubicBezTo>
                    <a:pt x="465" y="5915"/>
                    <a:pt x="489" y="5951"/>
                    <a:pt x="536" y="5987"/>
                  </a:cubicBezTo>
                  <a:cubicBezTo>
                    <a:pt x="571" y="6004"/>
                    <a:pt x="613" y="6015"/>
                    <a:pt x="651" y="6015"/>
                  </a:cubicBezTo>
                  <a:cubicBezTo>
                    <a:pt x="665" y="6015"/>
                    <a:pt x="678" y="6014"/>
                    <a:pt x="691" y="6010"/>
                  </a:cubicBezTo>
                  <a:lnTo>
                    <a:pt x="2715" y="5344"/>
                  </a:lnTo>
                  <a:lnTo>
                    <a:pt x="2715" y="5463"/>
                  </a:lnTo>
                  <a:lnTo>
                    <a:pt x="358" y="6249"/>
                  </a:lnTo>
                  <a:lnTo>
                    <a:pt x="358" y="1200"/>
                  </a:lnTo>
                  <a:lnTo>
                    <a:pt x="2715" y="414"/>
                  </a:lnTo>
                  <a:close/>
                  <a:moveTo>
                    <a:pt x="2864" y="1"/>
                  </a:moveTo>
                  <a:cubicBezTo>
                    <a:pt x="2846" y="1"/>
                    <a:pt x="2828" y="4"/>
                    <a:pt x="2811" y="10"/>
                  </a:cubicBezTo>
                  <a:lnTo>
                    <a:pt x="120" y="903"/>
                  </a:lnTo>
                  <a:cubicBezTo>
                    <a:pt x="48" y="938"/>
                    <a:pt x="1" y="998"/>
                    <a:pt x="1" y="1069"/>
                  </a:cubicBezTo>
                  <a:lnTo>
                    <a:pt x="1" y="6475"/>
                  </a:lnTo>
                  <a:cubicBezTo>
                    <a:pt x="1" y="6534"/>
                    <a:pt x="36" y="6582"/>
                    <a:pt x="72" y="6606"/>
                  </a:cubicBezTo>
                  <a:cubicBezTo>
                    <a:pt x="108" y="6618"/>
                    <a:pt x="132" y="6641"/>
                    <a:pt x="179" y="6641"/>
                  </a:cubicBezTo>
                  <a:cubicBezTo>
                    <a:pt x="191" y="6641"/>
                    <a:pt x="215" y="6641"/>
                    <a:pt x="239" y="6618"/>
                  </a:cubicBezTo>
                  <a:lnTo>
                    <a:pt x="2870" y="5748"/>
                  </a:lnTo>
                  <a:lnTo>
                    <a:pt x="5513" y="6618"/>
                  </a:lnTo>
                  <a:cubicBezTo>
                    <a:pt x="5525" y="6630"/>
                    <a:pt x="5543" y="6635"/>
                    <a:pt x="5561" y="6635"/>
                  </a:cubicBezTo>
                  <a:cubicBezTo>
                    <a:pt x="5579" y="6635"/>
                    <a:pt x="5597" y="6630"/>
                    <a:pt x="5608" y="6618"/>
                  </a:cubicBezTo>
                  <a:lnTo>
                    <a:pt x="8252" y="5737"/>
                  </a:lnTo>
                  <a:lnTo>
                    <a:pt x="10883" y="6606"/>
                  </a:lnTo>
                  <a:cubicBezTo>
                    <a:pt x="10895" y="6606"/>
                    <a:pt x="10907" y="6630"/>
                    <a:pt x="10942" y="6630"/>
                  </a:cubicBezTo>
                  <a:cubicBezTo>
                    <a:pt x="10966" y="6630"/>
                    <a:pt x="11014" y="6606"/>
                    <a:pt x="11050" y="6594"/>
                  </a:cubicBezTo>
                  <a:cubicBezTo>
                    <a:pt x="11085" y="6558"/>
                    <a:pt x="11121" y="6510"/>
                    <a:pt x="11121" y="6463"/>
                  </a:cubicBezTo>
                  <a:lnTo>
                    <a:pt x="11121" y="3510"/>
                  </a:lnTo>
                  <a:cubicBezTo>
                    <a:pt x="11121" y="3427"/>
                    <a:pt x="11050" y="3355"/>
                    <a:pt x="10954" y="3355"/>
                  </a:cubicBezTo>
                  <a:cubicBezTo>
                    <a:pt x="10871" y="3355"/>
                    <a:pt x="10788" y="3427"/>
                    <a:pt x="10788" y="3510"/>
                  </a:cubicBezTo>
                  <a:lnTo>
                    <a:pt x="10788" y="6225"/>
                  </a:lnTo>
                  <a:lnTo>
                    <a:pt x="8442" y="5439"/>
                  </a:lnTo>
                  <a:lnTo>
                    <a:pt x="8442" y="5320"/>
                  </a:lnTo>
                  <a:lnTo>
                    <a:pt x="10466" y="5987"/>
                  </a:lnTo>
                  <a:cubicBezTo>
                    <a:pt x="10482" y="5991"/>
                    <a:pt x="10499" y="5993"/>
                    <a:pt x="10516" y="5993"/>
                  </a:cubicBezTo>
                  <a:cubicBezTo>
                    <a:pt x="10551" y="5993"/>
                    <a:pt x="10585" y="5983"/>
                    <a:pt x="10609" y="5951"/>
                  </a:cubicBezTo>
                  <a:cubicBezTo>
                    <a:pt x="10657" y="5927"/>
                    <a:pt x="10692" y="5868"/>
                    <a:pt x="10692" y="5820"/>
                  </a:cubicBezTo>
                  <a:lnTo>
                    <a:pt x="10692" y="3486"/>
                  </a:lnTo>
                  <a:cubicBezTo>
                    <a:pt x="10692" y="3391"/>
                    <a:pt x="10609" y="3320"/>
                    <a:pt x="10526" y="3320"/>
                  </a:cubicBezTo>
                  <a:cubicBezTo>
                    <a:pt x="10431" y="3320"/>
                    <a:pt x="10359" y="3391"/>
                    <a:pt x="10359" y="3486"/>
                  </a:cubicBezTo>
                  <a:lnTo>
                    <a:pt x="10359" y="5582"/>
                  </a:lnTo>
                  <a:lnTo>
                    <a:pt x="8466" y="4963"/>
                  </a:lnTo>
                  <a:lnTo>
                    <a:pt x="8442" y="4963"/>
                  </a:lnTo>
                  <a:lnTo>
                    <a:pt x="8442" y="855"/>
                  </a:lnTo>
                  <a:lnTo>
                    <a:pt x="10347" y="1486"/>
                  </a:lnTo>
                  <a:lnTo>
                    <a:pt x="10347" y="2843"/>
                  </a:lnTo>
                  <a:cubicBezTo>
                    <a:pt x="10347" y="2939"/>
                    <a:pt x="10419" y="3010"/>
                    <a:pt x="10514" y="3010"/>
                  </a:cubicBezTo>
                  <a:cubicBezTo>
                    <a:pt x="10597" y="3010"/>
                    <a:pt x="10669" y="2939"/>
                    <a:pt x="10669" y="2843"/>
                  </a:cubicBezTo>
                  <a:lnTo>
                    <a:pt x="10669" y="1367"/>
                  </a:lnTo>
                  <a:cubicBezTo>
                    <a:pt x="10669" y="1296"/>
                    <a:pt x="10633" y="1236"/>
                    <a:pt x="10550" y="1212"/>
                  </a:cubicBezTo>
                  <a:lnTo>
                    <a:pt x="8430" y="498"/>
                  </a:lnTo>
                  <a:lnTo>
                    <a:pt x="8430" y="379"/>
                  </a:lnTo>
                  <a:lnTo>
                    <a:pt x="10776" y="1165"/>
                  </a:lnTo>
                  <a:lnTo>
                    <a:pt x="10776" y="2831"/>
                  </a:lnTo>
                  <a:cubicBezTo>
                    <a:pt x="10776" y="2939"/>
                    <a:pt x="10847" y="3022"/>
                    <a:pt x="10942" y="3022"/>
                  </a:cubicBezTo>
                  <a:cubicBezTo>
                    <a:pt x="11026" y="3022"/>
                    <a:pt x="11109" y="2951"/>
                    <a:pt x="11109" y="2855"/>
                  </a:cubicBezTo>
                  <a:lnTo>
                    <a:pt x="11109" y="1069"/>
                  </a:lnTo>
                  <a:cubicBezTo>
                    <a:pt x="11109" y="998"/>
                    <a:pt x="11062" y="938"/>
                    <a:pt x="10990" y="903"/>
                  </a:cubicBezTo>
                  <a:lnTo>
                    <a:pt x="8287" y="10"/>
                  </a:lnTo>
                  <a:cubicBezTo>
                    <a:pt x="8275" y="4"/>
                    <a:pt x="8258" y="1"/>
                    <a:pt x="8240" y="1"/>
                  </a:cubicBezTo>
                  <a:cubicBezTo>
                    <a:pt x="8222" y="1"/>
                    <a:pt x="8204" y="4"/>
                    <a:pt x="8192" y="10"/>
                  </a:cubicBezTo>
                  <a:lnTo>
                    <a:pt x="5549" y="891"/>
                  </a:lnTo>
                  <a:lnTo>
                    <a:pt x="2918" y="10"/>
                  </a:lnTo>
                  <a:cubicBezTo>
                    <a:pt x="2900" y="4"/>
                    <a:pt x="2882" y="1"/>
                    <a:pt x="2864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28" name="Google Shape;11721;p81">
            <a:extLst>
              <a:ext uri="{FF2B5EF4-FFF2-40B4-BE49-F238E27FC236}">
                <a16:creationId xmlns:a16="http://schemas.microsoft.com/office/drawing/2014/main" id="{DB398901-0D90-1FBC-088C-D234B8FFC16D}"/>
              </a:ext>
            </a:extLst>
          </p:cNvPr>
          <p:cNvGrpSpPr/>
          <p:nvPr/>
        </p:nvGrpSpPr>
        <p:grpSpPr>
          <a:xfrm>
            <a:off x="3864873" y="5485617"/>
            <a:ext cx="1141844" cy="1135060"/>
            <a:chOff x="3541011" y="3367320"/>
            <a:chExt cx="348257" cy="346188"/>
          </a:xfrm>
          <a:solidFill>
            <a:schemeClr val="bg2"/>
          </a:solidFill>
        </p:grpSpPr>
        <p:sp>
          <p:nvSpPr>
            <p:cNvPr id="29" name="Google Shape;11722;p81">
              <a:extLst>
                <a:ext uri="{FF2B5EF4-FFF2-40B4-BE49-F238E27FC236}">
                  <a16:creationId xmlns:a16="http://schemas.microsoft.com/office/drawing/2014/main" id="{5581A4BD-3E4C-8A00-10E4-53AE7CC98228}"/>
                </a:ext>
              </a:extLst>
            </p:cNvPr>
            <p:cNvSpPr/>
            <p:nvPr/>
          </p:nvSpPr>
          <p:spPr>
            <a:xfrm>
              <a:off x="3541011" y="3367320"/>
              <a:ext cx="347906" cy="346188"/>
            </a:xfrm>
            <a:custGeom>
              <a:avLst/>
              <a:gdLst/>
              <a:ahLst/>
              <a:cxnLst/>
              <a:rect l="l" t="t" r="r" b="b"/>
              <a:pathLst>
                <a:path w="10931" h="10877" extrusionOk="0">
                  <a:moveTo>
                    <a:pt x="4203" y="6323"/>
                  </a:moveTo>
                  <a:cubicBezTo>
                    <a:pt x="4322" y="6454"/>
                    <a:pt x="4465" y="6609"/>
                    <a:pt x="4620" y="6740"/>
                  </a:cubicBezTo>
                  <a:lnTo>
                    <a:pt x="4024" y="7335"/>
                  </a:lnTo>
                  <a:lnTo>
                    <a:pt x="3977" y="7287"/>
                  </a:lnTo>
                  <a:lnTo>
                    <a:pt x="3632" y="6942"/>
                  </a:lnTo>
                  <a:lnTo>
                    <a:pt x="3584" y="6906"/>
                  </a:lnTo>
                  <a:lnTo>
                    <a:pt x="4203" y="6323"/>
                  </a:lnTo>
                  <a:close/>
                  <a:moveTo>
                    <a:pt x="3239" y="7123"/>
                  </a:moveTo>
                  <a:cubicBezTo>
                    <a:pt x="3307" y="7123"/>
                    <a:pt x="3376" y="7150"/>
                    <a:pt x="3429" y="7204"/>
                  </a:cubicBezTo>
                  <a:lnTo>
                    <a:pt x="3763" y="7537"/>
                  </a:lnTo>
                  <a:cubicBezTo>
                    <a:pt x="3858" y="7632"/>
                    <a:pt x="3858" y="7799"/>
                    <a:pt x="3751" y="7894"/>
                  </a:cubicBezTo>
                  <a:lnTo>
                    <a:pt x="3560" y="8097"/>
                  </a:lnTo>
                  <a:lnTo>
                    <a:pt x="2858" y="7394"/>
                  </a:lnTo>
                  <a:lnTo>
                    <a:pt x="3048" y="7204"/>
                  </a:lnTo>
                  <a:cubicBezTo>
                    <a:pt x="3102" y="7150"/>
                    <a:pt x="3170" y="7123"/>
                    <a:pt x="3239" y="7123"/>
                  </a:cubicBezTo>
                  <a:close/>
                  <a:moveTo>
                    <a:pt x="2631" y="7597"/>
                  </a:moveTo>
                  <a:lnTo>
                    <a:pt x="3334" y="8299"/>
                  </a:lnTo>
                  <a:lnTo>
                    <a:pt x="1167" y="10478"/>
                  </a:lnTo>
                  <a:cubicBezTo>
                    <a:pt x="1113" y="10526"/>
                    <a:pt x="1045" y="10550"/>
                    <a:pt x="976" y="10550"/>
                  </a:cubicBezTo>
                  <a:cubicBezTo>
                    <a:pt x="908" y="10550"/>
                    <a:pt x="840" y="10526"/>
                    <a:pt x="786" y="10478"/>
                  </a:cubicBezTo>
                  <a:lnTo>
                    <a:pt x="453" y="10133"/>
                  </a:lnTo>
                  <a:cubicBezTo>
                    <a:pt x="357" y="10038"/>
                    <a:pt x="357" y="9883"/>
                    <a:pt x="465" y="9776"/>
                  </a:cubicBezTo>
                  <a:lnTo>
                    <a:pt x="2631" y="7597"/>
                  </a:lnTo>
                  <a:close/>
                  <a:moveTo>
                    <a:pt x="7120" y="1"/>
                  </a:moveTo>
                  <a:cubicBezTo>
                    <a:pt x="3989" y="1"/>
                    <a:pt x="2191" y="3537"/>
                    <a:pt x="4001" y="6073"/>
                  </a:cubicBezTo>
                  <a:lnTo>
                    <a:pt x="3274" y="6799"/>
                  </a:lnTo>
                  <a:cubicBezTo>
                    <a:pt x="3249" y="6796"/>
                    <a:pt x="3223" y="6794"/>
                    <a:pt x="3198" y="6794"/>
                  </a:cubicBezTo>
                  <a:cubicBezTo>
                    <a:pt x="3049" y="6794"/>
                    <a:pt x="2912" y="6854"/>
                    <a:pt x="2810" y="6966"/>
                  </a:cubicBezTo>
                  <a:lnTo>
                    <a:pt x="226" y="9549"/>
                  </a:lnTo>
                  <a:cubicBezTo>
                    <a:pt x="0" y="9776"/>
                    <a:pt x="0" y="10145"/>
                    <a:pt x="226" y="10371"/>
                  </a:cubicBezTo>
                  <a:lnTo>
                    <a:pt x="572" y="10716"/>
                  </a:lnTo>
                  <a:cubicBezTo>
                    <a:pt x="679" y="10823"/>
                    <a:pt x="828" y="10877"/>
                    <a:pt x="976" y="10877"/>
                  </a:cubicBezTo>
                  <a:cubicBezTo>
                    <a:pt x="1125" y="10877"/>
                    <a:pt x="1274" y="10823"/>
                    <a:pt x="1381" y="10716"/>
                  </a:cubicBezTo>
                  <a:lnTo>
                    <a:pt x="3655" y="8430"/>
                  </a:lnTo>
                  <a:lnTo>
                    <a:pt x="3977" y="8121"/>
                  </a:lnTo>
                  <a:cubicBezTo>
                    <a:pt x="4096" y="8002"/>
                    <a:pt x="4155" y="7835"/>
                    <a:pt x="4144" y="7656"/>
                  </a:cubicBezTo>
                  <a:lnTo>
                    <a:pt x="4870" y="6930"/>
                  </a:lnTo>
                  <a:cubicBezTo>
                    <a:pt x="5406" y="7323"/>
                    <a:pt x="6037" y="7573"/>
                    <a:pt x="6715" y="7632"/>
                  </a:cubicBezTo>
                  <a:lnTo>
                    <a:pt x="6727" y="7632"/>
                  </a:lnTo>
                  <a:cubicBezTo>
                    <a:pt x="6799" y="7632"/>
                    <a:pt x="6882" y="7573"/>
                    <a:pt x="6894" y="7478"/>
                  </a:cubicBezTo>
                  <a:cubicBezTo>
                    <a:pt x="6906" y="7394"/>
                    <a:pt x="6834" y="7323"/>
                    <a:pt x="6739" y="7299"/>
                  </a:cubicBezTo>
                  <a:cubicBezTo>
                    <a:pt x="6037" y="7228"/>
                    <a:pt x="5406" y="6966"/>
                    <a:pt x="4882" y="6549"/>
                  </a:cubicBezTo>
                  <a:cubicBezTo>
                    <a:pt x="2298" y="4465"/>
                    <a:pt x="3822" y="310"/>
                    <a:pt x="7096" y="310"/>
                  </a:cubicBezTo>
                  <a:cubicBezTo>
                    <a:pt x="8942" y="310"/>
                    <a:pt x="10418" y="1703"/>
                    <a:pt x="10597" y="3465"/>
                  </a:cubicBezTo>
                  <a:cubicBezTo>
                    <a:pt x="10609" y="3549"/>
                    <a:pt x="10692" y="3608"/>
                    <a:pt x="10775" y="3608"/>
                  </a:cubicBezTo>
                  <a:cubicBezTo>
                    <a:pt x="10871" y="3596"/>
                    <a:pt x="10930" y="3525"/>
                    <a:pt x="10930" y="3430"/>
                  </a:cubicBezTo>
                  <a:cubicBezTo>
                    <a:pt x="10728" y="1525"/>
                    <a:pt x="9120" y="1"/>
                    <a:pt x="712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0" name="Google Shape;11723;p81">
              <a:extLst>
                <a:ext uri="{FF2B5EF4-FFF2-40B4-BE49-F238E27FC236}">
                  <a16:creationId xmlns:a16="http://schemas.microsoft.com/office/drawing/2014/main" id="{BBADC5FD-FA95-74ED-5930-648626E9F9AD}"/>
                </a:ext>
              </a:extLst>
            </p:cNvPr>
            <p:cNvSpPr/>
            <p:nvPr/>
          </p:nvSpPr>
          <p:spPr>
            <a:xfrm>
              <a:off x="3658105" y="3389599"/>
              <a:ext cx="208820" cy="199431"/>
            </a:xfrm>
            <a:custGeom>
              <a:avLst/>
              <a:gdLst/>
              <a:ahLst/>
              <a:cxnLst/>
              <a:rect l="l" t="t" r="r" b="b"/>
              <a:pathLst>
                <a:path w="6561" h="6266" extrusionOk="0">
                  <a:moveTo>
                    <a:pt x="3441" y="336"/>
                  </a:moveTo>
                  <a:cubicBezTo>
                    <a:pt x="4989" y="336"/>
                    <a:pt x="6251" y="1587"/>
                    <a:pt x="6251" y="3146"/>
                  </a:cubicBezTo>
                  <a:cubicBezTo>
                    <a:pt x="6251" y="4694"/>
                    <a:pt x="4989" y="5944"/>
                    <a:pt x="3441" y="5944"/>
                  </a:cubicBezTo>
                  <a:cubicBezTo>
                    <a:pt x="2727" y="5944"/>
                    <a:pt x="1989" y="5682"/>
                    <a:pt x="1441" y="5135"/>
                  </a:cubicBezTo>
                  <a:cubicBezTo>
                    <a:pt x="345" y="4027"/>
                    <a:pt x="345" y="2241"/>
                    <a:pt x="1441" y="1158"/>
                  </a:cubicBezTo>
                  <a:cubicBezTo>
                    <a:pt x="1989" y="598"/>
                    <a:pt x="2703" y="336"/>
                    <a:pt x="3441" y="336"/>
                  </a:cubicBezTo>
                  <a:close/>
                  <a:moveTo>
                    <a:pt x="3428" y="0"/>
                  </a:moveTo>
                  <a:cubicBezTo>
                    <a:pt x="2628" y="0"/>
                    <a:pt x="1828" y="307"/>
                    <a:pt x="1215" y="920"/>
                  </a:cubicBezTo>
                  <a:cubicBezTo>
                    <a:pt x="0" y="2134"/>
                    <a:pt x="0" y="4123"/>
                    <a:pt x="1215" y="5337"/>
                  </a:cubicBezTo>
                  <a:cubicBezTo>
                    <a:pt x="1822" y="5944"/>
                    <a:pt x="2631" y="6266"/>
                    <a:pt x="3429" y="6266"/>
                  </a:cubicBezTo>
                  <a:cubicBezTo>
                    <a:pt x="5144" y="6266"/>
                    <a:pt x="6561" y="4873"/>
                    <a:pt x="6561" y="3134"/>
                  </a:cubicBezTo>
                  <a:cubicBezTo>
                    <a:pt x="6561" y="2301"/>
                    <a:pt x="6227" y="1515"/>
                    <a:pt x="5632" y="920"/>
                  </a:cubicBezTo>
                  <a:cubicBezTo>
                    <a:pt x="5025" y="307"/>
                    <a:pt x="4227" y="0"/>
                    <a:pt x="342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1" name="Google Shape;11724;p81">
              <a:extLst>
                <a:ext uri="{FF2B5EF4-FFF2-40B4-BE49-F238E27FC236}">
                  <a16:creationId xmlns:a16="http://schemas.microsoft.com/office/drawing/2014/main" id="{AD7DAFA0-BF6C-04DF-CD99-A7BE53428EE2}"/>
                </a:ext>
              </a:extLst>
            </p:cNvPr>
            <p:cNvSpPr/>
            <p:nvPr/>
          </p:nvSpPr>
          <p:spPr>
            <a:xfrm>
              <a:off x="3720614" y="3426805"/>
              <a:ext cx="95164" cy="116011"/>
            </a:xfrm>
            <a:custGeom>
              <a:avLst/>
              <a:gdLst/>
              <a:ahLst/>
              <a:cxnLst/>
              <a:rect l="l" t="t" r="r" b="b"/>
              <a:pathLst>
                <a:path w="2990" h="3645" extrusionOk="0">
                  <a:moveTo>
                    <a:pt x="1477" y="334"/>
                  </a:moveTo>
                  <a:cubicBezTo>
                    <a:pt x="1834" y="334"/>
                    <a:pt x="2132" y="632"/>
                    <a:pt x="2132" y="989"/>
                  </a:cubicBezTo>
                  <a:cubicBezTo>
                    <a:pt x="2132" y="1334"/>
                    <a:pt x="1834" y="1632"/>
                    <a:pt x="1477" y="1632"/>
                  </a:cubicBezTo>
                  <a:cubicBezTo>
                    <a:pt x="1120" y="1632"/>
                    <a:pt x="822" y="1334"/>
                    <a:pt x="822" y="989"/>
                  </a:cubicBezTo>
                  <a:cubicBezTo>
                    <a:pt x="822" y="608"/>
                    <a:pt x="1120" y="334"/>
                    <a:pt x="1477" y="334"/>
                  </a:cubicBezTo>
                  <a:close/>
                  <a:moveTo>
                    <a:pt x="1906" y="1953"/>
                  </a:moveTo>
                  <a:cubicBezTo>
                    <a:pt x="2287" y="1953"/>
                    <a:pt x="2620" y="2263"/>
                    <a:pt x="2620" y="2668"/>
                  </a:cubicBezTo>
                  <a:lnTo>
                    <a:pt x="2620" y="3335"/>
                  </a:lnTo>
                  <a:lnTo>
                    <a:pt x="2275" y="3335"/>
                  </a:lnTo>
                  <a:lnTo>
                    <a:pt x="2275" y="2632"/>
                  </a:lnTo>
                  <a:cubicBezTo>
                    <a:pt x="2275" y="2549"/>
                    <a:pt x="2203" y="2477"/>
                    <a:pt x="2108" y="2477"/>
                  </a:cubicBezTo>
                  <a:cubicBezTo>
                    <a:pt x="2025" y="2477"/>
                    <a:pt x="1953" y="2549"/>
                    <a:pt x="1953" y="2632"/>
                  </a:cubicBezTo>
                  <a:lnTo>
                    <a:pt x="1953" y="3335"/>
                  </a:lnTo>
                  <a:lnTo>
                    <a:pt x="953" y="3335"/>
                  </a:lnTo>
                  <a:lnTo>
                    <a:pt x="953" y="2632"/>
                  </a:lnTo>
                  <a:cubicBezTo>
                    <a:pt x="953" y="2549"/>
                    <a:pt x="882" y="2477"/>
                    <a:pt x="787" y="2477"/>
                  </a:cubicBezTo>
                  <a:cubicBezTo>
                    <a:pt x="691" y="2477"/>
                    <a:pt x="620" y="2549"/>
                    <a:pt x="620" y="2632"/>
                  </a:cubicBezTo>
                  <a:lnTo>
                    <a:pt x="620" y="3335"/>
                  </a:lnTo>
                  <a:lnTo>
                    <a:pt x="263" y="3335"/>
                  </a:lnTo>
                  <a:lnTo>
                    <a:pt x="263" y="2668"/>
                  </a:lnTo>
                  <a:cubicBezTo>
                    <a:pt x="263" y="2275"/>
                    <a:pt x="584" y="1953"/>
                    <a:pt x="977" y="1953"/>
                  </a:cubicBezTo>
                  <a:close/>
                  <a:moveTo>
                    <a:pt x="1477" y="1"/>
                  </a:moveTo>
                  <a:cubicBezTo>
                    <a:pt x="941" y="1"/>
                    <a:pt x="501" y="429"/>
                    <a:pt x="501" y="965"/>
                  </a:cubicBezTo>
                  <a:cubicBezTo>
                    <a:pt x="501" y="1239"/>
                    <a:pt x="608" y="1477"/>
                    <a:pt x="787" y="1656"/>
                  </a:cubicBezTo>
                  <a:cubicBezTo>
                    <a:pt x="322" y="1763"/>
                    <a:pt x="1" y="2180"/>
                    <a:pt x="1" y="2656"/>
                  </a:cubicBezTo>
                  <a:lnTo>
                    <a:pt x="1" y="3335"/>
                  </a:lnTo>
                  <a:cubicBezTo>
                    <a:pt x="1" y="3501"/>
                    <a:pt x="132" y="3644"/>
                    <a:pt x="310" y="3644"/>
                  </a:cubicBezTo>
                  <a:lnTo>
                    <a:pt x="2680" y="3644"/>
                  </a:lnTo>
                  <a:cubicBezTo>
                    <a:pt x="2846" y="3644"/>
                    <a:pt x="2989" y="3513"/>
                    <a:pt x="2989" y="3335"/>
                  </a:cubicBezTo>
                  <a:lnTo>
                    <a:pt x="2989" y="2656"/>
                  </a:lnTo>
                  <a:cubicBezTo>
                    <a:pt x="2965" y="2180"/>
                    <a:pt x="2620" y="1763"/>
                    <a:pt x="2156" y="1656"/>
                  </a:cubicBezTo>
                  <a:cubicBezTo>
                    <a:pt x="2334" y="1477"/>
                    <a:pt x="2442" y="1239"/>
                    <a:pt x="2442" y="965"/>
                  </a:cubicBezTo>
                  <a:cubicBezTo>
                    <a:pt x="2442" y="429"/>
                    <a:pt x="2013" y="1"/>
                    <a:pt x="147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2" name="Google Shape;11725;p81">
              <a:extLst>
                <a:ext uri="{FF2B5EF4-FFF2-40B4-BE49-F238E27FC236}">
                  <a16:creationId xmlns:a16="http://schemas.microsoft.com/office/drawing/2014/main" id="{637D11C6-323A-769A-1448-5B45868A5B42}"/>
                </a:ext>
              </a:extLst>
            </p:cNvPr>
            <p:cNvSpPr/>
            <p:nvPr/>
          </p:nvSpPr>
          <p:spPr>
            <a:xfrm>
              <a:off x="3773671" y="3496030"/>
              <a:ext cx="115597" cy="114993"/>
            </a:xfrm>
            <a:custGeom>
              <a:avLst/>
              <a:gdLst/>
              <a:ahLst/>
              <a:cxnLst/>
              <a:rect l="l" t="t" r="r" b="b"/>
              <a:pathLst>
                <a:path w="3632" h="3613" extrusionOk="0">
                  <a:moveTo>
                    <a:pt x="3433" y="0"/>
                  </a:moveTo>
                  <a:cubicBezTo>
                    <a:pt x="3361" y="0"/>
                    <a:pt x="3297" y="65"/>
                    <a:pt x="3287" y="148"/>
                  </a:cubicBezTo>
                  <a:cubicBezTo>
                    <a:pt x="3120" y="1803"/>
                    <a:pt x="1810" y="3112"/>
                    <a:pt x="143" y="3291"/>
                  </a:cubicBezTo>
                  <a:cubicBezTo>
                    <a:pt x="60" y="3303"/>
                    <a:pt x="1" y="3374"/>
                    <a:pt x="1" y="3469"/>
                  </a:cubicBezTo>
                  <a:cubicBezTo>
                    <a:pt x="13" y="3553"/>
                    <a:pt x="72" y="3612"/>
                    <a:pt x="167" y="3612"/>
                  </a:cubicBezTo>
                  <a:lnTo>
                    <a:pt x="179" y="3612"/>
                  </a:lnTo>
                  <a:cubicBezTo>
                    <a:pt x="1989" y="3422"/>
                    <a:pt x="3442" y="1993"/>
                    <a:pt x="3620" y="183"/>
                  </a:cubicBezTo>
                  <a:cubicBezTo>
                    <a:pt x="3632" y="88"/>
                    <a:pt x="3561" y="17"/>
                    <a:pt x="3465" y="5"/>
                  </a:cubicBezTo>
                  <a:cubicBezTo>
                    <a:pt x="3454" y="2"/>
                    <a:pt x="3443" y="0"/>
                    <a:pt x="343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33" name="Google Shape;10460;p79">
            <a:extLst>
              <a:ext uri="{FF2B5EF4-FFF2-40B4-BE49-F238E27FC236}">
                <a16:creationId xmlns:a16="http://schemas.microsoft.com/office/drawing/2014/main" id="{A02E7E05-519A-44D6-6094-1ECE62D7BA2E}"/>
              </a:ext>
            </a:extLst>
          </p:cNvPr>
          <p:cNvGrpSpPr/>
          <p:nvPr/>
        </p:nvGrpSpPr>
        <p:grpSpPr>
          <a:xfrm>
            <a:off x="13271325" y="5566610"/>
            <a:ext cx="1020938" cy="973074"/>
            <a:chOff x="6870193" y="2295620"/>
            <a:chExt cx="360356" cy="343462"/>
          </a:xfrm>
          <a:solidFill>
            <a:schemeClr val="bg2"/>
          </a:solidFill>
        </p:grpSpPr>
        <p:sp>
          <p:nvSpPr>
            <p:cNvPr id="34" name="Google Shape;10461;p79">
              <a:extLst>
                <a:ext uri="{FF2B5EF4-FFF2-40B4-BE49-F238E27FC236}">
                  <a16:creationId xmlns:a16="http://schemas.microsoft.com/office/drawing/2014/main" id="{A5C83770-9563-8EA3-9A12-C198D697E4D6}"/>
                </a:ext>
              </a:extLst>
            </p:cNvPr>
            <p:cNvSpPr/>
            <p:nvPr/>
          </p:nvSpPr>
          <p:spPr>
            <a:xfrm>
              <a:off x="6870193" y="2295620"/>
              <a:ext cx="360356" cy="343462"/>
            </a:xfrm>
            <a:custGeom>
              <a:avLst/>
              <a:gdLst/>
              <a:ahLst/>
              <a:cxnLst/>
              <a:rect l="l" t="t" r="r" b="b"/>
              <a:pathLst>
                <a:path w="11348" h="10816" extrusionOk="0">
                  <a:moveTo>
                    <a:pt x="6027" y="0"/>
                  </a:moveTo>
                  <a:cubicBezTo>
                    <a:pt x="5700" y="0"/>
                    <a:pt x="5448" y="70"/>
                    <a:pt x="5430" y="76"/>
                  </a:cubicBezTo>
                  <a:cubicBezTo>
                    <a:pt x="5358" y="112"/>
                    <a:pt x="5299" y="172"/>
                    <a:pt x="5299" y="255"/>
                  </a:cubicBezTo>
                  <a:lnTo>
                    <a:pt x="5299" y="2731"/>
                  </a:lnTo>
                  <a:lnTo>
                    <a:pt x="3501" y="5017"/>
                  </a:lnTo>
                  <a:cubicBezTo>
                    <a:pt x="3441" y="4767"/>
                    <a:pt x="3215" y="4577"/>
                    <a:pt x="2929" y="4577"/>
                  </a:cubicBezTo>
                  <a:lnTo>
                    <a:pt x="584" y="4577"/>
                  </a:lnTo>
                  <a:cubicBezTo>
                    <a:pt x="274" y="4577"/>
                    <a:pt x="1" y="4827"/>
                    <a:pt x="1" y="5160"/>
                  </a:cubicBezTo>
                  <a:lnTo>
                    <a:pt x="1" y="5732"/>
                  </a:lnTo>
                  <a:cubicBezTo>
                    <a:pt x="1" y="5839"/>
                    <a:pt x="96" y="5910"/>
                    <a:pt x="179" y="5910"/>
                  </a:cubicBezTo>
                  <a:cubicBezTo>
                    <a:pt x="274" y="5910"/>
                    <a:pt x="358" y="5827"/>
                    <a:pt x="358" y="5732"/>
                  </a:cubicBezTo>
                  <a:lnTo>
                    <a:pt x="358" y="5160"/>
                  </a:lnTo>
                  <a:cubicBezTo>
                    <a:pt x="358" y="5041"/>
                    <a:pt x="453" y="4946"/>
                    <a:pt x="572" y="4946"/>
                  </a:cubicBezTo>
                  <a:lnTo>
                    <a:pt x="2918" y="4946"/>
                  </a:lnTo>
                  <a:cubicBezTo>
                    <a:pt x="3037" y="4946"/>
                    <a:pt x="3132" y="5041"/>
                    <a:pt x="3132" y="5160"/>
                  </a:cubicBezTo>
                  <a:lnTo>
                    <a:pt x="3132" y="10232"/>
                  </a:lnTo>
                  <a:cubicBezTo>
                    <a:pt x="3132" y="10351"/>
                    <a:pt x="3037" y="10435"/>
                    <a:pt x="2918" y="10435"/>
                  </a:cubicBezTo>
                  <a:lnTo>
                    <a:pt x="572" y="10435"/>
                  </a:lnTo>
                  <a:cubicBezTo>
                    <a:pt x="453" y="10435"/>
                    <a:pt x="358" y="10351"/>
                    <a:pt x="358" y="10232"/>
                  </a:cubicBezTo>
                  <a:lnTo>
                    <a:pt x="358" y="6506"/>
                  </a:lnTo>
                  <a:cubicBezTo>
                    <a:pt x="358" y="6410"/>
                    <a:pt x="274" y="6327"/>
                    <a:pt x="179" y="6327"/>
                  </a:cubicBezTo>
                  <a:cubicBezTo>
                    <a:pt x="72" y="6327"/>
                    <a:pt x="1" y="6422"/>
                    <a:pt x="1" y="6506"/>
                  </a:cubicBezTo>
                  <a:lnTo>
                    <a:pt x="1" y="10232"/>
                  </a:lnTo>
                  <a:cubicBezTo>
                    <a:pt x="1" y="10542"/>
                    <a:pt x="251" y="10816"/>
                    <a:pt x="584" y="10816"/>
                  </a:cubicBezTo>
                  <a:lnTo>
                    <a:pt x="2929" y="10816"/>
                  </a:lnTo>
                  <a:cubicBezTo>
                    <a:pt x="3251" y="10816"/>
                    <a:pt x="3513" y="10554"/>
                    <a:pt x="3513" y="10232"/>
                  </a:cubicBezTo>
                  <a:lnTo>
                    <a:pt x="3513" y="9744"/>
                  </a:lnTo>
                  <a:lnTo>
                    <a:pt x="4418" y="10185"/>
                  </a:lnTo>
                  <a:cubicBezTo>
                    <a:pt x="4453" y="10197"/>
                    <a:pt x="4477" y="10197"/>
                    <a:pt x="4513" y="10197"/>
                  </a:cubicBezTo>
                  <a:lnTo>
                    <a:pt x="8025" y="10197"/>
                  </a:lnTo>
                  <a:cubicBezTo>
                    <a:pt x="8132" y="10197"/>
                    <a:pt x="8204" y="10113"/>
                    <a:pt x="8204" y="10018"/>
                  </a:cubicBezTo>
                  <a:cubicBezTo>
                    <a:pt x="8204" y="9923"/>
                    <a:pt x="8109" y="9839"/>
                    <a:pt x="8025" y="9839"/>
                  </a:cubicBezTo>
                  <a:lnTo>
                    <a:pt x="4561" y="9839"/>
                  </a:lnTo>
                  <a:lnTo>
                    <a:pt x="3525" y="9327"/>
                  </a:lnTo>
                  <a:lnTo>
                    <a:pt x="3525" y="5589"/>
                  </a:lnTo>
                  <a:lnTo>
                    <a:pt x="5644" y="2910"/>
                  </a:lnTo>
                  <a:cubicBezTo>
                    <a:pt x="5668" y="2874"/>
                    <a:pt x="5692" y="2839"/>
                    <a:pt x="5692" y="2791"/>
                  </a:cubicBezTo>
                  <a:lnTo>
                    <a:pt x="5692" y="398"/>
                  </a:lnTo>
                  <a:cubicBezTo>
                    <a:pt x="5787" y="379"/>
                    <a:pt x="5924" y="358"/>
                    <a:pt x="6080" y="358"/>
                  </a:cubicBezTo>
                  <a:cubicBezTo>
                    <a:pt x="6313" y="358"/>
                    <a:pt x="6587" y="405"/>
                    <a:pt x="6823" y="576"/>
                  </a:cubicBezTo>
                  <a:cubicBezTo>
                    <a:pt x="7132" y="791"/>
                    <a:pt x="7275" y="1207"/>
                    <a:pt x="7275" y="1803"/>
                  </a:cubicBezTo>
                  <a:lnTo>
                    <a:pt x="7275" y="3755"/>
                  </a:lnTo>
                  <a:cubicBezTo>
                    <a:pt x="7275" y="3862"/>
                    <a:pt x="7370" y="3934"/>
                    <a:pt x="7454" y="3934"/>
                  </a:cubicBezTo>
                  <a:lnTo>
                    <a:pt x="10395" y="3934"/>
                  </a:lnTo>
                  <a:cubicBezTo>
                    <a:pt x="10716" y="3934"/>
                    <a:pt x="10990" y="4208"/>
                    <a:pt x="10990" y="4529"/>
                  </a:cubicBezTo>
                  <a:cubicBezTo>
                    <a:pt x="10990" y="4863"/>
                    <a:pt x="10716" y="5125"/>
                    <a:pt x="10395" y="5125"/>
                  </a:cubicBezTo>
                  <a:lnTo>
                    <a:pt x="8823" y="5125"/>
                  </a:lnTo>
                  <a:cubicBezTo>
                    <a:pt x="8728" y="5125"/>
                    <a:pt x="8644" y="5220"/>
                    <a:pt x="8644" y="5303"/>
                  </a:cubicBezTo>
                  <a:cubicBezTo>
                    <a:pt x="8644" y="5410"/>
                    <a:pt x="8740" y="5482"/>
                    <a:pt x="8823" y="5482"/>
                  </a:cubicBezTo>
                  <a:lnTo>
                    <a:pt x="10228" y="5482"/>
                  </a:lnTo>
                  <a:cubicBezTo>
                    <a:pt x="10538" y="5494"/>
                    <a:pt x="10788" y="5767"/>
                    <a:pt x="10788" y="6077"/>
                  </a:cubicBezTo>
                  <a:cubicBezTo>
                    <a:pt x="10788" y="6399"/>
                    <a:pt x="10526" y="6672"/>
                    <a:pt x="10192" y="6672"/>
                  </a:cubicBezTo>
                  <a:lnTo>
                    <a:pt x="8823" y="6672"/>
                  </a:lnTo>
                  <a:cubicBezTo>
                    <a:pt x="8728" y="6672"/>
                    <a:pt x="8644" y="6768"/>
                    <a:pt x="8644" y="6851"/>
                  </a:cubicBezTo>
                  <a:cubicBezTo>
                    <a:pt x="8644" y="6958"/>
                    <a:pt x="8740" y="7030"/>
                    <a:pt x="8823" y="7030"/>
                  </a:cubicBezTo>
                  <a:lnTo>
                    <a:pt x="10073" y="7030"/>
                  </a:lnTo>
                  <a:cubicBezTo>
                    <a:pt x="10371" y="7053"/>
                    <a:pt x="10597" y="7327"/>
                    <a:pt x="10597" y="7625"/>
                  </a:cubicBezTo>
                  <a:cubicBezTo>
                    <a:pt x="10597" y="7946"/>
                    <a:pt x="10335" y="8220"/>
                    <a:pt x="10002" y="8220"/>
                  </a:cubicBezTo>
                  <a:lnTo>
                    <a:pt x="8823" y="8220"/>
                  </a:lnTo>
                  <a:cubicBezTo>
                    <a:pt x="8728" y="8220"/>
                    <a:pt x="8644" y="8315"/>
                    <a:pt x="8644" y="8399"/>
                  </a:cubicBezTo>
                  <a:cubicBezTo>
                    <a:pt x="8644" y="8506"/>
                    <a:pt x="8740" y="8577"/>
                    <a:pt x="8823" y="8577"/>
                  </a:cubicBezTo>
                  <a:lnTo>
                    <a:pt x="9883" y="8577"/>
                  </a:lnTo>
                  <a:cubicBezTo>
                    <a:pt x="9895" y="8577"/>
                    <a:pt x="9918" y="8589"/>
                    <a:pt x="9918" y="8589"/>
                  </a:cubicBezTo>
                  <a:cubicBezTo>
                    <a:pt x="10192" y="8649"/>
                    <a:pt x="10407" y="8887"/>
                    <a:pt x="10407" y="9185"/>
                  </a:cubicBezTo>
                  <a:cubicBezTo>
                    <a:pt x="10407" y="9518"/>
                    <a:pt x="10133" y="9780"/>
                    <a:pt x="9811" y="9780"/>
                  </a:cubicBezTo>
                  <a:lnTo>
                    <a:pt x="8823" y="9780"/>
                  </a:lnTo>
                  <a:cubicBezTo>
                    <a:pt x="8728" y="9780"/>
                    <a:pt x="8644" y="9875"/>
                    <a:pt x="8644" y="9958"/>
                  </a:cubicBezTo>
                  <a:cubicBezTo>
                    <a:pt x="8644" y="10066"/>
                    <a:pt x="8740" y="10137"/>
                    <a:pt x="8823" y="10137"/>
                  </a:cubicBezTo>
                  <a:lnTo>
                    <a:pt x="9811" y="10137"/>
                  </a:lnTo>
                  <a:cubicBezTo>
                    <a:pt x="10347" y="10137"/>
                    <a:pt x="10776" y="9708"/>
                    <a:pt x="10776" y="9173"/>
                  </a:cubicBezTo>
                  <a:cubicBezTo>
                    <a:pt x="10776" y="8887"/>
                    <a:pt x="10657" y="8637"/>
                    <a:pt x="10466" y="8458"/>
                  </a:cubicBezTo>
                  <a:cubicBezTo>
                    <a:pt x="10764" y="8292"/>
                    <a:pt x="10966" y="7982"/>
                    <a:pt x="10966" y="7613"/>
                  </a:cubicBezTo>
                  <a:cubicBezTo>
                    <a:pt x="10966" y="7327"/>
                    <a:pt x="10847" y="7077"/>
                    <a:pt x="10657" y="6899"/>
                  </a:cubicBezTo>
                  <a:cubicBezTo>
                    <a:pt x="10954" y="6803"/>
                    <a:pt x="11145" y="6482"/>
                    <a:pt x="11145" y="6113"/>
                  </a:cubicBezTo>
                  <a:cubicBezTo>
                    <a:pt x="11145" y="5827"/>
                    <a:pt x="11026" y="5577"/>
                    <a:pt x="10835" y="5398"/>
                  </a:cubicBezTo>
                  <a:cubicBezTo>
                    <a:pt x="11133" y="5232"/>
                    <a:pt x="11347" y="4922"/>
                    <a:pt x="11347" y="4541"/>
                  </a:cubicBezTo>
                  <a:cubicBezTo>
                    <a:pt x="11347" y="4005"/>
                    <a:pt x="10907" y="3577"/>
                    <a:pt x="10371" y="3577"/>
                  </a:cubicBezTo>
                  <a:lnTo>
                    <a:pt x="7621" y="3577"/>
                  </a:lnTo>
                  <a:lnTo>
                    <a:pt x="7621" y="1827"/>
                  </a:lnTo>
                  <a:cubicBezTo>
                    <a:pt x="7621" y="1112"/>
                    <a:pt x="7418" y="588"/>
                    <a:pt x="7013" y="291"/>
                  </a:cubicBezTo>
                  <a:cubicBezTo>
                    <a:pt x="6703" y="61"/>
                    <a:pt x="6332" y="0"/>
                    <a:pt x="6027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5" name="Google Shape;10462;p79">
              <a:extLst>
                <a:ext uri="{FF2B5EF4-FFF2-40B4-BE49-F238E27FC236}">
                  <a16:creationId xmlns:a16="http://schemas.microsoft.com/office/drawing/2014/main" id="{47BD7CDF-3A4B-0252-CDF4-227AE70BCE97}"/>
                </a:ext>
              </a:extLst>
            </p:cNvPr>
            <p:cNvSpPr/>
            <p:nvPr/>
          </p:nvSpPr>
          <p:spPr>
            <a:xfrm>
              <a:off x="6920842" y="2577064"/>
              <a:ext cx="36709" cy="36677"/>
            </a:xfrm>
            <a:custGeom>
              <a:avLst/>
              <a:gdLst/>
              <a:ahLst/>
              <a:cxnLst/>
              <a:rect l="l" t="t" r="r" b="b"/>
              <a:pathLst>
                <a:path w="1156" h="1155" extrusionOk="0">
                  <a:moveTo>
                    <a:pt x="584" y="369"/>
                  </a:moveTo>
                  <a:cubicBezTo>
                    <a:pt x="703" y="369"/>
                    <a:pt x="787" y="464"/>
                    <a:pt x="787" y="584"/>
                  </a:cubicBezTo>
                  <a:cubicBezTo>
                    <a:pt x="787" y="703"/>
                    <a:pt x="703" y="786"/>
                    <a:pt x="584" y="786"/>
                  </a:cubicBezTo>
                  <a:cubicBezTo>
                    <a:pt x="465" y="786"/>
                    <a:pt x="370" y="703"/>
                    <a:pt x="370" y="584"/>
                  </a:cubicBezTo>
                  <a:cubicBezTo>
                    <a:pt x="370" y="464"/>
                    <a:pt x="453" y="369"/>
                    <a:pt x="584" y="369"/>
                  </a:cubicBezTo>
                  <a:close/>
                  <a:moveTo>
                    <a:pt x="584" y="0"/>
                  </a:moveTo>
                  <a:cubicBezTo>
                    <a:pt x="263" y="0"/>
                    <a:pt x="1" y="250"/>
                    <a:pt x="1" y="584"/>
                  </a:cubicBezTo>
                  <a:cubicBezTo>
                    <a:pt x="1" y="905"/>
                    <a:pt x="251" y="1155"/>
                    <a:pt x="584" y="1155"/>
                  </a:cubicBezTo>
                  <a:cubicBezTo>
                    <a:pt x="906" y="1155"/>
                    <a:pt x="1156" y="905"/>
                    <a:pt x="1156" y="584"/>
                  </a:cubicBezTo>
                  <a:cubicBezTo>
                    <a:pt x="1156" y="250"/>
                    <a:pt x="894" y="0"/>
                    <a:pt x="58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36" name="Google Shape;10741;p79">
            <a:extLst>
              <a:ext uri="{FF2B5EF4-FFF2-40B4-BE49-F238E27FC236}">
                <a16:creationId xmlns:a16="http://schemas.microsoft.com/office/drawing/2014/main" id="{D50F860B-7209-4007-018B-44F4A4D44A8E}"/>
              </a:ext>
            </a:extLst>
          </p:cNvPr>
          <p:cNvGrpSpPr/>
          <p:nvPr/>
        </p:nvGrpSpPr>
        <p:grpSpPr>
          <a:xfrm>
            <a:off x="16514822" y="5495438"/>
            <a:ext cx="763528" cy="1115418"/>
            <a:chOff x="3662144" y="4135505"/>
            <a:chExt cx="232955" cy="340318"/>
          </a:xfrm>
          <a:solidFill>
            <a:schemeClr val="bg2"/>
          </a:solidFill>
        </p:grpSpPr>
        <p:sp>
          <p:nvSpPr>
            <p:cNvPr id="37" name="Google Shape;10742;p79">
              <a:extLst>
                <a:ext uri="{FF2B5EF4-FFF2-40B4-BE49-F238E27FC236}">
                  <a16:creationId xmlns:a16="http://schemas.microsoft.com/office/drawing/2014/main" id="{9D126112-8151-F8FF-87B4-331E7B237A93}"/>
                </a:ext>
              </a:extLst>
            </p:cNvPr>
            <p:cNvSpPr/>
            <p:nvPr/>
          </p:nvSpPr>
          <p:spPr>
            <a:xfrm>
              <a:off x="3662144" y="4135505"/>
              <a:ext cx="163761" cy="340318"/>
            </a:xfrm>
            <a:custGeom>
              <a:avLst/>
              <a:gdLst/>
              <a:ahLst/>
              <a:cxnLst/>
              <a:rect l="l" t="t" r="r" b="b"/>
              <a:pathLst>
                <a:path w="5157" h="10717" extrusionOk="0">
                  <a:moveTo>
                    <a:pt x="2573" y="1"/>
                  </a:moveTo>
                  <a:cubicBezTo>
                    <a:pt x="1715" y="1"/>
                    <a:pt x="1013" y="703"/>
                    <a:pt x="1013" y="1572"/>
                  </a:cubicBezTo>
                  <a:lnTo>
                    <a:pt x="1013" y="6097"/>
                  </a:lnTo>
                  <a:cubicBezTo>
                    <a:pt x="370" y="6585"/>
                    <a:pt x="1" y="7347"/>
                    <a:pt x="1" y="8144"/>
                  </a:cubicBezTo>
                  <a:cubicBezTo>
                    <a:pt x="1" y="9561"/>
                    <a:pt x="1156" y="10716"/>
                    <a:pt x="2573" y="10716"/>
                  </a:cubicBezTo>
                  <a:cubicBezTo>
                    <a:pt x="3990" y="10716"/>
                    <a:pt x="5144" y="9561"/>
                    <a:pt x="5144" y="8144"/>
                  </a:cubicBezTo>
                  <a:cubicBezTo>
                    <a:pt x="5156" y="7323"/>
                    <a:pt x="4775" y="6573"/>
                    <a:pt x="4144" y="6073"/>
                  </a:cubicBezTo>
                  <a:lnTo>
                    <a:pt x="4144" y="3322"/>
                  </a:lnTo>
                  <a:cubicBezTo>
                    <a:pt x="4144" y="3239"/>
                    <a:pt x="4061" y="3156"/>
                    <a:pt x="3978" y="3156"/>
                  </a:cubicBezTo>
                  <a:cubicBezTo>
                    <a:pt x="3882" y="3156"/>
                    <a:pt x="3811" y="3239"/>
                    <a:pt x="3811" y="3322"/>
                  </a:cubicBezTo>
                  <a:lnTo>
                    <a:pt x="3811" y="6168"/>
                  </a:lnTo>
                  <a:cubicBezTo>
                    <a:pt x="3811" y="6216"/>
                    <a:pt x="3847" y="6275"/>
                    <a:pt x="3871" y="6299"/>
                  </a:cubicBezTo>
                  <a:cubicBezTo>
                    <a:pt x="4466" y="6716"/>
                    <a:pt x="4823" y="7418"/>
                    <a:pt x="4823" y="8133"/>
                  </a:cubicBezTo>
                  <a:cubicBezTo>
                    <a:pt x="4823" y="9359"/>
                    <a:pt x="3811" y="10383"/>
                    <a:pt x="2573" y="10383"/>
                  </a:cubicBezTo>
                  <a:cubicBezTo>
                    <a:pt x="1346" y="10383"/>
                    <a:pt x="322" y="9371"/>
                    <a:pt x="322" y="8133"/>
                  </a:cubicBezTo>
                  <a:cubicBezTo>
                    <a:pt x="322" y="7406"/>
                    <a:pt x="680" y="6716"/>
                    <a:pt x="1275" y="6299"/>
                  </a:cubicBezTo>
                  <a:cubicBezTo>
                    <a:pt x="1323" y="6275"/>
                    <a:pt x="1334" y="6228"/>
                    <a:pt x="1334" y="6168"/>
                  </a:cubicBezTo>
                  <a:lnTo>
                    <a:pt x="1334" y="1572"/>
                  </a:lnTo>
                  <a:cubicBezTo>
                    <a:pt x="1334" y="882"/>
                    <a:pt x="1894" y="334"/>
                    <a:pt x="2573" y="334"/>
                  </a:cubicBezTo>
                  <a:cubicBezTo>
                    <a:pt x="3263" y="334"/>
                    <a:pt x="3811" y="882"/>
                    <a:pt x="3811" y="1572"/>
                  </a:cubicBezTo>
                  <a:lnTo>
                    <a:pt x="3811" y="2703"/>
                  </a:lnTo>
                  <a:cubicBezTo>
                    <a:pt x="3811" y="2787"/>
                    <a:pt x="3882" y="2858"/>
                    <a:pt x="3978" y="2858"/>
                  </a:cubicBezTo>
                  <a:cubicBezTo>
                    <a:pt x="4061" y="2858"/>
                    <a:pt x="4132" y="2787"/>
                    <a:pt x="4132" y="2703"/>
                  </a:cubicBezTo>
                  <a:lnTo>
                    <a:pt x="4132" y="1572"/>
                  </a:lnTo>
                  <a:cubicBezTo>
                    <a:pt x="4132" y="703"/>
                    <a:pt x="3442" y="1"/>
                    <a:pt x="2573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8" name="Google Shape;10743;p79">
              <a:extLst>
                <a:ext uri="{FF2B5EF4-FFF2-40B4-BE49-F238E27FC236}">
                  <a16:creationId xmlns:a16="http://schemas.microsoft.com/office/drawing/2014/main" id="{76071067-B684-34C4-CD08-BB068FF7132C}"/>
                </a:ext>
              </a:extLst>
            </p:cNvPr>
            <p:cNvSpPr/>
            <p:nvPr/>
          </p:nvSpPr>
          <p:spPr>
            <a:xfrm>
              <a:off x="3689771" y="4162719"/>
              <a:ext cx="109650" cy="285859"/>
            </a:xfrm>
            <a:custGeom>
              <a:avLst/>
              <a:gdLst/>
              <a:ahLst/>
              <a:cxnLst/>
              <a:rect l="l" t="t" r="r" b="b"/>
              <a:pathLst>
                <a:path w="3453" h="9002" extrusionOk="0">
                  <a:moveTo>
                    <a:pt x="1727" y="310"/>
                  </a:moveTo>
                  <a:cubicBezTo>
                    <a:pt x="1941" y="310"/>
                    <a:pt x="2108" y="489"/>
                    <a:pt x="2108" y="691"/>
                  </a:cubicBezTo>
                  <a:lnTo>
                    <a:pt x="2108" y="1156"/>
                  </a:lnTo>
                  <a:lnTo>
                    <a:pt x="1322" y="1156"/>
                  </a:lnTo>
                  <a:lnTo>
                    <a:pt x="1322" y="691"/>
                  </a:lnTo>
                  <a:cubicBezTo>
                    <a:pt x="1322" y="489"/>
                    <a:pt x="1500" y="310"/>
                    <a:pt x="1727" y="310"/>
                  </a:cubicBezTo>
                  <a:close/>
                  <a:moveTo>
                    <a:pt x="2108" y="1489"/>
                  </a:moveTo>
                  <a:lnTo>
                    <a:pt x="2108" y="2382"/>
                  </a:lnTo>
                  <a:lnTo>
                    <a:pt x="1322" y="2382"/>
                  </a:lnTo>
                  <a:lnTo>
                    <a:pt x="1322" y="1489"/>
                  </a:lnTo>
                  <a:close/>
                  <a:moveTo>
                    <a:pt x="2108" y="2704"/>
                  </a:moveTo>
                  <a:lnTo>
                    <a:pt x="2108" y="3596"/>
                  </a:lnTo>
                  <a:lnTo>
                    <a:pt x="1322" y="3596"/>
                  </a:lnTo>
                  <a:lnTo>
                    <a:pt x="1322" y="2704"/>
                  </a:lnTo>
                  <a:close/>
                  <a:moveTo>
                    <a:pt x="2108" y="3906"/>
                  </a:moveTo>
                  <a:lnTo>
                    <a:pt x="2108" y="4799"/>
                  </a:lnTo>
                  <a:lnTo>
                    <a:pt x="1322" y="4799"/>
                  </a:lnTo>
                  <a:lnTo>
                    <a:pt x="1322" y="3906"/>
                  </a:lnTo>
                  <a:close/>
                  <a:moveTo>
                    <a:pt x="1727" y="1"/>
                  </a:moveTo>
                  <a:cubicBezTo>
                    <a:pt x="1334" y="1"/>
                    <a:pt x="1012" y="310"/>
                    <a:pt x="1012" y="715"/>
                  </a:cubicBezTo>
                  <a:lnTo>
                    <a:pt x="1012" y="5668"/>
                  </a:lnTo>
                  <a:lnTo>
                    <a:pt x="726" y="5871"/>
                  </a:lnTo>
                  <a:cubicBezTo>
                    <a:pt x="262" y="6204"/>
                    <a:pt x="0" y="6728"/>
                    <a:pt x="0" y="7276"/>
                  </a:cubicBezTo>
                  <a:cubicBezTo>
                    <a:pt x="0" y="7609"/>
                    <a:pt x="95" y="7954"/>
                    <a:pt x="298" y="8240"/>
                  </a:cubicBezTo>
                  <a:cubicBezTo>
                    <a:pt x="321" y="8286"/>
                    <a:pt x="374" y="8312"/>
                    <a:pt x="427" y="8312"/>
                  </a:cubicBezTo>
                  <a:cubicBezTo>
                    <a:pt x="457" y="8312"/>
                    <a:pt x="487" y="8304"/>
                    <a:pt x="512" y="8288"/>
                  </a:cubicBezTo>
                  <a:cubicBezTo>
                    <a:pt x="595" y="8240"/>
                    <a:pt x="607" y="8133"/>
                    <a:pt x="560" y="8061"/>
                  </a:cubicBezTo>
                  <a:cubicBezTo>
                    <a:pt x="393" y="7823"/>
                    <a:pt x="322" y="7549"/>
                    <a:pt x="322" y="7276"/>
                  </a:cubicBezTo>
                  <a:cubicBezTo>
                    <a:pt x="322" y="6811"/>
                    <a:pt x="548" y="6394"/>
                    <a:pt x="917" y="6121"/>
                  </a:cubicBezTo>
                  <a:lnTo>
                    <a:pt x="1274" y="5871"/>
                  </a:lnTo>
                  <a:cubicBezTo>
                    <a:pt x="1322" y="5847"/>
                    <a:pt x="1334" y="5799"/>
                    <a:pt x="1334" y="5740"/>
                  </a:cubicBezTo>
                  <a:lnTo>
                    <a:pt x="1334" y="5132"/>
                  </a:lnTo>
                  <a:lnTo>
                    <a:pt x="2119" y="5132"/>
                  </a:lnTo>
                  <a:lnTo>
                    <a:pt x="2119" y="5740"/>
                  </a:lnTo>
                  <a:cubicBezTo>
                    <a:pt x="2119" y="5787"/>
                    <a:pt x="2155" y="5847"/>
                    <a:pt x="2179" y="5871"/>
                  </a:cubicBezTo>
                  <a:lnTo>
                    <a:pt x="2536" y="6121"/>
                  </a:lnTo>
                  <a:cubicBezTo>
                    <a:pt x="2917" y="6394"/>
                    <a:pt x="3131" y="6823"/>
                    <a:pt x="3131" y="7276"/>
                  </a:cubicBezTo>
                  <a:cubicBezTo>
                    <a:pt x="3120" y="8049"/>
                    <a:pt x="2500" y="8669"/>
                    <a:pt x="1727" y="8669"/>
                  </a:cubicBezTo>
                  <a:cubicBezTo>
                    <a:pt x="1441" y="8669"/>
                    <a:pt x="1155" y="8585"/>
                    <a:pt x="917" y="8419"/>
                  </a:cubicBezTo>
                  <a:cubicBezTo>
                    <a:pt x="892" y="8402"/>
                    <a:pt x="863" y="8394"/>
                    <a:pt x="835" y="8394"/>
                  </a:cubicBezTo>
                  <a:cubicBezTo>
                    <a:pt x="782" y="8394"/>
                    <a:pt x="729" y="8420"/>
                    <a:pt x="691" y="8466"/>
                  </a:cubicBezTo>
                  <a:cubicBezTo>
                    <a:pt x="655" y="8538"/>
                    <a:pt x="667" y="8633"/>
                    <a:pt x="738" y="8692"/>
                  </a:cubicBezTo>
                  <a:cubicBezTo>
                    <a:pt x="1036" y="8895"/>
                    <a:pt x="1369" y="9002"/>
                    <a:pt x="1727" y="9002"/>
                  </a:cubicBezTo>
                  <a:cubicBezTo>
                    <a:pt x="2679" y="9002"/>
                    <a:pt x="3453" y="8228"/>
                    <a:pt x="3453" y="7276"/>
                  </a:cubicBezTo>
                  <a:cubicBezTo>
                    <a:pt x="3453" y="6716"/>
                    <a:pt x="3179" y="6192"/>
                    <a:pt x="2715" y="5871"/>
                  </a:cubicBezTo>
                  <a:lnTo>
                    <a:pt x="2441" y="5668"/>
                  </a:lnTo>
                  <a:lnTo>
                    <a:pt x="2441" y="715"/>
                  </a:lnTo>
                  <a:cubicBezTo>
                    <a:pt x="2441" y="322"/>
                    <a:pt x="2119" y="1"/>
                    <a:pt x="172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9" name="Google Shape;10744;p79">
              <a:extLst>
                <a:ext uri="{FF2B5EF4-FFF2-40B4-BE49-F238E27FC236}">
                  <a16:creationId xmlns:a16="http://schemas.microsoft.com/office/drawing/2014/main" id="{6A254AD8-7459-BB06-B871-879554A929B4}"/>
                </a:ext>
              </a:extLst>
            </p:cNvPr>
            <p:cNvSpPr/>
            <p:nvPr/>
          </p:nvSpPr>
          <p:spPr>
            <a:xfrm>
              <a:off x="3838352" y="4182375"/>
              <a:ext cx="56746" cy="94947"/>
            </a:xfrm>
            <a:custGeom>
              <a:avLst/>
              <a:gdLst/>
              <a:ahLst/>
              <a:cxnLst/>
              <a:rect l="l" t="t" r="r" b="b"/>
              <a:pathLst>
                <a:path w="1787" h="2990" extrusionOk="0">
                  <a:moveTo>
                    <a:pt x="881" y="1"/>
                  </a:moveTo>
                  <a:cubicBezTo>
                    <a:pt x="334" y="1"/>
                    <a:pt x="0" y="334"/>
                    <a:pt x="0" y="894"/>
                  </a:cubicBezTo>
                  <a:lnTo>
                    <a:pt x="0" y="2096"/>
                  </a:lnTo>
                  <a:cubicBezTo>
                    <a:pt x="0" y="2394"/>
                    <a:pt x="96" y="2632"/>
                    <a:pt x="262" y="2787"/>
                  </a:cubicBezTo>
                  <a:cubicBezTo>
                    <a:pt x="405" y="2918"/>
                    <a:pt x="619" y="2989"/>
                    <a:pt x="869" y="2989"/>
                  </a:cubicBezTo>
                  <a:cubicBezTo>
                    <a:pt x="1393" y="2989"/>
                    <a:pt x="1751" y="2692"/>
                    <a:pt x="1751" y="2263"/>
                  </a:cubicBezTo>
                  <a:cubicBezTo>
                    <a:pt x="1786" y="2120"/>
                    <a:pt x="1715" y="2073"/>
                    <a:pt x="1596" y="2073"/>
                  </a:cubicBezTo>
                  <a:cubicBezTo>
                    <a:pt x="1489" y="2073"/>
                    <a:pt x="1417" y="2120"/>
                    <a:pt x="1417" y="2192"/>
                  </a:cubicBezTo>
                  <a:cubicBezTo>
                    <a:pt x="1393" y="2382"/>
                    <a:pt x="1358" y="2668"/>
                    <a:pt x="917" y="2668"/>
                  </a:cubicBezTo>
                  <a:cubicBezTo>
                    <a:pt x="560" y="2668"/>
                    <a:pt x="381" y="2489"/>
                    <a:pt x="381" y="2096"/>
                  </a:cubicBezTo>
                  <a:lnTo>
                    <a:pt x="381" y="894"/>
                  </a:lnTo>
                  <a:cubicBezTo>
                    <a:pt x="381" y="525"/>
                    <a:pt x="560" y="334"/>
                    <a:pt x="893" y="334"/>
                  </a:cubicBezTo>
                  <a:cubicBezTo>
                    <a:pt x="1298" y="334"/>
                    <a:pt x="1405" y="584"/>
                    <a:pt x="1405" y="775"/>
                  </a:cubicBezTo>
                  <a:cubicBezTo>
                    <a:pt x="1405" y="846"/>
                    <a:pt x="1477" y="906"/>
                    <a:pt x="1584" y="906"/>
                  </a:cubicBezTo>
                  <a:cubicBezTo>
                    <a:pt x="1703" y="906"/>
                    <a:pt x="1762" y="882"/>
                    <a:pt x="1762" y="715"/>
                  </a:cubicBezTo>
                  <a:cubicBezTo>
                    <a:pt x="1762" y="299"/>
                    <a:pt x="1405" y="1"/>
                    <a:pt x="88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40" name="Google Shape;10745;p79">
              <a:extLst>
                <a:ext uri="{FF2B5EF4-FFF2-40B4-BE49-F238E27FC236}">
                  <a16:creationId xmlns:a16="http://schemas.microsoft.com/office/drawing/2014/main" id="{2AD37951-C6A6-1AD9-B6CF-D978A1795198}"/>
                </a:ext>
              </a:extLst>
            </p:cNvPr>
            <p:cNvSpPr/>
            <p:nvPr/>
          </p:nvSpPr>
          <p:spPr>
            <a:xfrm>
              <a:off x="3813012" y="4151763"/>
              <a:ext cx="32930" cy="32930"/>
            </a:xfrm>
            <a:custGeom>
              <a:avLst/>
              <a:gdLst/>
              <a:ahLst/>
              <a:cxnLst/>
              <a:rect l="l" t="t" r="r" b="b"/>
              <a:pathLst>
                <a:path w="1037" h="1037" extrusionOk="0">
                  <a:moveTo>
                    <a:pt x="536" y="310"/>
                  </a:moveTo>
                  <a:cubicBezTo>
                    <a:pt x="644" y="310"/>
                    <a:pt x="739" y="405"/>
                    <a:pt x="739" y="524"/>
                  </a:cubicBezTo>
                  <a:cubicBezTo>
                    <a:pt x="727" y="620"/>
                    <a:pt x="644" y="727"/>
                    <a:pt x="536" y="727"/>
                  </a:cubicBezTo>
                  <a:cubicBezTo>
                    <a:pt x="429" y="727"/>
                    <a:pt x="322" y="643"/>
                    <a:pt x="322" y="524"/>
                  </a:cubicBezTo>
                  <a:cubicBezTo>
                    <a:pt x="322" y="417"/>
                    <a:pt x="417" y="310"/>
                    <a:pt x="536" y="310"/>
                  </a:cubicBezTo>
                  <a:close/>
                  <a:moveTo>
                    <a:pt x="524" y="1"/>
                  </a:moveTo>
                  <a:cubicBezTo>
                    <a:pt x="239" y="1"/>
                    <a:pt x="1" y="239"/>
                    <a:pt x="1" y="524"/>
                  </a:cubicBezTo>
                  <a:cubicBezTo>
                    <a:pt x="1" y="798"/>
                    <a:pt x="239" y="1036"/>
                    <a:pt x="524" y="1036"/>
                  </a:cubicBezTo>
                  <a:cubicBezTo>
                    <a:pt x="822" y="1036"/>
                    <a:pt x="1036" y="798"/>
                    <a:pt x="1036" y="524"/>
                  </a:cubicBezTo>
                  <a:cubicBezTo>
                    <a:pt x="1036" y="239"/>
                    <a:pt x="798" y="1"/>
                    <a:pt x="524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41" name="Google Shape;10717;p79">
            <a:extLst>
              <a:ext uri="{FF2B5EF4-FFF2-40B4-BE49-F238E27FC236}">
                <a16:creationId xmlns:a16="http://schemas.microsoft.com/office/drawing/2014/main" id="{A8655903-A98C-582B-B2BE-6AD507E794D2}"/>
              </a:ext>
            </a:extLst>
          </p:cNvPr>
          <p:cNvGrpSpPr/>
          <p:nvPr/>
        </p:nvGrpSpPr>
        <p:grpSpPr>
          <a:xfrm>
            <a:off x="19486001" y="5523336"/>
            <a:ext cx="1061602" cy="1059622"/>
            <a:chOff x="1421638" y="4125629"/>
            <a:chExt cx="374709" cy="374010"/>
          </a:xfrm>
          <a:solidFill>
            <a:schemeClr val="bg2"/>
          </a:solidFill>
        </p:grpSpPr>
        <p:sp>
          <p:nvSpPr>
            <p:cNvPr id="42" name="Google Shape;10718;p79">
              <a:extLst>
                <a:ext uri="{FF2B5EF4-FFF2-40B4-BE49-F238E27FC236}">
                  <a16:creationId xmlns:a16="http://schemas.microsoft.com/office/drawing/2014/main" id="{2F7A4776-8B6F-B9CB-FDAA-649AA943F7A7}"/>
                </a:ext>
              </a:extLst>
            </p:cNvPr>
            <p:cNvSpPr/>
            <p:nvPr/>
          </p:nvSpPr>
          <p:spPr>
            <a:xfrm>
              <a:off x="1421638" y="4265954"/>
              <a:ext cx="374709" cy="233685"/>
            </a:xfrm>
            <a:custGeom>
              <a:avLst/>
              <a:gdLst/>
              <a:ahLst/>
              <a:cxnLst/>
              <a:rect l="l" t="t" r="r" b="b"/>
              <a:pathLst>
                <a:path w="11800" h="7359" extrusionOk="0">
                  <a:moveTo>
                    <a:pt x="3180" y="3298"/>
                  </a:moveTo>
                  <a:lnTo>
                    <a:pt x="3180" y="7001"/>
                  </a:lnTo>
                  <a:lnTo>
                    <a:pt x="1691" y="7001"/>
                  </a:lnTo>
                  <a:lnTo>
                    <a:pt x="1691" y="3298"/>
                  </a:lnTo>
                  <a:close/>
                  <a:moveTo>
                    <a:pt x="6680" y="2370"/>
                  </a:moveTo>
                  <a:lnTo>
                    <a:pt x="6680" y="7001"/>
                  </a:lnTo>
                  <a:lnTo>
                    <a:pt x="5192" y="7001"/>
                  </a:lnTo>
                  <a:lnTo>
                    <a:pt x="5192" y="2370"/>
                  </a:lnTo>
                  <a:close/>
                  <a:moveTo>
                    <a:pt x="10180" y="345"/>
                  </a:moveTo>
                  <a:lnTo>
                    <a:pt x="10180" y="7001"/>
                  </a:lnTo>
                  <a:lnTo>
                    <a:pt x="8692" y="7001"/>
                  </a:lnTo>
                  <a:lnTo>
                    <a:pt x="8692" y="345"/>
                  </a:lnTo>
                  <a:close/>
                  <a:moveTo>
                    <a:pt x="8502" y="0"/>
                  </a:moveTo>
                  <a:cubicBezTo>
                    <a:pt x="8406" y="0"/>
                    <a:pt x="8323" y="84"/>
                    <a:pt x="8323" y="179"/>
                  </a:cubicBezTo>
                  <a:lnTo>
                    <a:pt x="8323" y="7001"/>
                  </a:lnTo>
                  <a:lnTo>
                    <a:pt x="7013" y="7001"/>
                  </a:lnTo>
                  <a:lnTo>
                    <a:pt x="7013" y="2203"/>
                  </a:lnTo>
                  <a:cubicBezTo>
                    <a:pt x="7013" y="2120"/>
                    <a:pt x="6930" y="2024"/>
                    <a:pt x="6835" y="2024"/>
                  </a:cubicBezTo>
                  <a:lnTo>
                    <a:pt x="4989" y="2024"/>
                  </a:lnTo>
                  <a:cubicBezTo>
                    <a:pt x="4894" y="2024"/>
                    <a:pt x="4811" y="2108"/>
                    <a:pt x="4811" y="2203"/>
                  </a:cubicBezTo>
                  <a:lnTo>
                    <a:pt x="4811" y="7001"/>
                  </a:lnTo>
                  <a:lnTo>
                    <a:pt x="3501" y="7001"/>
                  </a:lnTo>
                  <a:lnTo>
                    <a:pt x="3501" y="3132"/>
                  </a:lnTo>
                  <a:cubicBezTo>
                    <a:pt x="3501" y="3036"/>
                    <a:pt x="3418" y="2953"/>
                    <a:pt x="3322" y="2953"/>
                  </a:cubicBezTo>
                  <a:lnTo>
                    <a:pt x="1477" y="2953"/>
                  </a:lnTo>
                  <a:cubicBezTo>
                    <a:pt x="1382" y="2953"/>
                    <a:pt x="1298" y="3024"/>
                    <a:pt x="1298" y="3132"/>
                  </a:cubicBezTo>
                  <a:lnTo>
                    <a:pt x="1298" y="7001"/>
                  </a:lnTo>
                  <a:lnTo>
                    <a:pt x="179" y="7001"/>
                  </a:lnTo>
                  <a:cubicBezTo>
                    <a:pt x="84" y="7001"/>
                    <a:pt x="1" y="7073"/>
                    <a:pt x="1" y="7180"/>
                  </a:cubicBezTo>
                  <a:cubicBezTo>
                    <a:pt x="1" y="7287"/>
                    <a:pt x="72" y="7358"/>
                    <a:pt x="179" y="7358"/>
                  </a:cubicBezTo>
                  <a:lnTo>
                    <a:pt x="11597" y="7358"/>
                  </a:lnTo>
                  <a:cubicBezTo>
                    <a:pt x="11681" y="7358"/>
                    <a:pt x="11776" y="7287"/>
                    <a:pt x="11776" y="7180"/>
                  </a:cubicBezTo>
                  <a:cubicBezTo>
                    <a:pt x="11800" y="7073"/>
                    <a:pt x="11728" y="7001"/>
                    <a:pt x="11633" y="7001"/>
                  </a:cubicBezTo>
                  <a:lnTo>
                    <a:pt x="10526" y="7001"/>
                  </a:lnTo>
                  <a:lnTo>
                    <a:pt x="10526" y="179"/>
                  </a:lnTo>
                  <a:cubicBezTo>
                    <a:pt x="10526" y="95"/>
                    <a:pt x="10442" y="0"/>
                    <a:pt x="10347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43" name="Google Shape;10719;p79">
              <a:extLst>
                <a:ext uri="{FF2B5EF4-FFF2-40B4-BE49-F238E27FC236}">
                  <a16:creationId xmlns:a16="http://schemas.microsoft.com/office/drawing/2014/main" id="{46660E17-1D37-3BFF-7186-09946E3748B3}"/>
                </a:ext>
              </a:extLst>
            </p:cNvPr>
            <p:cNvSpPr/>
            <p:nvPr/>
          </p:nvSpPr>
          <p:spPr>
            <a:xfrm>
              <a:off x="1428052" y="4125629"/>
              <a:ext cx="356958" cy="215585"/>
            </a:xfrm>
            <a:custGeom>
              <a:avLst/>
              <a:gdLst/>
              <a:ahLst/>
              <a:cxnLst/>
              <a:rect l="l" t="t" r="r" b="b"/>
              <a:pathLst>
                <a:path w="11241" h="6789" extrusionOk="0">
                  <a:moveTo>
                    <a:pt x="10668" y="0"/>
                  </a:moveTo>
                  <a:cubicBezTo>
                    <a:pt x="10653" y="0"/>
                    <a:pt x="10637" y="1"/>
                    <a:pt x="10621" y="2"/>
                  </a:cubicBezTo>
                  <a:lnTo>
                    <a:pt x="9145" y="181"/>
                  </a:lnTo>
                  <a:cubicBezTo>
                    <a:pt x="8847" y="216"/>
                    <a:pt x="8633" y="490"/>
                    <a:pt x="8669" y="788"/>
                  </a:cubicBezTo>
                  <a:cubicBezTo>
                    <a:pt x="8691" y="1064"/>
                    <a:pt x="8938" y="1268"/>
                    <a:pt x="9211" y="1268"/>
                  </a:cubicBezTo>
                  <a:cubicBezTo>
                    <a:pt x="9232" y="1268"/>
                    <a:pt x="9254" y="1267"/>
                    <a:pt x="9276" y="1264"/>
                  </a:cubicBezTo>
                  <a:lnTo>
                    <a:pt x="9395" y="1252"/>
                  </a:lnTo>
                  <a:lnTo>
                    <a:pt x="9395" y="1252"/>
                  </a:lnTo>
                  <a:cubicBezTo>
                    <a:pt x="7597" y="3348"/>
                    <a:pt x="5442" y="4443"/>
                    <a:pt x="3918" y="4979"/>
                  </a:cubicBezTo>
                  <a:cubicBezTo>
                    <a:pt x="2025" y="5657"/>
                    <a:pt x="561" y="5717"/>
                    <a:pt x="537" y="5717"/>
                  </a:cubicBezTo>
                  <a:cubicBezTo>
                    <a:pt x="239" y="5729"/>
                    <a:pt x="1" y="5967"/>
                    <a:pt x="25" y="6265"/>
                  </a:cubicBezTo>
                  <a:cubicBezTo>
                    <a:pt x="37" y="6562"/>
                    <a:pt x="275" y="6789"/>
                    <a:pt x="561" y="6789"/>
                  </a:cubicBezTo>
                  <a:lnTo>
                    <a:pt x="572" y="6789"/>
                  </a:lnTo>
                  <a:cubicBezTo>
                    <a:pt x="632" y="6789"/>
                    <a:pt x="2192" y="6729"/>
                    <a:pt x="4263" y="6003"/>
                  </a:cubicBezTo>
                  <a:cubicBezTo>
                    <a:pt x="5418" y="5586"/>
                    <a:pt x="6514" y="5050"/>
                    <a:pt x="7490" y="4383"/>
                  </a:cubicBezTo>
                  <a:cubicBezTo>
                    <a:pt x="7561" y="4324"/>
                    <a:pt x="7597" y="4217"/>
                    <a:pt x="7538" y="4145"/>
                  </a:cubicBezTo>
                  <a:cubicBezTo>
                    <a:pt x="7501" y="4093"/>
                    <a:pt x="7445" y="4065"/>
                    <a:pt x="7391" y="4065"/>
                  </a:cubicBezTo>
                  <a:cubicBezTo>
                    <a:pt x="7358" y="4065"/>
                    <a:pt x="7326" y="4075"/>
                    <a:pt x="7299" y="4098"/>
                  </a:cubicBezTo>
                  <a:cubicBezTo>
                    <a:pt x="6335" y="4753"/>
                    <a:pt x="5275" y="5288"/>
                    <a:pt x="4144" y="5693"/>
                  </a:cubicBezTo>
                  <a:cubicBezTo>
                    <a:pt x="2132" y="6408"/>
                    <a:pt x="632" y="6467"/>
                    <a:pt x="561" y="6467"/>
                  </a:cubicBezTo>
                  <a:cubicBezTo>
                    <a:pt x="453" y="6467"/>
                    <a:pt x="358" y="6372"/>
                    <a:pt x="358" y="6265"/>
                  </a:cubicBezTo>
                  <a:cubicBezTo>
                    <a:pt x="358" y="6169"/>
                    <a:pt x="441" y="6074"/>
                    <a:pt x="561" y="6062"/>
                  </a:cubicBezTo>
                  <a:cubicBezTo>
                    <a:pt x="572" y="6062"/>
                    <a:pt x="2085" y="6003"/>
                    <a:pt x="4037" y="5300"/>
                  </a:cubicBezTo>
                  <a:cubicBezTo>
                    <a:pt x="5680" y="4717"/>
                    <a:pt x="8026" y="3514"/>
                    <a:pt x="9943" y="1133"/>
                  </a:cubicBezTo>
                  <a:cubicBezTo>
                    <a:pt x="10035" y="1018"/>
                    <a:pt x="9949" y="847"/>
                    <a:pt x="9813" y="847"/>
                  </a:cubicBezTo>
                  <a:cubicBezTo>
                    <a:pt x="9809" y="847"/>
                    <a:pt x="9804" y="847"/>
                    <a:pt x="9800" y="847"/>
                  </a:cubicBezTo>
                  <a:lnTo>
                    <a:pt x="9252" y="931"/>
                  </a:lnTo>
                  <a:cubicBezTo>
                    <a:pt x="9244" y="932"/>
                    <a:pt x="9236" y="932"/>
                    <a:pt x="9228" y="932"/>
                  </a:cubicBezTo>
                  <a:cubicBezTo>
                    <a:pt x="9139" y="932"/>
                    <a:pt x="9049" y="874"/>
                    <a:pt x="9038" y="776"/>
                  </a:cubicBezTo>
                  <a:cubicBezTo>
                    <a:pt x="9014" y="657"/>
                    <a:pt x="9085" y="550"/>
                    <a:pt x="9204" y="538"/>
                  </a:cubicBezTo>
                  <a:lnTo>
                    <a:pt x="10681" y="359"/>
                  </a:lnTo>
                  <a:cubicBezTo>
                    <a:pt x="10688" y="358"/>
                    <a:pt x="10696" y="358"/>
                    <a:pt x="10703" y="358"/>
                  </a:cubicBezTo>
                  <a:cubicBezTo>
                    <a:pt x="10812" y="358"/>
                    <a:pt x="10895" y="438"/>
                    <a:pt x="10895" y="550"/>
                  </a:cubicBezTo>
                  <a:lnTo>
                    <a:pt x="10895" y="2026"/>
                  </a:lnTo>
                  <a:cubicBezTo>
                    <a:pt x="10895" y="2133"/>
                    <a:pt x="10812" y="2217"/>
                    <a:pt x="10705" y="2217"/>
                  </a:cubicBezTo>
                  <a:cubicBezTo>
                    <a:pt x="10598" y="2217"/>
                    <a:pt x="10514" y="2133"/>
                    <a:pt x="10514" y="2026"/>
                  </a:cubicBezTo>
                  <a:lnTo>
                    <a:pt x="10514" y="1586"/>
                  </a:lnTo>
                  <a:cubicBezTo>
                    <a:pt x="10514" y="1502"/>
                    <a:pt x="10467" y="1443"/>
                    <a:pt x="10407" y="1419"/>
                  </a:cubicBezTo>
                  <a:cubicBezTo>
                    <a:pt x="10387" y="1409"/>
                    <a:pt x="10368" y="1405"/>
                    <a:pt x="10349" y="1405"/>
                  </a:cubicBezTo>
                  <a:cubicBezTo>
                    <a:pt x="10298" y="1405"/>
                    <a:pt x="10251" y="1435"/>
                    <a:pt x="10217" y="1478"/>
                  </a:cubicBezTo>
                  <a:cubicBezTo>
                    <a:pt x="9574" y="2264"/>
                    <a:pt x="8835" y="2979"/>
                    <a:pt x="8026" y="3610"/>
                  </a:cubicBezTo>
                  <a:cubicBezTo>
                    <a:pt x="7954" y="3669"/>
                    <a:pt x="7942" y="3764"/>
                    <a:pt x="8002" y="3848"/>
                  </a:cubicBezTo>
                  <a:cubicBezTo>
                    <a:pt x="8036" y="3888"/>
                    <a:pt x="8081" y="3910"/>
                    <a:pt x="8129" y="3910"/>
                  </a:cubicBezTo>
                  <a:cubicBezTo>
                    <a:pt x="8166" y="3910"/>
                    <a:pt x="8204" y="3897"/>
                    <a:pt x="8240" y="3872"/>
                  </a:cubicBezTo>
                  <a:cubicBezTo>
                    <a:pt x="8931" y="3336"/>
                    <a:pt x="9585" y="2729"/>
                    <a:pt x="10169" y="2062"/>
                  </a:cubicBezTo>
                  <a:cubicBezTo>
                    <a:pt x="10181" y="2336"/>
                    <a:pt x="10419" y="2574"/>
                    <a:pt x="10705" y="2574"/>
                  </a:cubicBezTo>
                  <a:cubicBezTo>
                    <a:pt x="11002" y="2574"/>
                    <a:pt x="11240" y="2336"/>
                    <a:pt x="11240" y="2038"/>
                  </a:cubicBezTo>
                  <a:lnTo>
                    <a:pt x="11240" y="573"/>
                  </a:lnTo>
                  <a:cubicBezTo>
                    <a:pt x="11240" y="395"/>
                    <a:pt x="11169" y="240"/>
                    <a:pt x="11050" y="133"/>
                  </a:cubicBezTo>
                  <a:cubicBezTo>
                    <a:pt x="10943" y="47"/>
                    <a:pt x="10807" y="0"/>
                    <a:pt x="1066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</p:spTree>
    <p:extLst>
      <p:ext uri="{BB962C8B-B14F-4D97-AF65-F5344CB8AC3E}">
        <p14:creationId xmlns:p14="http://schemas.microsoft.com/office/powerpoint/2010/main" val="37739552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 advClick="0" advTm="3000"/>
    </mc:Choice>
    <mc:Fallback xmlns="">
      <p:transition advClick="0" advTm="30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4" decel="10000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4" decel="10000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decel="10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4" decel="10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4" decel="10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1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2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35" dur="750"/>
                                            <p:tgtEl>
                                              <p:spTgt spid="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6" presetID="10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8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10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1" dur="50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10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4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10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10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10" presetClass="entr" presetSubtype="0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3" dur="50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1" grpId="0"/>
          <p:bldP spid="22" grpId="0"/>
          <p:bldP spid="23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4" decel="10000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4" decel="10000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decel="10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4" decel="10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4" decel="10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2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35" dur="750"/>
                                            <p:tgtEl>
                                              <p:spTgt spid="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6" presetID="10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8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10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1" dur="50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10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4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10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10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10" presetClass="entr" presetSubtype="0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3" dur="50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1" grpId="0"/>
          <p:bldP spid="22" grpId="0"/>
          <p:bldP spid="23" grpId="0" animBg="1"/>
        </p:bldLst>
      </p:timing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10000"/>
            <a:lumOff val="9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682E506F-9290-9484-1845-13AE15C0F3A7}"/>
              </a:ext>
            </a:extLst>
          </p:cNvPr>
          <p:cNvGrpSpPr/>
          <p:nvPr/>
        </p:nvGrpSpPr>
        <p:grpSpPr>
          <a:xfrm>
            <a:off x="6208380" y="4764986"/>
            <a:ext cx="2700268" cy="6608354"/>
            <a:chOff x="3597249" y="2577737"/>
            <a:chExt cx="1350134" cy="3304177"/>
          </a:xfrm>
        </p:grpSpPr>
        <p:sp>
          <p:nvSpPr>
            <p:cNvPr id="3" name="Freeform 13">
              <a:extLst>
                <a:ext uri="{FF2B5EF4-FFF2-40B4-BE49-F238E27FC236}">
                  <a16:creationId xmlns:a16="http://schemas.microsoft.com/office/drawing/2014/main" id="{CC64E334-5751-8031-8EB6-0E71E05D8792}"/>
                </a:ext>
              </a:extLst>
            </p:cNvPr>
            <p:cNvSpPr>
              <a:spLocks/>
            </p:cNvSpPr>
            <p:nvPr/>
          </p:nvSpPr>
          <p:spPr bwMode="auto">
            <a:xfrm>
              <a:off x="3600538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Map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tx2"/>
                  </a:solidFill>
                </a:rPr>
                <a:t>Xây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dựng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bản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đồ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trải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nghiệm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và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điểm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chạm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chính</a:t>
              </a:r>
              <a:r>
                <a:rPr lang="en-US" sz="2200" dirty="0">
                  <a:solidFill>
                    <a:schemeClr val="tx2"/>
                  </a:solidFill>
                </a:rPr>
                <a:t>.</a:t>
              </a:r>
            </a:p>
          </p:txBody>
        </p:sp>
        <p:sp>
          <p:nvSpPr>
            <p:cNvPr id="4" name="Freeform 6">
              <a:extLst>
                <a:ext uri="{FF2B5EF4-FFF2-40B4-BE49-F238E27FC236}">
                  <a16:creationId xmlns:a16="http://schemas.microsoft.com/office/drawing/2014/main" id="{5F5D5229-DAB1-35E3-2B64-CFF687C411A4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7249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3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7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E33603FA-CE7C-F975-1FCC-F4C258AC8269}"/>
              </a:ext>
            </a:extLst>
          </p:cNvPr>
          <p:cNvGrpSpPr/>
          <p:nvPr/>
        </p:nvGrpSpPr>
        <p:grpSpPr>
          <a:xfrm>
            <a:off x="15545098" y="4764986"/>
            <a:ext cx="2702976" cy="6608354"/>
            <a:chOff x="8265608" y="2577737"/>
            <a:chExt cx="1351488" cy="3304177"/>
          </a:xfrm>
        </p:grpSpPr>
        <p:sp>
          <p:nvSpPr>
            <p:cNvPr id="6" name="Freeform 13">
              <a:extLst>
                <a:ext uri="{FF2B5EF4-FFF2-40B4-BE49-F238E27FC236}">
                  <a16:creationId xmlns:a16="http://schemas.microsoft.com/office/drawing/2014/main" id="{73AAEB7C-1C79-E4A4-F0AB-33D2CCBA9660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5608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Measure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vi-VN" sz="2200" dirty="0">
                  <a:solidFill>
                    <a:schemeClr val="tx2"/>
                  </a:solidFill>
                </a:rPr>
                <a:t>Đo lường sự hài lòng và phản hồi khách hàng.</a:t>
              </a:r>
              <a:endParaRPr lang="en-US" sz="2200" dirty="0">
                <a:solidFill>
                  <a:schemeClr val="tx2"/>
                </a:solidFill>
              </a:endParaRPr>
            </a:p>
          </p:txBody>
        </p:sp>
        <p:sp>
          <p:nvSpPr>
            <p:cNvPr id="7" name="Freeform 10">
              <a:extLst>
                <a:ext uri="{FF2B5EF4-FFF2-40B4-BE49-F238E27FC236}">
                  <a16:creationId xmlns:a16="http://schemas.microsoft.com/office/drawing/2014/main" id="{627B11D4-7A2B-D876-1873-96B1651E045E}"/>
                </a:ext>
              </a:extLst>
            </p:cNvPr>
            <p:cNvSpPr>
              <a:spLocks/>
            </p:cNvSpPr>
            <p:nvPr/>
          </p:nvSpPr>
          <p:spPr bwMode="auto">
            <a:xfrm>
              <a:off x="8270251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4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9CAB8881-E95D-078D-3377-FE2F3F1D9A38}"/>
              </a:ext>
            </a:extLst>
          </p:cNvPr>
          <p:cNvGrpSpPr/>
          <p:nvPr/>
        </p:nvGrpSpPr>
        <p:grpSpPr>
          <a:xfrm>
            <a:off x="12434949" y="4764986"/>
            <a:ext cx="2693690" cy="6608354"/>
            <a:chOff x="6710533" y="2577737"/>
            <a:chExt cx="1346845" cy="3304177"/>
          </a:xfrm>
        </p:grpSpPr>
        <p:sp>
          <p:nvSpPr>
            <p:cNvPr id="9" name="Freeform 13">
              <a:extLst>
                <a:ext uri="{FF2B5EF4-FFF2-40B4-BE49-F238E27FC236}">
                  <a16:creationId xmlns:a16="http://schemas.microsoft.com/office/drawing/2014/main" id="{7718C129-340B-5BC5-DD45-B79B1E86C727}"/>
                </a:ext>
              </a:extLst>
            </p:cNvPr>
            <p:cNvSpPr>
              <a:spLocks/>
            </p:cNvSpPr>
            <p:nvPr/>
          </p:nvSpPr>
          <p:spPr bwMode="auto">
            <a:xfrm>
              <a:off x="6710533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Deliver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vi-VN" sz="2200" dirty="0">
                  <a:solidFill>
                    <a:schemeClr val="tx2"/>
                  </a:solidFill>
                </a:rPr>
                <a:t>Cung cấp dịch vụ vượt mong đợi.</a:t>
              </a:r>
              <a:endParaRPr lang="en-US" sz="2200" dirty="0">
                <a:solidFill>
                  <a:schemeClr val="tx2"/>
                </a:solidFill>
              </a:endParaRPr>
            </a:p>
          </p:txBody>
        </p:sp>
        <p:sp>
          <p:nvSpPr>
            <p:cNvPr id="10" name="Freeform 12">
              <a:extLst>
                <a:ext uri="{FF2B5EF4-FFF2-40B4-BE49-F238E27FC236}">
                  <a16:creationId xmlns:a16="http://schemas.microsoft.com/office/drawing/2014/main" id="{2D7480DF-0225-33B6-906E-F0F052679AC4}"/>
                </a:ext>
              </a:extLst>
            </p:cNvPr>
            <p:cNvSpPr>
              <a:spLocks/>
            </p:cNvSpPr>
            <p:nvPr/>
          </p:nvSpPr>
          <p:spPr bwMode="auto">
            <a:xfrm>
              <a:off x="6710533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4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11" name="Group 10">
            <a:extLst>
              <a:ext uri="{FF2B5EF4-FFF2-40B4-BE49-F238E27FC236}">
                <a16:creationId xmlns:a16="http://schemas.microsoft.com/office/drawing/2014/main" id="{2F2FB5F0-B618-CA77-7650-78B441BF7A77}"/>
              </a:ext>
            </a:extLst>
          </p:cNvPr>
          <p:cNvGrpSpPr/>
          <p:nvPr/>
        </p:nvGrpSpPr>
        <p:grpSpPr>
          <a:xfrm>
            <a:off x="3088949" y="4764986"/>
            <a:ext cx="2693690" cy="6608354"/>
            <a:chOff x="2037533" y="2577737"/>
            <a:chExt cx="1346845" cy="3304177"/>
          </a:xfrm>
        </p:grpSpPr>
        <p:sp>
          <p:nvSpPr>
            <p:cNvPr id="12" name="Freeform 13">
              <a:extLst>
                <a:ext uri="{FF2B5EF4-FFF2-40B4-BE49-F238E27FC236}">
                  <a16:creationId xmlns:a16="http://schemas.microsoft.com/office/drawing/2014/main" id="{86F2BF9F-96C0-FA6B-67A4-8A104883DD8E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7533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Understand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tx2"/>
                  </a:solidFill>
                </a:rPr>
                <a:t>Thấu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hiểu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hành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trình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và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cảm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xúc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khách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hàng</a:t>
              </a:r>
              <a:r>
                <a:rPr lang="en-US" sz="2200" dirty="0">
                  <a:solidFill>
                    <a:schemeClr val="tx2"/>
                  </a:solidFill>
                </a:rPr>
                <a:t>.</a:t>
              </a:r>
            </a:p>
          </p:txBody>
        </p:sp>
        <p:sp>
          <p:nvSpPr>
            <p:cNvPr id="13" name="Freeform 14">
              <a:extLst>
                <a:ext uri="{FF2B5EF4-FFF2-40B4-BE49-F238E27FC236}">
                  <a16:creationId xmlns:a16="http://schemas.microsoft.com/office/drawing/2014/main" id="{F3655E63-402D-74F5-3866-1C9624EE6B75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7533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3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14" name="Group 13">
            <a:extLst>
              <a:ext uri="{FF2B5EF4-FFF2-40B4-BE49-F238E27FC236}">
                <a16:creationId xmlns:a16="http://schemas.microsoft.com/office/drawing/2014/main" id="{5ECB43B2-23DB-7677-213E-30819F05DF57}"/>
              </a:ext>
            </a:extLst>
          </p:cNvPr>
          <p:cNvGrpSpPr/>
          <p:nvPr/>
        </p:nvGrpSpPr>
        <p:grpSpPr>
          <a:xfrm>
            <a:off x="18667247" y="4764986"/>
            <a:ext cx="2699110" cy="6608354"/>
            <a:chOff x="9826682" y="2577737"/>
            <a:chExt cx="1349555" cy="3304177"/>
          </a:xfrm>
        </p:grpSpPr>
        <p:sp>
          <p:nvSpPr>
            <p:cNvPr id="15" name="Freeform 13">
              <a:extLst>
                <a:ext uri="{FF2B5EF4-FFF2-40B4-BE49-F238E27FC236}">
                  <a16:creationId xmlns:a16="http://schemas.microsoft.com/office/drawing/2014/main" id="{DD8A69B5-CABB-E8C4-B4D3-188F77CDBE47}"/>
                </a:ext>
              </a:extLst>
            </p:cNvPr>
            <p:cNvSpPr>
              <a:spLocks/>
            </p:cNvSpPr>
            <p:nvPr/>
          </p:nvSpPr>
          <p:spPr bwMode="auto">
            <a:xfrm>
              <a:off x="9829392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Enhance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tx2"/>
                  </a:solidFill>
                </a:rPr>
                <a:t>Cải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thiện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liên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tục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để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tạo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khác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biệt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bền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vững</a:t>
              </a:r>
              <a:r>
                <a:rPr lang="en-US" sz="2200" dirty="0">
                  <a:solidFill>
                    <a:schemeClr val="tx2"/>
                  </a:solidFill>
                </a:rPr>
                <a:t>.</a:t>
              </a:r>
            </a:p>
          </p:txBody>
        </p:sp>
        <p:sp>
          <p:nvSpPr>
            <p:cNvPr id="16" name="Freeform 10">
              <a:extLst>
                <a:ext uri="{FF2B5EF4-FFF2-40B4-BE49-F238E27FC236}">
                  <a16:creationId xmlns:a16="http://schemas.microsoft.com/office/drawing/2014/main" id="{2F60E43B-ECE1-3137-0867-8C7FA9D4E0A5}"/>
                </a:ext>
              </a:extLst>
            </p:cNvPr>
            <p:cNvSpPr>
              <a:spLocks/>
            </p:cNvSpPr>
            <p:nvPr/>
          </p:nvSpPr>
          <p:spPr bwMode="auto">
            <a:xfrm>
              <a:off x="9826682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4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17" name="Group 16">
            <a:extLst>
              <a:ext uri="{FF2B5EF4-FFF2-40B4-BE49-F238E27FC236}">
                <a16:creationId xmlns:a16="http://schemas.microsoft.com/office/drawing/2014/main" id="{82DC9729-6EA3-A9A4-93C7-47C47C0DE1F9}"/>
              </a:ext>
            </a:extLst>
          </p:cNvPr>
          <p:cNvGrpSpPr/>
          <p:nvPr/>
        </p:nvGrpSpPr>
        <p:grpSpPr>
          <a:xfrm>
            <a:off x="9318381" y="4764986"/>
            <a:ext cx="2693690" cy="6608354"/>
            <a:chOff x="5152249" y="2577737"/>
            <a:chExt cx="1346845" cy="3304177"/>
          </a:xfrm>
        </p:grpSpPr>
        <p:sp>
          <p:nvSpPr>
            <p:cNvPr id="18" name="Freeform 13">
              <a:extLst>
                <a:ext uri="{FF2B5EF4-FFF2-40B4-BE49-F238E27FC236}">
                  <a16:creationId xmlns:a16="http://schemas.microsoft.com/office/drawing/2014/main" id="{77C95854-CEC1-0693-E0FC-1A4B7A3239A2}"/>
                </a:ext>
              </a:extLst>
            </p:cNvPr>
            <p:cNvSpPr>
              <a:spLocks/>
            </p:cNvSpPr>
            <p:nvPr/>
          </p:nvSpPr>
          <p:spPr bwMode="auto">
            <a:xfrm>
              <a:off x="5152249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t" rotWithShape="0">
                <a:prstClr val="black">
                  <a:alpha val="15000"/>
                </a:prst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Design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tx2"/>
                  </a:solidFill>
                </a:rPr>
                <a:t>Thiết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kế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quy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trình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và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trải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nghiệm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liền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mạch</a:t>
              </a:r>
              <a:r>
                <a:rPr lang="en-US" sz="2200" dirty="0">
                  <a:solidFill>
                    <a:schemeClr val="tx2"/>
                  </a:solidFill>
                </a:rPr>
                <a:t>.</a:t>
              </a:r>
            </a:p>
          </p:txBody>
        </p:sp>
        <p:sp>
          <p:nvSpPr>
            <p:cNvPr id="19" name="Freeform 8">
              <a:extLst>
                <a:ext uri="{FF2B5EF4-FFF2-40B4-BE49-F238E27FC236}">
                  <a16:creationId xmlns:a16="http://schemas.microsoft.com/office/drawing/2014/main" id="{76A56BCF-E52B-AACB-2EB9-C00C235CEFE8}"/>
                </a:ext>
              </a:extLst>
            </p:cNvPr>
            <p:cNvSpPr>
              <a:spLocks/>
            </p:cNvSpPr>
            <p:nvPr/>
          </p:nvSpPr>
          <p:spPr bwMode="auto">
            <a:xfrm>
              <a:off x="5156969" y="2577737"/>
              <a:ext cx="1337406" cy="1349993"/>
            </a:xfrm>
            <a:custGeom>
              <a:avLst/>
              <a:gdLst>
                <a:gd name="T0" fmla="*/ 0 w 180"/>
                <a:gd name="T1" fmla="*/ 84 h 181"/>
                <a:gd name="T2" fmla="*/ 0 w 180"/>
                <a:gd name="T3" fmla="*/ 181 h 181"/>
                <a:gd name="T4" fmla="*/ 96 w 180"/>
                <a:gd name="T5" fmla="*/ 181 h 181"/>
                <a:gd name="T6" fmla="*/ 180 w 180"/>
                <a:gd name="T7" fmla="*/ 97 h 181"/>
                <a:gd name="T8" fmla="*/ 180 w 180"/>
                <a:gd name="T9" fmla="*/ 0 h 181"/>
                <a:gd name="T10" fmla="*/ 83 w 180"/>
                <a:gd name="T11" fmla="*/ 0 h 181"/>
                <a:gd name="T12" fmla="*/ 0 w 180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0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6" y="181"/>
                    <a:pt x="96" y="181"/>
                    <a:pt x="96" y="181"/>
                  </a:cubicBezTo>
                  <a:cubicBezTo>
                    <a:pt x="143" y="181"/>
                    <a:pt x="180" y="143"/>
                    <a:pt x="180" y="97"/>
                  </a:cubicBezTo>
                  <a:cubicBezTo>
                    <a:pt x="180" y="0"/>
                    <a:pt x="180" y="0"/>
                    <a:pt x="180" y="0"/>
                  </a:cubicBezTo>
                  <a:cubicBezTo>
                    <a:pt x="83" y="0"/>
                    <a:pt x="83" y="0"/>
                    <a:pt x="83" y="0"/>
                  </a:cubicBezTo>
                  <a:cubicBezTo>
                    <a:pt x="37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sp>
        <p:nvSpPr>
          <p:cNvPr id="20" name="!!SlideOcean">
            <a:extLst>
              <a:ext uri="{FF2B5EF4-FFF2-40B4-BE49-F238E27FC236}">
                <a16:creationId xmlns:a16="http://schemas.microsoft.com/office/drawing/2014/main" id="{A6172F51-910C-E31B-7550-DE148239CA7A}"/>
              </a:ext>
            </a:extLst>
          </p:cNvPr>
          <p:cNvSpPr txBox="1"/>
          <p:nvPr/>
        </p:nvSpPr>
        <p:spPr>
          <a:xfrm>
            <a:off x="11147484" y="12940782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1">
                    <a:lumMod val="75000"/>
                    <a:lumOff val="25000"/>
                    <a:alpha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1">
                    <a:lumMod val="75000"/>
                    <a:lumOff val="25000"/>
                    <a:alpha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21" name="!!SubTitle">
            <a:extLst>
              <a:ext uri="{FF2B5EF4-FFF2-40B4-BE49-F238E27FC236}">
                <a16:creationId xmlns:a16="http://schemas.microsoft.com/office/drawing/2014/main" id="{E1561E01-938E-8DC5-77F8-F408FD23B85A}"/>
              </a:ext>
            </a:extLst>
          </p:cNvPr>
          <p:cNvSpPr txBox="1"/>
          <p:nvPr/>
        </p:nvSpPr>
        <p:spPr>
          <a:xfrm>
            <a:off x="9679807" y="2342660"/>
            <a:ext cx="5024389" cy="46166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0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75000"/>
                    <a:lumOff val="25000"/>
                    <a:alpha val="50000"/>
                  </a:schemeClr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22" name="!!MainTitle1">
            <a:extLst>
              <a:ext uri="{FF2B5EF4-FFF2-40B4-BE49-F238E27FC236}">
                <a16:creationId xmlns:a16="http://schemas.microsoft.com/office/drawing/2014/main" id="{91DF4100-1731-FBB7-1755-BB926AC496A7}"/>
              </a:ext>
            </a:extLst>
          </p:cNvPr>
          <p:cNvSpPr txBox="1"/>
          <p:nvPr/>
        </p:nvSpPr>
        <p:spPr>
          <a:xfrm>
            <a:off x="6078002" y="1090280"/>
            <a:ext cx="12228027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kumimoji="0" lang="en-US" sz="88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uLnTx/>
                <a:uFillTx/>
                <a:latin typeface="+mj-lt"/>
              </a:rPr>
              <a:t>Customer</a:t>
            </a:r>
            <a:r>
              <a:rPr kumimoji="0" lang="en-US" sz="88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uLnTx/>
                <a:uFillTx/>
                <a:latin typeface="+mj-lt"/>
              </a:rPr>
              <a:t> </a:t>
            </a:r>
            <a:r>
              <a:rPr lang="en-US" sz="88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Experience</a:t>
            </a:r>
            <a:endParaRPr kumimoji="0" lang="en-US" sz="88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23" name="Google Shape;13255;p83">
            <a:extLst>
              <a:ext uri="{FF2B5EF4-FFF2-40B4-BE49-F238E27FC236}">
                <a16:creationId xmlns:a16="http://schemas.microsoft.com/office/drawing/2014/main" id="{C806AB6F-B830-B972-F1E7-03232376C8E0}"/>
              </a:ext>
            </a:extLst>
          </p:cNvPr>
          <p:cNvSpPr/>
          <p:nvPr/>
        </p:nvSpPr>
        <p:spPr>
          <a:xfrm>
            <a:off x="10156657" y="5545389"/>
            <a:ext cx="1017138" cy="1015516"/>
          </a:xfrm>
          <a:custGeom>
            <a:avLst/>
            <a:gdLst/>
            <a:ahLst/>
            <a:cxnLst/>
            <a:rect l="l" t="t" r="r" b="b"/>
            <a:pathLst>
              <a:path w="11288" h="11270" extrusionOk="0">
                <a:moveTo>
                  <a:pt x="6049" y="351"/>
                </a:moveTo>
                <a:lnTo>
                  <a:pt x="6049" y="1149"/>
                </a:lnTo>
                <a:lnTo>
                  <a:pt x="5239" y="1149"/>
                </a:lnTo>
                <a:lnTo>
                  <a:pt x="5239" y="351"/>
                </a:lnTo>
                <a:close/>
                <a:moveTo>
                  <a:pt x="1167" y="5828"/>
                </a:moveTo>
                <a:lnTo>
                  <a:pt x="1167" y="6650"/>
                </a:lnTo>
                <a:lnTo>
                  <a:pt x="345" y="6650"/>
                </a:lnTo>
                <a:lnTo>
                  <a:pt x="345" y="5828"/>
                </a:lnTo>
                <a:close/>
                <a:moveTo>
                  <a:pt x="10954" y="5828"/>
                </a:moveTo>
                <a:lnTo>
                  <a:pt x="10954" y="6650"/>
                </a:lnTo>
                <a:lnTo>
                  <a:pt x="10132" y="6650"/>
                </a:lnTo>
                <a:lnTo>
                  <a:pt x="10132" y="5828"/>
                </a:lnTo>
                <a:close/>
                <a:moveTo>
                  <a:pt x="1442" y="0"/>
                </a:moveTo>
                <a:cubicBezTo>
                  <a:pt x="1273" y="0"/>
                  <a:pt x="1100" y="58"/>
                  <a:pt x="953" y="185"/>
                </a:cubicBezTo>
                <a:cubicBezTo>
                  <a:pt x="726" y="375"/>
                  <a:pt x="643" y="709"/>
                  <a:pt x="726" y="971"/>
                </a:cubicBezTo>
                <a:cubicBezTo>
                  <a:pt x="755" y="1047"/>
                  <a:pt x="814" y="1085"/>
                  <a:pt x="885" y="1085"/>
                </a:cubicBezTo>
                <a:cubicBezTo>
                  <a:pt x="903" y="1085"/>
                  <a:pt x="922" y="1082"/>
                  <a:pt x="941" y="1078"/>
                </a:cubicBezTo>
                <a:cubicBezTo>
                  <a:pt x="1024" y="1042"/>
                  <a:pt x="1072" y="959"/>
                  <a:pt x="1036" y="863"/>
                </a:cubicBezTo>
                <a:cubicBezTo>
                  <a:pt x="953" y="601"/>
                  <a:pt x="1143" y="328"/>
                  <a:pt x="1429" y="328"/>
                </a:cubicBezTo>
                <a:cubicBezTo>
                  <a:pt x="1798" y="328"/>
                  <a:pt x="1977" y="792"/>
                  <a:pt x="1691" y="1042"/>
                </a:cubicBezTo>
                <a:cubicBezTo>
                  <a:pt x="1631" y="1112"/>
                  <a:pt x="1545" y="1140"/>
                  <a:pt x="1463" y="1140"/>
                </a:cubicBezTo>
                <a:cubicBezTo>
                  <a:pt x="1447" y="1140"/>
                  <a:pt x="1432" y="1139"/>
                  <a:pt x="1417" y="1137"/>
                </a:cubicBezTo>
                <a:cubicBezTo>
                  <a:pt x="1322" y="1137"/>
                  <a:pt x="1238" y="1197"/>
                  <a:pt x="1238" y="1280"/>
                </a:cubicBezTo>
                <a:cubicBezTo>
                  <a:pt x="1238" y="1375"/>
                  <a:pt x="1298" y="1459"/>
                  <a:pt x="1381" y="1459"/>
                </a:cubicBezTo>
                <a:cubicBezTo>
                  <a:pt x="1409" y="1462"/>
                  <a:pt x="1436" y="1464"/>
                  <a:pt x="1463" y="1464"/>
                </a:cubicBezTo>
                <a:cubicBezTo>
                  <a:pt x="1628" y="1464"/>
                  <a:pt x="1795" y="1403"/>
                  <a:pt x="1917" y="1280"/>
                </a:cubicBezTo>
                <a:cubicBezTo>
                  <a:pt x="2036" y="1185"/>
                  <a:pt x="2131" y="1042"/>
                  <a:pt x="2155" y="899"/>
                </a:cubicBezTo>
                <a:lnTo>
                  <a:pt x="3822" y="899"/>
                </a:lnTo>
                <a:cubicBezTo>
                  <a:pt x="3167" y="1149"/>
                  <a:pt x="2572" y="1542"/>
                  <a:pt x="2072" y="2042"/>
                </a:cubicBezTo>
                <a:cubicBezTo>
                  <a:pt x="1143" y="2971"/>
                  <a:pt x="619" y="4173"/>
                  <a:pt x="595" y="5471"/>
                </a:cubicBezTo>
                <a:lnTo>
                  <a:pt x="167" y="5471"/>
                </a:lnTo>
                <a:cubicBezTo>
                  <a:pt x="72" y="5471"/>
                  <a:pt x="0" y="5543"/>
                  <a:pt x="0" y="5626"/>
                </a:cubicBezTo>
                <a:lnTo>
                  <a:pt x="0" y="6793"/>
                </a:lnTo>
                <a:cubicBezTo>
                  <a:pt x="0" y="6876"/>
                  <a:pt x="72" y="6959"/>
                  <a:pt x="167" y="6959"/>
                </a:cubicBezTo>
                <a:lnTo>
                  <a:pt x="1322" y="6959"/>
                </a:lnTo>
                <a:cubicBezTo>
                  <a:pt x="1417" y="6959"/>
                  <a:pt x="1488" y="6876"/>
                  <a:pt x="1488" y="6793"/>
                </a:cubicBezTo>
                <a:lnTo>
                  <a:pt x="1488" y="5626"/>
                </a:lnTo>
                <a:cubicBezTo>
                  <a:pt x="1488" y="5543"/>
                  <a:pt x="1417" y="5471"/>
                  <a:pt x="1322" y="5471"/>
                </a:cubicBezTo>
                <a:lnTo>
                  <a:pt x="941" y="5471"/>
                </a:lnTo>
                <a:cubicBezTo>
                  <a:pt x="1012" y="3185"/>
                  <a:pt x="2703" y="1304"/>
                  <a:pt x="4906" y="959"/>
                </a:cubicBezTo>
                <a:lnTo>
                  <a:pt x="4906" y="1304"/>
                </a:lnTo>
                <a:cubicBezTo>
                  <a:pt x="4906" y="1387"/>
                  <a:pt x="4989" y="1459"/>
                  <a:pt x="5072" y="1459"/>
                </a:cubicBezTo>
                <a:lnTo>
                  <a:pt x="5406" y="1459"/>
                </a:lnTo>
                <a:cubicBezTo>
                  <a:pt x="5227" y="1518"/>
                  <a:pt x="5072" y="1661"/>
                  <a:pt x="5001" y="1852"/>
                </a:cubicBezTo>
                <a:lnTo>
                  <a:pt x="3513" y="5269"/>
                </a:lnTo>
                <a:cubicBezTo>
                  <a:pt x="3382" y="5566"/>
                  <a:pt x="3322" y="5888"/>
                  <a:pt x="3322" y="6197"/>
                </a:cubicBezTo>
                <a:cubicBezTo>
                  <a:pt x="3322" y="6793"/>
                  <a:pt x="3548" y="7340"/>
                  <a:pt x="3941" y="7793"/>
                </a:cubicBezTo>
                <a:cubicBezTo>
                  <a:pt x="3977" y="7817"/>
                  <a:pt x="4001" y="7852"/>
                  <a:pt x="4036" y="7900"/>
                </a:cubicBezTo>
                <a:lnTo>
                  <a:pt x="3643" y="7900"/>
                </a:lnTo>
                <a:cubicBezTo>
                  <a:pt x="3429" y="7900"/>
                  <a:pt x="3215" y="8031"/>
                  <a:pt x="3132" y="8233"/>
                </a:cubicBezTo>
                <a:cubicBezTo>
                  <a:pt x="3096" y="8329"/>
                  <a:pt x="3132" y="8412"/>
                  <a:pt x="3215" y="8460"/>
                </a:cubicBezTo>
                <a:cubicBezTo>
                  <a:pt x="3240" y="8469"/>
                  <a:pt x="3264" y="8473"/>
                  <a:pt x="3287" y="8473"/>
                </a:cubicBezTo>
                <a:cubicBezTo>
                  <a:pt x="3351" y="8473"/>
                  <a:pt x="3406" y="8438"/>
                  <a:pt x="3441" y="8376"/>
                </a:cubicBezTo>
                <a:cubicBezTo>
                  <a:pt x="3465" y="8281"/>
                  <a:pt x="3560" y="8221"/>
                  <a:pt x="3667" y="8221"/>
                </a:cubicBezTo>
                <a:lnTo>
                  <a:pt x="7632" y="8221"/>
                </a:lnTo>
                <a:cubicBezTo>
                  <a:pt x="7775" y="8221"/>
                  <a:pt x="7870" y="8329"/>
                  <a:pt x="7870" y="8460"/>
                </a:cubicBezTo>
                <a:lnTo>
                  <a:pt x="7870" y="9043"/>
                </a:lnTo>
                <a:cubicBezTo>
                  <a:pt x="7870" y="9174"/>
                  <a:pt x="7775" y="9281"/>
                  <a:pt x="7632" y="9281"/>
                </a:cubicBezTo>
                <a:lnTo>
                  <a:pt x="3632" y="9281"/>
                </a:lnTo>
                <a:cubicBezTo>
                  <a:pt x="3501" y="9281"/>
                  <a:pt x="3393" y="9174"/>
                  <a:pt x="3393" y="9043"/>
                </a:cubicBezTo>
                <a:lnTo>
                  <a:pt x="3393" y="8972"/>
                </a:lnTo>
                <a:cubicBezTo>
                  <a:pt x="3393" y="8876"/>
                  <a:pt x="3322" y="8805"/>
                  <a:pt x="3227" y="8805"/>
                </a:cubicBezTo>
                <a:cubicBezTo>
                  <a:pt x="3143" y="8805"/>
                  <a:pt x="3072" y="8876"/>
                  <a:pt x="3072" y="8972"/>
                </a:cubicBezTo>
                <a:lnTo>
                  <a:pt x="3072" y="9043"/>
                </a:lnTo>
                <a:cubicBezTo>
                  <a:pt x="3072" y="9353"/>
                  <a:pt x="3322" y="9603"/>
                  <a:pt x="3632" y="9603"/>
                </a:cubicBezTo>
                <a:lnTo>
                  <a:pt x="3691" y="9603"/>
                </a:lnTo>
                <a:lnTo>
                  <a:pt x="3691" y="11103"/>
                </a:lnTo>
                <a:cubicBezTo>
                  <a:pt x="3691" y="11198"/>
                  <a:pt x="3763" y="11269"/>
                  <a:pt x="3858" y="11269"/>
                </a:cubicBezTo>
                <a:lnTo>
                  <a:pt x="7382" y="11269"/>
                </a:lnTo>
                <a:cubicBezTo>
                  <a:pt x="7477" y="11269"/>
                  <a:pt x="7549" y="11198"/>
                  <a:pt x="7549" y="11103"/>
                </a:cubicBezTo>
                <a:lnTo>
                  <a:pt x="7549" y="10710"/>
                </a:lnTo>
                <a:cubicBezTo>
                  <a:pt x="7549" y="10615"/>
                  <a:pt x="7477" y="10543"/>
                  <a:pt x="7382" y="10543"/>
                </a:cubicBezTo>
                <a:cubicBezTo>
                  <a:pt x="7299" y="10543"/>
                  <a:pt x="7215" y="10615"/>
                  <a:pt x="7215" y="10710"/>
                </a:cubicBezTo>
                <a:lnTo>
                  <a:pt x="7215" y="10948"/>
                </a:lnTo>
                <a:lnTo>
                  <a:pt x="4024" y="10948"/>
                </a:lnTo>
                <a:lnTo>
                  <a:pt x="4024" y="9603"/>
                </a:lnTo>
                <a:lnTo>
                  <a:pt x="7215" y="9603"/>
                </a:lnTo>
                <a:lnTo>
                  <a:pt x="7215" y="10031"/>
                </a:lnTo>
                <a:cubicBezTo>
                  <a:pt x="7215" y="10126"/>
                  <a:pt x="7299" y="10198"/>
                  <a:pt x="7382" y="10198"/>
                </a:cubicBezTo>
                <a:cubicBezTo>
                  <a:pt x="7477" y="10198"/>
                  <a:pt x="7549" y="10126"/>
                  <a:pt x="7549" y="10031"/>
                </a:cubicBezTo>
                <a:lnTo>
                  <a:pt x="7549" y="9603"/>
                </a:lnTo>
                <a:lnTo>
                  <a:pt x="7608" y="9603"/>
                </a:lnTo>
                <a:cubicBezTo>
                  <a:pt x="7918" y="9603"/>
                  <a:pt x="8168" y="9353"/>
                  <a:pt x="8168" y="9043"/>
                </a:cubicBezTo>
                <a:lnTo>
                  <a:pt x="8168" y="8460"/>
                </a:lnTo>
                <a:cubicBezTo>
                  <a:pt x="8168" y="8150"/>
                  <a:pt x="7918" y="7900"/>
                  <a:pt x="7608" y="7900"/>
                </a:cubicBezTo>
                <a:lnTo>
                  <a:pt x="7239" y="7900"/>
                </a:lnTo>
                <a:cubicBezTo>
                  <a:pt x="7453" y="7686"/>
                  <a:pt x="7632" y="7436"/>
                  <a:pt x="7751" y="7150"/>
                </a:cubicBezTo>
                <a:cubicBezTo>
                  <a:pt x="7799" y="7067"/>
                  <a:pt x="7751" y="6971"/>
                  <a:pt x="7668" y="6924"/>
                </a:cubicBezTo>
                <a:cubicBezTo>
                  <a:pt x="7643" y="6915"/>
                  <a:pt x="7620" y="6910"/>
                  <a:pt x="7598" y="6910"/>
                </a:cubicBezTo>
                <a:cubicBezTo>
                  <a:pt x="7532" y="6910"/>
                  <a:pt x="7477" y="6948"/>
                  <a:pt x="7442" y="7019"/>
                </a:cubicBezTo>
                <a:cubicBezTo>
                  <a:pt x="7275" y="7388"/>
                  <a:pt x="7013" y="7686"/>
                  <a:pt x="6680" y="7900"/>
                </a:cubicBezTo>
                <a:lnTo>
                  <a:pt x="4572" y="7900"/>
                </a:lnTo>
                <a:cubicBezTo>
                  <a:pt x="4001" y="7555"/>
                  <a:pt x="3632" y="6912"/>
                  <a:pt x="3632" y="6209"/>
                </a:cubicBezTo>
                <a:cubicBezTo>
                  <a:pt x="3632" y="5947"/>
                  <a:pt x="3691" y="5674"/>
                  <a:pt x="3798" y="5423"/>
                </a:cubicBezTo>
                <a:lnTo>
                  <a:pt x="5287" y="2006"/>
                </a:lnTo>
                <a:cubicBezTo>
                  <a:pt x="5310" y="1911"/>
                  <a:pt x="5370" y="1852"/>
                  <a:pt x="5453" y="1828"/>
                </a:cubicBezTo>
                <a:lnTo>
                  <a:pt x="5453" y="5114"/>
                </a:lnTo>
                <a:cubicBezTo>
                  <a:pt x="5072" y="5173"/>
                  <a:pt x="4775" y="5423"/>
                  <a:pt x="4656" y="5781"/>
                </a:cubicBezTo>
                <a:cubicBezTo>
                  <a:pt x="4632" y="5876"/>
                  <a:pt x="4679" y="5959"/>
                  <a:pt x="4763" y="5995"/>
                </a:cubicBezTo>
                <a:cubicBezTo>
                  <a:pt x="4779" y="5999"/>
                  <a:pt x="4795" y="6001"/>
                  <a:pt x="4811" y="6001"/>
                </a:cubicBezTo>
                <a:cubicBezTo>
                  <a:pt x="4886" y="6001"/>
                  <a:pt x="4947" y="5957"/>
                  <a:pt x="4977" y="5888"/>
                </a:cubicBezTo>
                <a:cubicBezTo>
                  <a:pt x="5085" y="5573"/>
                  <a:pt x="5349" y="5427"/>
                  <a:pt x="5614" y="5427"/>
                </a:cubicBezTo>
                <a:cubicBezTo>
                  <a:pt x="5930" y="5427"/>
                  <a:pt x="6247" y="5636"/>
                  <a:pt x="6299" y="6019"/>
                </a:cubicBezTo>
                <a:lnTo>
                  <a:pt x="6299" y="6114"/>
                </a:lnTo>
                <a:cubicBezTo>
                  <a:pt x="6299" y="6537"/>
                  <a:pt x="5951" y="6795"/>
                  <a:pt x="5605" y="6795"/>
                </a:cubicBezTo>
                <a:cubicBezTo>
                  <a:pt x="5356" y="6795"/>
                  <a:pt x="5108" y="6662"/>
                  <a:pt x="4989" y="6364"/>
                </a:cubicBezTo>
                <a:cubicBezTo>
                  <a:pt x="4962" y="6293"/>
                  <a:pt x="4903" y="6255"/>
                  <a:pt x="4835" y="6255"/>
                </a:cubicBezTo>
                <a:cubicBezTo>
                  <a:pt x="4811" y="6255"/>
                  <a:pt x="4787" y="6260"/>
                  <a:pt x="4763" y="6269"/>
                </a:cubicBezTo>
                <a:cubicBezTo>
                  <a:pt x="4679" y="6305"/>
                  <a:pt x="4632" y="6412"/>
                  <a:pt x="4679" y="6495"/>
                </a:cubicBezTo>
                <a:cubicBezTo>
                  <a:pt x="4810" y="6805"/>
                  <a:pt x="5072" y="7043"/>
                  <a:pt x="5418" y="7126"/>
                </a:cubicBezTo>
                <a:cubicBezTo>
                  <a:pt x="5483" y="7138"/>
                  <a:pt x="5548" y="7144"/>
                  <a:pt x="5612" y="7144"/>
                </a:cubicBezTo>
                <a:cubicBezTo>
                  <a:pt x="6166" y="7144"/>
                  <a:pt x="6644" y="6702"/>
                  <a:pt x="6644" y="6126"/>
                </a:cubicBezTo>
                <a:cubicBezTo>
                  <a:pt x="6644" y="5590"/>
                  <a:pt x="6239" y="5197"/>
                  <a:pt x="5787" y="5126"/>
                </a:cubicBezTo>
                <a:lnTo>
                  <a:pt x="5787" y="1840"/>
                </a:lnTo>
                <a:cubicBezTo>
                  <a:pt x="5870" y="1864"/>
                  <a:pt x="5929" y="1947"/>
                  <a:pt x="5953" y="2018"/>
                </a:cubicBezTo>
                <a:lnTo>
                  <a:pt x="7442" y="5459"/>
                </a:lnTo>
                <a:cubicBezTo>
                  <a:pt x="7573" y="5769"/>
                  <a:pt x="7632" y="6114"/>
                  <a:pt x="7596" y="6447"/>
                </a:cubicBezTo>
                <a:cubicBezTo>
                  <a:pt x="7573" y="6543"/>
                  <a:pt x="7656" y="6626"/>
                  <a:pt x="7739" y="6626"/>
                </a:cubicBezTo>
                <a:cubicBezTo>
                  <a:pt x="7750" y="6629"/>
                  <a:pt x="7762" y="6630"/>
                  <a:pt x="7772" y="6630"/>
                </a:cubicBezTo>
                <a:cubicBezTo>
                  <a:pt x="7853" y="6630"/>
                  <a:pt x="7918" y="6557"/>
                  <a:pt x="7918" y="6483"/>
                </a:cubicBezTo>
                <a:cubicBezTo>
                  <a:pt x="7965" y="6090"/>
                  <a:pt x="7906" y="5697"/>
                  <a:pt x="7739" y="5316"/>
                </a:cubicBezTo>
                <a:lnTo>
                  <a:pt x="6251" y="1887"/>
                </a:lnTo>
                <a:cubicBezTo>
                  <a:pt x="6180" y="1709"/>
                  <a:pt x="6025" y="1566"/>
                  <a:pt x="5846" y="1494"/>
                </a:cubicBezTo>
                <a:lnTo>
                  <a:pt x="6180" y="1494"/>
                </a:lnTo>
                <a:cubicBezTo>
                  <a:pt x="6263" y="1494"/>
                  <a:pt x="6346" y="1423"/>
                  <a:pt x="6346" y="1328"/>
                </a:cubicBezTo>
                <a:lnTo>
                  <a:pt x="6346" y="994"/>
                </a:lnTo>
                <a:cubicBezTo>
                  <a:pt x="8549" y="1328"/>
                  <a:pt x="10240" y="3221"/>
                  <a:pt x="10311" y="5495"/>
                </a:cubicBezTo>
                <a:lnTo>
                  <a:pt x="9930" y="5495"/>
                </a:lnTo>
                <a:cubicBezTo>
                  <a:pt x="9835" y="5495"/>
                  <a:pt x="9763" y="5578"/>
                  <a:pt x="9763" y="5662"/>
                </a:cubicBezTo>
                <a:lnTo>
                  <a:pt x="9763" y="6828"/>
                </a:lnTo>
                <a:cubicBezTo>
                  <a:pt x="9763" y="6912"/>
                  <a:pt x="9835" y="6983"/>
                  <a:pt x="9930" y="6983"/>
                </a:cubicBezTo>
                <a:lnTo>
                  <a:pt x="11085" y="6983"/>
                </a:lnTo>
                <a:cubicBezTo>
                  <a:pt x="11180" y="6983"/>
                  <a:pt x="11252" y="6912"/>
                  <a:pt x="11252" y="6828"/>
                </a:cubicBezTo>
                <a:lnTo>
                  <a:pt x="11252" y="5662"/>
                </a:lnTo>
                <a:cubicBezTo>
                  <a:pt x="11287" y="5554"/>
                  <a:pt x="11204" y="5483"/>
                  <a:pt x="11121" y="5483"/>
                </a:cubicBezTo>
                <a:lnTo>
                  <a:pt x="10692" y="5483"/>
                </a:lnTo>
                <a:cubicBezTo>
                  <a:pt x="10656" y="4185"/>
                  <a:pt x="10132" y="2983"/>
                  <a:pt x="9216" y="2054"/>
                </a:cubicBezTo>
                <a:cubicBezTo>
                  <a:pt x="8704" y="1554"/>
                  <a:pt x="8108" y="1161"/>
                  <a:pt x="7453" y="911"/>
                </a:cubicBezTo>
                <a:lnTo>
                  <a:pt x="9120" y="911"/>
                </a:lnTo>
                <a:cubicBezTo>
                  <a:pt x="9204" y="1244"/>
                  <a:pt x="9501" y="1483"/>
                  <a:pt x="9835" y="1483"/>
                </a:cubicBezTo>
                <a:cubicBezTo>
                  <a:pt x="10240" y="1483"/>
                  <a:pt x="10585" y="1149"/>
                  <a:pt x="10585" y="732"/>
                </a:cubicBezTo>
                <a:cubicBezTo>
                  <a:pt x="10585" y="447"/>
                  <a:pt x="10418" y="197"/>
                  <a:pt x="10180" y="78"/>
                </a:cubicBezTo>
                <a:cubicBezTo>
                  <a:pt x="10155" y="63"/>
                  <a:pt x="10128" y="56"/>
                  <a:pt x="10102" y="56"/>
                </a:cubicBezTo>
                <a:cubicBezTo>
                  <a:pt x="10043" y="56"/>
                  <a:pt x="9987" y="91"/>
                  <a:pt x="9954" y="149"/>
                </a:cubicBezTo>
                <a:cubicBezTo>
                  <a:pt x="9918" y="244"/>
                  <a:pt x="9942" y="328"/>
                  <a:pt x="10037" y="375"/>
                </a:cubicBezTo>
                <a:cubicBezTo>
                  <a:pt x="10168" y="447"/>
                  <a:pt x="10251" y="590"/>
                  <a:pt x="10251" y="732"/>
                </a:cubicBezTo>
                <a:cubicBezTo>
                  <a:pt x="10251" y="959"/>
                  <a:pt x="10073" y="1137"/>
                  <a:pt x="9859" y="1137"/>
                </a:cubicBezTo>
                <a:cubicBezTo>
                  <a:pt x="9632" y="1137"/>
                  <a:pt x="9454" y="959"/>
                  <a:pt x="9454" y="732"/>
                </a:cubicBezTo>
                <a:cubicBezTo>
                  <a:pt x="9454" y="613"/>
                  <a:pt x="9489" y="506"/>
                  <a:pt x="9585" y="435"/>
                </a:cubicBezTo>
                <a:cubicBezTo>
                  <a:pt x="9656" y="375"/>
                  <a:pt x="9656" y="268"/>
                  <a:pt x="9597" y="197"/>
                </a:cubicBezTo>
                <a:cubicBezTo>
                  <a:pt x="9565" y="159"/>
                  <a:pt x="9521" y="141"/>
                  <a:pt x="9476" y="141"/>
                </a:cubicBezTo>
                <a:cubicBezTo>
                  <a:pt x="9435" y="141"/>
                  <a:pt x="9393" y="156"/>
                  <a:pt x="9358" y="185"/>
                </a:cubicBezTo>
                <a:cubicBezTo>
                  <a:pt x="9239" y="292"/>
                  <a:pt x="9168" y="423"/>
                  <a:pt x="9120" y="566"/>
                </a:cubicBezTo>
                <a:lnTo>
                  <a:pt x="6370" y="566"/>
                </a:lnTo>
                <a:lnTo>
                  <a:pt x="6370" y="173"/>
                </a:lnTo>
                <a:cubicBezTo>
                  <a:pt x="6370" y="78"/>
                  <a:pt x="6299" y="6"/>
                  <a:pt x="6203" y="6"/>
                </a:cubicBezTo>
                <a:lnTo>
                  <a:pt x="5072" y="6"/>
                </a:lnTo>
                <a:cubicBezTo>
                  <a:pt x="4989" y="6"/>
                  <a:pt x="4906" y="78"/>
                  <a:pt x="4906" y="173"/>
                </a:cubicBezTo>
                <a:lnTo>
                  <a:pt x="4906" y="566"/>
                </a:lnTo>
                <a:lnTo>
                  <a:pt x="2155" y="566"/>
                </a:lnTo>
                <a:cubicBezTo>
                  <a:pt x="2077" y="214"/>
                  <a:pt x="1767" y="0"/>
                  <a:pt x="1442" y="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spcFirstLastPara="1" wrap="square" lIns="243737" tIns="243737" rIns="243737" bIns="243737" anchor="ctr" anchorCtr="0">
            <a:noAutofit/>
          </a:bodyPr>
          <a:lstStyle/>
          <a:p>
            <a:endParaRPr sz="9598"/>
          </a:p>
        </p:txBody>
      </p:sp>
      <p:grpSp>
        <p:nvGrpSpPr>
          <p:cNvPr id="24" name="Google Shape;12067;p82">
            <a:extLst>
              <a:ext uri="{FF2B5EF4-FFF2-40B4-BE49-F238E27FC236}">
                <a16:creationId xmlns:a16="http://schemas.microsoft.com/office/drawing/2014/main" id="{52083F07-5E0E-E478-8C2F-19A35B76D7D0}"/>
              </a:ext>
            </a:extLst>
          </p:cNvPr>
          <p:cNvGrpSpPr/>
          <p:nvPr/>
        </p:nvGrpSpPr>
        <p:grpSpPr>
          <a:xfrm>
            <a:off x="7059394" y="5538006"/>
            <a:ext cx="998240" cy="1030282"/>
            <a:chOff x="3560600" y="3763338"/>
            <a:chExt cx="352345" cy="363655"/>
          </a:xfrm>
          <a:solidFill>
            <a:schemeClr val="bg2"/>
          </a:solidFill>
        </p:grpSpPr>
        <p:sp>
          <p:nvSpPr>
            <p:cNvPr id="25" name="Google Shape;12068;p82">
              <a:extLst>
                <a:ext uri="{FF2B5EF4-FFF2-40B4-BE49-F238E27FC236}">
                  <a16:creationId xmlns:a16="http://schemas.microsoft.com/office/drawing/2014/main" id="{B05D21D1-6A23-15F9-B9E2-3324772CED8D}"/>
                </a:ext>
              </a:extLst>
            </p:cNvPr>
            <p:cNvSpPr/>
            <p:nvPr/>
          </p:nvSpPr>
          <p:spPr>
            <a:xfrm>
              <a:off x="3665841" y="3763338"/>
              <a:ext cx="143352" cy="173543"/>
            </a:xfrm>
            <a:custGeom>
              <a:avLst/>
              <a:gdLst/>
              <a:ahLst/>
              <a:cxnLst/>
              <a:rect l="l" t="t" r="r" b="b"/>
              <a:pathLst>
                <a:path w="4525" h="5478" extrusionOk="0">
                  <a:moveTo>
                    <a:pt x="2251" y="1"/>
                  </a:moveTo>
                  <a:cubicBezTo>
                    <a:pt x="1691" y="1"/>
                    <a:pt x="1179" y="191"/>
                    <a:pt x="774" y="549"/>
                  </a:cubicBezTo>
                  <a:cubicBezTo>
                    <a:pt x="370" y="906"/>
                    <a:pt x="108" y="1382"/>
                    <a:pt x="12" y="1918"/>
                  </a:cubicBezTo>
                  <a:cubicBezTo>
                    <a:pt x="0" y="2013"/>
                    <a:pt x="60" y="2096"/>
                    <a:pt x="143" y="2120"/>
                  </a:cubicBezTo>
                  <a:cubicBezTo>
                    <a:pt x="151" y="2121"/>
                    <a:pt x="159" y="2122"/>
                    <a:pt x="167" y="2122"/>
                  </a:cubicBezTo>
                  <a:cubicBezTo>
                    <a:pt x="252" y="2122"/>
                    <a:pt x="324" y="2064"/>
                    <a:pt x="346" y="1977"/>
                  </a:cubicBezTo>
                  <a:cubicBezTo>
                    <a:pt x="477" y="1049"/>
                    <a:pt x="1286" y="346"/>
                    <a:pt x="2239" y="346"/>
                  </a:cubicBezTo>
                  <a:cubicBezTo>
                    <a:pt x="3299" y="346"/>
                    <a:pt x="4168" y="1203"/>
                    <a:pt x="4168" y="2263"/>
                  </a:cubicBezTo>
                  <a:cubicBezTo>
                    <a:pt x="4168" y="3096"/>
                    <a:pt x="3632" y="3847"/>
                    <a:pt x="2822" y="4097"/>
                  </a:cubicBezTo>
                  <a:cubicBezTo>
                    <a:pt x="2775" y="4108"/>
                    <a:pt x="2751" y="4144"/>
                    <a:pt x="2739" y="4168"/>
                  </a:cubicBezTo>
                  <a:lnTo>
                    <a:pt x="2239" y="4990"/>
                  </a:lnTo>
                  <a:lnTo>
                    <a:pt x="1751" y="4168"/>
                  </a:lnTo>
                  <a:cubicBezTo>
                    <a:pt x="1739" y="4144"/>
                    <a:pt x="1691" y="4108"/>
                    <a:pt x="1667" y="4097"/>
                  </a:cubicBezTo>
                  <a:cubicBezTo>
                    <a:pt x="977" y="3870"/>
                    <a:pt x="477" y="3287"/>
                    <a:pt x="358" y="2573"/>
                  </a:cubicBezTo>
                  <a:cubicBezTo>
                    <a:pt x="347" y="2496"/>
                    <a:pt x="266" y="2440"/>
                    <a:pt x="189" y="2440"/>
                  </a:cubicBezTo>
                  <a:cubicBezTo>
                    <a:pt x="182" y="2440"/>
                    <a:pt x="174" y="2441"/>
                    <a:pt x="167" y="2442"/>
                  </a:cubicBezTo>
                  <a:cubicBezTo>
                    <a:pt x="72" y="2454"/>
                    <a:pt x="12" y="2549"/>
                    <a:pt x="24" y="2632"/>
                  </a:cubicBezTo>
                  <a:cubicBezTo>
                    <a:pt x="108" y="3049"/>
                    <a:pt x="286" y="3418"/>
                    <a:pt x="548" y="3739"/>
                  </a:cubicBezTo>
                  <a:cubicBezTo>
                    <a:pt x="798" y="4037"/>
                    <a:pt x="1132" y="4251"/>
                    <a:pt x="1501" y="4394"/>
                  </a:cubicBezTo>
                  <a:lnTo>
                    <a:pt x="2108" y="5406"/>
                  </a:lnTo>
                  <a:cubicBezTo>
                    <a:pt x="2144" y="5442"/>
                    <a:pt x="2203" y="5478"/>
                    <a:pt x="2263" y="5478"/>
                  </a:cubicBezTo>
                  <a:cubicBezTo>
                    <a:pt x="2322" y="5478"/>
                    <a:pt x="2382" y="5442"/>
                    <a:pt x="2406" y="5406"/>
                  </a:cubicBezTo>
                  <a:lnTo>
                    <a:pt x="3025" y="4394"/>
                  </a:lnTo>
                  <a:cubicBezTo>
                    <a:pt x="3930" y="4073"/>
                    <a:pt x="4525" y="3227"/>
                    <a:pt x="4525" y="2263"/>
                  </a:cubicBezTo>
                  <a:cubicBezTo>
                    <a:pt x="4489" y="1013"/>
                    <a:pt x="3477" y="1"/>
                    <a:pt x="225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26" name="Google Shape;12069;p82">
              <a:extLst>
                <a:ext uri="{FF2B5EF4-FFF2-40B4-BE49-F238E27FC236}">
                  <a16:creationId xmlns:a16="http://schemas.microsoft.com/office/drawing/2014/main" id="{FD083A41-A382-C6FA-5B8D-AF04F4EA929B}"/>
                </a:ext>
              </a:extLst>
            </p:cNvPr>
            <p:cNvSpPr/>
            <p:nvPr/>
          </p:nvSpPr>
          <p:spPr>
            <a:xfrm>
              <a:off x="3696761" y="3794099"/>
              <a:ext cx="82653" cy="78661"/>
            </a:xfrm>
            <a:custGeom>
              <a:avLst/>
              <a:gdLst/>
              <a:ahLst/>
              <a:cxnLst/>
              <a:rect l="l" t="t" r="r" b="b"/>
              <a:pathLst>
                <a:path w="2609" h="2483" extrusionOk="0">
                  <a:moveTo>
                    <a:pt x="1584" y="328"/>
                  </a:moveTo>
                  <a:cubicBezTo>
                    <a:pt x="1727" y="328"/>
                    <a:pt x="1882" y="387"/>
                    <a:pt x="2001" y="506"/>
                  </a:cubicBezTo>
                  <a:cubicBezTo>
                    <a:pt x="2239" y="732"/>
                    <a:pt x="2239" y="1102"/>
                    <a:pt x="2001" y="1340"/>
                  </a:cubicBezTo>
                  <a:cubicBezTo>
                    <a:pt x="1888" y="1453"/>
                    <a:pt x="1736" y="1509"/>
                    <a:pt x="1584" y="1509"/>
                  </a:cubicBezTo>
                  <a:cubicBezTo>
                    <a:pt x="1433" y="1509"/>
                    <a:pt x="1281" y="1453"/>
                    <a:pt x="1168" y="1340"/>
                  </a:cubicBezTo>
                  <a:cubicBezTo>
                    <a:pt x="941" y="1113"/>
                    <a:pt x="941" y="732"/>
                    <a:pt x="1168" y="506"/>
                  </a:cubicBezTo>
                  <a:cubicBezTo>
                    <a:pt x="1287" y="387"/>
                    <a:pt x="1430" y="328"/>
                    <a:pt x="1584" y="328"/>
                  </a:cubicBezTo>
                  <a:close/>
                  <a:moveTo>
                    <a:pt x="1584" y="0"/>
                  </a:moveTo>
                  <a:cubicBezTo>
                    <a:pt x="1346" y="0"/>
                    <a:pt x="1108" y="89"/>
                    <a:pt x="929" y="268"/>
                  </a:cubicBezTo>
                  <a:cubicBezTo>
                    <a:pt x="596" y="590"/>
                    <a:pt x="572" y="1090"/>
                    <a:pt x="822" y="1447"/>
                  </a:cubicBezTo>
                  <a:lnTo>
                    <a:pt x="60" y="2197"/>
                  </a:lnTo>
                  <a:cubicBezTo>
                    <a:pt x="1" y="2256"/>
                    <a:pt x="1" y="2375"/>
                    <a:pt x="60" y="2435"/>
                  </a:cubicBezTo>
                  <a:cubicBezTo>
                    <a:pt x="96" y="2471"/>
                    <a:pt x="144" y="2483"/>
                    <a:pt x="179" y="2483"/>
                  </a:cubicBezTo>
                  <a:cubicBezTo>
                    <a:pt x="227" y="2483"/>
                    <a:pt x="275" y="2471"/>
                    <a:pt x="298" y="2435"/>
                  </a:cubicBezTo>
                  <a:lnTo>
                    <a:pt x="1060" y="1685"/>
                  </a:lnTo>
                  <a:cubicBezTo>
                    <a:pt x="1227" y="1780"/>
                    <a:pt x="1406" y="1840"/>
                    <a:pt x="1584" y="1840"/>
                  </a:cubicBezTo>
                  <a:cubicBezTo>
                    <a:pt x="1822" y="1840"/>
                    <a:pt x="2061" y="1756"/>
                    <a:pt x="2239" y="1578"/>
                  </a:cubicBezTo>
                  <a:cubicBezTo>
                    <a:pt x="2608" y="1209"/>
                    <a:pt x="2608" y="625"/>
                    <a:pt x="2239" y="268"/>
                  </a:cubicBezTo>
                  <a:cubicBezTo>
                    <a:pt x="2061" y="89"/>
                    <a:pt x="1822" y="0"/>
                    <a:pt x="158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27" name="Google Shape;12070;p82">
              <a:extLst>
                <a:ext uri="{FF2B5EF4-FFF2-40B4-BE49-F238E27FC236}">
                  <a16:creationId xmlns:a16="http://schemas.microsoft.com/office/drawing/2014/main" id="{2F7AE7B4-CEE0-855F-BFB9-FF7D101691C2}"/>
                </a:ext>
              </a:extLst>
            </p:cNvPr>
            <p:cNvSpPr/>
            <p:nvPr/>
          </p:nvSpPr>
          <p:spPr>
            <a:xfrm>
              <a:off x="3560600" y="3916574"/>
              <a:ext cx="352345" cy="210419"/>
            </a:xfrm>
            <a:custGeom>
              <a:avLst/>
              <a:gdLst/>
              <a:ahLst/>
              <a:cxnLst/>
              <a:rect l="l" t="t" r="r" b="b"/>
              <a:pathLst>
                <a:path w="11122" h="6642" extrusionOk="0">
                  <a:moveTo>
                    <a:pt x="3037" y="391"/>
                  </a:moveTo>
                  <a:lnTo>
                    <a:pt x="5394" y="1176"/>
                  </a:lnTo>
                  <a:lnTo>
                    <a:pt x="5394" y="1296"/>
                  </a:lnTo>
                  <a:lnTo>
                    <a:pt x="3037" y="510"/>
                  </a:lnTo>
                  <a:lnTo>
                    <a:pt x="3037" y="391"/>
                  </a:lnTo>
                  <a:close/>
                  <a:moveTo>
                    <a:pt x="8085" y="391"/>
                  </a:moveTo>
                  <a:lnTo>
                    <a:pt x="8085" y="510"/>
                  </a:lnTo>
                  <a:lnTo>
                    <a:pt x="5728" y="1296"/>
                  </a:lnTo>
                  <a:lnTo>
                    <a:pt x="5728" y="1176"/>
                  </a:lnTo>
                  <a:lnTo>
                    <a:pt x="8085" y="391"/>
                  </a:lnTo>
                  <a:close/>
                  <a:moveTo>
                    <a:pt x="2691" y="855"/>
                  </a:moveTo>
                  <a:lnTo>
                    <a:pt x="2691" y="4975"/>
                  </a:lnTo>
                  <a:lnTo>
                    <a:pt x="2680" y="4975"/>
                  </a:lnTo>
                  <a:lnTo>
                    <a:pt x="786" y="5594"/>
                  </a:lnTo>
                  <a:lnTo>
                    <a:pt x="786" y="1486"/>
                  </a:lnTo>
                  <a:lnTo>
                    <a:pt x="2691" y="855"/>
                  </a:lnTo>
                  <a:close/>
                  <a:moveTo>
                    <a:pt x="8085" y="867"/>
                  </a:moveTo>
                  <a:lnTo>
                    <a:pt x="8085" y="4975"/>
                  </a:lnTo>
                  <a:lnTo>
                    <a:pt x="8049" y="4975"/>
                  </a:lnTo>
                  <a:lnTo>
                    <a:pt x="5728" y="5748"/>
                  </a:lnTo>
                  <a:lnTo>
                    <a:pt x="5728" y="1641"/>
                  </a:lnTo>
                  <a:lnTo>
                    <a:pt x="5763" y="1641"/>
                  </a:lnTo>
                  <a:lnTo>
                    <a:pt x="8085" y="867"/>
                  </a:lnTo>
                  <a:close/>
                  <a:moveTo>
                    <a:pt x="3037" y="879"/>
                  </a:moveTo>
                  <a:lnTo>
                    <a:pt x="5358" y="1653"/>
                  </a:lnTo>
                  <a:lnTo>
                    <a:pt x="5394" y="1653"/>
                  </a:lnTo>
                  <a:lnTo>
                    <a:pt x="5394" y="5760"/>
                  </a:lnTo>
                  <a:lnTo>
                    <a:pt x="3072" y="4986"/>
                  </a:lnTo>
                  <a:lnTo>
                    <a:pt x="3037" y="4986"/>
                  </a:lnTo>
                  <a:lnTo>
                    <a:pt x="3037" y="879"/>
                  </a:lnTo>
                  <a:close/>
                  <a:moveTo>
                    <a:pt x="3037" y="5320"/>
                  </a:moveTo>
                  <a:lnTo>
                    <a:pt x="5394" y="6106"/>
                  </a:lnTo>
                  <a:lnTo>
                    <a:pt x="5394" y="6225"/>
                  </a:lnTo>
                  <a:lnTo>
                    <a:pt x="3037" y="5439"/>
                  </a:lnTo>
                  <a:lnTo>
                    <a:pt x="3037" y="5320"/>
                  </a:lnTo>
                  <a:close/>
                  <a:moveTo>
                    <a:pt x="8085" y="5320"/>
                  </a:moveTo>
                  <a:lnTo>
                    <a:pt x="8085" y="5439"/>
                  </a:lnTo>
                  <a:lnTo>
                    <a:pt x="5728" y="6225"/>
                  </a:lnTo>
                  <a:lnTo>
                    <a:pt x="5728" y="6106"/>
                  </a:lnTo>
                  <a:lnTo>
                    <a:pt x="8085" y="5320"/>
                  </a:lnTo>
                  <a:close/>
                  <a:moveTo>
                    <a:pt x="2715" y="414"/>
                  </a:moveTo>
                  <a:lnTo>
                    <a:pt x="2715" y="510"/>
                  </a:lnTo>
                  <a:lnTo>
                    <a:pt x="584" y="1224"/>
                  </a:lnTo>
                  <a:cubicBezTo>
                    <a:pt x="513" y="1248"/>
                    <a:pt x="465" y="1307"/>
                    <a:pt x="465" y="1391"/>
                  </a:cubicBezTo>
                  <a:lnTo>
                    <a:pt x="465" y="5856"/>
                  </a:lnTo>
                  <a:cubicBezTo>
                    <a:pt x="465" y="5915"/>
                    <a:pt x="489" y="5951"/>
                    <a:pt x="536" y="5987"/>
                  </a:cubicBezTo>
                  <a:cubicBezTo>
                    <a:pt x="571" y="6004"/>
                    <a:pt x="613" y="6015"/>
                    <a:pt x="651" y="6015"/>
                  </a:cubicBezTo>
                  <a:cubicBezTo>
                    <a:pt x="665" y="6015"/>
                    <a:pt x="678" y="6014"/>
                    <a:pt x="691" y="6010"/>
                  </a:cubicBezTo>
                  <a:lnTo>
                    <a:pt x="2715" y="5344"/>
                  </a:lnTo>
                  <a:lnTo>
                    <a:pt x="2715" y="5463"/>
                  </a:lnTo>
                  <a:lnTo>
                    <a:pt x="358" y="6249"/>
                  </a:lnTo>
                  <a:lnTo>
                    <a:pt x="358" y="1200"/>
                  </a:lnTo>
                  <a:lnTo>
                    <a:pt x="2715" y="414"/>
                  </a:lnTo>
                  <a:close/>
                  <a:moveTo>
                    <a:pt x="2864" y="1"/>
                  </a:moveTo>
                  <a:cubicBezTo>
                    <a:pt x="2846" y="1"/>
                    <a:pt x="2828" y="4"/>
                    <a:pt x="2811" y="10"/>
                  </a:cubicBezTo>
                  <a:lnTo>
                    <a:pt x="120" y="903"/>
                  </a:lnTo>
                  <a:cubicBezTo>
                    <a:pt x="48" y="938"/>
                    <a:pt x="1" y="998"/>
                    <a:pt x="1" y="1069"/>
                  </a:cubicBezTo>
                  <a:lnTo>
                    <a:pt x="1" y="6475"/>
                  </a:lnTo>
                  <a:cubicBezTo>
                    <a:pt x="1" y="6534"/>
                    <a:pt x="36" y="6582"/>
                    <a:pt x="72" y="6606"/>
                  </a:cubicBezTo>
                  <a:cubicBezTo>
                    <a:pt x="108" y="6618"/>
                    <a:pt x="132" y="6641"/>
                    <a:pt x="179" y="6641"/>
                  </a:cubicBezTo>
                  <a:cubicBezTo>
                    <a:pt x="191" y="6641"/>
                    <a:pt x="215" y="6641"/>
                    <a:pt x="239" y="6618"/>
                  </a:cubicBezTo>
                  <a:lnTo>
                    <a:pt x="2870" y="5748"/>
                  </a:lnTo>
                  <a:lnTo>
                    <a:pt x="5513" y="6618"/>
                  </a:lnTo>
                  <a:cubicBezTo>
                    <a:pt x="5525" y="6630"/>
                    <a:pt x="5543" y="6635"/>
                    <a:pt x="5561" y="6635"/>
                  </a:cubicBezTo>
                  <a:cubicBezTo>
                    <a:pt x="5579" y="6635"/>
                    <a:pt x="5597" y="6630"/>
                    <a:pt x="5608" y="6618"/>
                  </a:cubicBezTo>
                  <a:lnTo>
                    <a:pt x="8252" y="5737"/>
                  </a:lnTo>
                  <a:lnTo>
                    <a:pt x="10883" y="6606"/>
                  </a:lnTo>
                  <a:cubicBezTo>
                    <a:pt x="10895" y="6606"/>
                    <a:pt x="10907" y="6630"/>
                    <a:pt x="10942" y="6630"/>
                  </a:cubicBezTo>
                  <a:cubicBezTo>
                    <a:pt x="10966" y="6630"/>
                    <a:pt x="11014" y="6606"/>
                    <a:pt x="11050" y="6594"/>
                  </a:cubicBezTo>
                  <a:cubicBezTo>
                    <a:pt x="11085" y="6558"/>
                    <a:pt x="11121" y="6510"/>
                    <a:pt x="11121" y="6463"/>
                  </a:cubicBezTo>
                  <a:lnTo>
                    <a:pt x="11121" y="3510"/>
                  </a:lnTo>
                  <a:cubicBezTo>
                    <a:pt x="11121" y="3427"/>
                    <a:pt x="11050" y="3355"/>
                    <a:pt x="10954" y="3355"/>
                  </a:cubicBezTo>
                  <a:cubicBezTo>
                    <a:pt x="10871" y="3355"/>
                    <a:pt x="10788" y="3427"/>
                    <a:pt x="10788" y="3510"/>
                  </a:cubicBezTo>
                  <a:lnTo>
                    <a:pt x="10788" y="6225"/>
                  </a:lnTo>
                  <a:lnTo>
                    <a:pt x="8442" y="5439"/>
                  </a:lnTo>
                  <a:lnTo>
                    <a:pt x="8442" y="5320"/>
                  </a:lnTo>
                  <a:lnTo>
                    <a:pt x="10466" y="5987"/>
                  </a:lnTo>
                  <a:cubicBezTo>
                    <a:pt x="10482" y="5991"/>
                    <a:pt x="10499" y="5993"/>
                    <a:pt x="10516" y="5993"/>
                  </a:cubicBezTo>
                  <a:cubicBezTo>
                    <a:pt x="10551" y="5993"/>
                    <a:pt x="10585" y="5983"/>
                    <a:pt x="10609" y="5951"/>
                  </a:cubicBezTo>
                  <a:cubicBezTo>
                    <a:pt x="10657" y="5927"/>
                    <a:pt x="10692" y="5868"/>
                    <a:pt x="10692" y="5820"/>
                  </a:cubicBezTo>
                  <a:lnTo>
                    <a:pt x="10692" y="3486"/>
                  </a:lnTo>
                  <a:cubicBezTo>
                    <a:pt x="10692" y="3391"/>
                    <a:pt x="10609" y="3320"/>
                    <a:pt x="10526" y="3320"/>
                  </a:cubicBezTo>
                  <a:cubicBezTo>
                    <a:pt x="10431" y="3320"/>
                    <a:pt x="10359" y="3391"/>
                    <a:pt x="10359" y="3486"/>
                  </a:cubicBezTo>
                  <a:lnTo>
                    <a:pt x="10359" y="5582"/>
                  </a:lnTo>
                  <a:lnTo>
                    <a:pt x="8466" y="4963"/>
                  </a:lnTo>
                  <a:lnTo>
                    <a:pt x="8442" y="4963"/>
                  </a:lnTo>
                  <a:lnTo>
                    <a:pt x="8442" y="855"/>
                  </a:lnTo>
                  <a:lnTo>
                    <a:pt x="10347" y="1486"/>
                  </a:lnTo>
                  <a:lnTo>
                    <a:pt x="10347" y="2843"/>
                  </a:lnTo>
                  <a:cubicBezTo>
                    <a:pt x="10347" y="2939"/>
                    <a:pt x="10419" y="3010"/>
                    <a:pt x="10514" y="3010"/>
                  </a:cubicBezTo>
                  <a:cubicBezTo>
                    <a:pt x="10597" y="3010"/>
                    <a:pt x="10669" y="2939"/>
                    <a:pt x="10669" y="2843"/>
                  </a:cubicBezTo>
                  <a:lnTo>
                    <a:pt x="10669" y="1367"/>
                  </a:lnTo>
                  <a:cubicBezTo>
                    <a:pt x="10669" y="1296"/>
                    <a:pt x="10633" y="1236"/>
                    <a:pt x="10550" y="1212"/>
                  </a:cubicBezTo>
                  <a:lnTo>
                    <a:pt x="8430" y="498"/>
                  </a:lnTo>
                  <a:lnTo>
                    <a:pt x="8430" y="379"/>
                  </a:lnTo>
                  <a:lnTo>
                    <a:pt x="10776" y="1165"/>
                  </a:lnTo>
                  <a:lnTo>
                    <a:pt x="10776" y="2831"/>
                  </a:lnTo>
                  <a:cubicBezTo>
                    <a:pt x="10776" y="2939"/>
                    <a:pt x="10847" y="3022"/>
                    <a:pt x="10942" y="3022"/>
                  </a:cubicBezTo>
                  <a:cubicBezTo>
                    <a:pt x="11026" y="3022"/>
                    <a:pt x="11109" y="2951"/>
                    <a:pt x="11109" y="2855"/>
                  </a:cubicBezTo>
                  <a:lnTo>
                    <a:pt x="11109" y="1069"/>
                  </a:lnTo>
                  <a:cubicBezTo>
                    <a:pt x="11109" y="998"/>
                    <a:pt x="11062" y="938"/>
                    <a:pt x="10990" y="903"/>
                  </a:cubicBezTo>
                  <a:lnTo>
                    <a:pt x="8287" y="10"/>
                  </a:lnTo>
                  <a:cubicBezTo>
                    <a:pt x="8275" y="4"/>
                    <a:pt x="8258" y="1"/>
                    <a:pt x="8240" y="1"/>
                  </a:cubicBezTo>
                  <a:cubicBezTo>
                    <a:pt x="8222" y="1"/>
                    <a:pt x="8204" y="4"/>
                    <a:pt x="8192" y="10"/>
                  </a:cubicBezTo>
                  <a:lnTo>
                    <a:pt x="5549" y="891"/>
                  </a:lnTo>
                  <a:lnTo>
                    <a:pt x="2918" y="10"/>
                  </a:lnTo>
                  <a:cubicBezTo>
                    <a:pt x="2900" y="4"/>
                    <a:pt x="2882" y="1"/>
                    <a:pt x="2864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28" name="Google Shape;11721;p81">
            <a:extLst>
              <a:ext uri="{FF2B5EF4-FFF2-40B4-BE49-F238E27FC236}">
                <a16:creationId xmlns:a16="http://schemas.microsoft.com/office/drawing/2014/main" id="{796595DC-6385-FF20-C206-E4EDFFC25704}"/>
              </a:ext>
            </a:extLst>
          </p:cNvPr>
          <p:cNvGrpSpPr/>
          <p:nvPr/>
        </p:nvGrpSpPr>
        <p:grpSpPr>
          <a:xfrm>
            <a:off x="3864873" y="5485617"/>
            <a:ext cx="1141844" cy="1135060"/>
            <a:chOff x="3541011" y="3367320"/>
            <a:chExt cx="348257" cy="346188"/>
          </a:xfrm>
          <a:solidFill>
            <a:schemeClr val="bg2"/>
          </a:solidFill>
        </p:grpSpPr>
        <p:sp>
          <p:nvSpPr>
            <p:cNvPr id="29" name="Google Shape;11722;p81">
              <a:extLst>
                <a:ext uri="{FF2B5EF4-FFF2-40B4-BE49-F238E27FC236}">
                  <a16:creationId xmlns:a16="http://schemas.microsoft.com/office/drawing/2014/main" id="{F8966234-14FC-71B8-2732-7404ED111BD4}"/>
                </a:ext>
              </a:extLst>
            </p:cNvPr>
            <p:cNvSpPr/>
            <p:nvPr/>
          </p:nvSpPr>
          <p:spPr>
            <a:xfrm>
              <a:off x="3541011" y="3367320"/>
              <a:ext cx="347906" cy="346188"/>
            </a:xfrm>
            <a:custGeom>
              <a:avLst/>
              <a:gdLst/>
              <a:ahLst/>
              <a:cxnLst/>
              <a:rect l="l" t="t" r="r" b="b"/>
              <a:pathLst>
                <a:path w="10931" h="10877" extrusionOk="0">
                  <a:moveTo>
                    <a:pt x="4203" y="6323"/>
                  </a:moveTo>
                  <a:cubicBezTo>
                    <a:pt x="4322" y="6454"/>
                    <a:pt x="4465" y="6609"/>
                    <a:pt x="4620" y="6740"/>
                  </a:cubicBezTo>
                  <a:lnTo>
                    <a:pt x="4024" y="7335"/>
                  </a:lnTo>
                  <a:lnTo>
                    <a:pt x="3977" y="7287"/>
                  </a:lnTo>
                  <a:lnTo>
                    <a:pt x="3632" y="6942"/>
                  </a:lnTo>
                  <a:lnTo>
                    <a:pt x="3584" y="6906"/>
                  </a:lnTo>
                  <a:lnTo>
                    <a:pt x="4203" y="6323"/>
                  </a:lnTo>
                  <a:close/>
                  <a:moveTo>
                    <a:pt x="3239" y="7123"/>
                  </a:moveTo>
                  <a:cubicBezTo>
                    <a:pt x="3307" y="7123"/>
                    <a:pt x="3376" y="7150"/>
                    <a:pt x="3429" y="7204"/>
                  </a:cubicBezTo>
                  <a:lnTo>
                    <a:pt x="3763" y="7537"/>
                  </a:lnTo>
                  <a:cubicBezTo>
                    <a:pt x="3858" y="7632"/>
                    <a:pt x="3858" y="7799"/>
                    <a:pt x="3751" y="7894"/>
                  </a:cubicBezTo>
                  <a:lnTo>
                    <a:pt x="3560" y="8097"/>
                  </a:lnTo>
                  <a:lnTo>
                    <a:pt x="2858" y="7394"/>
                  </a:lnTo>
                  <a:lnTo>
                    <a:pt x="3048" y="7204"/>
                  </a:lnTo>
                  <a:cubicBezTo>
                    <a:pt x="3102" y="7150"/>
                    <a:pt x="3170" y="7123"/>
                    <a:pt x="3239" y="7123"/>
                  </a:cubicBezTo>
                  <a:close/>
                  <a:moveTo>
                    <a:pt x="2631" y="7597"/>
                  </a:moveTo>
                  <a:lnTo>
                    <a:pt x="3334" y="8299"/>
                  </a:lnTo>
                  <a:lnTo>
                    <a:pt x="1167" y="10478"/>
                  </a:lnTo>
                  <a:cubicBezTo>
                    <a:pt x="1113" y="10526"/>
                    <a:pt x="1045" y="10550"/>
                    <a:pt x="976" y="10550"/>
                  </a:cubicBezTo>
                  <a:cubicBezTo>
                    <a:pt x="908" y="10550"/>
                    <a:pt x="840" y="10526"/>
                    <a:pt x="786" y="10478"/>
                  </a:cubicBezTo>
                  <a:lnTo>
                    <a:pt x="453" y="10133"/>
                  </a:lnTo>
                  <a:cubicBezTo>
                    <a:pt x="357" y="10038"/>
                    <a:pt x="357" y="9883"/>
                    <a:pt x="465" y="9776"/>
                  </a:cubicBezTo>
                  <a:lnTo>
                    <a:pt x="2631" y="7597"/>
                  </a:lnTo>
                  <a:close/>
                  <a:moveTo>
                    <a:pt x="7120" y="1"/>
                  </a:moveTo>
                  <a:cubicBezTo>
                    <a:pt x="3989" y="1"/>
                    <a:pt x="2191" y="3537"/>
                    <a:pt x="4001" y="6073"/>
                  </a:cubicBezTo>
                  <a:lnTo>
                    <a:pt x="3274" y="6799"/>
                  </a:lnTo>
                  <a:cubicBezTo>
                    <a:pt x="3249" y="6796"/>
                    <a:pt x="3223" y="6794"/>
                    <a:pt x="3198" y="6794"/>
                  </a:cubicBezTo>
                  <a:cubicBezTo>
                    <a:pt x="3049" y="6794"/>
                    <a:pt x="2912" y="6854"/>
                    <a:pt x="2810" y="6966"/>
                  </a:cubicBezTo>
                  <a:lnTo>
                    <a:pt x="226" y="9549"/>
                  </a:lnTo>
                  <a:cubicBezTo>
                    <a:pt x="0" y="9776"/>
                    <a:pt x="0" y="10145"/>
                    <a:pt x="226" y="10371"/>
                  </a:cubicBezTo>
                  <a:lnTo>
                    <a:pt x="572" y="10716"/>
                  </a:lnTo>
                  <a:cubicBezTo>
                    <a:pt x="679" y="10823"/>
                    <a:pt x="828" y="10877"/>
                    <a:pt x="976" y="10877"/>
                  </a:cubicBezTo>
                  <a:cubicBezTo>
                    <a:pt x="1125" y="10877"/>
                    <a:pt x="1274" y="10823"/>
                    <a:pt x="1381" y="10716"/>
                  </a:cubicBezTo>
                  <a:lnTo>
                    <a:pt x="3655" y="8430"/>
                  </a:lnTo>
                  <a:lnTo>
                    <a:pt x="3977" y="8121"/>
                  </a:lnTo>
                  <a:cubicBezTo>
                    <a:pt x="4096" y="8002"/>
                    <a:pt x="4155" y="7835"/>
                    <a:pt x="4144" y="7656"/>
                  </a:cubicBezTo>
                  <a:lnTo>
                    <a:pt x="4870" y="6930"/>
                  </a:lnTo>
                  <a:cubicBezTo>
                    <a:pt x="5406" y="7323"/>
                    <a:pt x="6037" y="7573"/>
                    <a:pt x="6715" y="7632"/>
                  </a:cubicBezTo>
                  <a:lnTo>
                    <a:pt x="6727" y="7632"/>
                  </a:lnTo>
                  <a:cubicBezTo>
                    <a:pt x="6799" y="7632"/>
                    <a:pt x="6882" y="7573"/>
                    <a:pt x="6894" y="7478"/>
                  </a:cubicBezTo>
                  <a:cubicBezTo>
                    <a:pt x="6906" y="7394"/>
                    <a:pt x="6834" y="7323"/>
                    <a:pt x="6739" y="7299"/>
                  </a:cubicBezTo>
                  <a:cubicBezTo>
                    <a:pt x="6037" y="7228"/>
                    <a:pt x="5406" y="6966"/>
                    <a:pt x="4882" y="6549"/>
                  </a:cubicBezTo>
                  <a:cubicBezTo>
                    <a:pt x="2298" y="4465"/>
                    <a:pt x="3822" y="310"/>
                    <a:pt x="7096" y="310"/>
                  </a:cubicBezTo>
                  <a:cubicBezTo>
                    <a:pt x="8942" y="310"/>
                    <a:pt x="10418" y="1703"/>
                    <a:pt x="10597" y="3465"/>
                  </a:cubicBezTo>
                  <a:cubicBezTo>
                    <a:pt x="10609" y="3549"/>
                    <a:pt x="10692" y="3608"/>
                    <a:pt x="10775" y="3608"/>
                  </a:cubicBezTo>
                  <a:cubicBezTo>
                    <a:pt x="10871" y="3596"/>
                    <a:pt x="10930" y="3525"/>
                    <a:pt x="10930" y="3430"/>
                  </a:cubicBezTo>
                  <a:cubicBezTo>
                    <a:pt x="10728" y="1525"/>
                    <a:pt x="9120" y="1"/>
                    <a:pt x="712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0" name="Google Shape;11723;p81">
              <a:extLst>
                <a:ext uri="{FF2B5EF4-FFF2-40B4-BE49-F238E27FC236}">
                  <a16:creationId xmlns:a16="http://schemas.microsoft.com/office/drawing/2014/main" id="{415E756E-A3A5-0E52-A757-E1AA5A5EBCDF}"/>
                </a:ext>
              </a:extLst>
            </p:cNvPr>
            <p:cNvSpPr/>
            <p:nvPr/>
          </p:nvSpPr>
          <p:spPr>
            <a:xfrm>
              <a:off x="3658105" y="3389599"/>
              <a:ext cx="208820" cy="199431"/>
            </a:xfrm>
            <a:custGeom>
              <a:avLst/>
              <a:gdLst/>
              <a:ahLst/>
              <a:cxnLst/>
              <a:rect l="l" t="t" r="r" b="b"/>
              <a:pathLst>
                <a:path w="6561" h="6266" extrusionOk="0">
                  <a:moveTo>
                    <a:pt x="3441" y="336"/>
                  </a:moveTo>
                  <a:cubicBezTo>
                    <a:pt x="4989" y="336"/>
                    <a:pt x="6251" y="1587"/>
                    <a:pt x="6251" y="3146"/>
                  </a:cubicBezTo>
                  <a:cubicBezTo>
                    <a:pt x="6251" y="4694"/>
                    <a:pt x="4989" y="5944"/>
                    <a:pt x="3441" y="5944"/>
                  </a:cubicBezTo>
                  <a:cubicBezTo>
                    <a:pt x="2727" y="5944"/>
                    <a:pt x="1989" y="5682"/>
                    <a:pt x="1441" y="5135"/>
                  </a:cubicBezTo>
                  <a:cubicBezTo>
                    <a:pt x="345" y="4027"/>
                    <a:pt x="345" y="2241"/>
                    <a:pt x="1441" y="1158"/>
                  </a:cubicBezTo>
                  <a:cubicBezTo>
                    <a:pt x="1989" y="598"/>
                    <a:pt x="2703" y="336"/>
                    <a:pt x="3441" y="336"/>
                  </a:cubicBezTo>
                  <a:close/>
                  <a:moveTo>
                    <a:pt x="3428" y="0"/>
                  </a:moveTo>
                  <a:cubicBezTo>
                    <a:pt x="2628" y="0"/>
                    <a:pt x="1828" y="307"/>
                    <a:pt x="1215" y="920"/>
                  </a:cubicBezTo>
                  <a:cubicBezTo>
                    <a:pt x="0" y="2134"/>
                    <a:pt x="0" y="4123"/>
                    <a:pt x="1215" y="5337"/>
                  </a:cubicBezTo>
                  <a:cubicBezTo>
                    <a:pt x="1822" y="5944"/>
                    <a:pt x="2631" y="6266"/>
                    <a:pt x="3429" y="6266"/>
                  </a:cubicBezTo>
                  <a:cubicBezTo>
                    <a:pt x="5144" y="6266"/>
                    <a:pt x="6561" y="4873"/>
                    <a:pt x="6561" y="3134"/>
                  </a:cubicBezTo>
                  <a:cubicBezTo>
                    <a:pt x="6561" y="2301"/>
                    <a:pt x="6227" y="1515"/>
                    <a:pt x="5632" y="920"/>
                  </a:cubicBezTo>
                  <a:cubicBezTo>
                    <a:pt x="5025" y="307"/>
                    <a:pt x="4227" y="0"/>
                    <a:pt x="342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1" name="Google Shape;11724;p81">
              <a:extLst>
                <a:ext uri="{FF2B5EF4-FFF2-40B4-BE49-F238E27FC236}">
                  <a16:creationId xmlns:a16="http://schemas.microsoft.com/office/drawing/2014/main" id="{504D55EB-A7AB-FC08-0883-4BB4BEF6834B}"/>
                </a:ext>
              </a:extLst>
            </p:cNvPr>
            <p:cNvSpPr/>
            <p:nvPr/>
          </p:nvSpPr>
          <p:spPr>
            <a:xfrm>
              <a:off x="3720614" y="3426805"/>
              <a:ext cx="95164" cy="116011"/>
            </a:xfrm>
            <a:custGeom>
              <a:avLst/>
              <a:gdLst/>
              <a:ahLst/>
              <a:cxnLst/>
              <a:rect l="l" t="t" r="r" b="b"/>
              <a:pathLst>
                <a:path w="2990" h="3645" extrusionOk="0">
                  <a:moveTo>
                    <a:pt x="1477" y="334"/>
                  </a:moveTo>
                  <a:cubicBezTo>
                    <a:pt x="1834" y="334"/>
                    <a:pt x="2132" y="632"/>
                    <a:pt x="2132" y="989"/>
                  </a:cubicBezTo>
                  <a:cubicBezTo>
                    <a:pt x="2132" y="1334"/>
                    <a:pt x="1834" y="1632"/>
                    <a:pt x="1477" y="1632"/>
                  </a:cubicBezTo>
                  <a:cubicBezTo>
                    <a:pt x="1120" y="1632"/>
                    <a:pt x="822" y="1334"/>
                    <a:pt x="822" y="989"/>
                  </a:cubicBezTo>
                  <a:cubicBezTo>
                    <a:pt x="822" y="608"/>
                    <a:pt x="1120" y="334"/>
                    <a:pt x="1477" y="334"/>
                  </a:cubicBezTo>
                  <a:close/>
                  <a:moveTo>
                    <a:pt x="1906" y="1953"/>
                  </a:moveTo>
                  <a:cubicBezTo>
                    <a:pt x="2287" y="1953"/>
                    <a:pt x="2620" y="2263"/>
                    <a:pt x="2620" y="2668"/>
                  </a:cubicBezTo>
                  <a:lnTo>
                    <a:pt x="2620" y="3335"/>
                  </a:lnTo>
                  <a:lnTo>
                    <a:pt x="2275" y="3335"/>
                  </a:lnTo>
                  <a:lnTo>
                    <a:pt x="2275" y="2632"/>
                  </a:lnTo>
                  <a:cubicBezTo>
                    <a:pt x="2275" y="2549"/>
                    <a:pt x="2203" y="2477"/>
                    <a:pt x="2108" y="2477"/>
                  </a:cubicBezTo>
                  <a:cubicBezTo>
                    <a:pt x="2025" y="2477"/>
                    <a:pt x="1953" y="2549"/>
                    <a:pt x="1953" y="2632"/>
                  </a:cubicBezTo>
                  <a:lnTo>
                    <a:pt x="1953" y="3335"/>
                  </a:lnTo>
                  <a:lnTo>
                    <a:pt x="953" y="3335"/>
                  </a:lnTo>
                  <a:lnTo>
                    <a:pt x="953" y="2632"/>
                  </a:lnTo>
                  <a:cubicBezTo>
                    <a:pt x="953" y="2549"/>
                    <a:pt x="882" y="2477"/>
                    <a:pt x="787" y="2477"/>
                  </a:cubicBezTo>
                  <a:cubicBezTo>
                    <a:pt x="691" y="2477"/>
                    <a:pt x="620" y="2549"/>
                    <a:pt x="620" y="2632"/>
                  </a:cubicBezTo>
                  <a:lnTo>
                    <a:pt x="620" y="3335"/>
                  </a:lnTo>
                  <a:lnTo>
                    <a:pt x="263" y="3335"/>
                  </a:lnTo>
                  <a:lnTo>
                    <a:pt x="263" y="2668"/>
                  </a:lnTo>
                  <a:cubicBezTo>
                    <a:pt x="263" y="2275"/>
                    <a:pt x="584" y="1953"/>
                    <a:pt x="977" y="1953"/>
                  </a:cubicBezTo>
                  <a:close/>
                  <a:moveTo>
                    <a:pt x="1477" y="1"/>
                  </a:moveTo>
                  <a:cubicBezTo>
                    <a:pt x="941" y="1"/>
                    <a:pt x="501" y="429"/>
                    <a:pt x="501" y="965"/>
                  </a:cubicBezTo>
                  <a:cubicBezTo>
                    <a:pt x="501" y="1239"/>
                    <a:pt x="608" y="1477"/>
                    <a:pt x="787" y="1656"/>
                  </a:cubicBezTo>
                  <a:cubicBezTo>
                    <a:pt x="322" y="1763"/>
                    <a:pt x="1" y="2180"/>
                    <a:pt x="1" y="2656"/>
                  </a:cubicBezTo>
                  <a:lnTo>
                    <a:pt x="1" y="3335"/>
                  </a:lnTo>
                  <a:cubicBezTo>
                    <a:pt x="1" y="3501"/>
                    <a:pt x="132" y="3644"/>
                    <a:pt x="310" y="3644"/>
                  </a:cubicBezTo>
                  <a:lnTo>
                    <a:pt x="2680" y="3644"/>
                  </a:lnTo>
                  <a:cubicBezTo>
                    <a:pt x="2846" y="3644"/>
                    <a:pt x="2989" y="3513"/>
                    <a:pt x="2989" y="3335"/>
                  </a:cubicBezTo>
                  <a:lnTo>
                    <a:pt x="2989" y="2656"/>
                  </a:lnTo>
                  <a:cubicBezTo>
                    <a:pt x="2965" y="2180"/>
                    <a:pt x="2620" y="1763"/>
                    <a:pt x="2156" y="1656"/>
                  </a:cubicBezTo>
                  <a:cubicBezTo>
                    <a:pt x="2334" y="1477"/>
                    <a:pt x="2442" y="1239"/>
                    <a:pt x="2442" y="965"/>
                  </a:cubicBezTo>
                  <a:cubicBezTo>
                    <a:pt x="2442" y="429"/>
                    <a:pt x="2013" y="1"/>
                    <a:pt x="147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2" name="Google Shape;11725;p81">
              <a:extLst>
                <a:ext uri="{FF2B5EF4-FFF2-40B4-BE49-F238E27FC236}">
                  <a16:creationId xmlns:a16="http://schemas.microsoft.com/office/drawing/2014/main" id="{D6D9C396-042E-F768-8987-E42BD987FCF0}"/>
                </a:ext>
              </a:extLst>
            </p:cNvPr>
            <p:cNvSpPr/>
            <p:nvPr/>
          </p:nvSpPr>
          <p:spPr>
            <a:xfrm>
              <a:off x="3773671" y="3496030"/>
              <a:ext cx="115597" cy="114993"/>
            </a:xfrm>
            <a:custGeom>
              <a:avLst/>
              <a:gdLst/>
              <a:ahLst/>
              <a:cxnLst/>
              <a:rect l="l" t="t" r="r" b="b"/>
              <a:pathLst>
                <a:path w="3632" h="3613" extrusionOk="0">
                  <a:moveTo>
                    <a:pt x="3433" y="0"/>
                  </a:moveTo>
                  <a:cubicBezTo>
                    <a:pt x="3361" y="0"/>
                    <a:pt x="3297" y="65"/>
                    <a:pt x="3287" y="148"/>
                  </a:cubicBezTo>
                  <a:cubicBezTo>
                    <a:pt x="3120" y="1803"/>
                    <a:pt x="1810" y="3112"/>
                    <a:pt x="143" y="3291"/>
                  </a:cubicBezTo>
                  <a:cubicBezTo>
                    <a:pt x="60" y="3303"/>
                    <a:pt x="1" y="3374"/>
                    <a:pt x="1" y="3469"/>
                  </a:cubicBezTo>
                  <a:cubicBezTo>
                    <a:pt x="13" y="3553"/>
                    <a:pt x="72" y="3612"/>
                    <a:pt x="167" y="3612"/>
                  </a:cubicBezTo>
                  <a:lnTo>
                    <a:pt x="179" y="3612"/>
                  </a:lnTo>
                  <a:cubicBezTo>
                    <a:pt x="1989" y="3422"/>
                    <a:pt x="3442" y="1993"/>
                    <a:pt x="3620" y="183"/>
                  </a:cubicBezTo>
                  <a:cubicBezTo>
                    <a:pt x="3632" y="88"/>
                    <a:pt x="3561" y="17"/>
                    <a:pt x="3465" y="5"/>
                  </a:cubicBezTo>
                  <a:cubicBezTo>
                    <a:pt x="3454" y="2"/>
                    <a:pt x="3443" y="0"/>
                    <a:pt x="343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33" name="Google Shape;10460;p79">
            <a:extLst>
              <a:ext uri="{FF2B5EF4-FFF2-40B4-BE49-F238E27FC236}">
                <a16:creationId xmlns:a16="http://schemas.microsoft.com/office/drawing/2014/main" id="{8B13D71B-374C-F8D6-98F4-9A012C5ACD50}"/>
              </a:ext>
            </a:extLst>
          </p:cNvPr>
          <p:cNvGrpSpPr/>
          <p:nvPr/>
        </p:nvGrpSpPr>
        <p:grpSpPr>
          <a:xfrm>
            <a:off x="13271325" y="5566610"/>
            <a:ext cx="1020938" cy="973074"/>
            <a:chOff x="6870193" y="2295620"/>
            <a:chExt cx="360356" cy="343462"/>
          </a:xfrm>
          <a:solidFill>
            <a:schemeClr val="bg2"/>
          </a:solidFill>
        </p:grpSpPr>
        <p:sp>
          <p:nvSpPr>
            <p:cNvPr id="34" name="Google Shape;10461;p79">
              <a:extLst>
                <a:ext uri="{FF2B5EF4-FFF2-40B4-BE49-F238E27FC236}">
                  <a16:creationId xmlns:a16="http://schemas.microsoft.com/office/drawing/2014/main" id="{41878849-CC14-56BF-DA8F-3C882FE2ED40}"/>
                </a:ext>
              </a:extLst>
            </p:cNvPr>
            <p:cNvSpPr/>
            <p:nvPr/>
          </p:nvSpPr>
          <p:spPr>
            <a:xfrm>
              <a:off x="6870193" y="2295620"/>
              <a:ext cx="360356" cy="343462"/>
            </a:xfrm>
            <a:custGeom>
              <a:avLst/>
              <a:gdLst/>
              <a:ahLst/>
              <a:cxnLst/>
              <a:rect l="l" t="t" r="r" b="b"/>
              <a:pathLst>
                <a:path w="11348" h="10816" extrusionOk="0">
                  <a:moveTo>
                    <a:pt x="6027" y="0"/>
                  </a:moveTo>
                  <a:cubicBezTo>
                    <a:pt x="5700" y="0"/>
                    <a:pt x="5448" y="70"/>
                    <a:pt x="5430" y="76"/>
                  </a:cubicBezTo>
                  <a:cubicBezTo>
                    <a:pt x="5358" y="112"/>
                    <a:pt x="5299" y="172"/>
                    <a:pt x="5299" y="255"/>
                  </a:cubicBezTo>
                  <a:lnTo>
                    <a:pt x="5299" y="2731"/>
                  </a:lnTo>
                  <a:lnTo>
                    <a:pt x="3501" y="5017"/>
                  </a:lnTo>
                  <a:cubicBezTo>
                    <a:pt x="3441" y="4767"/>
                    <a:pt x="3215" y="4577"/>
                    <a:pt x="2929" y="4577"/>
                  </a:cubicBezTo>
                  <a:lnTo>
                    <a:pt x="584" y="4577"/>
                  </a:lnTo>
                  <a:cubicBezTo>
                    <a:pt x="274" y="4577"/>
                    <a:pt x="1" y="4827"/>
                    <a:pt x="1" y="5160"/>
                  </a:cubicBezTo>
                  <a:lnTo>
                    <a:pt x="1" y="5732"/>
                  </a:lnTo>
                  <a:cubicBezTo>
                    <a:pt x="1" y="5839"/>
                    <a:pt x="96" y="5910"/>
                    <a:pt x="179" y="5910"/>
                  </a:cubicBezTo>
                  <a:cubicBezTo>
                    <a:pt x="274" y="5910"/>
                    <a:pt x="358" y="5827"/>
                    <a:pt x="358" y="5732"/>
                  </a:cubicBezTo>
                  <a:lnTo>
                    <a:pt x="358" y="5160"/>
                  </a:lnTo>
                  <a:cubicBezTo>
                    <a:pt x="358" y="5041"/>
                    <a:pt x="453" y="4946"/>
                    <a:pt x="572" y="4946"/>
                  </a:cubicBezTo>
                  <a:lnTo>
                    <a:pt x="2918" y="4946"/>
                  </a:lnTo>
                  <a:cubicBezTo>
                    <a:pt x="3037" y="4946"/>
                    <a:pt x="3132" y="5041"/>
                    <a:pt x="3132" y="5160"/>
                  </a:cubicBezTo>
                  <a:lnTo>
                    <a:pt x="3132" y="10232"/>
                  </a:lnTo>
                  <a:cubicBezTo>
                    <a:pt x="3132" y="10351"/>
                    <a:pt x="3037" y="10435"/>
                    <a:pt x="2918" y="10435"/>
                  </a:cubicBezTo>
                  <a:lnTo>
                    <a:pt x="572" y="10435"/>
                  </a:lnTo>
                  <a:cubicBezTo>
                    <a:pt x="453" y="10435"/>
                    <a:pt x="358" y="10351"/>
                    <a:pt x="358" y="10232"/>
                  </a:cubicBezTo>
                  <a:lnTo>
                    <a:pt x="358" y="6506"/>
                  </a:lnTo>
                  <a:cubicBezTo>
                    <a:pt x="358" y="6410"/>
                    <a:pt x="274" y="6327"/>
                    <a:pt x="179" y="6327"/>
                  </a:cubicBezTo>
                  <a:cubicBezTo>
                    <a:pt x="72" y="6327"/>
                    <a:pt x="1" y="6422"/>
                    <a:pt x="1" y="6506"/>
                  </a:cubicBezTo>
                  <a:lnTo>
                    <a:pt x="1" y="10232"/>
                  </a:lnTo>
                  <a:cubicBezTo>
                    <a:pt x="1" y="10542"/>
                    <a:pt x="251" y="10816"/>
                    <a:pt x="584" y="10816"/>
                  </a:cubicBezTo>
                  <a:lnTo>
                    <a:pt x="2929" y="10816"/>
                  </a:lnTo>
                  <a:cubicBezTo>
                    <a:pt x="3251" y="10816"/>
                    <a:pt x="3513" y="10554"/>
                    <a:pt x="3513" y="10232"/>
                  </a:cubicBezTo>
                  <a:lnTo>
                    <a:pt x="3513" y="9744"/>
                  </a:lnTo>
                  <a:lnTo>
                    <a:pt x="4418" y="10185"/>
                  </a:lnTo>
                  <a:cubicBezTo>
                    <a:pt x="4453" y="10197"/>
                    <a:pt x="4477" y="10197"/>
                    <a:pt x="4513" y="10197"/>
                  </a:cubicBezTo>
                  <a:lnTo>
                    <a:pt x="8025" y="10197"/>
                  </a:lnTo>
                  <a:cubicBezTo>
                    <a:pt x="8132" y="10197"/>
                    <a:pt x="8204" y="10113"/>
                    <a:pt x="8204" y="10018"/>
                  </a:cubicBezTo>
                  <a:cubicBezTo>
                    <a:pt x="8204" y="9923"/>
                    <a:pt x="8109" y="9839"/>
                    <a:pt x="8025" y="9839"/>
                  </a:cubicBezTo>
                  <a:lnTo>
                    <a:pt x="4561" y="9839"/>
                  </a:lnTo>
                  <a:lnTo>
                    <a:pt x="3525" y="9327"/>
                  </a:lnTo>
                  <a:lnTo>
                    <a:pt x="3525" y="5589"/>
                  </a:lnTo>
                  <a:lnTo>
                    <a:pt x="5644" y="2910"/>
                  </a:lnTo>
                  <a:cubicBezTo>
                    <a:pt x="5668" y="2874"/>
                    <a:pt x="5692" y="2839"/>
                    <a:pt x="5692" y="2791"/>
                  </a:cubicBezTo>
                  <a:lnTo>
                    <a:pt x="5692" y="398"/>
                  </a:lnTo>
                  <a:cubicBezTo>
                    <a:pt x="5787" y="379"/>
                    <a:pt x="5924" y="358"/>
                    <a:pt x="6080" y="358"/>
                  </a:cubicBezTo>
                  <a:cubicBezTo>
                    <a:pt x="6313" y="358"/>
                    <a:pt x="6587" y="405"/>
                    <a:pt x="6823" y="576"/>
                  </a:cubicBezTo>
                  <a:cubicBezTo>
                    <a:pt x="7132" y="791"/>
                    <a:pt x="7275" y="1207"/>
                    <a:pt x="7275" y="1803"/>
                  </a:cubicBezTo>
                  <a:lnTo>
                    <a:pt x="7275" y="3755"/>
                  </a:lnTo>
                  <a:cubicBezTo>
                    <a:pt x="7275" y="3862"/>
                    <a:pt x="7370" y="3934"/>
                    <a:pt x="7454" y="3934"/>
                  </a:cubicBezTo>
                  <a:lnTo>
                    <a:pt x="10395" y="3934"/>
                  </a:lnTo>
                  <a:cubicBezTo>
                    <a:pt x="10716" y="3934"/>
                    <a:pt x="10990" y="4208"/>
                    <a:pt x="10990" y="4529"/>
                  </a:cubicBezTo>
                  <a:cubicBezTo>
                    <a:pt x="10990" y="4863"/>
                    <a:pt x="10716" y="5125"/>
                    <a:pt x="10395" y="5125"/>
                  </a:cubicBezTo>
                  <a:lnTo>
                    <a:pt x="8823" y="5125"/>
                  </a:lnTo>
                  <a:cubicBezTo>
                    <a:pt x="8728" y="5125"/>
                    <a:pt x="8644" y="5220"/>
                    <a:pt x="8644" y="5303"/>
                  </a:cubicBezTo>
                  <a:cubicBezTo>
                    <a:pt x="8644" y="5410"/>
                    <a:pt x="8740" y="5482"/>
                    <a:pt x="8823" y="5482"/>
                  </a:cubicBezTo>
                  <a:lnTo>
                    <a:pt x="10228" y="5482"/>
                  </a:lnTo>
                  <a:cubicBezTo>
                    <a:pt x="10538" y="5494"/>
                    <a:pt x="10788" y="5767"/>
                    <a:pt x="10788" y="6077"/>
                  </a:cubicBezTo>
                  <a:cubicBezTo>
                    <a:pt x="10788" y="6399"/>
                    <a:pt x="10526" y="6672"/>
                    <a:pt x="10192" y="6672"/>
                  </a:cubicBezTo>
                  <a:lnTo>
                    <a:pt x="8823" y="6672"/>
                  </a:lnTo>
                  <a:cubicBezTo>
                    <a:pt x="8728" y="6672"/>
                    <a:pt x="8644" y="6768"/>
                    <a:pt x="8644" y="6851"/>
                  </a:cubicBezTo>
                  <a:cubicBezTo>
                    <a:pt x="8644" y="6958"/>
                    <a:pt x="8740" y="7030"/>
                    <a:pt x="8823" y="7030"/>
                  </a:cubicBezTo>
                  <a:lnTo>
                    <a:pt x="10073" y="7030"/>
                  </a:lnTo>
                  <a:cubicBezTo>
                    <a:pt x="10371" y="7053"/>
                    <a:pt x="10597" y="7327"/>
                    <a:pt x="10597" y="7625"/>
                  </a:cubicBezTo>
                  <a:cubicBezTo>
                    <a:pt x="10597" y="7946"/>
                    <a:pt x="10335" y="8220"/>
                    <a:pt x="10002" y="8220"/>
                  </a:cubicBezTo>
                  <a:lnTo>
                    <a:pt x="8823" y="8220"/>
                  </a:lnTo>
                  <a:cubicBezTo>
                    <a:pt x="8728" y="8220"/>
                    <a:pt x="8644" y="8315"/>
                    <a:pt x="8644" y="8399"/>
                  </a:cubicBezTo>
                  <a:cubicBezTo>
                    <a:pt x="8644" y="8506"/>
                    <a:pt x="8740" y="8577"/>
                    <a:pt x="8823" y="8577"/>
                  </a:cubicBezTo>
                  <a:lnTo>
                    <a:pt x="9883" y="8577"/>
                  </a:lnTo>
                  <a:cubicBezTo>
                    <a:pt x="9895" y="8577"/>
                    <a:pt x="9918" y="8589"/>
                    <a:pt x="9918" y="8589"/>
                  </a:cubicBezTo>
                  <a:cubicBezTo>
                    <a:pt x="10192" y="8649"/>
                    <a:pt x="10407" y="8887"/>
                    <a:pt x="10407" y="9185"/>
                  </a:cubicBezTo>
                  <a:cubicBezTo>
                    <a:pt x="10407" y="9518"/>
                    <a:pt x="10133" y="9780"/>
                    <a:pt x="9811" y="9780"/>
                  </a:cubicBezTo>
                  <a:lnTo>
                    <a:pt x="8823" y="9780"/>
                  </a:lnTo>
                  <a:cubicBezTo>
                    <a:pt x="8728" y="9780"/>
                    <a:pt x="8644" y="9875"/>
                    <a:pt x="8644" y="9958"/>
                  </a:cubicBezTo>
                  <a:cubicBezTo>
                    <a:pt x="8644" y="10066"/>
                    <a:pt x="8740" y="10137"/>
                    <a:pt x="8823" y="10137"/>
                  </a:cubicBezTo>
                  <a:lnTo>
                    <a:pt x="9811" y="10137"/>
                  </a:lnTo>
                  <a:cubicBezTo>
                    <a:pt x="10347" y="10137"/>
                    <a:pt x="10776" y="9708"/>
                    <a:pt x="10776" y="9173"/>
                  </a:cubicBezTo>
                  <a:cubicBezTo>
                    <a:pt x="10776" y="8887"/>
                    <a:pt x="10657" y="8637"/>
                    <a:pt x="10466" y="8458"/>
                  </a:cubicBezTo>
                  <a:cubicBezTo>
                    <a:pt x="10764" y="8292"/>
                    <a:pt x="10966" y="7982"/>
                    <a:pt x="10966" y="7613"/>
                  </a:cubicBezTo>
                  <a:cubicBezTo>
                    <a:pt x="10966" y="7327"/>
                    <a:pt x="10847" y="7077"/>
                    <a:pt x="10657" y="6899"/>
                  </a:cubicBezTo>
                  <a:cubicBezTo>
                    <a:pt x="10954" y="6803"/>
                    <a:pt x="11145" y="6482"/>
                    <a:pt x="11145" y="6113"/>
                  </a:cubicBezTo>
                  <a:cubicBezTo>
                    <a:pt x="11145" y="5827"/>
                    <a:pt x="11026" y="5577"/>
                    <a:pt x="10835" y="5398"/>
                  </a:cubicBezTo>
                  <a:cubicBezTo>
                    <a:pt x="11133" y="5232"/>
                    <a:pt x="11347" y="4922"/>
                    <a:pt x="11347" y="4541"/>
                  </a:cubicBezTo>
                  <a:cubicBezTo>
                    <a:pt x="11347" y="4005"/>
                    <a:pt x="10907" y="3577"/>
                    <a:pt x="10371" y="3577"/>
                  </a:cubicBezTo>
                  <a:lnTo>
                    <a:pt x="7621" y="3577"/>
                  </a:lnTo>
                  <a:lnTo>
                    <a:pt x="7621" y="1827"/>
                  </a:lnTo>
                  <a:cubicBezTo>
                    <a:pt x="7621" y="1112"/>
                    <a:pt x="7418" y="588"/>
                    <a:pt x="7013" y="291"/>
                  </a:cubicBezTo>
                  <a:cubicBezTo>
                    <a:pt x="6703" y="61"/>
                    <a:pt x="6332" y="0"/>
                    <a:pt x="6027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5" name="Google Shape;10462;p79">
              <a:extLst>
                <a:ext uri="{FF2B5EF4-FFF2-40B4-BE49-F238E27FC236}">
                  <a16:creationId xmlns:a16="http://schemas.microsoft.com/office/drawing/2014/main" id="{C8A6E512-CC01-E622-BFE8-50728066DDAF}"/>
                </a:ext>
              </a:extLst>
            </p:cNvPr>
            <p:cNvSpPr/>
            <p:nvPr/>
          </p:nvSpPr>
          <p:spPr>
            <a:xfrm>
              <a:off x="6920842" y="2577064"/>
              <a:ext cx="36709" cy="36677"/>
            </a:xfrm>
            <a:custGeom>
              <a:avLst/>
              <a:gdLst/>
              <a:ahLst/>
              <a:cxnLst/>
              <a:rect l="l" t="t" r="r" b="b"/>
              <a:pathLst>
                <a:path w="1156" h="1155" extrusionOk="0">
                  <a:moveTo>
                    <a:pt x="584" y="369"/>
                  </a:moveTo>
                  <a:cubicBezTo>
                    <a:pt x="703" y="369"/>
                    <a:pt x="787" y="464"/>
                    <a:pt x="787" y="584"/>
                  </a:cubicBezTo>
                  <a:cubicBezTo>
                    <a:pt x="787" y="703"/>
                    <a:pt x="703" y="786"/>
                    <a:pt x="584" y="786"/>
                  </a:cubicBezTo>
                  <a:cubicBezTo>
                    <a:pt x="465" y="786"/>
                    <a:pt x="370" y="703"/>
                    <a:pt x="370" y="584"/>
                  </a:cubicBezTo>
                  <a:cubicBezTo>
                    <a:pt x="370" y="464"/>
                    <a:pt x="453" y="369"/>
                    <a:pt x="584" y="369"/>
                  </a:cubicBezTo>
                  <a:close/>
                  <a:moveTo>
                    <a:pt x="584" y="0"/>
                  </a:moveTo>
                  <a:cubicBezTo>
                    <a:pt x="263" y="0"/>
                    <a:pt x="1" y="250"/>
                    <a:pt x="1" y="584"/>
                  </a:cubicBezTo>
                  <a:cubicBezTo>
                    <a:pt x="1" y="905"/>
                    <a:pt x="251" y="1155"/>
                    <a:pt x="584" y="1155"/>
                  </a:cubicBezTo>
                  <a:cubicBezTo>
                    <a:pt x="906" y="1155"/>
                    <a:pt x="1156" y="905"/>
                    <a:pt x="1156" y="584"/>
                  </a:cubicBezTo>
                  <a:cubicBezTo>
                    <a:pt x="1156" y="250"/>
                    <a:pt x="894" y="0"/>
                    <a:pt x="58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36" name="Google Shape;10741;p79">
            <a:extLst>
              <a:ext uri="{FF2B5EF4-FFF2-40B4-BE49-F238E27FC236}">
                <a16:creationId xmlns:a16="http://schemas.microsoft.com/office/drawing/2014/main" id="{E6A0FC51-854B-BC15-3C11-10A66DC58B65}"/>
              </a:ext>
            </a:extLst>
          </p:cNvPr>
          <p:cNvGrpSpPr/>
          <p:nvPr/>
        </p:nvGrpSpPr>
        <p:grpSpPr>
          <a:xfrm>
            <a:off x="16514822" y="5495438"/>
            <a:ext cx="763528" cy="1115418"/>
            <a:chOff x="3662144" y="4135505"/>
            <a:chExt cx="232955" cy="340318"/>
          </a:xfrm>
          <a:solidFill>
            <a:schemeClr val="bg2"/>
          </a:solidFill>
        </p:grpSpPr>
        <p:sp>
          <p:nvSpPr>
            <p:cNvPr id="37" name="Google Shape;10742;p79">
              <a:extLst>
                <a:ext uri="{FF2B5EF4-FFF2-40B4-BE49-F238E27FC236}">
                  <a16:creationId xmlns:a16="http://schemas.microsoft.com/office/drawing/2014/main" id="{A2D0FD63-AD55-9765-FCAC-9A5CA855B262}"/>
                </a:ext>
              </a:extLst>
            </p:cNvPr>
            <p:cNvSpPr/>
            <p:nvPr/>
          </p:nvSpPr>
          <p:spPr>
            <a:xfrm>
              <a:off x="3662144" y="4135505"/>
              <a:ext cx="163761" cy="340318"/>
            </a:xfrm>
            <a:custGeom>
              <a:avLst/>
              <a:gdLst/>
              <a:ahLst/>
              <a:cxnLst/>
              <a:rect l="l" t="t" r="r" b="b"/>
              <a:pathLst>
                <a:path w="5157" h="10717" extrusionOk="0">
                  <a:moveTo>
                    <a:pt x="2573" y="1"/>
                  </a:moveTo>
                  <a:cubicBezTo>
                    <a:pt x="1715" y="1"/>
                    <a:pt x="1013" y="703"/>
                    <a:pt x="1013" y="1572"/>
                  </a:cubicBezTo>
                  <a:lnTo>
                    <a:pt x="1013" y="6097"/>
                  </a:lnTo>
                  <a:cubicBezTo>
                    <a:pt x="370" y="6585"/>
                    <a:pt x="1" y="7347"/>
                    <a:pt x="1" y="8144"/>
                  </a:cubicBezTo>
                  <a:cubicBezTo>
                    <a:pt x="1" y="9561"/>
                    <a:pt x="1156" y="10716"/>
                    <a:pt x="2573" y="10716"/>
                  </a:cubicBezTo>
                  <a:cubicBezTo>
                    <a:pt x="3990" y="10716"/>
                    <a:pt x="5144" y="9561"/>
                    <a:pt x="5144" y="8144"/>
                  </a:cubicBezTo>
                  <a:cubicBezTo>
                    <a:pt x="5156" y="7323"/>
                    <a:pt x="4775" y="6573"/>
                    <a:pt x="4144" y="6073"/>
                  </a:cubicBezTo>
                  <a:lnTo>
                    <a:pt x="4144" y="3322"/>
                  </a:lnTo>
                  <a:cubicBezTo>
                    <a:pt x="4144" y="3239"/>
                    <a:pt x="4061" y="3156"/>
                    <a:pt x="3978" y="3156"/>
                  </a:cubicBezTo>
                  <a:cubicBezTo>
                    <a:pt x="3882" y="3156"/>
                    <a:pt x="3811" y="3239"/>
                    <a:pt x="3811" y="3322"/>
                  </a:cubicBezTo>
                  <a:lnTo>
                    <a:pt x="3811" y="6168"/>
                  </a:lnTo>
                  <a:cubicBezTo>
                    <a:pt x="3811" y="6216"/>
                    <a:pt x="3847" y="6275"/>
                    <a:pt x="3871" y="6299"/>
                  </a:cubicBezTo>
                  <a:cubicBezTo>
                    <a:pt x="4466" y="6716"/>
                    <a:pt x="4823" y="7418"/>
                    <a:pt x="4823" y="8133"/>
                  </a:cubicBezTo>
                  <a:cubicBezTo>
                    <a:pt x="4823" y="9359"/>
                    <a:pt x="3811" y="10383"/>
                    <a:pt x="2573" y="10383"/>
                  </a:cubicBezTo>
                  <a:cubicBezTo>
                    <a:pt x="1346" y="10383"/>
                    <a:pt x="322" y="9371"/>
                    <a:pt x="322" y="8133"/>
                  </a:cubicBezTo>
                  <a:cubicBezTo>
                    <a:pt x="322" y="7406"/>
                    <a:pt x="680" y="6716"/>
                    <a:pt x="1275" y="6299"/>
                  </a:cubicBezTo>
                  <a:cubicBezTo>
                    <a:pt x="1323" y="6275"/>
                    <a:pt x="1334" y="6228"/>
                    <a:pt x="1334" y="6168"/>
                  </a:cubicBezTo>
                  <a:lnTo>
                    <a:pt x="1334" y="1572"/>
                  </a:lnTo>
                  <a:cubicBezTo>
                    <a:pt x="1334" y="882"/>
                    <a:pt x="1894" y="334"/>
                    <a:pt x="2573" y="334"/>
                  </a:cubicBezTo>
                  <a:cubicBezTo>
                    <a:pt x="3263" y="334"/>
                    <a:pt x="3811" y="882"/>
                    <a:pt x="3811" y="1572"/>
                  </a:cubicBezTo>
                  <a:lnTo>
                    <a:pt x="3811" y="2703"/>
                  </a:lnTo>
                  <a:cubicBezTo>
                    <a:pt x="3811" y="2787"/>
                    <a:pt x="3882" y="2858"/>
                    <a:pt x="3978" y="2858"/>
                  </a:cubicBezTo>
                  <a:cubicBezTo>
                    <a:pt x="4061" y="2858"/>
                    <a:pt x="4132" y="2787"/>
                    <a:pt x="4132" y="2703"/>
                  </a:cubicBezTo>
                  <a:lnTo>
                    <a:pt x="4132" y="1572"/>
                  </a:lnTo>
                  <a:cubicBezTo>
                    <a:pt x="4132" y="703"/>
                    <a:pt x="3442" y="1"/>
                    <a:pt x="2573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8" name="Google Shape;10743;p79">
              <a:extLst>
                <a:ext uri="{FF2B5EF4-FFF2-40B4-BE49-F238E27FC236}">
                  <a16:creationId xmlns:a16="http://schemas.microsoft.com/office/drawing/2014/main" id="{BEE42F65-9A9B-FD2A-6435-DBB096FE65C7}"/>
                </a:ext>
              </a:extLst>
            </p:cNvPr>
            <p:cNvSpPr/>
            <p:nvPr/>
          </p:nvSpPr>
          <p:spPr>
            <a:xfrm>
              <a:off x="3689771" y="4162719"/>
              <a:ext cx="109650" cy="285859"/>
            </a:xfrm>
            <a:custGeom>
              <a:avLst/>
              <a:gdLst/>
              <a:ahLst/>
              <a:cxnLst/>
              <a:rect l="l" t="t" r="r" b="b"/>
              <a:pathLst>
                <a:path w="3453" h="9002" extrusionOk="0">
                  <a:moveTo>
                    <a:pt x="1727" y="310"/>
                  </a:moveTo>
                  <a:cubicBezTo>
                    <a:pt x="1941" y="310"/>
                    <a:pt x="2108" y="489"/>
                    <a:pt x="2108" y="691"/>
                  </a:cubicBezTo>
                  <a:lnTo>
                    <a:pt x="2108" y="1156"/>
                  </a:lnTo>
                  <a:lnTo>
                    <a:pt x="1322" y="1156"/>
                  </a:lnTo>
                  <a:lnTo>
                    <a:pt x="1322" y="691"/>
                  </a:lnTo>
                  <a:cubicBezTo>
                    <a:pt x="1322" y="489"/>
                    <a:pt x="1500" y="310"/>
                    <a:pt x="1727" y="310"/>
                  </a:cubicBezTo>
                  <a:close/>
                  <a:moveTo>
                    <a:pt x="2108" y="1489"/>
                  </a:moveTo>
                  <a:lnTo>
                    <a:pt x="2108" y="2382"/>
                  </a:lnTo>
                  <a:lnTo>
                    <a:pt x="1322" y="2382"/>
                  </a:lnTo>
                  <a:lnTo>
                    <a:pt x="1322" y="1489"/>
                  </a:lnTo>
                  <a:close/>
                  <a:moveTo>
                    <a:pt x="2108" y="2704"/>
                  </a:moveTo>
                  <a:lnTo>
                    <a:pt x="2108" y="3596"/>
                  </a:lnTo>
                  <a:lnTo>
                    <a:pt x="1322" y="3596"/>
                  </a:lnTo>
                  <a:lnTo>
                    <a:pt x="1322" y="2704"/>
                  </a:lnTo>
                  <a:close/>
                  <a:moveTo>
                    <a:pt x="2108" y="3906"/>
                  </a:moveTo>
                  <a:lnTo>
                    <a:pt x="2108" y="4799"/>
                  </a:lnTo>
                  <a:lnTo>
                    <a:pt x="1322" y="4799"/>
                  </a:lnTo>
                  <a:lnTo>
                    <a:pt x="1322" y="3906"/>
                  </a:lnTo>
                  <a:close/>
                  <a:moveTo>
                    <a:pt x="1727" y="1"/>
                  </a:moveTo>
                  <a:cubicBezTo>
                    <a:pt x="1334" y="1"/>
                    <a:pt x="1012" y="310"/>
                    <a:pt x="1012" y="715"/>
                  </a:cubicBezTo>
                  <a:lnTo>
                    <a:pt x="1012" y="5668"/>
                  </a:lnTo>
                  <a:lnTo>
                    <a:pt x="726" y="5871"/>
                  </a:lnTo>
                  <a:cubicBezTo>
                    <a:pt x="262" y="6204"/>
                    <a:pt x="0" y="6728"/>
                    <a:pt x="0" y="7276"/>
                  </a:cubicBezTo>
                  <a:cubicBezTo>
                    <a:pt x="0" y="7609"/>
                    <a:pt x="95" y="7954"/>
                    <a:pt x="298" y="8240"/>
                  </a:cubicBezTo>
                  <a:cubicBezTo>
                    <a:pt x="321" y="8286"/>
                    <a:pt x="374" y="8312"/>
                    <a:pt x="427" y="8312"/>
                  </a:cubicBezTo>
                  <a:cubicBezTo>
                    <a:pt x="457" y="8312"/>
                    <a:pt x="487" y="8304"/>
                    <a:pt x="512" y="8288"/>
                  </a:cubicBezTo>
                  <a:cubicBezTo>
                    <a:pt x="595" y="8240"/>
                    <a:pt x="607" y="8133"/>
                    <a:pt x="560" y="8061"/>
                  </a:cubicBezTo>
                  <a:cubicBezTo>
                    <a:pt x="393" y="7823"/>
                    <a:pt x="322" y="7549"/>
                    <a:pt x="322" y="7276"/>
                  </a:cubicBezTo>
                  <a:cubicBezTo>
                    <a:pt x="322" y="6811"/>
                    <a:pt x="548" y="6394"/>
                    <a:pt x="917" y="6121"/>
                  </a:cubicBezTo>
                  <a:lnTo>
                    <a:pt x="1274" y="5871"/>
                  </a:lnTo>
                  <a:cubicBezTo>
                    <a:pt x="1322" y="5847"/>
                    <a:pt x="1334" y="5799"/>
                    <a:pt x="1334" y="5740"/>
                  </a:cubicBezTo>
                  <a:lnTo>
                    <a:pt x="1334" y="5132"/>
                  </a:lnTo>
                  <a:lnTo>
                    <a:pt x="2119" y="5132"/>
                  </a:lnTo>
                  <a:lnTo>
                    <a:pt x="2119" y="5740"/>
                  </a:lnTo>
                  <a:cubicBezTo>
                    <a:pt x="2119" y="5787"/>
                    <a:pt x="2155" y="5847"/>
                    <a:pt x="2179" y="5871"/>
                  </a:cubicBezTo>
                  <a:lnTo>
                    <a:pt x="2536" y="6121"/>
                  </a:lnTo>
                  <a:cubicBezTo>
                    <a:pt x="2917" y="6394"/>
                    <a:pt x="3131" y="6823"/>
                    <a:pt x="3131" y="7276"/>
                  </a:cubicBezTo>
                  <a:cubicBezTo>
                    <a:pt x="3120" y="8049"/>
                    <a:pt x="2500" y="8669"/>
                    <a:pt x="1727" y="8669"/>
                  </a:cubicBezTo>
                  <a:cubicBezTo>
                    <a:pt x="1441" y="8669"/>
                    <a:pt x="1155" y="8585"/>
                    <a:pt x="917" y="8419"/>
                  </a:cubicBezTo>
                  <a:cubicBezTo>
                    <a:pt x="892" y="8402"/>
                    <a:pt x="863" y="8394"/>
                    <a:pt x="835" y="8394"/>
                  </a:cubicBezTo>
                  <a:cubicBezTo>
                    <a:pt x="782" y="8394"/>
                    <a:pt x="729" y="8420"/>
                    <a:pt x="691" y="8466"/>
                  </a:cubicBezTo>
                  <a:cubicBezTo>
                    <a:pt x="655" y="8538"/>
                    <a:pt x="667" y="8633"/>
                    <a:pt x="738" y="8692"/>
                  </a:cubicBezTo>
                  <a:cubicBezTo>
                    <a:pt x="1036" y="8895"/>
                    <a:pt x="1369" y="9002"/>
                    <a:pt x="1727" y="9002"/>
                  </a:cubicBezTo>
                  <a:cubicBezTo>
                    <a:pt x="2679" y="9002"/>
                    <a:pt x="3453" y="8228"/>
                    <a:pt x="3453" y="7276"/>
                  </a:cubicBezTo>
                  <a:cubicBezTo>
                    <a:pt x="3453" y="6716"/>
                    <a:pt x="3179" y="6192"/>
                    <a:pt x="2715" y="5871"/>
                  </a:cubicBezTo>
                  <a:lnTo>
                    <a:pt x="2441" y="5668"/>
                  </a:lnTo>
                  <a:lnTo>
                    <a:pt x="2441" y="715"/>
                  </a:lnTo>
                  <a:cubicBezTo>
                    <a:pt x="2441" y="322"/>
                    <a:pt x="2119" y="1"/>
                    <a:pt x="172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9" name="Google Shape;10744;p79">
              <a:extLst>
                <a:ext uri="{FF2B5EF4-FFF2-40B4-BE49-F238E27FC236}">
                  <a16:creationId xmlns:a16="http://schemas.microsoft.com/office/drawing/2014/main" id="{CF9E6B77-70DF-755A-8B0D-8804208F6D2C}"/>
                </a:ext>
              </a:extLst>
            </p:cNvPr>
            <p:cNvSpPr/>
            <p:nvPr/>
          </p:nvSpPr>
          <p:spPr>
            <a:xfrm>
              <a:off x="3838352" y="4182375"/>
              <a:ext cx="56746" cy="94947"/>
            </a:xfrm>
            <a:custGeom>
              <a:avLst/>
              <a:gdLst/>
              <a:ahLst/>
              <a:cxnLst/>
              <a:rect l="l" t="t" r="r" b="b"/>
              <a:pathLst>
                <a:path w="1787" h="2990" extrusionOk="0">
                  <a:moveTo>
                    <a:pt x="881" y="1"/>
                  </a:moveTo>
                  <a:cubicBezTo>
                    <a:pt x="334" y="1"/>
                    <a:pt x="0" y="334"/>
                    <a:pt x="0" y="894"/>
                  </a:cubicBezTo>
                  <a:lnTo>
                    <a:pt x="0" y="2096"/>
                  </a:lnTo>
                  <a:cubicBezTo>
                    <a:pt x="0" y="2394"/>
                    <a:pt x="96" y="2632"/>
                    <a:pt x="262" y="2787"/>
                  </a:cubicBezTo>
                  <a:cubicBezTo>
                    <a:pt x="405" y="2918"/>
                    <a:pt x="619" y="2989"/>
                    <a:pt x="869" y="2989"/>
                  </a:cubicBezTo>
                  <a:cubicBezTo>
                    <a:pt x="1393" y="2989"/>
                    <a:pt x="1751" y="2692"/>
                    <a:pt x="1751" y="2263"/>
                  </a:cubicBezTo>
                  <a:cubicBezTo>
                    <a:pt x="1786" y="2120"/>
                    <a:pt x="1715" y="2073"/>
                    <a:pt x="1596" y="2073"/>
                  </a:cubicBezTo>
                  <a:cubicBezTo>
                    <a:pt x="1489" y="2073"/>
                    <a:pt x="1417" y="2120"/>
                    <a:pt x="1417" y="2192"/>
                  </a:cubicBezTo>
                  <a:cubicBezTo>
                    <a:pt x="1393" y="2382"/>
                    <a:pt x="1358" y="2668"/>
                    <a:pt x="917" y="2668"/>
                  </a:cubicBezTo>
                  <a:cubicBezTo>
                    <a:pt x="560" y="2668"/>
                    <a:pt x="381" y="2489"/>
                    <a:pt x="381" y="2096"/>
                  </a:cubicBezTo>
                  <a:lnTo>
                    <a:pt x="381" y="894"/>
                  </a:lnTo>
                  <a:cubicBezTo>
                    <a:pt x="381" y="525"/>
                    <a:pt x="560" y="334"/>
                    <a:pt x="893" y="334"/>
                  </a:cubicBezTo>
                  <a:cubicBezTo>
                    <a:pt x="1298" y="334"/>
                    <a:pt x="1405" y="584"/>
                    <a:pt x="1405" y="775"/>
                  </a:cubicBezTo>
                  <a:cubicBezTo>
                    <a:pt x="1405" y="846"/>
                    <a:pt x="1477" y="906"/>
                    <a:pt x="1584" y="906"/>
                  </a:cubicBezTo>
                  <a:cubicBezTo>
                    <a:pt x="1703" y="906"/>
                    <a:pt x="1762" y="882"/>
                    <a:pt x="1762" y="715"/>
                  </a:cubicBezTo>
                  <a:cubicBezTo>
                    <a:pt x="1762" y="299"/>
                    <a:pt x="1405" y="1"/>
                    <a:pt x="88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40" name="Google Shape;10745;p79">
              <a:extLst>
                <a:ext uri="{FF2B5EF4-FFF2-40B4-BE49-F238E27FC236}">
                  <a16:creationId xmlns:a16="http://schemas.microsoft.com/office/drawing/2014/main" id="{21206D74-3579-9B07-D46E-2B28FF8CCB1B}"/>
                </a:ext>
              </a:extLst>
            </p:cNvPr>
            <p:cNvSpPr/>
            <p:nvPr/>
          </p:nvSpPr>
          <p:spPr>
            <a:xfrm>
              <a:off x="3813012" y="4151763"/>
              <a:ext cx="32930" cy="32930"/>
            </a:xfrm>
            <a:custGeom>
              <a:avLst/>
              <a:gdLst/>
              <a:ahLst/>
              <a:cxnLst/>
              <a:rect l="l" t="t" r="r" b="b"/>
              <a:pathLst>
                <a:path w="1037" h="1037" extrusionOk="0">
                  <a:moveTo>
                    <a:pt x="536" y="310"/>
                  </a:moveTo>
                  <a:cubicBezTo>
                    <a:pt x="644" y="310"/>
                    <a:pt x="739" y="405"/>
                    <a:pt x="739" y="524"/>
                  </a:cubicBezTo>
                  <a:cubicBezTo>
                    <a:pt x="727" y="620"/>
                    <a:pt x="644" y="727"/>
                    <a:pt x="536" y="727"/>
                  </a:cubicBezTo>
                  <a:cubicBezTo>
                    <a:pt x="429" y="727"/>
                    <a:pt x="322" y="643"/>
                    <a:pt x="322" y="524"/>
                  </a:cubicBezTo>
                  <a:cubicBezTo>
                    <a:pt x="322" y="417"/>
                    <a:pt x="417" y="310"/>
                    <a:pt x="536" y="310"/>
                  </a:cubicBezTo>
                  <a:close/>
                  <a:moveTo>
                    <a:pt x="524" y="1"/>
                  </a:moveTo>
                  <a:cubicBezTo>
                    <a:pt x="239" y="1"/>
                    <a:pt x="1" y="239"/>
                    <a:pt x="1" y="524"/>
                  </a:cubicBezTo>
                  <a:cubicBezTo>
                    <a:pt x="1" y="798"/>
                    <a:pt x="239" y="1036"/>
                    <a:pt x="524" y="1036"/>
                  </a:cubicBezTo>
                  <a:cubicBezTo>
                    <a:pt x="822" y="1036"/>
                    <a:pt x="1036" y="798"/>
                    <a:pt x="1036" y="524"/>
                  </a:cubicBezTo>
                  <a:cubicBezTo>
                    <a:pt x="1036" y="239"/>
                    <a:pt x="798" y="1"/>
                    <a:pt x="524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41" name="Google Shape;10717;p79">
            <a:extLst>
              <a:ext uri="{FF2B5EF4-FFF2-40B4-BE49-F238E27FC236}">
                <a16:creationId xmlns:a16="http://schemas.microsoft.com/office/drawing/2014/main" id="{C6FC0660-1A39-8A05-EC07-B22371667FA0}"/>
              </a:ext>
            </a:extLst>
          </p:cNvPr>
          <p:cNvGrpSpPr/>
          <p:nvPr/>
        </p:nvGrpSpPr>
        <p:grpSpPr>
          <a:xfrm>
            <a:off x="19486001" y="5523336"/>
            <a:ext cx="1061602" cy="1059622"/>
            <a:chOff x="1421638" y="4125629"/>
            <a:chExt cx="374709" cy="374010"/>
          </a:xfrm>
          <a:solidFill>
            <a:schemeClr val="bg2"/>
          </a:solidFill>
        </p:grpSpPr>
        <p:sp>
          <p:nvSpPr>
            <p:cNvPr id="42" name="Google Shape;10718;p79">
              <a:extLst>
                <a:ext uri="{FF2B5EF4-FFF2-40B4-BE49-F238E27FC236}">
                  <a16:creationId xmlns:a16="http://schemas.microsoft.com/office/drawing/2014/main" id="{C5676088-627C-7500-6B16-0C2F0162EE9B}"/>
                </a:ext>
              </a:extLst>
            </p:cNvPr>
            <p:cNvSpPr/>
            <p:nvPr/>
          </p:nvSpPr>
          <p:spPr>
            <a:xfrm>
              <a:off x="1421638" y="4265954"/>
              <a:ext cx="374709" cy="233685"/>
            </a:xfrm>
            <a:custGeom>
              <a:avLst/>
              <a:gdLst/>
              <a:ahLst/>
              <a:cxnLst/>
              <a:rect l="l" t="t" r="r" b="b"/>
              <a:pathLst>
                <a:path w="11800" h="7359" extrusionOk="0">
                  <a:moveTo>
                    <a:pt x="3180" y="3298"/>
                  </a:moveTo>
                  <a:lnTo>
                    <a:pt x="3180" y="7001"/>
                  </a:lnTo>
                  <a:lnTo>
                    <a:pt x="1691" y="7001"/>
                  </a:lnTo>
                  <a:lnTo>
                    <a:pt x="1691" y="3298"/>
                  </a:lnTo>
                  <a:close/>
                  <a:moveTo>
                    <a:pt x="6680" y="2370"/>
                  </a:moveTo>
                  <a:lnTo>
                    <a:pt x="6680" y="7001"/>
                  </a:lnTo>
                  <a:lnTo>
                    <a:pt x="5192" y="7001"/>
                  </a:lnTo>
                  <a:lnTo>
                    <a:pt x="5192" y="2370"/>
                  </a:lnTo>
                  <a:close/>
                  <a:moveTo>
                    <a:pt x="10180" y="345"/>
                  </a:moveTo>
                  <a:lnTo>
                    <a:pt x="10180" y="7001"/>
                  </a:lnTo>
                  <a:lnTo>
                    <a:pt x="8692" y="7001"/>
                  </a:lnTo>
                  <a:lnTo>
                    <a:pt x="8692" y="345"/>
                  </a:lnTo>
                  <a:close/>
                  <a:moveTo>
                    <a:pt x="8502" y="0"/>
                  </a:moveTo>
                  <a:cubicBezTo>
                    <a:pt x="8406" y="0"/>
                    <a:pt x="8323" y="84"/>
                    <a:pt x="8323" y="179"/>
                  </a:cubicBezTo>
                  <a:lnTo>
                    <a:pt x="8323" y="7001"/>
                  </a:lnTo>
                  <a:lnTo>
                    <a:pt x="7013" y="7001"/>
                  </a:lnTo>
                  <a:lnTo>
                    <a:pt x="7013" y="2203"/>
                  </a:lnTo>
                  <a:cubicBezTo>
                    <a:pt x="7013" y="2120"/>
                    <a:pt x="6930" y="2024"/>
                    <a:pt x="6835" y="2024"/>
                  </a:cubicBezTo>
                  <a:lnTo>
                    <a:pt x="4989" y="2024"/>
                  </a:lnTo>
                  <a:cubicBezTo>
                    <a:pt x="4894" y="2024"/>
                    <a:pt x="4811" y="2108"/>
                    <a:pt x="4811" y="2203"/>
                  </a:cubicBezTo>
                  <a:lnTo>
                    <a:pt x="4811" y="7001"/>
                  </a:lnTo>
                  <a:lnTo>
                    <a:pt x="3501" y="7001"/>
                  </a:lnTo>
                  <a:lnTo>
                    <a:pt x="3501" y="3132"/>
                  </a:lnTo>
                  <a:cubicBezTo>
                    <a:pt x="3501" y="3036"/>
                    <a:pt x="3418" y="2953"/>
                    <a:pt x="3322" y="2953"/>
                  </a:cubicBezTo>
                  <a:lnTo>
                    <a:pt x="1477" y="2953"/>
                  </a:lnTo>
                  <a:cubicBezTo>
                    <a:pt x="1382" y="2953"/>
                    <a:pt x="1298" y="3024"/>
                    <a:pt x="1298" y="3132"/>
                  </a:cubicBezTo>
                  <a:lnTo>
                    <a:pt x="1298" y="7001"/>
                  </a:lnTo>
                  <a:lnTo>
                    <a:pt x="179" y="7001"/>
                  </a:lnTo>
                  <a:cubicBezTo>
                    <a:pt x="84" y="7001"/>
                    <a:pt x="1" y="7073"/>
                    <a:pt x="1" y="7180"/>
                  </a:cubicBezTo>
                  <a:cubicBezTo>
                    <a:pt x="1" y="7287"/>
                    <a:pt x="72" y="7358"/>
                    <a:pt x="179" y="7358"/>
                  </a:cubicBezTo>
                  <a:lnTo>
                    <a:pt x="11597" y="7358"/>
                  </a:lnTo>
                  <a:cubicBezTo>
                    <a:pt x="11681" y="7358"/>
                    <a:pt x="11776" y="7287"/>
                    <a:pt x="11776" y="7180"/>
                  </a:cubicBezTo>
                  <a:cubicBezTo>
                    <a:pt x="11800" y="7073"/>
                    <a:pt x="11728" y="7001"/>
                    <a:pt x="11633" y="7001"/>
                  </a:cubicBezTo>
                  <a:lnTo>
                    <a:pt x="10526" y="7001"/>
                  </a:lnTo>
                  <a:lnTo>
                    <a:pt x="10526" y="179"/>
                  </a:lnTo>
                  <a:cubicBezTo>
                    <a:pt x="10526" y="95"/>
                    <a:pt x="10442" y="0"/>
                    <a:pt x="10347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43" name="Google Shape;10719;p79">
              <a:extLst>
                <a:ext uri="{FF2B5EF4-FFF2-40B4-BE49-F238E27FC236}">
                  <a16:creationId xmlns:a16="http://schemas.microsoft.com/office/drawing/2014/main" id="{3F0B8895-D525-6CCB-7116-0F8718F643FC}"/>
                </a:ext>
              </a:extLst>
            </p:cNvPr>
            <p:cNvSpPr/>
            <p:nvPr/>
          </p:nvSpPr>
          <p:spPr>
            <a:xfrm>
              <a:off x="1428052" y="4125629"/>
              <a:ext cx="356958" cy="215585"/>
            </a:xfrm>
            <a:custGeom>
              <a:avLst/>
              <a:gdLst/>
              <a:ahLst/>
              <a:cxnLst/>
              <a:rect l="l" t="t" r="r" b="b"/>
              <a:pathLst>
                <a:path w="11241" h="6789" extrusionOk="0">
                  <a:moveTo>
                    <a:pt x="10668" y="0"/>
                  </a:moveTo>
                  <a:cubicBezTo>
                    <a:pt x="10653" y="0"/>
                    <a:pt x="10637" y="1"/>
                    <a:pt x="10621" y="2"/>
                  </a:cubicBezTo>
                  <a:lnTo>
                    <a:pt x="9145" y="181"/>
                  </a:lnTo>
                  <a:cubicBezTo>
                    <a:pt x="8847" y="216"/>
                    <a:pt x="8633" y="490"/>
                    <a:pt x="8669" y="788"/>
                  </a:cubicBezTo>
                  <a:cubicBezTo>
                    <a:pt x="8691" y="1064"/>
                    <a:pt x="8938" y="1268"/>
                    <a:pt x="9211" y="1268"/>
                  </a:cubicBezTo>
                  <a:cubicBezTo>
                    <a:pt x="9232" y="1268"/>
                    <a:pt x="9254" y="1267"/>
                    <a:pt x="9276" y="1264"/>
                  </a:cubicBezTo>
                  <a:lnTo>
                    <a:pt x="9395" y="1252"/>
                  </a:lnTo>
                  <a:lnTo>
                    <a:pt x="9395" y="1252"/>
                  </a:lnTo>
                  <a:cubicBezTo>
                    <a:pt x="7597" y="3348"/>
                    <a:pt x="5442" y="4443"/>
                    <a:pt x="3918" y="4979"/>
                  </a:cubicBezTo>
                  <a:cubicBezTo>
                    <a:pt x="2025" y="5657"/>
                    <a:pt x="561" y="5717"/>
                    <a:pt x="537" y="5717"/>
                  </a:cubicBezTo>
                  <a:cubicBezTo>
                    <a:pt x="239" y="5729"/>
                    <a:pt x="1" y="5967"/>
                    <a:pt x="25" y="6265"/>
                  </a:cubicBezTo>
                  <a:cubicBezTo>
                    <a:pt x="37" y="6562"/>
                    <a:pt x="275" y="6789"/>
                    <a:pt x="561" y="6789"/>
                  </a:cubicBezTo>
                  <a:lnTo>
                    <a:pt x="572" y="6789"/>
                  </a:lnTo>
                  <a:cubicBezTo>
                    <a:pt x="632" y="6789"/>
                    <a:pt x="2192" y="6729"/>
                    <a:pt x="4263" y="6003"/>
                  </a:cubicBezTo>
                  <a:cubicBezTo>
                    <a:pt x="5418" y="5586"/>
                    <a:pt x="6514" y="5050"/>
                    <a:pt x="7490" y="4383"/>
                  </a:cubicBezTo>
                  <a:cubicBezTo>
                    <a:pt x="7561" y="4324"/>
                    <a:pt x="7597" y="4217"/>
                    <a:pt x="7538" y="4145"/>
                  </a:cubicBezTo>
                  <a:cubicBezTo>
                    <a:pt x="7501" y="4093"/>
                    <a:pt x="7445" y="4065"/>
                    <a:pt x="7391" y="4065"/>
                  </a:cubicBezTo>
                  <a:cubicBezTo>
                    <a:pt x="7358" y="4065"/>
                    <a:pt x="7326" y="4075"/>
                    <a:pt x="7299" y="4098"/>
                  </a:cubicBezTo>
                  <a:cubicBezTo>
                    <a:pt x="6335" y="4753"/>
                    <a:pt x="5275" y="5288"/>
                    <a:pt x="4144" y="5693"/>
                  </a:cubicBezTo>
                  <a:cubicBezTo>
                    <a:pt x="2132" y="6408"/>
                    <a:pt x="632" y="6467"/>
                    <a:pt x="561" y="6467"/>
                  </a:cubicBezTo>
                  <a:cubicBezTo>
                    <a:pt x="453" y="6467"/>
                    <a:pt x="358" y="6372"/>
                    <a:pt x="358" y="6265"/>
                  </a:cubicBezTo>
                  <a:cubicBezTo>
                    <a:pt x="358" y="6169"/>
                    <a:pt x="441" y="6074"/>
                    <a:pt x="561" y="6062"/>
                  </a:cubicBezTo>
                  <a:cubicBezTo>
                    <a:pt x="572" y="6062"/>
                    <a:pt x="2085" y="6003"/>
                    <a:pt x="4037" y="5300"/>
                  </a:cubicBezTo>
                  <a:cubicBezTo>
                    <a:pt x="5680" y="4717"/>
                    <a:pt x="8026" y="3514"/>
                    <a:pt x="9943" y="1133"/>
                  </a:cubicBezTo>
                  <a:cubicBezTo>
                    <a:pt x="10035" y="1018"/>
                    <a:pt x="9949" y="847"/>
                    <a:pt x="9813" y="847"/>
                  </a:cubicBezTo>
                  <a:cubicBezTo>
                    <a:pt x="9809" y="847"/>
                    <a:pt x="9804" y="847"/>
                    <a:pt x="9800" y="847"/>
                  </a:cubicBezTo>
                  <a:lnTo>
                    <a:pt x="9252" y="931"/>
                  </a:lnTo>
                  <a:cubicBezTo>
                    <a:pt x="9244" y="932"/>
                    <a:pt x="9236" y="932"/>
                    <a:pt x="9228" y="932"/>
                  </a:cubicBezTo>
                  <a:cubicBezTo>
                    <a:pt x="9139" y="932"/>
                    <a:pt x="9049" y="874"/>
                    <a:pt x="9038" y="776"/>
                  </a:cubicBezTo>
                  <a:cubicBezTo>
                    <a:pt x="9014" y="657"/>
                    <a:pt x="9085" y="550"/>
                    <a:pt x="9204" y="538"/>
                  </a:cubicBezTo>
                  <a:lnTo>
                    <a:pt x="10681" y="359"/>
                  </a:lnTo>
                  <a:cubicBezTo>
                    <a:pt x="10688" y="358"/>
                    <a:pt x="10696" y="358"/>
                    <a:pt x="10703" y="358"/>
                  </a:cubicBezTo>
                  <a:cubicBezTo>
                    <a:pt x="10812" y="358"/>
                    <a:pt x="10895" y="438"/>
                    <a:pt x="10895" y="550"/>
                  </a:cubicBezTo>
                  <a:lnTo>
                    <a:pt x="10895" y="2026"/>
                  </a:lnTo>
                  <a:cubicBezTo>
                    <a:pt x="10895" y="2133"/>
                    <a:pt x="10812" y="2217"/>
                    <a:pt x="10705" y="2217"/>
                  </a:cubicBezTo>
                  <a:cubicBezTo>
                    <a:pt x="10598" y="2217"/>
                    <a:pt x="10514" y="2133"/>
                    <a:pt x="10514" y="2026"/>
                  </a:cubicBezTo>
                  <a:lnTo>
                    <a:pt x="10514" y="1586"/>
                  </a:lnTo>
                  <a:cubicBezTo>
                    <a:pt x="10514" y="1502"/>
                    <a:pt x="10467" y="1443"/>
                    <a:pt x="10407" y="1419"/>
                  </a:cubicBezTo>
                  <a:cubicBezTo>
                    <a:pt x="10387" y="1409"/>
                    <a:pt x="10368" y="1405"/>
                    <a:pt x="10349" y="1405"/>
                  </a:cubicBezTo>
                  <a:cubicBezTo>
                    <a:pt x="10298" y="1405"/>
                    <a:pt x="10251" y="1435"/>
                    <a:pt x="10217" y="1478"/>
                  </a:cubicBezTo>
                  <a:cubicBezTo>
                    <a:pt x="9574" y="2264"/>
                    <a:pt x="8835" y="2979"/>
                    <a:pt x="8026" y="3610"/>
                  </a:cubicBezTo>
                  <a:cubicBezTo>
                    <a:pt x="7954" y="3669"/>
                    <a:pt x="7942" y="3764"/>
                    <a:pt x="8002" y="3848"/>
                  </a:cubicBezTo>
                  <a:cubicBezTo>
                    <a:pt x="8036" y="3888"/>
                    <a:pt x="8081" y="3910"/>
                    <a:pt x="8129" y="3910"/>
                  </a:cubicBezTo>
                  <a:cubicBezTo>
                    <a:pt x="8166" y="3910"/>
                    <a:pt x="8204" y="3897"/>
                    <a:pt x="8240" y="3872"/>
                  </a:cubicBezTo>
                  <a:cubicBezTo>
                    <a:pt x="8931" y="3336"/>
                    <a:pt x="9585" y="2729"/>
                    <a:pt x="10169" y="2062"/>
                  </a:cubicBezTo>
                  <a:cubicBezTo>
                    <a:pt x="10181" y="2336"/>
                    <a:pt x="10419" y="2574"/>
                    <a:pt x="10705" y="2574"/>
                  </a:cubicBezTo>
                  <a:cubicBezTo>
                    <a:pt x="11002" y="2574"/>
                    <a:pt x="11240" y="2336"/>
                    <a:pt x="11240" y="2038"/>
                  </a:cubicBezTo>
                  <a:lnTo>
                    <a:pt x="11240" y="573"/>
                  </a:lnTo>
                  <a:cubicBezTo>
                    <a:pt x="11240" y="395"/>
                    <a:pt x="11169" y="240"/>
                    <a:pt x="11050" y="133"/>
                  </a:cubicBezTo>
                  <a:cubicBezTo>
                    <a:pt x="10943" y="47"/>
                    <a:pt x="10807" y="0"/>
                    <a:pt x="1066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</p:spTree>
    <p:extLst>
      <p:ext uri="{BB962C8B-B14F-4D97-AF65-F5344CB8AC3E}">
        <p14:creationId xmlns:p14="http://schemas.microsoft.com/office/powerpoint/2010/main" val="29002415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 advClick="0" advTm="3000"/>
    </mc:Choice>
    <mc:Fallback xmlns="">
      <p:transition advClick="0" advTm="30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4" decel="10000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4" decel="10000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decel="10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4" decel="10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4" decel="10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1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2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35" dur="750"/>
                                            <p:tgtEl>
                                              <p:spTgt spid="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6" presetID="10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8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10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1" dur="50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10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4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10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10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10" presetClass="entr" presetSubtype="0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3" dur="50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1" grpId="0"/>
          <p:bldP spid="22" grpId="0"/>
          <p:bldP spid="23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4" decel="10000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4" decel="10000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decel="10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4" decel="10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4" decel="10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2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35" dur="750"/>
                                            <p:tgtEl>
                                              <p:spTgt spid="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6" presetID="10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8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10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1" dur="50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10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4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10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10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10" presetClass="entr" presetSubtype="0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3" dur="50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1" grpId="0"/>
          <p:bldP spid="22" grpId="0"/>
          <p:bldP spid="23" grpId="0" animBg="1"/>
        </p:bldLst>
      </p:timing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0000"/>
            <a:lumOff val="1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C7158F1B-6773-3A21-3427-81736F5E9FAD}"/>
              </a:ext>
            </a:extLst>
          </p:cNvPr>
          <p:cNvGrpSpPr/>
          <p:nvPr/>
        </p:nvGrpSpPr>
        <p:grpSpPr>
          <a:xfrm>
            <a:off x="6208380" y="4764986"/>
            <a:ext cx="2700268" cy="6608354"/>
            <a:chOff x="3597249" y="2577737"/>
            <a:chExt cx="1350134" cy="3304177"/>
          </a:xfrm>
        </p:grpSpPr>
        <p:sp>
          <p:nvSpPr>
            <p:cNvPr id="3" name="Freeform 13">
              <a:extLst>
                <a:ext uri="{FF2B5EF4-FFF2-40B4-BE49-F238E27FC236}">
                  <a16:creationId xmlns:a16="http://schemas.microsoft.com/office/drawing/2014/main" id="{DD13FDEF-46DC-B42E-CB2A-1CF573EB5754}"/>
                </a:ext>
              </a:extLst>
            </p:cNvPr>
            <p:cNvSpPr>
              <a:spLocks/>
            </p:cNvSpPr>
            <p:nvPr/>
          </p:nvSpPr>
          <p:spPr bwMode="auto">
            <a:xfrm>
              <a:off x="3600538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Map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tx2"/>
                  </a:solidFill>
                </a:rPr>
                <a:t>Xây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dựng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bản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đồ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trải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nghiệm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và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điểm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chạm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chính</a:t>
              </a:r>
              <a:r>
                <a:rPr lang="en-US" sz="2200" dirty="0">
                  <a:solidFill>
                    <a:schemeClr val="tx2"/>
                  </a:solidFill>
                </a:rPr>
                <a:t>.</a:t>
              </a:r>
            </a:p>
          </p:txBody>
        </p:sp>
        <p:sp>
          <p:nvSpPr>
            <p:cNvPr id="4" name="Freeform 6">
              <a:extLst>
                <a:ext uri="{FF2B5EF4-FFF2-40B4-BE49-F238E27FC236}">
                  <a16:creationId xmlns:a16="http://schemas.microsoft.com/office/drawing/2014/main" id="{9ADC51C7-4BA6-3694-5AE7-4CD3F3B7FC78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7249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3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7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BDC447DD-105C-3508-1608-C1AE960588AE}"/>
              </a:ext>
            </a:extLst>
          </p:cNvPr>
          <p:cNvGrpSpPr/>
          <p:nvPr/>
        </p:nvGrpSpPr>
        <p:grpSpPr>
          <a:xfrm>
            <a:off x="15545098" y="4764986"/>
            <a:ext cx="2702976" cy="6608354"/>
            <a:chOff x="8265608" y="2577737"/>
            <a:chExt cx="1351488" cy="3304177"/>
          </a:xfrm>
        </p:grpSpPr>
        <p:sp>
          <p:nvSpPr>
            <p:cNvPr id="6" name="Freeform 13">
              <a:extLst>
                <a:ext uri="{FF2B5EF4-FFF2-40B4-BE49-F238E27FC236}">
                  <a16:creationId xmlns:a16="http://schemas.microsoft.com/office/drawing/2014/main" id="{E4C88347-5EAA-70C7-892F-9753818F3BFE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5608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Measure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vi-VN" sz="2200" dirty="0">
                  <a:solidFill>
                    <a:schemeClr val="tx2"/>
                  </a:solidFill>
                </a:rPr>
                <a:t>Đo lường sự hài lòng và phản hồi khách hàng.</a:t>
              </a:r>
              <a:endParaRPr lang="en-US" sz="2200" dirty="0">
                <a:solidFill>
                  <a:schemeClr val="tx2"/>
                </a:solidFill>
              </a:endParaRPr>
            </a:p>
          </p:txBody>
        </p:sp>
        <p:sp>
          <p:nvSpPr>
            <p:cNvPr id="7" name="Freeform 10">
              <a:extLst>
                <a:ext uri="{FF2B5EF4-FFF2-40B4-BE49-F238E27FC236}">
                  <a16:creationId xmlns:a16="http://schemas.microsoft.com/office/drawing/2014/main" id="{8347D9A6-4275-D5DF-EFE6-77D6CBED9257}"/>
                </a:ext>
              </a:extLst>
            </p:cNvPr>
            <p:cNvSpPr>
              <a:spLocks/>
            </p:cNvSpPr>
            <p:nvPr/>
          </p:nvSpPr>
          <p:spPr bwMode="auto">
            <a:xfrm>
              <a:off x="8270251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4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C8ABBE73-FFBB-5DF5-A5CD-FD77814C92EA}"/>
              </a:ext>
            </a:extLst>
          </p:cNvPr>
          <p:cNvGrpSpPr/>
          <p:nvPr/>
        </p:nvGrpSpPr>
        <p:grpSpPr>
          <a:xfrm>
            <a:off x="12434949" y="4764986"/>
            <a:ext cx="2693690" cy="6608354"/>
            <a:chOff x="6710533" y="2577737"/>
            <a:chExt cx="1346845" cy="3304177"/>
          </a:xfrm>
        </p:grpSpPr>
        <p:sp>
          <p:nvSpPr>
            <p:cNvPr id="9" name="Freeform 13">
              <a:extLst>
                <a:ext uri="{FF2B5EF4-FFF2-40B4-BE49-F238E27FC236}">
                  <a16:creationId xmlns:a16="http://schemas.microsoft.com/office/drawing/2014/main" id="{10B1F850-FED1-8FC5-E81C-B6C183833C97}"/>
                </a:ext>
              </a:extLst>
            </p:cNvPr>
            <p:cNvSpPr>
              <a:spLocks/>
            </p:cNvSpPr>
            <p:nvPr/>
          </p:nvSpPr>
          <p:spPr bwMode="auto">
            <a:xfrm>
              <a:off x="6710533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Deliver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vi-VN" sz="2200" dirty="0">
                  <a:solidFill>
                    <a:schemeClr val="tx2"/>
                  </a:solidFill>
                </a:rPr>
                <a:t>Cung cấp dịch vụ vượt mong đợi.</a:t>
              </a:r>
              <a:endParaRPr lang="en-US" sz="2200" dirty="0">
                <a:solidFill>
                  <a:schemeClr val="tx2"/>
                </a:solidFill>
              </a:endParaRPr>
            </a:p>
          </p:txBody>
        </p:sp>
        <p:sp>
          <p:nvSpPr>
            <p:cNvPr id="10" name="Freeform 12">
              <a:extLst>
                <a:ext uri="{FF2B5EF4-FFF2-40B4-BE49-F238E27FC236}">
                  <a16:creationId xmlns:a16="http://schemas.microsoft.com/office/drawing/2014/main" id="{FE01DD43-6108-CE3F-ADE3-26A1E480B02D}"/>
                </a:ext>
              </a:extLst>
            </p:cNvPr>
            <p:cNvSpPr>
              <a:spLocks/>
            </p:cNvSpPr>
            <p:nvPr/>
          </p:nvSpPr>
          <p:spPr bwMode="auto">
            <a:xfrm>
              <a:off x="6710533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4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11" name="Group 10">
            <a:extLst>
              <a:ext uri="{FF2B5EF4-FFF2-40B4-BE49-F238E27FC236}">
                <a16:creationId xmlns:a16="http://schemas.microsoft.com/office/drawing/2014/main" id="{AEF67A4B-4138-20B3-8B41-E503E628B3DA}"/>
              </a:ext>
            </a:extLst>
          </p:cNvPr>
          <p:cNvGrpSpPr/>
          <p:nvPr/>
        </p:nvGrpSpPr>
        <p:grpSpPr>
          <a:xfrm>
            <a:off x="3088949" y="4764986"/>
            <a:ext cx="2693690" cy="6608354"/>
            <a:chOff x="2037533" y="2577737"/>
            <a:chExt cx="1346845" cy="3304177"/>
          </a:xfrm>
        </p:grpSpPr>
        <p:sp>
          <p:nvSpPr>
            <p:cNvPr id="12" name="Freeform 13">
              <a:extLst>
                <a:ext uri="{FF2B5EF4-FFF2-40B4-BE49-F238E27FC236}">
                  <a16:creationId xmlns:a16="http://schemas.microsoft.com/office/drawing/2014/main" id="{5A54BFDC-0701-5E9B-6831-DBC4D62A25F0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7533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Understand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tx2"/>
                  </a:solidFill>
                </a:rPr>
                <a:t>Thấu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hiểu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hành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trình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và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cảm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xúc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khách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hàng</a:t>
              </a:r>
              <a:r>
                <a:rPr lang="en-US" sz="2200" dirty="0">
                  <a:solidFill>
                    <a:schemeClr val="tx2"/>
                  </a:solidFill>
                </a:rPr>
                <a:t>.</a:t>
              </a:r>
            </a:p>
          </p:txBody>
        </p:sp>
        <p:sp>
          <p:nvSpPr>
            <p:cNvPr id="13" name="Freeform 14">
              <a:extLst>
                <a:ext uri="{FF2B5EF4-FFF2-40B4-BE49-F238E27FC236}">
                  <a16:creationId xmlns:a16="http://schemas.microsoft.com/office/drawing/2014/main" id="{6D043380-067D-0BE6-F629-109038025AF5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7533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3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14" name="Group 13">
            <a:extLst>
              <a:ext uri="{FF2B5EF4-FFF2-40B4-BE49-F238E27FC236}">
                <a16:creationId xmlns:a16="http://schemas.microsoft.com/office/drawing/2014/main" id="{BA9EF707-500F-3581-02C7-9AE01CF9AABB}"/>
              </a:ext>
            </a:extLst>
          </p:cNvPr>
          <p:cNvGrpSpPr/>
          <p:nvPr/>
        </p:nvGrpSpPr>
        <p:grpSpPr>
          <a:xfrm>
            <a:off x="18667247" y="4764986"/>
            <a:ext cx="2699110" cy="6608354"/>
            <a:chOff x="9826682" y="2577737"/>
            <a:chExt cx="1349555" cy="3304177"/>
          </a:xfrm>
        </p:grpSpPr>
        <p:sp>
          <p:nvSpPr>
            <p:cNvPr id="15" name="Freeform 13">
              <a:extLst>
                <a:ext uri="{FF2B5EF4-FFF2-40B4-BE49-F238E27FC236}">
                  <a16:creationId xmlns:a16="http://schemas.microsoft.com/office/drawing/2014/main" id="{ACFCC26E-8A26-26CC-6C37-5E70AA195346}"/>
                </a:ext>
              </a:extLst>
            </p:cNvPr>
            <p:cNvSpPr>
              <a:spLocks/>
            </p:cNvSpPr>
            <p:nvPr/>
          </p:nvSpPr>
          <p:spPr bwMode="auto">
            <a:xfrm>
              <a:off x="9829392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Enhance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tx2"/>
                  </a:solidFill>
                </a:rPr>
                <a:t>Cải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thiện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liên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tục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để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tạo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khác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biệt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bền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vững</a:t>
              </a:r>
              <a:r>
                <a:rPr lang="en-US" sz="2200" dirty="0">
                  <a:solidFill>
                    <a:schemeClr val="tx2"/>
                  </a:solidFill>
                </a:rPr>
                <a:t>.</a:t>
              </a:r>
            </a:p>
          </p:txBody>
        </p:sp>
        <p:sp>
          <p:nvSpPr>
            <p:cNvPr id="16" name="Freeform 10">
              <a:extLst>
                <a:ext uri="{FF2B5EF4-FFF2-40B4-BE49-F238E27FC236}">
                  <a16:creationId xmlns:a16="http://schemas.microsoft.com/office/drawing/2014/main" id="{B5073449-455D-260F-4133-A185DBEE9299}"/>
                </a:ext>
              </a:extLst>
            </p:cNvPr>
            <p:cNvSpPr>
              <a:spLocks/>
            </p:cNvSpPr>
            <p:nvPr/>
          </p:nvSpPr>
          <p:spPr bwMode="auto">
            <a:xfrm>
              <a:off x="9826682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4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17" name="Group 16">
            <a:extLst>
              <a:ext uri="{FF2B5EF4-FFF2-40B4-BE49-F238E27FC236}">
                <a16:creationId xmlns:a16="http://schemas.microsoft.com/office/drawing/2014/main" id="{DB2EF332-077F-7108-F6A3-F3EB422E54D9}"/>
              </a:ext>
            </a:extLst>
          </p:cNvPr>
          <p:cNvGrpSpPr/>
          <p:nvPr/>
        </p:nvGrpSpPr>
        <p:grpSpPr>
          <a:xfrm>
            <a:off x="9318381" y="4764986"/>
            <a:ext cx="2693690" cy="6608354"/>
            <a:chOff x="5152249" y="2577737"/>
            <a:chExt cx="1346845" cy="3304177"/>
          </a:xfrm>
        </p:grpSpPr>
        <p:sp>
          <p:nvSpPr>
            <p:cNvPr id="18" name="Freeform 13">
              <a:extLst>
                <a:ext uri="{FF2B5EF4-FFF2-40B4-BE49-F238E27FC236}">
                  <a16:creationId xmlns:a16="http://schemas.microsoft.com/office/drawing/2014/main" id="{972DB9CC-795C-975D-454A-74B5706D7F08}"/>
                </a:ext>
              </a:extLst>
            </p:cNvPr>
            <p:cNvSpPr>
              <a:spLocks/>
            </p:cNvSpPr>
            <p:nvPr/>
          </p:nvSpPr>
          <p:spPr bwMode="auto">
            <a:xfrm>
              <a:off x="5152249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t" rotWithShape="0">
                <a:prstClr val="black">
                  <a:alpha val="15000"/>
                </a:prst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Design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tx2"/>
                  </a:solidFill>
                </a:rPr>
                <a:t>Thiết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kế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quy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trình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và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trải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nghiệm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liền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mạch</a:t>
              </a:r>
              <a:r>
                <a:rPr lang="en-US" sz="2200" dirty="0">
                  <a:solidFill>
                    <a:schemeClr val="tx2"/>
                  </a:solidFill>
                </a:rPr>
                <a:t>.</a:t>
              </a:r>
            </a:p>
          </p:txBody>
        </p:sp>
        <p:sp>
          <p:nvSpPr>
            <p:cNvPr id="19" name="Freeform 8">
              <a:extLst>
                <a:ext uri="{FF2B5EF4-FFF2-40B4-BE49-F238E27FC236}">
                  <a16:creationId xmlns:a16="http://schemas.microsoft.com/office/drawing/2014/main" id="{FBBB2DDF-8374-1ACD-7DDF-DA483C59D631}"/>
                </a:ext>
              </a:extLst>
            </p:cNvPr>
            <p:cNvSpPr>
              <a:spLocks/>
            </p:cNvSpPr>
            <p:nvPr/>
          </p:nvSpPr>
          <p:spPr bwMode="auto">
            <a:xfrm>
              <a:off x="5156969" y="2577737"/>
              <a:ext cx="1337406" cy="1349993"/>
            </a:xfrm>
            <a:custGeom>
              <a:avLst/>
              <a:gdLst>
                <a:gd name="T0" fmla="*/ 0 w 180"/>
                <a:gd name="T1" fmla="*/ 84 h 181"/>
                <a:gd name="T2" fmla="*/ 0 w 180"/>
                <a:gd name="T3" fmla="*/ 181 h 181"/>
                <a:gd name="T4" fmla="*/ 96 w 180"/>
                <a:gd name="T5" fmla="*/ 181 h 181"/>
                <a:gd name="T6" fmla="*/ 180 w 180"/>
                <a:gd name="T7" fmla="*/ 97 h 181"/>
                <a:gd name="T8" fmla="*/ 180 w 180"/>
                <a:gd name="T9" fmla="*/ 0 h 181"/>
                <a:gd name="T10" fmla="*/ 83 w 180"/>
                <a:gd name="T11" fmla="*/ 0 h 181"/>
                <a:gd name="T12" fmla="*/ 0 w 180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0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6" y="181"/>
                    <a:pt x="96" y="181"/>
                    <a:pt x="96" y="181"/>
                  </a:cubicBezTo>
                  <a:cubicBezTo>
                    <a:pt x="143" y="181"/>
                    <a:pt x="180" y="143"/>
                    <a:pt x="180" y="97"/>
                  </a:cubicBezTo>
                  <a:cubicBezTo>
                    <a:pt x="180" y="0"/>
                    <a:pt x="180" y="0"/>
                    <a:pt x="180" y="0"/>
                  </a:cubicBezTo>
                  <a:cubicBezTo>
                    <a:pt x="83" y="0"/>
                    <a:pt x="83" y="0"/>
                    <a:pt x="83" y="0"/>
                  </a:cubicBezTo>
                  <a:cubicBezTo>
                    <a:pt x="37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sp>
        <p:nvSpPr>
          <p:cNvPr id="20" name="!!SlideOcean">
            <a:extLst>
              <a:ext uri="{FF2B5EF4-FFF2-40B4-BE49-F238E27FC236}">
                <a16:creationId xmlns:a16="http://schemas.microsoft.com/office/drawing/2014/main" id="{D7156A29-FC23-4A8E-67D7-3FC3CE2A84A6}"/>
              </a:ext>
            </a:extLst>
          </p:cNvPr>
          <p:cNvSpPr txBox="1"/>
          <p:nvPr/>
        </p:nvSpPr>
        <p:spPr>
          <a:xfrm>
            <a:off x="11147484" y="12940782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1">
                    <a:lumMod val="25000"/>
                    <a:lumOff val="75000"/>
                    <a:alpha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1">
                    <a:lumMod val="25000"/>
                    <a:lumOff val="75000"/>
                    <a:alpha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21" name="!!SubTitle">
            <a:extLst>
              <a:ext uri="{FF2B5EF4-FFF2-40B4-BE49-F238E27FC236}">
                <a16:creationId xmlns:a16="http://schemas.microsoft.com/office/drawing/2014/main" id="{AE1BC52E-211E-6086-CA80-44676FEDFDB4}"/>
              </a:ext>
            </a:extLst>
          </p:cNvPr>
          <p:cNvSpPr txBox="1"/>
          <p:nvPr/>
        </p:nvSpPr>
        <p:spPr>
          <a:xfrm>
            <a:off x="9679807" y="2342660"/>
            <a:ext cx="5024389" cy="46166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0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25000"/>
                    <a:lumOff val="75000"/>
                    <a:alpha val="50000"/>
                  </a:schemeClr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22" name="!!MainTitle1">
            <a:extLst>
              <a:ext uri="{FF2B5EF4-FFF2-40B4-BE49-F238E27FC236}">
                <a16:creationId xmlns:a16="http://schemas.microsoft.com/office/drawing/2014/main" id="{7D21002B-B466-889F-F62C-8818C810E940}"/>
              </a:ext>
            </a:extLst>
          </p:cNvPr>
          <p:cNvSpPr txBox="1"/>
          <p:nvPr/>
        </p:nvSpPr>
        <p:spPr>
          <a:xfrm>
            <a:off x="6078002" y="1090280"/>
            <a:ext cx="12228027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kumimoji="0" lang="en-US" sz="88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uLnTx/>
                <a:uFillTx/>
                <a:latin typeface="+mj-lt"/>
              </a:rPr>
              <a:t>Customer</a:t>
            </a:r>
            <a:r>
              <a:rPr kumimoji="0" lang="en-US" sz="88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uLnTx/>
                <a:uFillTx/>
                <a:latin typeface="+mj-lt"/>
              </a:rPr>
              <a:t> </a:t>
            </a:r>
            <a:r>
              <a:rPr lang="en-US" sz="8800" noProof="0" dirty="0">
                <a:solidFill>
                  <a:schemeClr val="accent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Experience</a:t>
            </a:r>
            <a:endParaRPr kumimoji="0" lang="en-US" sz="8800" i="0" u="none" strike="noStrike" kern="1200" cap="none" spc="0" normalizeH="0" baseline="0" noProof="0" dirty="0">
              <a:ln>
                <a:noFill/>
              </a:ln>
              <a:solidFill>
                <a:schemeClr val="accent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23" name="Google Shape;13255;p83">
            <a:extLst>
              <a:ext uri="{FF2B5EF4-FFF2-40B4-BE49-F238E27FC236}">
                <a16:creationId xmlns:a16="http://schemas.microsoft.com/office/drawing/2014/main" id="{E1ED56A9-DA89-BF4B-8482-78133DA996D3}"/>
              </a:ext>
            </a:extLst>
          </p:cNvPr>
          <p:cNvSpPr/>
          <p:nvPr/>
        </p:nvSpPr>
        <p:spPr>
          <a:xfrm>
            <a:off x="10156657" y="5545389"/>
            <a:ext cx="1017138" cy="1015516"/>
          </a:xfrm>
          <a:custGeom>
            <a:avLst/>
            <a:gdLst/>
            <a:ahLst/>
            <a:cxnLst/>
            <a:rect l="l" t="t" r="r" b="b"/>
            <a:pathLst>
              <a:path w="11288" h="11270" extrusionOk="0">
                <a:moveTo>
                  <a:pt x="6049" y="351"/>
                </a:moveTo>
                <a:lnTo>
                  <a:pt x="6049" y="1149"/>
                </a:lnTo>
                <a:lnTo>
                  <a:pt x="5239" y="1149"/>
                </a:lnTo>
                <a:lnTo>
                  <a:pt x="5239" y="351"/>
                </a:lnTo>
                <a:close/>
                <a:moveTo>
                  <a:pt x="1167" y="5828"/>
                </a:moveTo>
                <a:lnTo>
                  <a:pt x="1167" y="6650"/>
                </a:lnTo>
                <a:lnTo>
                  <a:pt x="345" y="6650"/>
                </a:lnTo>
                <a:lnTo>
                  <a:pt x="345" y="5828"/>
                </a:lnTo>
                <a:close/>
                <a:moveTo>
                  <a:pt x="10954" y="5828"/>
                </a:moveTo>
                <a:lnTo>
                  <a:pt x="10954" y="6650"/>
                </a:lnTo>
                <a:lnTo>
                  <a:pt x="10132" y="6650"/>
                </a:lnTo>
                <a:lnTo>
                  <a:pt x="10132" y="5828"/>
                </a:lnTo>
                <a:close/>
                <a:moveTo>
                  <a:pt x="1442" y="0"/>
                </a:moveTo>
                <a:cubicBezTo>
                  <a:pt x="1273" y="0"/>
                  <a:pt x="1100" y="58"/>
                  <a:pt x="953" y="185"/>
                </a:cubicBezTo>
                <a:cubicBezTo>
                  <a:pt x="726" y="375"/>
                  <a:pt x="643" y="709"/>
                  <a:pt x="726" y="971"/>
                </a:cubicBezTo>
                <a:cubicBezTo>
                  <a:pt x="755" y="1047"/>
                  <a:pt x="814" y="1085"/>
                  <a:pt x="885" y="1085"/>
                </a:cubicBezTo>
                <a:cubicBezTo>
                  <a:pt x="903" y="1085"/>
                  <a:pt x="922" y="1082"/>
                  <a:pt x="941" y="1078"/>
                </a:cubicBezTo>
                <a:cubicBezTo>
                  <a:pt x="1024" y="1042"/>
                  <a:pt x="1072" y="959"/>
                  <a:pt x="1036" y="863"/>
                </a:cubicBezTo>
                <a:cubicBezTo>
                  <a:pt x="953" y="601"/>
                  <a:pt x="1143" y="328"/>
                  <a:pt x="1429" y="328"/>
                </a:cubicBezTo>
                <a:cubicBezTo>
                  <a:pt x="1798" y="328"/>
                  <a:pt x="1977" y="792"/>
                  <a:pt x="1691" y="1042"/>
                </a:cubicBezTo>
                <a:cubicBezTo>
                  <a:pt x="1631" y="1112"/>
                  <a:pt x="1545" y="1140"/>
                  <a:pt x="1463" y="1140"/>
                </a:cubicBezTo>
                <a:cubicBezTo>
                  <a:pt x="1447" y="1140"/>
                  <a:pt x="1432" y="1139"/>
                  <a:pt x="1417" y="1137"/>
                </a:cubicBezTo>
                <a:cubicBezTo>
                  <a:pt x="1322" y="1137"/>
                  <a:pt x="1238" y="1197"/>
                  <a:pt x="1238" y="1280"/>
                </a:cubicBezTo>
                <a:cubicBezTo>
                  <a:pt x="1238" y="1375"/>
                  <a:pt x="1298" y="1459"/>
                  <a:pt x="1381" y="1459"/>
                </a:cubicBezTo>
                <a:cubicBezTo>
                  <a:pt x="1409" y="1462"/>
                  <a:pt x="1436" y="1464"/>
                  <a:pt x="1463" y="1464"/>
                </a:cubicBezTo>
                <a:cubicBezTo>
                  <a:pt x="1628" y="1464"/>
                  <a:pt x="1795" y="1403"/>
                  <a:pt x="1917" y="1280"/>
                </a:cubicBezTo>
                <a:cubicBezTo>
                  <a:pt x="2036" y="1185"/>
                  <a:pt x="2131" y="1042"/>
                  <a:pt x="2155" y="899"/>
                </a:cubicBezTo>
                <a:lnTo>
                  <a:pt x="3822" y="899"/>
                </a:lnTo>
                <a:cubicBezTo>
                  <a:pt x="3167" y="1149"/>
                  <a:pt x="2572" y="1542"/>
                  <a:pt x="2072" y="2042"/>
                </a:cubicBezTo>
                <a:cubicBezTo>
                  <a:pt x="1143" y="2971"/>
                  <a:pt x="619" y="4173"/>
                  <a:pt x="595" y="5471"/>
                </a:cubicBezTo>
                <a:lnTo>
                  <a:pt x="167" y="5471"/>
                </a:lnTo>
                <a:cubicBezTo>
                  <a:pt x="72" y="5471"/>
                  <a:pt x="0" y="5543"/>
                  <a:pt x="0" y="5626"/>
                </a:cubicBezTo>
                <a:lnTo>
                  <a:pt x="0" y="6793"/>
                </a:lnTo>
                <a:cubicBezTo>
                  <a:pt x="0" y="6876"/>
                  <a:pt x="72" y="6959"/>
                  <a:pt x="167" y="6959"/>
                </a:cubicBezTo>
                <a:lnTo>
                  <a:pt x="1322" y="6959"/>
                </a:lnTo>
                <a:cubicBezTo>
                  <a:pt x="1417" y="6959"/>
                  <a:pt x="1488" y="6876"/>
                  <a:pt x="1488" y="6793"/>
                </a:cubicBezTo>
                <a:lnTo>
                  <a:pt x="1488" y="5626"/>
                </a:lnTo>
                <a:cubicBezTo>
                  <a:pt x="1488" y="5543"/>
                  <a:pt x="1417" y="5471"/>
                  <a:pt x="1322" y="5471"/>
                </a:cubicBezTo>
                <a:lnTo>
                  <a:pt x="941" y="5471"/>
                </a:lnTo>
                <a:cubicBezTo>
                  <a:pt x="1012" y="3185"/>
                  <a:pt x="2703" y="1304"/>
                  <a:pt x="4906" y="959"/>
                </a:cubicBezTo>
                <a:lnTo>
                  <a:pt x="4906" y="1304"/>
                </a:lnTo>
                <a:cubicBezTo>
                  <a:pt x="4906" y="1387"/>
                  <a:pt x="4989" y="1459"/>
                  <a:pt x="5072" y="1459"/>
                </a:cubicBezTo>
                <a:lnTo>
                  <a:pt x="5406" y="1459"/>
                </a:lnTo>
                <a:cubicBezTo>
                  <a:pt x="5227" y="1518"/>
                  <a:pt x="5072" y="1661"/>
                  <a:pt x="5001" y="1852"/>
                </a:cubicBezTo>
                <a:lnTo>
                  <a:pt x="3513" y="5269"/>
                </a:lnTo>
                <a:cubicBezTo>
                  <a:pt x="3382" y="5566"/>
                  <a:pt x="3322" y="5888"/>
                  <a:pt x="3322" y="6197"/>
                </a:cubicBezTo>
                <a:cubicBezTo>
                  <a:pt x="3322" y="6793"/>
                  <a:pt x="3548" y="7340"/>
                  <a:pt x="3941" y="7793"/>
                </a:cubicBezTo>
                <a:cubicBezTo>
                  <a:pt x="3977" y="7817"/>
                  <a:pt x="4001" y="7852"/>
                  <a:pt x="4036" y="7900"/>
                </a:cubicBezTo>
                <a:lnTo>
                  <a:pt x="3643" y="7900"/>
                </a:lnTo>
                <a:cubicBezTo>
                  <a:pt x="3429" y="7900"/>
                  <a:pt x="3215" y="8031"/>
                  <a:pt x="3132" y="8233"/>
                </a:cubicBezTo>
                <a:cubicBezTo>
                  <a:pt x="3096" y="8329"/>
                  <a:pt x="3132" y="8412"/>
                  <a:pt x="3215" y="8460"/>
                </a:cubicBezTo>
                <a:cubicBezTo>
                  <a:pt x="3240" y="8469"/>
                  <a:pt x="3264" y="8473"/>
                  <a:pt x="3287" y="8473"/>
                </a:cubicBezTo>
                <a:cubicBezTo>
                  <a:pt x="3351" y="8473"/>
                  <a:pt x="3406" y="8438"/>
                  <a:pt x="3441" y="8376"/>
                </a:cubicBezTo>
                <a:cubicBezTo>
                  <a:pt x="3465" y="8281"/>
                  <a:pt x="3560" y="8221"/>
                  <a:pt x="3667" y="8221"/>
                </a:cubicBezTo>
                <a:lnTo>
                  <a:pt x="7632" y="8221"/>
                </a:lnTo>
                <a:cubicBezTo>
                  <a:pt x="7775" y="8221"/>
                  <a:pt x="7870" y="8329"/>
                  <a:pt x="7870" y="8460"/>
                </a:cubicBezTo>
                <a:lnTo>
                  <a:pt x="7870" y="9043"/>
                </a:lnTo>
                <a:cubicBezTo>
                  <a:pt x="7870" y="9174"/>
                  <a:pt x="7775" y="9281"/>
                  <a:pt x="7632" y="9281"/>
                </a:cubicBezTo>
                <a:lnTo>
                  <a:pt x="3632" y="9281"/>
                </a:lnTo>
                <a:cubicBezTo>
                  <a:pt x="3501" y="9281"/>
                  <a:pt x="3393" y="9174"/>
                  <a:pt x="3393" y="9043"/>
                </a:cubicBezTo>
                <a:lnTo>
                  <a:pt x="3393" y="8972"/>
                </a:lnTo>
                <a:cubicBezTo>
                  <a:pt x="3393" y="8876"/>
                  <a:pt x="3322" y="8805"/>
                  <a:pt x="3227" y="8805"/>
                </a:cubicBezTo>
                <a:cubicBezTo>
                  <a:pt x="3143" y="8805"/>
                  <a:pt x="3072" y="8876"/>
                  <a:pt x="3072" y="8972"/>
                </a:cubicBezTo>
                <a:lnTo>
                  <a:pt x="3072" y="9043"/>
                </a:lnTo>
                <a:cubicBezTo>
                  <a:pt x="3072" y="9353"/>
                  <a:pt x="3322" y="9603"/>
                  <a:pt x="3632" y="9603"/>
                </a:cubicBezTo>
                <a:lnTo>
                  <a:pt x="3691" y="9603"/>
                </a:lnTo>
                <a:lnTo>
                  <a:pt x="3691" y="11103"/>
                </a:lnTo>
                <a:cubicBezTo>
                  <a:pt x="3691" y="11198"/>
                  <a:pt x="3763" y="11269"/>
                  <a:pt x="3858" y="11269"/>
                </a:cubicBezTo>
                <a:lnTo>
                  <a:pt x="7382" y="11269"/>
                </a:lnTo>
                <a:cubicBezTo>
                  <a:pt x="7477" y="11269"/>
                  <a:pt x="7549" y="11198"/>
                  <a:pt x="7549" y="11103"/>
                </a:cubicBezTo>
                <a:lnTo>
                  <a:pt x="7549" y="10710"/>
                </a:lnTo>
                <a:cubicBezTo>
                  <a:pt x="7549" y="10615"/>
                  <a:pt x="7477" y="10543"/>
                  <a:pt x="7382" y="10543"/>
                </a:cubicBezTo>
                <a:cubicBezTo>
                  <a:pt x="7299" y="10543"/>
                  <a:pt x="7215" y="10615"/>
                  <a:pt x="7215" y="10710"/>
                </a:cubicBezTo>
                <a:lnTo>
                  <a:pt x="7215" y="10948"/>
                </a:lnTo>
                <a:lnTo>
                  <a:pt x="4024" y="10948"/>
                </a:lnTo>
                <a:lnTo>
                  <a:pt x="4024" y="9603"/>
                </a:lnTo>
                <a:lnTo>
                  <a:pt x="7215" y="9603"/>
                </a:lnTo>
                <a:lnTo>
                  <a:pt x="7215" y="10031"/>
                </a:lnTo>
                <a:cubicBezTo>
                  <a:pt x="7215" y="10126"/>
                  <a:pt x="7299" y="10198"/>
                  <a:pt x="7382" y="10198"/>
                </a:cubicBezTo>
                <a:cubicBezTo>
                  <a:pt x="7477" y="10198"/>
                  <a:pt x="7549" y="10126"/>
                  <a:pt x="7549" y="10031"/>
                </a:cubicBezTo>
                <a:lnTo>
                  <a:pt x="7549" y="9603"/>
                </a:lnTo>
                <a:lnTo>
                  <a:pt x="7608" y="9603"/>
                </a:lnTo>
                <a:cubicBezTo>
                  <a:pt x="7918" y="9603"/>
                  <a:pt x="8168" y="9353"/>
                  <a:pt x="8168" y="9043"/>
                </a:cubicBezTo>
                <a:lnTo>
                  <a:pt x="8168" y="8460"/>
                </a:lnTo>
                <a:cubicBezTo>
                  <a:pt x="8168" y="8150"/>
                  <a:pt x="7918" y="7900"/>
                  <a:pt x="7608" y="7900"/>
                </a:cubicBezTo>
                <a:lnTo>
                  <a:pt x="7239" y="7900"/>
                </a:lnTo>
                <a:cubicBezTo>
                  <a:pt x="7453" y="7686"/>
                  <a:pt x="7632" y="7436"/>
                  <a:pt x="7751" y="7150"/>
                </a:cubicBezTo>
                <a:cubicBezTo>
                  <a:pt x="7799" y="7067"/>
                  <a:pt x="7751" y="6971"/>
                  <a:pt x="7668" y="6924"/>
                </a:cubicBezTo>
                <a:cubicBezTo>
                  <a:pt x="7643" y="6915"/>
                  <a:pt x="7620" y="6910"/>
                  <a:pt x="7598" y="6910"/>
                </a:cubicBezTo>
                <a:cubicBezTo>
                  <a:pt x="7532" y="6910"/>
                  <a:pt x="7477" y="6948"/>
                  <a:pt x="7442" y="7019"/>
                </a:cubicBezTo>
                <a:cubicBezTo>
                  <a:pt x="7275" y="7388"/>
                  <a:pt x="7013" y="7686"/>
                  <a:pt x="6680" y="7900"/>
                </a:cubicBezTo>
                <a:lnTo>
                  <a:pt x="4572" y="7900"/>
                </a:lnTo>
                <a:cubicBezTo>
                  <a:pt x="4001" y="7555"/>
                  <a:pt x="3632" y="6912"/>
                  <a:pt x="3632" y="6209"/>
                </a:cubicBezTo>
                <a:cubicBezTo>
                  <a:pt x="3632" y="5947"/>
                  <a:pt x="3691" y="5674"/>
                  <a:pt x="3798" y="5423"/>
                </a:cubicBezTo>
                <a:lnTo>
                  <a:pt x="5287" y="2006"/>
                </a:lnTo>
                <a:cubicBezTo>
                  <a:pt x="5310" y="1911"/>
                  <a:pt x="5370" y="1852"/>
                  <a:pt x="5453" y="1828"/>
                </a:cubicBezTo>
                <a:lnTo>
                  <a:pt x="5453" y="5114"/>
                </a:lnTo>
                <a:cubicBezTo>
                  <a:pt x="5072" y="5173"/>
                  <a:pt x="4775" y="5423"/>
                  <a:pt x="4656" y="5781"/>
                </a:cubicBezTo>
                <a:cubicBezTo>
                  <a:pt x="4632" y="5876"/>
                  <a:pt x="4679" y="5959"/>
                  <a:pt x="4763" y="5995"/>
                </a:cubicBezTo>
                <a:cubicBezTo>
                  <a:pt x="4779" y="5999"/>
                  <a:pt x="4795" y="6001"/>
                  <a:pt x="4811" y="6001"/>
                </a:cubicBezTo>
                <a:cubicBezTo>
                  <a:pt x="4886" y="6001"/>
                  <a:pt x="4947" y="5957"/>
                  <a:pt x="4977" y="5888"/>
                </a:cubicBezTo>
                <a:cubicBezTo>
                  <a:pt x="5085" y="5573"/>
                  <a:pt x="5349" y="5427"/>
                  <a:pt x="5614" y="5427"/>
                </a:cubicBezTo>
                <a:cubicBezTo>
                  <a:pt x="5930" y="5427"/>
                  <a:pt x="6247" y="5636"/>
                  <a:pt x="6299" y="6019"/>
                </a:cubicBezTo>
                <a:lnTo>
                  <a:pt x="6299" y="6114"/>
                </a:lnTo>
                <a:cubicBezTo>
                  <a:pt x="6299" y="6537"/>
                  <a:pt x="5951" y="6795"/>
                  <a:pt x="5605" y="6795"/>
                </a:cubicBezTo>
                <a:cubicBezTo>
                  <a:pt x="5356" y="6795"/>
                  <a:pt x="5108" y="6662"/>
                  <a:pt x="4989" y="6364"/>
                </a:cubicBezTo>
                <a:cubicBezTo>
                  <a:pt x="4962" y="6293"/>
                  <a:pt x="4903" y="6255"/>
                  <a:pt x="4835" y="6255"/>
                </a:cubicBezTo>
                <a:cubicBezTo>
                  <a:pt x="4811" y="6255"/>
                  <a:pt x="4787" y="6260"/>
                  <a:pt x="4763" y="6269"/>
                </a:cubicBezTo>
                <a:cubicBezTo>
                  <a:pt x="4679" y="6305"/>
                  <a:pt x="4632" y="6412"/>
                  <a:pt x="4679" y="6495"/>
                </a:cubicBezTo>
                <a:cubicBezTo>
                  <a:pt x="4810" y="6805"/>
                  <a:pt x="5072" y="7043"/>
                  <a:pt x="5418" y="7126"/>
                </a:cubicBezTo>
                <a:cubicBezTo>
                  <a:pt x="5483" y="7138"/>
                  <a:pt x="5548" y="7144"/>
                  <a:pt x="5612" y="7144"/>
                </a:cubicBezTo>
                <a:cubicBezTo>
                  <a:pt x="6166" y="7144"/>
                  <a:pt x="6644" y="6702"/>
                  <a:pt x="6644" y="6126"/>
                </a:cubicBezTo>
                <a:cubicBezTo>
                  <a:pt x="6644" y="5590"/>
                  <a:pt x="6239" y="5197"/>
                  <a:pt x="5787" y="5126"/>
                </a:cubicBezTo>
                <a:lnTo>
                  <a:pt x="5787" y="1840"/>
                </a:lnTo>
                <a:cubicBezTo>
                  <a:pt x="5870" y="1864"/>
                  <a:pt x="5929" y="1947"/>
                  <a:pt x="5953" y="2018"/>
                </a:cubicBezTo>
                <a:lnTo>
                  <a:pt x="7442" y="5459"/>
                </a:lnTo>
                <a:cubicBezTo>
                  <a:pt x="7573" y="5769"/>
                  <a:pt x="7632" y="6114"/>
                  <a:pt x="7596" y="6447"/>
                </a:cubicBezTo>
                <a:cubicBezTo>
                  <a:pt x="7573" y="6543"/>
                  <a:pt x="7656" y="6626"/>
                  <a:pt x="7739" y="6626"/>
                </a:cubicBezTo>
                <a:cubicBezTo>
                  <a:pt x="7750" y="6629"/>
                  <a:pt x="7762" y="6630"/>
                  <a:pt x="7772" y="6630"/>
                </a:cubicBezTo>
                <a:cubicBezTo>
                  <a:pt x="7853" y="6630"/>
                  <a:pt x="7918" y="6557"/>
                  <a:pt x="7918" y="6483"/>
                </a:cubicBezTo>
                <a:cubicBezTo>
                  <a:pt x="7965" y="6090"/>
                  <a:pt x="7906" y="5697"/>
                  <a:pt x="7739" y="5316"/>
                </a:cubicBezTo>
                <a:lnTo>
                  <a:pt x="6251" y="1887"/>
                </a:lnTo>
                <a:cubicBezTo>
                  <a:pt x="6180" y="1709"/>
                  <a:pt x="6025" y="1566"/>
                  <a:pt x="5846" y="1494"/>
                </a:cubicBezTo>
                <a:lnTo>
                  <a:pt x="6180" y="1494"/>
                </a:lnTo>
                <a:cubicBezTo>
                  <a:pt x="6263" y="1494"/>
                  <a:pt x="6346" y="1423"/>
                  <a:pt x="6346" y="1328"/>
                </a:cubicBezTo>
                <a:lnTo>
                  <a:pt x="6346" y="994"/>
                </a:lnTo>
                <a:cubicBezTo>
                  <a:pt x="8549" y="1328"/>
                  <a:pt x="10240" y="3221"/>
                  <a:pt x="10311" y="5495"/>
                </a:cubicBezTo>
                <a:lnTo>
                  <a:pt x="9930" y="5495"/>
                </a:lnTo>
                <a:cubicBezTo>
                  <a:pt x="9835" y="5495"/>
                  <a:pt x="9763" y="5578"/>
                  <a:pt x="9763" y="5662"/>
                </a:cubicBezTo>
                <a:lnTo>
                  <a:pt x="9763" y="6828"/>
                </a:lnTo>
                <a:cubicBezTo>
                  <a:pt x="9763" y="6912"/>
                  <a:pt x="9835" y="6983"/>
                  <a:pt x="9930" y="6983"/>
                </a:cubicBezTo>
                <a:lnTo>
                  <a:pt x="11085" y="6983"/>
                </a:lnTo>
                <a:cubicBezTo>
                  <a:pt x="11180" y="6983"/>
                  <a:pt x="11252" y="6912"/>
                  <a:pt x="11252" y="6828"/>
                </a:cubicBezTo>
                <a:lnTo>
                  <a:pt x="11252" y="5662"/>
                </a:lnTo>
                <a:cubicBezTo>
                  <a:pt x="11287" y="5554"/>
                  <a:pt x="11204" y="5483"/>
                  <a:pt x="11121" y="5483"/>
                </a:cubicBezTo>
                <a:lnTo>
                  <a:pt x="10692" y="5483"/>
                </a:lnTo>
                <a:cubicBezTo>
                  <a:pt x="10656" y="4185"/>
                  <a:pt x="10132" y="2983"/>
                  <a:pt x="9216" y="2054"/>
                </a:cubicBezTo>
                <a:cubicBezTo>
                  <a:pt x="8704" y="1554"/>
                  <a:pt x="8108" y="1161"/>
                  <a:pt x="7453" y="911"/>
                </a:cubicBezTo>
                <a:lnTo>
                  <a:pt x="9120" y="911"/>
                </a:lnTo>
                <a:cubicBezTo>
                  <a:pt x="9204" y="1244"/>
                  <a:pt x="9501" y="1483"/>
                  <a:pt x="9835" y="1483"/>
                </a:cubicBezTo>
                <a:cubicBezTo>
                  <a:pt x="10240" y="1483"/>
                  <a:pt x="10585" y="1149"/>
                  <a:pt x="10585" y="732"/>
                </a:cubicBezTo>
                <a:cubicBezTo>
                  <a:pt x="10585" y="447"/>
                  <a:pt x="10418" y="197"/>
                  <a:pt x="10180" y="78"/>
                </a:cubicBezTo>
                <a:cubicBezTo>
                  <a:pt x="10155" y="63"/>
                  <a:pt x="10128" y="56"/>
                  <a:pt x="10102" y="56"/>
                </a:cubicBezTo>
                <a:cubicBezTo>
                  <a:pt x="10043" y="56"/>
                  <a:pt x="9987" y="91"/>
                  <a:pt x="9954" y="149"/>
                </a:cubicBezTo>
                <a:cubicBezTo>
                  <a:pt x="9918" y="244"/>
                  <a:pt x="9942" y="328"/>
                  <a:pt x="10037" y="375"/>
                </a:cubicBezTo>
                <a:cubicBezTo>
                  <a:pt x="10168" y="447"/>
                  <a:pt x="10251" y="590"/>
                  <a:pt x="10251" y="732"/>
                </a:cubicBezTo>
                <a:cubicBezTo>
                  <a:pt x="10251" y="959"/>
                  <a:pt x="10073" y="1137"/>
                  <a:pt x="9859" y="1137"/>
                </a:cubicBezTo>
                <a:cubicBezTo>
                  <a:pt x="9632" y="1137"/>
                  <a:pt x="9454" y="959"/>
                  <a:pt x="9454" y="732"/>
                </a:cubicBezTo>
                <a:cubicBezTo>
                  <a:pt x="9454" y="613"/>
                  <a:pt x="9489" y="506"/>
                  <a:pt x="9585" y="435"/>
                </a:cubicBezTo>
                <a:cubicBezTo>
                  <a:pt x="9656" y="375"/>
                  <a:pt x="9656" y="268"/>
                  <a:pt x="9597" y="197"/>
                </a:cubicBezTo>
                <a:cubicBezTo>
                  <a:pt x="9565" y="159"/>
                  <a:pt x="9521" y="141"/>
                  <a:pt x="9476" y="141"/>
                </a:cubicBezTo>
                <a:cubicBezTo>
                  <a:pt x="9435" y="141"/>
                  <a:pt x="9393" y="156"/>
                  <a:pt x="9358" y="185"/>
                </a:cubicBezTo>
                <a:cubicBezTo>
                  <a:pt x="9239" y="292"/>
                  <a:pt x="9168" y="423"/>
                  <a:pt x="9120" y="566"/>
                </a:cubicBezTo>
                <a:lnTo>
                  <a:pt x="6370" y="566"/>
                </a:lnTo>
                <a:lnTo>
                  <a:pt x="6370" y="173"/>
                </a:lnTo>
                <a:cubicBezTo>
                  <a:pt x="6370" y="78"/>
                  <a:pt x="6299" y="6"/>
                  <a:pt x="6203" y="6"/>
                </a:cubicBezTo>
                <a:lnTo>
                  <a:pt x="5072" y="6"/>
                </a:lnTo>
                <a:cubicBezTo>
                  <a:pt x="4989" y="6"/>
                  <a:pt x="4906" y="78"/>
                  <a:pt x="4906" y="173"/>
                </a:cubicBezTo>
                <a:lnTo>
                  <a:pt x="4906" y="566"/>
                </a:lnTo>
                <a:lnTo>
                  <a:pt x="2155" y="566"/>
                </a:lnTo>
                <a:cubicBezTo>
                  <a:pt x="2077" y="214"/>
                  <a:pt x="1767" y="0"/>
                  <a:pt x="1442" y="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spcFirstLastPara="1" wrap="square" lIns="243737" tIns="243737" rIns="243737" bIns="243737" anchor="ctr" anchorCtr="0">
            <a:noAutofit/>
          </a:bodyPr>
          <a:lstStyle/>
          <a:p>
            <a:endParaRPr sz="9598"/>
          </a:p>
        </p:txBody>
      </p:sp>
      <p:grpSp>
        <p:nvGrpSpPr>
          <p:cNvPr id="24" name="Google Shape;12067;p82">
            <a:extLst>
              <a:ext uri="{FF2B5EF4-FFF2-40B4-BE49-F238E27FC236}">
                <a16:creationId xmlns:a16="http://schemas.microsoft.com/office/drawing/2014/main" id="{10F667FC-60F8-DCDC-6168-AE5F997508F9}"/>
              </a:ext>
            </a:extLst>
          </p:cNvPr>
          <p:cNvGrpSpPr/>
          <p:nvPr/>
        </p:nvGrpSpPr>
        <p:grpSpPr>
          <a:xfrm>
            <a:off x="7059394" y="5538006"/>
            <a:ext cx="998240" cy="1030282"/>
            <a:chOff x="3560600" y="3763338"/>
            <a:chExt cx="352345" cy="363655"/>
          </a:xfrm>
          <a:solidFill>
            <a:schemeClr val="bg2"/>
          </a:solidFill>
        </p:grpSpPr>
        <p:sp>
          <p:nvSpPr>
            <p:cNvPr id="25" name="Google Shape;12068;p82">
              <a:extLst>
                <a:ext uri="{FF2B5EF4-FFF2-40B4-BE49-F238E27FC236}">
                  <a16:creationId xmlns:a16="http://schemas.microsoft.com/office/drawing/2014/main" id="{EB665569-48D3-BB9A-623A-70822CB55C0E}"/>
                </a:ext>
              </a:extLst>
            </p:cNvPr>
            <p:cNvSpPr/>
            <p:nvPr/>
          </p:nvSpPr>
          <p:spPr>
            <a:xfrm>
              <a:off x="3665841" y="3763338"/>
              <a:ext cx="143352" cy="173543"/>
            </a:xfrm>
            <a:custGeom>
              <a:avLst/>
              <a:gdLst/>
              <a:ahLst/>
              <a:cxnLst/>
              <a:rect l="l" t="t" r="r" b="b"/>
              <a:pathLst>
                <a:path w="4525" h="5478" extrusionOk="0">
                  <a:moveTo>
                    <a:pt x="2251" y="1"/>
                  </a:moveTo>
                  <a:cubicBezTo>
                    <a:pt x="1691" y="1"/>
                    <a:pt x="1179" y="191"/>
                    <a:pt x="774" y="549"/>
                  </a:cubicBezTo>
                  <a:cubicBezTo>
                    <a:pt x="370" y="906"/>
                    <a:pt x="108" y="1382"/>
                    <a:pt x="12" y="1918"/>
                  </a:cubicBezTo>
                  <a:cubicBezTo>
                    <a:pt x="0" y="2013"/>
                    <a:pt x="60" y="2096"/>
                    <a:pt x="143" y="2120"/>
                  </a:cubicBezTo>
                  <a:cubicBezTo>
                    <a:pt x="151" y="2121"/>
                    <a:pt x="159" y="2122"/>
                    <a:pt x="167" y="2122"/>
                  </a:cubicBezTo>
                  <a:cubicBezTo>
                    <a:pt x="252" y="2122"/>
                    <a:pt x="324" y="2064"/>
                    <a:pt x="346" y="1977"/>
                  </a:cubicBezTo>
                  <a:cubicBezTo>
                    <a:pt x="477" y="1049"/>
                    <a:pt x="1286" y="346"/>
                    <a:pt x="2239" y="346"/>
                  </a:cubicBezTo>
                  <a:cubicBezTo>
                    <a:pt x="3299" y="346"/>
                    <a:pt x="4168" y="1203"/>
                    <a:pt x="4168" y="2263"/>
                  </a:cubicBezTo>
                  <a:cubicBezTo>
                    <a:pt x="4168" y="3096"/>
                    <a:pt x="3632" y="3847"/>
                    <a:pt x="2822" y="4097"/>
                  </a:cubicBezTo>
                  <a:cubicBezTo>
                    <a:pt x="2775" y="4108"/>
                    <a:pt x="2751" y="4144"/>
                    <a:pt x="2739" y="4168"/>
                  </a:cubicBezTo>
                  <a:lnTo>
                    <a:pt x="2239" y="4990"/>
                  </a:lnTo>
                  <a:lnTo>
                    <a:pt x="1751" y="4168"/>
                  </a:lnTo>
                  <a:cubicBezTo>
                    <a:pt x="1739" y="4144"/>
                    <a:pt x="1691" y="4108"/>
                    <a:pt x="1667" y="4097"/>
                  </a:cubicBezTo>
                  <a:cubicBezTo>
                    <a:pt x="977" y="3870"/>
                    <a:pt x="477" y="3287"/>
                    <a:pt x="358" y="2573"/>
                  </a:cubicBezTo>
                  <a:cubicBezTo>
                    <a:pt x="347" y="2496"/>
                    <a:pt x="266" y="2440"/>
                    <a:pt x="189" y="2440"/>
                  </a:cubicBezTo>
                  <a:cubicBezTo>
                    <a:pt x="182" y="2440"/>
                    <a:pt x="174" y="2441"/>
                    <a:pt x="167" y="2442"/>
                  </a:cubicBezTo>
                  <a:cubicBezTo>
                    <a:pt x="72" y="2454"/>
                    <a:pt x="12" y="2549"/>
                    <a:pt x="24" y="2632"/>
                  </a:cubicBezTo>
                  <a:cubicBezTo>
                    <a:pt x="108" y="3049"/>
                    <a:pt x="286" y="3418"/>
                    <a:pt x="548" y="3739"/>
                  </a:cubicBezTo>
                  <a:cubicBezTo>
                    <a:pt x="798" y="4037"/>
                    <a:pt x="1132" y="4251"/>
                    <a:pt x="1501" y="4394"/>
                  </a:cubicBezTo>
                  <a:lnTo>
                    <a:pt x="2108" y="5406"/>
                  </a:lnTo>
                  <a:cubicBezTo>
                    <a:pt x="2144" y="5442"/>
                    <a:pt x="2203" y="5478"/>
                    <a:pt x="2263" y="5478"/>
                  </a:cubicBezTo>
                  <a:cubicBezTo>
                    <a:pt x="2322" y="5478"/>
                    <a:pt x="2382" y="5442"/>
                    <a:pt x="2406" y="5406"/>
                  </a:cubicBezTo>
                  <a:lnTo>
                    <a:pt x="3025" y="4394"/>
                  </a:lnTo>
                  <a:cubicBezTo>
                    <a:pt x="3930" y="4073"/>
                    <a:pt x="4525" y="3227"/>
                    <a:pt x="4525" y="2263"/>
                  </a:cubicBezTo>
                  <a:cubicBezTo>
                    <a:pt x="4489" y="1013"/>
                    <a:pt x="3477" y="1"/>
                    <a:pt x="225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26" name="Google Shape;12069;p82">
              <a:extLst>
                <a:ext uri="{FF2B5EF4-FFF2-40B4-BE49-F238E27FC236}">
                  <a16:creationId xmlns:a16="http://schemas.microsoft.com/office/drawing/2014/main" id="{BB252A34-61EF-59D6-49A6-6FB728B6A89F}"/>
                </a:ext>
              </a:extLst>
            </p:cNvPr>
            <p:cNvSpPr/>
            <p:nvPr/>
          </p:nvSpPr>
          <p:spPr>
            <a:xfrm>
              <a:off x="3696761" y="3794099"/>
              <a:ext cx="82653" cy="78661"/>
            </a:xfrm>
            <a:custGeom>
              <a:avLst/>
              <a:gdLst/>
              <a:ahLst/>
              <a:cxnLst/>
              <a:rect l="l" t="t" r="r" b="b"/>
              <a:pathLst>
                <a:path w="2609" h="2483" extrusionOk="0">
                  <a:moveTo>
                    <a:pt x="1584" y="328"/>
                  </a:moveTo>
                  <a:cubicBezTo>
                    <a:pt x="1727" y="328"/>
                    <a:pt x="1882" y="387"/>
                    <a:pt x="2001" y="506"/>
                  </a:cubicBezTo>
                  <a:cubicBezTo>
                    <a:pt x="2239" y="732"/>
                    <a:pt x="2239" y="1102"/>
                    <a:pt x="2001" y="1340"/>
                  </a:cubicBezTo>
                  <a:cubicBezTo>
                    <a:pt x="1888" y="1453"/>
                    <a:pt x="1736" y="1509"/>
                    <a:pt x="1584" y="1509"/>
                  </a:cubicBezTo>
                  <a:cubicBezTo>
                    <a:pt x="1433" y="1509"/>
                    <a:pt x="1281" y="1453"/>
                    <a:pt x="1168" y="1340"/>
                  </a:cubicBezTo>
                  <a:cubicBezTo>
                    <a:pt x="941" y="1113"/>
                    <a:pt x="941" y="732"/>
                    <a:pt x="1168" y="506"/>
                  </a:cubicBezTo>
                  <a:cubicBezTo>
                    <a:pt x="1287" y="387"/>
                    <a:pt x="1430" y="328"/>
                    <a:pt x="1584" y="328"/>
                  </a:cubicBezTo>
                  <a:close/>
                  <a:moveTo>
                    <a:pt x="1584" y="0"/>
                  </a:moveTo>
                  <a:cubicBezTo>
                    <a:pt x="1346" y="0"/>
                    <a:pt x="1108" y="89"/>
                    <a:pt x="929" y="268"/>
                  </a:cubicBezTo>
                  <a:cubicBezTo>
                    <a:pt x="596" y="590"/>
                    <a:pt x="572" y="1090"/>
                    <a:pt x="822" y="1447"/>
                  </a:cubicBezTo>
                  <a:lnTo>
                    <a:pt x="60" y="2197"/>
                  </a:lnTo>
                  <a:cubicBezTo>
                    <a:pt x="1" y="2256"/>
                    <a:pt x="1" y="2375"/>
                    <a:pt x="60" y="2435"/>
                  </a:cubicBezTo>
                  <a:cubicBezTo>
                    <a:pt x="96" y="2471"/>
                    <a:pt x="144" y="2483"/>
                    <a:pt x="179" y="2483"/>
                  </a:cubicBezTo>
                  <a:cubicBezTo>
                    <a:pt x="227" y="2483"/>
                    <a:pt x="275" y="2471"/>
                    <a:pt x="298" y="2435"/>
                  </a:cubicBezTo>
                  <a:lnTo>
                    <a:pt x="1060" y="1685"/>
                  </a:lnTo>
                  <a:cubicBezTo>
                    <a:pt x="1227" y="1780"/>
                    <a:pt x="1406" y="1840"/>
                    <a:pt x="1584" y="1840"/>
                  </a:cubicBezTo>
                  <a:cubicBezTo>
                    <a:pt x="1822" y="1840"/>
                    <a:pt x="2061" y="1756"/>
                    <a:pt x="2239" y="1578"/>
                  </a:cubicBezTo>
                  <a:cubicBezTo>
                    <a:pt x="2608" y="1209"/>
                    <a:pt x="2608" y="625"/>
                    <a:pt x="2239" y="268"/>
                  </a:cubicBezTo>
                  <a:cubicBezTo>
                    <a:pt x="2061" y="89"/>
                    <a:pt x="1822" y="0"/>
                    <a:pt x="158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27" name="Google Shape;12070;p82">
              <a:extLst>
                <a:ext uri="{FF2B5EF4-FFF2-40B4-BE49-F238E27FC236}">
                  <a16:creationId xmlns:a16="http://schemas.microsoft.com/office/drawing/2014/main" id="{D6642174-BFD6-3ABD-E31C-F77E56A841F8}"/>
                </a:ext>
              </a:extLst>
            </p:cNvPr>
            <p:cNvSpPr/>
            <p:nvPr/>
          </p:nvSpPr>
          <p:spPr>
            <a:xfrm>
              <a:off x="3560600" y="3916574"/>
              <a:ext cx="352345" cy="210419"/>
            </a:xfrm>
            <a:custGeom>
              <a:avLst/>
              <a:gdLst/>
              <a:ahLst/>
              <a:cxnLst/>
              <a:rect l="l" t="t" r="r" b="b"/>
              <a:pathLst>
                <a:path w="11122" h="6642" extrusionOk="0">
                  <a:moveTo>
                    <a:pt x="3037" y="391"/>
                  </a:moveTo>
                  <a:lnTo>
                    <a:pt x="5394" y="1176"/>
                  </a:lnTo>
                  <a:lnTo>
                    <a:pt x="5394" y="1296"/>
                  </a:lnTo>
                  <a:lnTo>
                    <a:pt x="3037" y="510"/>
                  </a:lnTo>
                  <a:lnTo>
                    <a:pt x="3037" y="391"/>
                  </a:lnTo>
                  <a:close/>
                  <a:moveTo>
                    <a:pt x="8085" y="391"/>
                  </a:moveTo>
                  <a:lnTo>
                    <a:pt x="8085" y="510"/>
                  </a:lnTo>
                  <a:lnTo>
                    <a:pt x="5728" y="1296"/>
                  </a:lnTo>
                  <a:lnTo>
                    <a:pt x="5728" y="1176"/>
                  </a:lnTo>
                  <a:lnTo>
                    <a:pt x="8085" y="391"/>
                  </a:lnTo>
                  <a:close/>
                  <a:moveTo>
                    <a:pt x="2691" y="855"/>
                  </a:moveTo>
                  <a:lnTo>
                    <a:pt x="2691" y="4975"/>
                  </a:lnTo>
                  <a:lnTo>
                    <a:pt x="2680" y="4975"/>
                  </a:lnTo>
                  <a:lnTo>
                    <a:pt x="786" y="5594"/>
                  </a:lnTo>
                  <a:lnTo>
                    <a:pt x="786" y="1486"/>
                  </a:lnTo>
                  <a:lnTo>
                    <a:pt x="2691" y="855"/>
                  </a:lnTo>
                  <a:close/>
                  <a:moveTo>
                    <a:pt x="8085" y="867"/>
                  </a:moveTo>
                  <a:lnTo>
                    <a:pt x="8085" y="4975"/>
                  </a:lnTo>
                  <a:lnTo>
                    <a:pt x="8049" y="4975"/>
                  </a:lnTo>
                  <a:lnTo>
                    <a:pt x="5728" y="5748"/>
                  </a:lnTo>
                  <a:lnTo>
                    <a:pt x="5728" y="1641"/>
                  </a:lnTo>
                  <a:lnTo>
                    <a:pt x="5763" y="1641"/>
                  </a:lnTo>
                  <a:lnTo>
                    <a:pt x="8085" y="867"/>
                  </a:lnTo>
                  <a:close/>
                  <a:moveTo>
                    <a:pt x="3037" y="879"/>
                  </a:moveTo>
                  <a:lnTo>
                    <a:pt x="5358" y="1653"/>
                  </a:lnTo>
                  <a:lnTo>
                    <a:pt x="5394" y="1653"/>
                  </a:lnTo>
                  <a:lnTo>
                    <a:pt x="5394" y="5760"/>
                  </a:lnTo>
                  <a:lnTo>
                    <a:pt x="3072" y="4986"/>
                  </a:lnTo>
                  <a:lnTo>
                    <a:pt x="3037" y="4986"/>
                  </a:lnTo>
                  <a:lnTo>
                    <a:pt x="3037" y="879"/>
                  </a:lnTo>
                  <a:close/>
                  <a:moveTo>
                    <a:pt x="3037" y="5320"/>
                  </a:moveTo>
                  <a:lnTo>
                    <a:pt x="5394" y="6106"/>
                  </a:lnTo>
                  <a:lnTo>
                    <a:pt x="5394" y="6225"/>
                  </a:lnTo>
                  <a:lnTo>
                    <a:pt x="3037" y="5439"/>
                  </a:lnTo>
                  <a:lnTo>
                    <a:pt x="3037" y="5320"/>
                  </a:lnTo>
                  <a:close/>
                  <a:moveTo>
                    <a:pt x="8085" y="5320"/>
                  </a:moveTo>
                  <a:lnTo>
                    <a:pt x="8085" y="5439"/>
                  </a:lnTo>
                  <a:lnTo>
                    <a:pt x="5728" y="6225"/>
                  </a:lnTo>
                  <a:lnTo>
                    <a:pt x="5728" y="6106"/>
                  </a:lnTo>
                  <a:lnTo>
                    <a:pt x="8085" y="5320"/>
                  </a:lnTo>
                  <a:close/>
                  <a:moveTo>
                    <a:pt x="2715" y="414"/>
                  </a:moveTo>
                  <a:lnTo>
                    <a:pt x="2715" y="510"/>
                  </a:lnTo>
                  <a:lnTo>
                    <a:pt x="584" y="1224"/>
                  </a:lnTo>
                  <a:cubicBezTo>
                    <a:pt x="513" y="1248"/>
                    <a:pt x="465" y="1307"/>
                    <a:pt x="465" y="1391"/>
                  </a:cubicBezTo>
                  <a:lnTo>
                    <a:pt x="465" y="5856"/>
                  </a:lnTo>
                  <a:cubicBezTo>
                    <a:pt x="465" y="5915"/>
                    <a:pt x="489" y="5951"/>
                    <a:pt x="536" y="5987"/>
                  </a:cubicBezTo>
                  <a:cubicBezTo>
                    <a:pt x="571" y="6004"/>
                    <a:pt x="613" y="6015"/>
                    <a:pt x="651" y="6015"/>
                  </a:cubicBezTo>
                  <a:cubicBezTo>
                    <a:pt x="665" y="6015"/>
                    <a:pt x="678" y="6014"/>
                    <a:pt x="691" y="6010"/>
                  </a:cubicBezTo>
                  <a:lnTo>
                    <a:pt x="2715" y="5344"/>
                  </a:lnTo>
                  <a:lnTo>
                    <a:pt x="2715" y="5463"/>
                  </a:lnTo>
                  <a:lnTo>
                    <a:pt x="358" y="6249"/>
                  </a:lnTo>
                  <a:lnTo>
                    <a:pt x="358" y="1200"/>
                  </a:lnTo>
                  <a:lnTo>
                    <a:pt x="2715" y="414"/>
                  </a:lnTo>
                  <a:close/>
                  <a:moveTo>
                    <a:pt x="2864" y="1"/>
                  </a:moveTo>
                  <a:cubicBezTo>
                    <a:pt x="2846" y="1"/>
                    <a:pt x="2828" y="4"/>
                    <a:pt x="2811" y="10"/>
                  </a:cubicBezTo>
                  <a:lnTo>
                    <a:pt x="120" y="903"/>
                  </a:lnTo>
                  <a:cubicBezTo>
                    <a:pt x="48" y="938"/>
                    <a:pt x="1" y="998"/>
                    <a:pt x="1" y="1069"/>
                  </a:cubicBezTo>
                  <a:lnTo>
                    <a:pt x="1" y="6475"/>
                  </a:lnTo>
                  <a:cubicBezTo>
                    <a:pt x="1" y="6534"/>
                    <a:pt x="36" y="6582"/>
                    <a:pt x="72" y="6606"/>
                  </a:cubicBezTo>
                  <a:cubicBezTo>
                    <a:pt x="108" y="6618"/>
                    <a:pt x="132" y="6641"/>
                    <a:pt x="179" y="6641"/>
                  </a:cubicBezTo>
                  <a:cubicBezTo>
                    <a:pt x="191" y="6641"/>
                    <a:pt x="215" y="6641"/>
                    <a:pt x="239" y="6618"/>
                  </a:cubicBezTo>
                  <a:lnTo>
                    <a:pt x="2870" y="5748"/>
                  </a:lnTo>
                  <a:lnTo>
                    <a:pt x="5513" y="6618"/>
                  </a:lnTo>
                  <a:cubicBezTo>
                    <a:pt x="5525" y="6630"/>
                    <a:pt x="5543" y="6635"/>
                    <a:pt x="5561" y="6635"/>
                  </a:cubicBezTo>
                  <a:cubicBezTo>
                    <a:pt x="5579" y="6635"/>
                    <a:pt x="5597" y="6630"/>
                    <a:pt x="5608" y="6618"/>
                  </a:cubicBezTo>
                  <a:lnTo>
                    <a:pt x="8252" y="5737"/>
                  </a:lnTo>
                  <a:lnTo>
                    <a:pt x="10883" y="6606"/>
                  </a:lnTo>
                  <a:cubicBezTo>
                    <a:pt x="10895" y="6606"/>
                    <a:pt x="10907" y="6630"/>
                    <a:pt x="10942" y="6630"/>
                  </a:cubicBezTo>
                  <a:cubicBezTo>
                    <a:pt x="10966" y="6630"/>
                    <a:pt x="11014" y="6606"/>
                    <a:pt x="11050" y="6594"/>
                  </a:cubicBezTo>
                  <a:cubicBezTo>
                    <a:pt x="11085" y="6558"/>
                    <a:pt x="11121" y="6510"/>
                    <a:pt x="11121" y="6463"/>
                  </a:cubicBezTo>
                  <a:lnTo>
                    <a:pt x="11121" y="3510"/>
                  </a:lnTo>
                  <a:cubicBezTo>
                    <a:pt x="11121" y="3427"/>
                    <a:pt x="11050" y="3355"/>
                    <a:pt x="10954" y="3355"/>
                  </a:cubicBezTo>
                  <a:cubicBezTo>
                    <a:pt x="10871" y="3355"/>
                    <a:pt x="10788" y="3427"/>
                    <a:pt x="10788" y="3510"/>
                  </a:cubicBezTo>
                  <a:lnTo>
                    <a:pt x="10788" y="6225"/>
                  </a:lnTo>
                  <a:lnTo>
                    <a:pt x="8442" y="5439"/>
                  </a:lnTo>
                  <a:lnTo>
                    <a:pt x="8442" y="5320"/>
                  </a:lnTo>
                  <a:lnTo>
                    <a:pt x="10466" y="5987"/>
                  </a:lnTo>
                  <a:cubicBezTo>
                    <a:pt x="10482" y="5991"/>
                    <a:pt x="10499" y="5993"/>
                    <a:pt x="10516" y="5993"/>
                  </a:cubicBezTo>
                  <a:cubicBezTo>
                    <a:pt x="10551" y="5993"/>
                    <a:pt x="10585" y="5983"/>
                    <a:pt x="10609" y="5951"/>
                  </a:cubicBezTo>
                  <a:cubicBezTo>
                    <a:pt x="10657" y="5927"/>
                    <a:pt x="10692" y="5868"/>
                    <a:pt x="10692" y="5820"/>
                  </a:cubicBezTo>
                  <a:lnTo>
                    <a:pt x="10692" y="3486"/>
                  </a:lnTo>
                  <a:cubicBezTo>
                    <a:pt x="10692" y="3391"/>
                    <a:pt x="10609" y="3320"/>
                    <a:pt x="10526" y="3320"/>
                  </a:cubicBezTo>
                  <a:cubicBezTo>
                    <a:pt x="10431" y="3320"/>
                    <a:pt x="10359" y="3391"/>
                    <a:pt x="10359" y="3486"/>
                  </a:cubicBezTo>
                  <a:lnTo>
                    <a:pt x="10359" y="5582"/>
                  </a:lnTo>
                  <a:lnTo>
                    <a:pt x="8466" y="4963"/>
                  </a:lnTo>
                  <a:lnTo>
                    <a:pt x="8442" y="4963"/>
                  </a:lnTo>
                  <a:lnTo>
                    <a:pt x="8442" y="855"/>
                  </a:lnTo>
                  <a:lnTo>
                    <a:pt x="10347" y="1486"/>
                  </a:lnTo>
                  <a:lnTo>
                    <a:pt x="10347" y="2843"/>
                  </a:lnTo>
                  <a:cubicBezTo>
                    <a:pt x="10347" y="2939"/>
                    <a:pt x="10419" y="3010"/>
                    <a:pt x="10514" y="3010"/>
                  </a:cubicBezTo>
                  <a:cubicBezTo>
                    <a:pt x="10597" y="3010"/>
                    <a:pt x="10669" y="2939"/>
                    <a:pt x="10669" y="2843"/>
                  </a:cubicBezTo>
                  <a:lnTo>
                    <a:pt x="10669" y="1367"/>
                  </a:lnTo>
                  <a:cubicBezTo>
                    <a:pt x="10669" y="1296"/>
                    <a:pt x="10633" y="1236"/>
                    <a:pt x="10550" y="1212"/>
                  </a:cubicBezTo>
                  <a:lnTo>
                    <a:pt x="8430" y="498"/>
                  </a:lnTo>
                  <a:lnTo>
                    <a:pt x="8430" y="379"/>
                  </a:lnTo>
                  <a:lnTo>
                    <a:pt x="10776" y="1165"/>
                  </a:lnTo>
                  <a:lnTo>
                    <a:pt x="10776" y="2831"/>
                  </a:lnTo>
                  <a:cubicBezTo>
                    <a:pt x="10776" y="2939"/>
                    <a:pt x="10847" y="3022"/>
                    <a:pt x="10942" y="3022"/>
                  </a:cubicBezTo>
                  <a:cubicBezTo>
                    <a:pt x="11026" y="3022"/>
                    <a:pt x="11109" y="2951"/>
                    <a:pt x="11109" y="2855"/>
                  </a:cubicBezTo>
                  <a:lnTo>
                    <a:pt x="11109" y="1069"/>
                  </a:lnTo>
                  <a:cubicBezTo>
                    <a:pt x="11109" y="998"/>
                    <a:pt x="11062" y="938"/>
                    <a:pt x="10990" y="903"/>
                  </a:cubicBezTo>
                  <a:lnTo>
                    <a:pt x="8287" y="10"/>
                  </a:lnTo>
                  <a:cubicBezTo>
                    <a:pt x="8275" y="4"/>
                    <a:pt x="8258" y="1"/>
                    <a:pt x="8240" y="1"/>
                  </a:cubicBezTo>
                  <a:cubicBezTo>
                    <a:pt x="8222" y="1"/>
                    <a:pt x="8204" y="4"/>
                    <a:pt x="8192" y="10"/>
                  </a:cubicBezTo>
                  <a:lnTo>
                    <a:pt x="5549" y="891"/>
                  </a:lnTo>
                  <a:lnTo>
                    <a:pt x="2918" y="10"/>
                  </a:lnTo>
                  <a:cubicBezTo>
                    <a:pt x="2900" y="4"/>
                    <a:pt x="2882" y="1"/>
                    <a:pt x="2864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28" name="Google Shape;11721;p81">
            <a:extLst>
              <a:ext uri="{FF2B5EF4-FFF2-40B4-BE49-F238E27FC236}">
                <a16:creationId xmlns:a16="http://schemas.microsoft.com/office/drawing/2014/main" id="{4C11531E-DFCE-0E4E-FDC9-FEDBD5665C9F}"/>
              </a:ext>
            </a:extLst>
          </p:cNvPr>
          <p:cNvGrpSpPr/>
          <p:nvPr/>
        </p:nvGrpSpPr>
        <p:grpSpPr>
          <a:xfrm>
            <a:off x="3864873" y="5485617"/>
            <a:ext cx="1141844" cy="1135060"/>
            <a:chOff x="3541011" y="3367320"/>
            <a:chExt cx="348257" cy="346188"/>
          </a:xfrm>
          <a:solidFill>
            <a:schemeClr val="bg2"/>
          </a:solidFill>
        </p:grpSpPr>
        <p:sp>
          <p:nvSpPr>
            <p:cNvPr id="29" name="Google Shape;11722;p81">
              <a:extLst>
                <a:ext uri="{FF2B5EF4-FFF2-40B4-BE49-F238E27FC236}">
                  <a16:creationId xmlns:a16="http://schemas.microsoft.com/office/drawing/2014/main" id="{80CE66DD-B613-B2B7-30CD-36AB1995A5B7}"/>
                </a:ext>
              </a:extLst>
            </p:cNvPr>
            <p:cNvSpPr/>
            <p:nvPr/>
          </p:nvSpPr>
          <p:spPr>
            <a:xfrm>
              <a:off x="3541011" y="3367320"/>
              <a:ext cx="347906" cy="346188"/>
            </a:xfrm>
            <a:custGeom>
              <a:avLst/>
              <a:gdLst/>
              <a:ahLst/>
              <a:cxnLst/>
              <a:rect l="l" t="t" r="r" b="b"/>
              <a:pathLst>
                <a:path w="10931" h="10877" extrusionOk="0">
                  <a:moveTo>
                    <a:pt x="4203" y="6323"/>
                  </a:moveTo>
                  <a:cubicBezTo>
                    <a:pt x="4322" y="6454"/>
                    <a:pt x="4465" y="6609"/>
                    <a:pt x="4620" y="6740"/>
                  </a:cubicBezTo>
                  <a:lnTo>
                    <a:pt x="4024" y="7335"/>
                  </a:lnTo>
                  <a:lnTo>
                    <a:pt x="3977" y="7287"/>
                  </a:lnTo>
                  <a:lnTo>
                    <a:pt x="3632" y="6942"/>
                  </a:lnTo>
                  <a:lnTo>
                    <a:pt x="3584" y="6906"/>
                  </a:lnTo>
                  <a:lnTo>
                    <a:pt x="4203" y="6323"/>
                  </a:lnTo>
                  <a:close/>
                  <a:moveTo>
                    <a:pt x="3239" y="7123"/>
                  </a:moveTo>
                  <a:cubicBezTo>
                    <a:pt x="3307" y="7123"/>
                    <a:pt x="3376" y="7150"/>
                    <a:pt x="3429" y="7204"/>
                  </a:cubicBezTo>
                  <a:lnTo>
                    <a:pt x="3763" y="7537"/>
                  </a:lnTo>
                  <a:cubicBezTo>
                    <a:pt x="3858" y="7632"/>
                    <a:pt x="3858" y="7799"/>
                    <a:pt x="3751" y="7894"/>
                  </a:cubicBezTo>
                  <a:lnTo>
                    <a:pt x="3560" y="8097"/>
                  </a:lnTo>
                  <a:lnTo>
                    <a:pt x="2858" y="7394"/>
                  </a:lnTo>
                  <a:lnTo>
                    <a:pt x="3048" y="7204"/>
                  </a:lnTo>
                  <a:cubicBezTo>
                    <a:pt x="3102" y="7150"/>
                    <a:pt x="3170" y="7123"/>
                    <a:pt x="3239" y="7123"/>
                  </a:cubicBezTo>
                  <a:close/>
                  <a:moveTo>
                    <a:pt x="2631" y="7597"/>
                  </a:moveTo>
                  <a:lnTo>
                    <a:pt x="3334" y="8299"/>
                  </a:lnTo>
                  <a:lnTo>
                    <a:pt x="1167" y="10478"/>
                  </a:lnTo>
                  <a:cubicBezTo>
                    <a:pt x="1113" y="10526"/>
                    <a:pt x="1045" y="10550"/>
                    <a:pt x="976" y="10550"/>
                  </a:cubicBezTo>
                  <a:cubicBezTo>
                    <a:pt x="908" y="10550"/>
                    <a:pt x="840" y="10526"/>
                    <a:pt x="786" y="10478"/>
                  </a:cubicBezTo>
                  <a:lnTo>
                    <a:pt x="453" y="10133"/>
                  </a:lnTo>
                  <a:cubicBezTo>
                    <a:pt x="357" y="10038"/>
                    <a:pt x="357" y="9883"/>
                    <a:pt x="465" y="9776"/>
                  </a:cubicBezTo>
                  <a:lnTo>
                    <a:pt x="2631" y="7597"/>
                  </a:lnTo>
                  <a:close/>
                  <a:moveTo>
                    <a:pt x="7120" y="1"/>
                  </a:moveTo>
                  <a:cubicBezTo>
                    <a:pt x="3989" y="1"/>
                    <a:pt x="2191" y="3537"/>
                    <a:pt x="4001" y="6073"/>
                  </a:cubicBezTo>
                  <a:lnTo>
                    <a:pt x="3274" y="6799"/>
                  </a:lnTo>
                  <a:cubicBezTo>
                    <a:pt x="3249" y="6796"/>
                    <a:pt x="3223" y="6794"/>
                    <a:pt x="3198" y="6794"/>
                  </a:cubicBezTo>
                  <a:cubicBezTo>
                    <a:pt x="3049" y="6794"/>
                    <a:pt x="2912" y="6854"/>
                    <a:pt x="2810" y="6966"/>
                  </a:cubicBezTo>
                  <a:lnTo>
                    <a:pt x="226" y="9549"/>
                  </a:lnTo>
                  <a:cubicBezTo>
                    <a:pt x="0" y="9776"/>
                    <a:pt x="0" y="10145"/>
                    <a:pt x="226" y="10371"/>
                  </a:cubicBezTo>
                  <a:lnTo>
                    <a:pt x="572" y="10716"/>
                  </a:lnTo>
                  <a:cubicBezTo>
                    <a:pt x="679" y="10823"/>
                    <a:pt x="828" y="10877"/>
                    <a:pt x="976" y="10877"/>
                  </a:cubicBezTo>
                  <a:cubicBezTo>
                    <a:pt x="1125" y="10877"/>
                    <a:pt x="1274" y="10823"/>
                    <a:pt x="1381" y="10716"/>
                  </a:cubicBezTo>
                  <a:lnTo>
                    <a:pt x="3655" y="8430"/>
                  </a:lnTo>
                  <a:lnTo>
                    <a:pt x="3977" y="8121"/>
                  </a:lnTo>
                  <a:cubicBezTo>
                    <a:pt x="4096" y="8002"/>
                    <a:pt x="4155" y="7835"/>
                    <a:pt x="4144" y="7656"/>
                  </a:cubicBezTo>
                  <a:lnTo>
                    <a:pt x="4870" y="6930"/>
                  </a:lnTo>
                  <a:cubicBezTo>
                    <a:pt x="5406" y="7323"/>
                    <a:pt x="6037" y="7573"/>
                    <a:pt x="6715" y="7632"/>
                  </a:cubicBezTo>
                  <a:lnTo>
                    <a:pt x="6727" y="7632"/>
                  </a:lnTo>
                  <a:cubicBezTo>
                    <a:pt x="6799" y="7632"/>
                    <a:pt x="6882" y="7573"/>
                    <a:pt x="6894" y="7478"/>
                  </a:cubicBezTo>
                  <a:cubicBezTo>
                    <a:pt x="6906" y="7394"/>
                    <a:pt x="6834" y="7323"/>
                    <a:pt x="6739" y="7299"/>
                  </a:cubicBezTo>
                  <a:cubicBezTo>
                    <a:pt x="6037" y="7228"/>
                    <a:pt x="5406" y="6966"/>
                    <a:pt x="4882" y="6549"/>
                  </a:cubicBezTo>
                  <a:cubicBezTo>
                    <a:pt x="2298" y="4465"/>
                    <a:pt x="3822" y="310"/>
                    <a:pt x="7096" y="310"/>
                  </a:cubicBezTo>
                  <a:cubicBezTo>
                    <a:pt x="8942" y="310"/>
                    <a:pt x="10418" y="1703"/>
                    <a:pt x="10597" y="3465"/>
                  </a:cubicBezTo>
                  <a:cubicBezTo>
                    <a:pt x="10609" y="3549"/>
                    <a:pt x="10692" y="3608"/>
                    <a:pt x="10775" y="3608"/>
                  </a:cubicBezTo>
                  <a:cubicBezTo>
                    <a:pt x="10871" y="3596"/>
                    <a:pt x="10930" y="3525"/>
                    <a:pt x="10930" y="3430"/>
                  </a:cubicBezTo>
                  <a:cubicBezTo>
                    <a:pt x="10728" y="1525"/>
                    <a:pt x="9120" y="1"/>
                    <a:pt x="712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0" name="Google Shape;11723;p81">
              <a:extLst>
                <a:ext uri="{FF2B5EF4-FFF2-40B4-BE49-F238E27FC236}">
                  <a16:creationId xmlns:a16="http://schemas.microsoft.com/office/drawing/2014/main" id="{4FABBC0C-96C3-646E-252D-D1956CF8EB2A}"/>
                </a:ext>
              </a:extLst>
            </p:cNvPr>
            <p:cNvSpPr/>
            <p:nvPr/>
          </p:nvSpPr>
          <p:spPr>
            <a:xfrm>
              <a:off x="3658105" y="3389599"/>
              <a:ext cx="208820" cy="199431"/>
            </a:xfrm>
            <a:custGeom>
              <a:avLst/>
              <a:gdLst/>
              <a:ahLst/>
              <a:cxnLst/>
              <a:rect l="l" t="t" r="r" b="b"/>
              <a:pathLst>
                <a:path w="6561" h="6266" extrusionOk="0">
                  <a:moveTo>
                    <a:pt x="3441" y="336"/>
                  </a:moveTo>
                  <a:cubicBezTo>
                    <a:pt x="4989" y="336"/>
                    <a:pt x="6251" y="1587"/>
                    <a:pt x="6251" y="3146"/>
                  </a:cubicBezTo>
                  <a:cubicBezTo>
                    <a:pt x="6251" y="4694"/>
                    <a:pt x="4989" y="5944"/>
                    <a:pt x="3441" y="5944"/>
                  </a:cubicBezTo>
                  <a:cubicBezTo>
                    <a:pt x="2727" y="5944"/>
                    <a:pt x="1989" y="5682"/>
                    <a:pt x="1441" y="5135"/>
                  </a:cubicBezTo>
                  <a:cubicBezTo>
                    <a:pt x="345" y="4027"/>
                    <a:pt x="345" y="2241"/>
                    <a:pt x="1441" y="1158"/>
                  </a:cubicBezTo>
                  <a:cubicBezTo>
                    <a:pt x="1989" y="598"/>
                    <a:pt x="2703" y="336"/>
                    <a:pt x="3441" y="336"/>
                  </a:cubicBezTo>
                  <a:close/>
                  <a:moveTo>
                    <a:pt x="3428" y="0"/>
                  </a:moveTo>
                  <a:cubicBezTo>
                    <a:pt x="2628" y="0"/>
                    <a:pt x="1828" y="307"/>
                    <a:pt x="1215" y="920"/>
                  </a:cubicBezTo>
                  <a:cubicBezTo>
                    <a:pt x="0" y="2134"/>
                    <a:pt x="0" y="4123"/>
                    <a:pt x="1215" y="5337"/>
                  </a:cubicBezTo>
                  <a:cubicBezTo>
                    <a:pt x="1822" y="5944"/>
                    <a:pt x="2631" y="6266"/>
                    <a:pt x="3429" y="6266"/>
                  </a:cubicBezTo>
                  <a:cubicBezTo>
                    <a:pt x="5144" y="6266"/>
                    <a:pt x="6561" y="4873"/>
                    <a:pt x="6561" y="3134"/>
                  </a:cubicBezTo>
                  <a:cubicBezTo>
                    <a:pt x="6561" y="2301"/>
                    <a:pt x="6227" y="1515"/>
                    <a:pt x="5632" y="920"/>
                  </a:cubicBezTo>
                  <a:cubicBezTo>
                    <a:pt x="5025" y="307"/>
                    <a:pt x="4227" y="0"/>
                    <a:pt x="342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1" name="Google Shape;11724;p81">
              <a:extLst>
                <a:ext uri="{FF2B5EF4-FFF2-40B4-BE49-F238E27FC236}">
                  <a16:creationId xmlns:a16="http://schemas.microsoft.com/office/drawing/2014/main" id="{37A678F8-36EC-6623-A1A3-85AC85DE99AE}"/>
                </a:ext>
              </a:extLst>
            </p:cNvPr>
            <p:cNvSpPr/>
            <p:nvPr/>
          </p:nvSpPr>
          <p:spPr>
            <a:xfrm>
              <a:off x="3720614" y="3426805"/>
              <a:ext cx="95164" cy="116011"/>
            </a:xfrm>
            <a:custGeom>
              <a:avLst/>
              <a:gdLst/>
              <a:ahLst/>
              <a:cxnLst/>
              <a:rect l="l" t="t" r="r" b="b"/>
              <a:pathLst>
                <a:path w="2990" h="3645" extrusionOk="0">
                  <a:moveTo>
                    <a:pt x="1477" y="334"/>
                  </a:moveTo>
                  <a:cubicBezTo>
                    <a:pt x="1834" y="334"/>
                    <a:pt x="2132" y="632"/>
                    <a:pt x="2132" y="989"/>
                  </a:cubicBezTo>
                  <a:cubicBezTo>
                    <a:pt x="2132" y="1334"/>
                    <a:pt x="1834" y="1632"/>
                    <a:pt x="1477" y="1632"/>
                  </a:cubicBezTo>
                  <a:cubicBezTo>
                    <a:pt x="1120" y="1632"/>
                    <a:pt x="822" y="1334"/>
                    <a:pt x="822" y="989"/>
                  </a:cubicBezTo>
                  <a:cubicBezTo>
                    <a:pt x="822" y="608"/>
                    <a:pt x="1120" y="334"/>
                    <a:pt x="1477" y="334"/>
                  </a:cubicBezTo>
                  <a:close/>
                  <a:moveTo>
                    <a:pt x="1906" y="1953"/>
                  </a:moveTo>
                  <a:cubicBezTo>
                    <a:pt x="2287" y="1953"/>
                    <a:pt x="2620" y="2263"/>
                    <a:pt x="2620" y="2668"/>
                  </a:cubicBezTo>
                  <a:lnTo>
                    <a:pt x="2620" y="3335"/>
                  </a:lnTo>
                  <a:lnTo>
                    <a:pt x="2275" y="3335"/>
                  </a:lnTo>
                  <a:lnTo>
                    <a:pt x="2275" y="2632"/>
                  </a:lnTo>
                  <a:cubicBezTo>
                    <a:pt x="2275" y="2549"/>
                    <a:pt x="2203" y="2477"/>
                    <a:pt x="2108" y="2477"/>
                  </a:cubicBezTo>
                  <a:cubicBezTo>
                    <a:pt x="2025" y="2477"/>
                    <a:pt x="1953" y="2549"/>
                    <a:pt x="1953" y="2632"/>
                  </a:cubicBezTo>
                  <a:lnTo>
                    <a:pt x="1953" y="3335"/>
                  </a:lnTo>
                  <a:lnTo>
                    <a:pt x="953" y="3335"/>
                  </a:lnTo>
                  <a:lnTo>
                    <a:pt x="953" y="2632"/>
                  </a:lnTo>
                  <a:cubicBezTo>
                    <a:pt x="953" y="2549"/>
                    <a:pt x="882" y="2477"/>
                    <a:pt x="787" y="2477"/>
                  </a:cubicBezTo>
                  <a:cubicBezTo>
                    <a:pt x="691" y="2477"/>
                    <a:pt x="620" y="2549"/>
                    <a:pt x="620" y="2632"/>
                  </a:cubicBezTo>
                  <a:lnTo>
                    <a:pt x="620" y="3335"/>
                  </a:lnTo>
                  <a:lnTo>
                    <a:pt x="263" y="3335"/>
                  </a:lnTo>
                  <a:lnTo>
                    <a:pt x="263" y="2668"/>
                  </a:lnTo>
                  <a:cubicBezTo>
                    <a:pt x="263" y="2275"/>
                    <a:pt x="584" y="1953"/>
                    <a:pt x="977" y="1953"/>
                  </a:cubicBezTo>
                  <a:close/>
                  <a:moveTo>
                    <a:pt x="1477" y="1"/>
                  </a:moveTo>
                  <a:cubicBezTo>
                    <a:pt x="941" y="1"/>
                    <a:pt x="501" y="429"/>
                    <a:pt x="501" y="965"/>
                  </a:cubicBezTo>
                  <a:cubicBezTo>
                    <a:pt x="501" y="1239"/>
                    <a:pt x="608" y="1477"/>
                    <a:pt x="787" y="1656"/>
                  </a:cubicBezTo>
                  <a:cubicBezTo>
                    <a:pt x="322" y="1763"/>
                    <a:pt x="1" y="2180"/>
                    <a:pt x="1" y="2656"/>
                  </a:cubicBezTo>
                  <a:lnTo>
                    <a:pt x="1" y="3335"/>
                  </a:lnTo>
                  <a:cubicBezTo>
                    <a:pt x="1" y="3501"/>
                    <a:pt x="132" y="3644"/>
                    <a:pt x="310" y="3644"/>
                  </a:cubicBezTo>
                  <a:lnTo>
                    <a:pt x="2680" y="3644"/>
                  </a:lnTo>
                  <a:cubicBezTo>
                    <a:pt x="2846" y="3644"/>
                    <a:pt x="2989" y="3513"/>
                    <a:pt x="2989" y="3335"/>
                  </a:cubicBezTo>
                  <a:lnTo>
                    <a:pt x="2989" y="2656"/>
                  </a:lnTo>
                  <a:cubicBezTo>
                    <a:pt x="2965" y="2180"/>
                    <a:pt x="2620" y="1763"/>
                    <a:pt x="2156" y="1656"/>
                  </a:cubicBezTo>
                  <a:cubicBezTo>
                    <a:pt x="2334" y="1477"/>
                    <a:pt x="2442" y="1239"/>
                    <a:pt x="2442" y="965"/>
                  </a:cubicBezTo>
                  <a:cubicBezTo>
                    <a:pt x="2442" y="429"/>
                    <a:pt x="2013" y="1"/>
                    <a:pt x="147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2" name="Google Shape;11725;p81">
              <a:extLst>
                <a:ext uri="{FF2B5EF4-FFF2-40B4-BE49-F238E27FC236}">
                  <a16:creationId xmlns:a16="http://schemas.microsoft.com/office/drawing/2014/main" id="{0D4A4FB5-A807-CD00-310C-5ED872727613}"/>
                </a:ext>
              </a:extLst>
            </p:cNvPr>
            <p:cNvSpPr/>
            <p:nvPr/>
          </p:nvSpPr>
          <p:spPr>
            <a:xfrm>
              <a:off x="3773671" y="3496030"/>
              <a:ext cx="115597" cy="114993"/>
            </a:xfrm>
            <a:custGeom>
              <a:avLst/>
              <a:gdLst/>
              <a:ahLst/>
              <a:cxnLst/>
              <a:rect l="l" t="t" r="r" b="b"/>
              <a:pathLst>
                <a:path w="3632" h="3613" extrusionOk="0">
                  <a:moveTo>
                    <a:pt x="3433" y="0"/>
                  </a:moveTo>
                  <a:cubicBezTo>
                    <a:pt x="3361" y="0"/>
                    <a:pt x="3297" y="65"/>
                    <a:pt x="3287" y="148"/>
                  </a:cubicBezTo>
                  <a:cubicBezTo>
                    <a:pt x="3120" y="1803"/>
                    <a:pt x="1810" y="3112"/>
                    <a:pt x="143" y="3291"/>
                  </a:cubicBezTo>
                  <a:cubicBezTo>
                    <a:pt x="60" y="3303"/>
                    <a:pt x="1" y="3374"/>
                    <a:pt x="1" y="3469"/>
                  </a:cubicBezTo>
                  <a:cubicBezTo>
                    <a:pt x="13" y="3553"/>
                    <a:pt x="72" y="3612"/>
                    <a:pt x="167" y="3612"/>
                  </a:cubicBezTo>
                  <a:lnTo>
                    <a:pt x="179" y="3612"/>
                  </a:lnTo>
                  <a:cubicBezTo>
                    <a:pt x="1989" y="3422"/>
                    <a:pt x="3442" y="1993"/>
                    <a:pt x="3620" y="183"/>
                  </a:cubicBezTo>
                  <a:cubicBezTo>
                    <a:pt x="3632" y="88"/>
                    <a:pt x="3561" y="17"/>
                    <a:pt x="3465" y="5"/>
                  </a:cubicBezTo>
                  <a:cubicBezTo>
                    <a:pt x="3454" y="2"/>
                    <a:pt x="3443" y="0"/>
                    <a:pt x="343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33" name="Google Shape;10460;p79">
            <a:extLst>
              <a:ext uri="{FF2B5EF4-FFF2-40B4-BE49-F238E27FC236}">
                <a16:creationId xmlns:a16="http://schemas.microsoft.com/office/drawing/2014/main" id="{4A89959D-CAC9-16BE-B322-10323C86E802}"/>
              </a:ext>
            </a:extLst>
          </p:cNvPr>
          <p:cNvGrpSpPr/>
          <p:nvPr/>
        </p:nvGrpSpPr>
        <p:grpSpPr>
          <a:xfrm>
            <a:off x="13271325" y="5566610"/>
            <a:ext cx="1020938" cy="973074"/>
            <a:chOff x="6870193" y="2295620"/>
            <a:chExt cx="360356" cy="343462"/>
          </a:xfrm>
          <a:solidFill>
            <a:schemeClr val="bg2"/>
          </a:solidFill>
        </p:grpSpPr>
        <p:sp>
          <p:nvSpPr>
            <p:cNvPr id="34" name="Google Shape;10461;p79">
              <a:extLst>
                <a:ext uri="{FF2B5EF4-FFF2-40B4-BE49-F238E27FC236}">
                  <a16:creationId xmlns:a16="http://schemas.microsoft.com/office/drawing/2014/main" id="{81489A6E-FC64-88DA-1F7C-6CBACA71F6A7}"/>
                </a:ext>
              </a:extLst>
            </p:cNvPr>
            <p:cNvSpPr/>
            <p:nvPr/>
          </p:nvSpPr>
          <p:spPr>
            <a:xfrm>
              <a:off x="6870193" y="2295620"/>
              <a:ext cx="360356" cy="343462"/>
            </a:xfrm>
            <a:custGeom>
              <a:avLst/>
              <a:gdLst/>
              <a:ahLst/>
              <a:cxnLst/>
              <a:rect l="l" t="t" r="r" b="b"/>
              <a:pathLst>
                <a:path w="11348" h="10816" extrusionOk="0">
                  <a:moveTo>
                    <a:pt x="6027" y="0"/>
                  </a:moveTo>
                  <a:cubicBezTo>
                    <a:pt x="5700" y="0"/>
                    <a:pt x="5448" y="70"/>
                    <a:pt x="5430" y="76"/>
                  </a:cubicBezTo>
                  <a:cubicBezTo>
                    <a:pt x="5358" y="112"/>
                    <a:pt x="5299" y="172"/>
                    <a:pt x="5299" y="255"/>
                  </a:cubicBezTo>
                  <a:lnTo>
                    <a:pt x="5299" y="2731"/>
                  </a:lnTo>
                  <a:lnTo>
                    <a:pt x="3501" y="5017"/>
                  </a:lnTo>
                  <a:cubicBezTo>
                    <a:pt x="3441" y="4767"/>
                    <a:pt x="3215" y="4577"/>
                    <a:pt x="2929" y="4577"/>
                  </a:cubicBezTo>
                  <a:lnTo>
                    <a:pt x="584" y="4577"/>
                  </a:lnTo>
                  <a:cubicBezTo>
                    <a:pt x="274" y="4577"/>
                    <a:pt x="1" y="4827"/>
                    <a:pt x="1" y="5160"/>
                  </a:cubicBezTo>
                  <a:lnTo>
                    <a:pt x="1" y="5732"/>
                  </a:lnTo>
                  <a:cubicBezTo>
                    <a:pt x="1" y="5839"/>
                    <a:pt x="96" y="5910"/>
                    <a:pt x="179" y="5910"/>
                  </a:cubicBezTo>
                  <a:cubicBezTo>
                    <a:pt x="274" y="5910"/>
                    <a:pt x="358" y="5827"/>
                    <a:pt x="358" y="5732"/>
                  </a:cubicBezTo>
                  <a:lnTo>
                    <a:pt x="358" y="5160"/>
                  </a:lnTo>
                  <a:cubicBezTo>
                    <a:pt x="358" y="5041"/>
                    <a:pt x="453" y="4946"/>
                    <a:pt x="572" y="4946"/>
                  </a:cubicBezTo>
                  <a:lnTo>
                    <a:pt x="2918" y="4946"/>
                  </a:lnTo>
                  <a:cubicBezTo>
                    <a:pt x="3037" y="4946"/>
                    <a:pt x="3132" y="5041"/>
                    <a:pt x="3132" y="5160"/>
                  </a:cubicBezTo>
                  <a:lnTo>
                    <a:pt x="3132" y="10232"/>
                  </a:lnTo>
                  <a:cubicBezTo>
                    <a:pt x="3132" y="10351"/>
                    <a:pt x="3037" y="10435"/>
                    <a:pt x="2918" y="10435"/>
                  </a:cubicBezTo>
                  <a:lnTo>
                    <a:pt x="572" y="10435"/>
                  </a:lnTo>
                  <a:cubicBezTo>
                    <a:pt x="453" y="10435"/>
                    <a:pt x="358" y="10351"/>
                    <a:pt x="358" y="10232"/>
                  </a:cubicBezTo>
                  <a:lnTo>
                    <a:pt x="358" y="6506"/>
                  </a:lnTo>
                  <a:cubicBezTo>
                    <a:pt x="358" y="6410"/>
                    <a:pt x="274" y="6327"/>
                    <a:pt x="179" y="6327"/>
                  </a:cubicBezTo>
                  <a:cubicBezTo>
                    <a:pt x="72" y="6327"/>
                    <a:pt x="1" y="6422"/>
                    <a:pt x="1" y="6506"/>
                  </a:cubicBezTo>
                  <a:lnTo>
                    <a:pt x="1" y="10232"/>
                  </a:lnTo>
                  <a:cubicBezTo>
                    <a:pt x="1" y="10542"/>
                    <a:pt x="251" y="10816"/>
                    <a:pt x="584" y="10816"/>
                  </a:cubicBezTo>
                  <a:lnTo>
                    <a:pt x="2929" y="10816"/>
                  </a:lnTo>
                  <a:cubicBezTo>
                    <a:pt x="3251" y="10816"/>
                    <a:pt x="3513" y="10554"/>
                    <a:pt x="3513" y="10232"/>
                  </a:cubicBezTo>
                  <a:lnTo>
                    <a:pt x="3513" y="9744"/>
                  </a:lnTo>
                  <a:lnTo>
                    <a:pt x="4418" y="10185"/>
                  </a:lnTo>
                  <a:cubicBezTo>
                    <a:pt x="4453" y="10197"/>
                    <a:pt x="4477" y="10197"/>
                    <a:pt x="4513" y="10197"/>
                  </a:cubicBezTo>
                  <a:lnTo>
                    <a:pt x="8025" y="10197"/>
                  </a:lnTo>
                  <a:cubicBezTo>
                    <a:pt x="8132" y="10197"/>
                    <a:pt x="8204" y="10113"/>
                    <a:pt x="8204" y="10018"/>
                  </a:cubicBezTo>
                  <a:cubicBezTo>
                    <a:pt x="8204" y="9923"/>
                    <a:pt x="8109" y="9839"/>
                    <a:pt x="8025" y="9839"/>
                  </a:cubicBezTo>
                  <a:lnTo>
                    <a:pt x="4561" y="9839"/>
                  </a:lnTo>
                  <a:lnTo>
                    <a:pt x="3525" y="9327"/>
                  </a:lnTo>
                  <a:lnTo>
                    <a:pt x="3525" y="5589"/>
                  </a:lnTo>
                  <a:lnTo>
                    <a:pt x="5644" y="2910"/>
                  </a:lnTo>
                  <a:cubicBezTo>
                    <a:pt x="5668" y="2874"/>
                    <a:pt x="5692" y="2839"/>
                    <a:pt x="5692" y="2791"/>
                  </a:cubicBezTo>
                  <a:lnTo>
                    <a:pt x="5692" y="398"/>
                  </a:lnTo>
                  <a:cubicBezTo>
                    <a:pt x="5787" y="379"/>
                    <a:pt x="5924" y="358"/>
                    <a:pt x="6080" y="358"/>
                  </a:cubicBezTo>
                  <a:cubicBezTo>
                    <a:pt x="6313" y="358"/>
                    <a:pt x="6587" y="405"/>
                    <a:pt x="6823" y="576"/>
                  </a:cubicBezTo>
                  <a:cubicBezTo>
                    <a:pt x="7132" y="791"/>
                    <a:pt x="7275" y="1207"/>
                    <a:pt x="7275" y="1803"/>
                  </a:cubicBezTo>
                  <a:lnTo>
                    <a:pt x="7275" y="3755"/>
                  </a:lnTo>
                  <a:cubicBezTo>
                    <a:pt x="7275" y="3862"/>
                    <a:pt x="7370" y="3934"/>
                    <a:pt x="7454" y="3934"/>
                  </a:cubicBezTo>
                  <a:lnTo>
                    <a:pt x="10395" y="3934"/>
                  </a:lnTo>
                  <a:cubicBezTo>
                    <a:pt x="10716" y="3934"/>
                    <a:pt x="10990" y="4208"/>
                    <a:pt x="10990" y="4529"/>
                  </a:cubicBezTo>
                  <a:cubicBezTo>
                    <a:pt x="10990" y="4863"/>
                    <a:pt x="10716" y="5125"/>
                    <a:pt x="10395" y="5125"/>
                  </a:cubicBezTo>
                  <a:lnTo>
                    <a:pt x="8823" y="5125"/>
                  </a:lnTo>
                  <a:cubicBezTo>
                    <a:pt x="8728" y="5125"/>
                    <a:pt x="8644" y="5220"/>
                    <a:pt x="8644" y="5303"/>
                  </a:cubicBezTo>
                  <a:cubicBezTo>
                    <a:pt x="8644" y="5410"/>
                    <a:pt x="8740" y="5482"/>
                    <a:pt x="8823" y="5482"/>
                  </a:cubicBezTo>
                  <a:lnTo>
                    <a:pt x="10228" y="5482"/>
                  </a:lnTo>
                  <a:cubicBezTo>
                    <a:pt x="10538" y="5494"/>
                    <a:pt x="10788" y="5767"/>
                    <a:pt x="10788" y="6077"/>
                  </a:cubicBezTo>
                  <a:cubicBezTo>
                    <a:pt x="10788" y="6399"/>
                    <a:pt x="10526" y="6672"/>
                    <a:pt x="10192" y="6672"/>
                  </a:cubicBezTo>
                  <a:lnTo>
                    <a:pt x="8823" y="6672"/>
                  </a:lnTo>
                  <a:cubicBezTo>
                    <a:pt x="8728" y="6672"/>
                    <a:pt x="8644" y="6768"/>
                    <a:pt x="8644" y="6851"/>
                  </a:cubicBezTo>
                  <a:cubicBezTo>
                    <a:pt x="8644" y="6958"/>
                    <a:pt x="8740" y="7030"/>
                    <a:pt x="8823" y="7030"/>
                  </a:cubicBezTo>
                  <a:lnTo>
                    <a:pt x="10073" y="7030"/>
                  </a:lnTo>
                  <a:cubicBezTo>
                    <a:pt x="10371" y="7053"/>
                    <a:pt x="10597" y="7327"/>
                    <a:pt x="10597" y="7625"/>
                  </a:cubicBezTo>
                  <a:cubicBezTo>
                    <a:pt x="10597" y="7946"/>
                    <a:pt x="10335" y="8220"/>
                    <a:pt x="10002" y="8220"/>
                  </a:cubicBezTo>
                  <a:lnTo>
                    <a:pt x="8823" y="8220"/>
                  </a:lnTo>
                  <a:cubicBezTo>
                    <a:pt x="8728" y="8220"/>
                    <a:pt x="8644" y="8315"/>
                    <a:pt x="8644" y="8399"/>
                  </a:cubicBezTo>
                  <a:cubicBezTo>
                    <a:pt x="8644" y="8506"/>
                    <a:pt x="8740" y="8577"/>
                    <a:pt x="8823" y="8577"/>
                  </a:cubicBezTo>
                  <a:lnTo>
                    <a:pt x="9883" y="8577"/>
                  </a:lnTo>
                  <a:cubicBezTo>
                    <a:pt x="9895" y="8577"/>
                    <a:pt x="9918" y="8589"/>
                    <a:pt x="9918" y="8589"/>
                  </a:cubicBezTo>
                  <a:cubicBezTo>
                    <a:pt x="10192" y="8649"/>
                    <a:pt x="10407" y="8887"/>
                    <a:pt x="10407" y="9185"/>
                  </a:cubicBezTo>
                  <a:cubicBezTo>
                    <a:pt x="10407" y="9518"/>
                    <a:pt x="10133" y="9780"/>
                    <a:pt x="9811" y="9780"/>
                  </a:cubicBezTo>
                  <a:lnTo>
                    <a:pt x="8823" y="9780"/>
                  </a:lnTo>
                  <a:cubicBezTo>
                    <a:pt x="8728" y="9780"/>
                    <a:pt x="8644" y="9875"/>
                    <a:pt x="8644" y="9958"/>
                  </a:cubicBezTo>
                  <a:cubicBezTo>
                    <a:pt x="8644" y="10066"/>
                    <a:pt x="8740" y="10137"/>
                    <a:pt x="8823" y="10137"/>
                  </a:cubicBezTo>
                  <a:lnTo>
                    <a:pt x="9811" y="10137"/>
                  </a:lnTo>
                  <a:cubicBezTo>
                    <a:pt x="10347" y="10137"/>
                    <a:pt x="10776" y="9708"/>
                    <a:pt x="10776" y="9173"/>
                  </a:cubicBezTo>
                  <a:cubicBezTo>
                    <a:pt x="10776" y="8887"/>
                    <a:pt x="10657" y="8637"/>
                    <a:pt x="10466" y="8458"/>
                  </a:cubicBezTo>
                  <a:cubicBezTo>
                    <a:pt x="10764" y="8292"/>
                    <a:pt x="10966" y="7982"/>
                    <a:pt x="10966" y="7613"/>
                  </a:cubicBezTo>
                  <a:cubicBezTo>
                    <a:pt x="10966" y="7327"/>
                    <a:pt x="10847" y="7077"/>
                    <a:pt x="10657" y="6899"/>
                  </a:cubicBezTo>
                  <a:cubicBezTo>
                    <a:pt x="10954" y="6803"/>
                    <a:pt x="11145" y="6482"/>
                    <a:pt x="11145" y="6113"/>
                  </a:cubicBezTo>
                  <a:cubicBezTo>
                    <a:pt x="11145" y="5827"/>
                    <a:pt x="11026" y="5577"/>
                    <a:pt x="10835" y="5398"/>
                  </a:cubicBezTo>
                  <a:cubicBezTo>
                    <a:pt x="11133" y="5232"/>
                    <a:pt x="11347" y="4922"/>
                    <a:pt x="11347" y="4541"/>
                  </a:cubicBezTo>
                  <a:cubicBezTo>
                    <a:pt x="11347" y="4005"/>
                    <a:pt x="10907" y="3577"/>
                    <a:pt x="10371" y="3577"/>
                  </a:cubicBezTo>
                  <a:lnTo>
                    <a:pt x="7621" y="3577"/>
                  </a:lnTo>
                  <a:lnTo>
                    <a:pt x="7621" y="1827"/>
                  </a:lnTo>
                  <a:cubicBezTo>
                    <a:pt x="7621" y="1112"/>
                    <a:pt x="7418" y="588"/>
                    <a:pt x="7013" y="291"/>
                  </a:cubicBezTo>
                  <a:cubicBezTo>
                    <a:pt x="6703" y="61"/>
                    <a:pt x="6332" y="0"/>
                    <a:pt x="6027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5" name="Google Shape;10462;p79">
              <a:extLst>
                <a:ext uri="{FF2B5EF4-FFF2-40B4-BE49-F238E27FC236}">
                  <a16:creationId xmlns:a16="http://schemas.microsoft.com/office/drawing/2014/main" id="{CFF69D87-8788-139C-E420-DB2323AE15EA}"/>
                </a:ext>
              </a:extLst>
            </p:cNvPr>
            <p:cNvSpPr/>
            <p:nvPr/>
          </p:nvSpPr>
          <p:spPr>
            <a:xfrm>
              <a:off x="6920842" y="2577064"/>
              <a:ext cx="36709" cy="36677"/>
            </a:xfrm>
            <a:custGeom>
              <a:avLst/>
              <a:gdLst/>
              <a:ahLst/>
              <a:cxnLst/>
              <a:rect l="l" t="t" r="r" b="b"/>
              <a:pathLst>
                <a:path w="1156" h="1155" extrusionOk="0">
                  <a:moveTo>
                    <a:pt x="584" y="369"/>
                  </a:moveTo>
                  <a:cubicBezTo>
                    <a:pt x="703" y="369"/>
                    <a:pt x="787" y="464"/>
                    <a:pt x="787" y="584"/>
                  </a:cubicBezTo>
                  <a:cubicBezTo>
                    <a:pt x="787" y="703"/>
                    <a:pt x="703" y="786"/>
                    <a:pt x="584" y="786"/>
                  </a:cubicBezTo>
                  <a:cubicBezTo>
                    <a:pt x="465" y="786"/>
                    <a:pt x="370" y="703"/>
                    <a:pt x="370" y="584"/>
                  </a:cubicBezTo>
                  <a:cubicBezTo>
                    <a:pt x="370" y="464"/>
                    <a:pt x="453" y="369"/>
                    <a:pt x="584" y="369"/>
                  </a:cubicBezTo>
                  <a:close/>
                  <a:moveTo>
                    <a:pt x="584" y="0"/>
                  </a:moveTo>
                  <a:cubicBezTo>
                    <a:pt x="263" y="0"/>
                    <a:pt x="1" y="250"/>
                    <a:pt x="1" y="584"/>
                  </a:cubicBezTo>
                  <a:cubicBezTo>
                    <a:pt x="1" y="905"/>
                    <a:pt x="251" y="1155"/>
                    <a:pt x="584" y="1155"/>
                  </a:cubicBezTo>
                  <a:cubicBezTo>
                    <a:pt x="906" y="1155"/>
                    <a:pt x="1156" y="905"/>
                    <a:pt x="1156" y="584"/>
                  </a:cubicBezTo>
                  <a:cubicBezTo>
                    <a:pt x="1156" y="250"/>
                    <a:pt x="894" y="0"/>
                    <a:pt x="58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36" name="Google Shape;10741;p79">
            <a:extLst>
              <a:ext uri="{FF2B5EF4-FFF2-40B4-BE49-F238E27FC236}">
                <a16:creationId xmlns:a16="http://schemas.microsoft.com/office/drawing/2014/main" id="{5FD5E835-3FF4-A705-4E03-E3568167A50E}"/>
              </a:ext>
            </a:extLst>
          </p:cNvPr>
          <p:cNvGrpSpPr/>
          <p:nvPr/>
        </p:nvGrpSpPr>
        <p:grpSpPr>
          <a:xfrm>
            <a:off x="16514822" y="5495438"/>
            <a:ext cx="763528" cy="1115418"/>
            <a:chOff x="3662144" y="4135505"/>
            <a:chExt cx="232955" cy="340318"/>
          </a:xfrm>
          <a:solidFill>
            <a:schemeClr val="bg2"/>
          </a:solidFill>
        </p:grpSpPr>
        <p:sp>
          <p:nvSpPr>
            <p:cNvPr id="37" name="Google Shape;10742;p79">
              <a:extLst>
                <a:ext uri="{FF2B5EF4-FFF2-40B4-BE49-F238E27FC236}">
                  <a16:creationId xmlns:a16="http://schemas.microsoft.com/office/drawing/2014/main" id="{500AC39D-240F-2B3E-65EB-C6DE6DC2D99C}"/>
                </a:ext>
              </a:extLst>
            </p:cNvPr>
            <p:cNvSpPr/>
            <p:nvPr/>
          </p:nvSpPr>
          <p:spPr>
            <a:xfrm>
              <a:off x="3662144" y="4135505"/>
              <a:ext cx="163761" cy="340318"/>
            </a:xfrm>
            <a:custGeom>
              <a:avLst/>
              <a:gdLst/>
              <a:ahLst/>
              <a:cxnLst/>
              <a:rect l="l" t="t" r="r" b="b"/>
              <a:pathLst>
                <a:path w="5157" h="10717" extrusionOk="0">
                  <a:moveTo>
                    <a:pt x="2573" y="1"/>
                  </a:moveTo>
                  <a:cubicBezTo>
                    <a:pt x="1715" y="1"/>
                    <a:pt x="1013" y="703"/>
                    <a:pt x="1013" y="1572"/>
                  </a:cubicBezTo>
                  <a:lnTo>
                    <a:pt x="1013" y="6097"/>
                  </a:lnTo>
                  <a:cubicBezTo>
                    <a:pt x="370" y="6585"/>
                    <a:pt x="1" y="7347"/>
                    <a:pt x="1" y="8144"/>
                  </a:cubicBezTo>
                  <a:cubicBezTo>
                    <a:pt x="1" y="9561"/>
                    <a:pt x="1156" y="10716"/>
                    <a:pt x="2573" y="10716"/>
                  </a:cubicBezTo>
                  <a:cubicBezTo>
                    <a:pt x="3990" y="10716"/>
                    <a:pt x="5144" y="9561"/>
                    <a:pt x="5144" y="8144"/>
                  </a:cubicBezTo>
                  <a:cubicBezTo>
                    <a:pt x="5156" y="7323"/>
                    <a:pt x="4775" y="6573"/>
                    <a:pt x="4144" y="6073"/>
                  </a:cubicBezTo>
                  <a:lnTo>
                    <a:pt x="4144" y="3322"/>
                  </a:lnTo>
                  <a:cubicBezTo>
                    <a:pt x="4144" y="3239"/>
                    <a:pt x="4061" y="3156"/>
                    <a:pt x="3978" y="3156"/>
                  </a:cubicBezTo>
                  <a:cubicBezTo>
                    <a:pt x="3882" y="3156"/>
                    <a:pt x="3811" y="3239"/>
                    <a:pt x="3811" y="3322"/>
                  </a:cubicBezTo>
                  <a:lnTo>
                    <a:pt x="3811" y="6168"/>
                  </a:lnTo>
                  <a:cubicBezTo>
                    <a:pt x="3811" y="6216"/>
                    <a:pt x="3847" y="6275"/>
                    <a:pt x="3871" y="6299"/>
                  </a:cubicBezTo>
                  <a:cubicBezTo>
                    <a:pt x="4466" y="6716"/>
                    <a:pt x="4823" y="7418"/>
                    <a:pt x="4823" y="8133"/>
                  </a:cubicBezTo>
                  <a:cubicBezTo>
                    <a:pt x="4823" y="9359"/>
                    <a:pt x="3811" y="10383"/>
                    <a:pt x="2573" y="10383"/>
                  </a:cubicBezTo>
                  <a:cubicBezTo>
                    <a:pt x="1346" y="10383"/>
                    <a:pt x="322" y="9371"/>
                    <a:pt x="322" y="8133"/>
                  </a:cubicBezTo>
                  <a:cubicBezTo>
                    <a:pt x="322" y="7406"/>
                    <a:pt x="680" y="6716"/>
                    <a:pt x="1275" y="6299"/>
                  </a:cubicBezTo>
                  <a:cubicBezTo>
                    <a:pt x="1323" y="6275"/>
                    <a:pt x="1334" y="6228"/>
                    <a:pt x="1334" y="6168"/>
                  </a:cubicBezTo>
                  <a:lnTo>
                    <a:pt x="1334" y="1572"/>
                  </a:lnTo>
                  <a:cubicBezTo>
                    <a:pt x="1334" y="882"/>
                    <a:pt x="1894" y="334"/>
                    <a:pt x="2573" y="334"/>
                  </a:cubicBezTo>
                  <a:cubicBezTo>
                    <a:pt x="3263" y="334"/>
                    <a:pt x="3811" y="882"/>
                    <a:pt x="3811" y="1572"/>
                  </a:cubicBezTo>
                  <a:lnTo>
                    <a:pt x="3811" y="2703"/>
                  </a:lnTo>
                  <a:cubicBezTo>
                    <a:pt x="3811" y="2787"/>
                    <a:pt x="3882" y="2858"/>
                    <a:pt x="3978" y="2858"/>
                  </a:cubicBezTo>
                  <a:cubicBezTo>
                    <a:pt x="4061" y="2858"/>
                    <a:pt x="4132" y="2787"/>
                    <a:pt x="4132" y="2703"/>
                  </a:cubicBezTo>
                  <a:lnTo>
                    <a:pt x="4132" y="1572"/>
                  </a:lnTo>
                  <a:cubicBezTo>
                    <a:pt x="4132" y="703"/>
                    <a:pt x="3442" y="1"/>
                    <a:pt x="2573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8" name="Google Shape;10743;p79">
              <a:extLst>
                <a:ext uri="{FF2B5EF4-FFF2-40B4-BE49-F238E27FC236}">
                  <a16:creationId xmlns:a16="http://schemas.microsoft.com/office/drawing/2014/main" id="{F9FF6A85-2E3D-0666-57C8-962006EADB6C}"/>
                </a:ext>
              </a:extLst>
            </p:cNvPr>
            <p:cNvSpPr/>
            <p:nvPr/>
          </p:nvSpPr>
          <p:spPr>
            <a:xfrm>
              <a:off x="3689771" y="4162719"/>
              <a:ext cx="109650" cy="285859"/>
            </a:xfrm>
            <a:custGeom>
              <a:avLst/>
              <a:gdLst/>
              <a:ahLst/>
              <a:cxnLst/>
              <a:rect l="l" t="t" r="r" b="b"/>
              <a:pathLst>
                <a:path w="3453" h="9002" extrusionOk="0">
                  <a:moveTo>
                    <a:pt x="1727" y="310"/>
                  </a:moveTo>
                  <a:cubicBezTo>
                    <a:pt x="1941" y="310"/>
                    <a:pt x="2108" y="489"/>
                    <a:pt x="2108" y="691"/>
                  </a:cubicBezTo>
                  <a:lnTo>
                    <a:pt x="2108" y="1156"/>
                  </a:lnTo>
                  <a:lnTo>
                    <a:pt x="1322" y="1156"/>
                  </a:lnTo>
                  <a:lnTo>
                    <a:pt x="1322" y="691"/>
                  </a:lnTo>
                  <a:cubicBezTo>
                    <a:pt x="1322" y="489"/>
                    <a:pt x="1500" y="310"/>
                    <a:pt x="1727" y="310"/>
                  </a:cubicBezTo>
                  <a:close/>
                  <a:moveTo>
                    <a:pt x="2108" y="1489"/>
                  </a:moveTo>
                  <a:lnTo>
                    <a:pt x="2108" y="2382"/>
                  </a:lnTo>
                  <a:lnTo>
                    <a:pt x="1322" y="2382"/>
                  </a:lnTo>
                  <a:lnTo>
                    <a:pt x="1322" y="1489"/>
                  </a:lnTo>
                  <a:close/>
                  <a:moveTo>
                    <a:pt x="2108" y="2704"/>
                  </a:moveTo>
                  <a:lnTo>
                    <a:pt x="2108" y="3596"/>
                  </a:lnTo>
                  <a:lnTo>
                    <a:pt x="1322" y="3596"/>
                  </a:lnTo>
                  <a:lnTo>
                    <a:pt x="1322" y="2704"/>
                  </a:lnTo>
                  <a:close/>
                  <a:moveTo>
                    <a:pt x="2108" y="3906"/>
                  </a:moveTo>
                  <a:lnTo>
                    <a:pt x="2108" y="4799"/>
                  </a:lnTo>
                  <a:lnTo>
                    <a:pt x="1322" y="4799"/>
                  </a:lnTo>
                  <a:lnTo>
                    <a:pt x="1322" y="3906"/>
                  </a:lnTo>
                  <a:close/>
                  <a:moveTo>
                    <a:pt x="1727" y="1"/>
                  </a:moveTo>
                  <a:cubicBezTo>
                    <a:pt x="1334" y="1"/>
                    <a:pt x="1012" y="310"/>
                    <a:pt x="1012" y="715"/>
                  </a:cubicBezTo>
                  <a:lnTo>
                    <a:pt x="1012" y="5668"/>
                  </a:lnTo>
                  <a:lnTo>
                    <a:pt x="726" y="5871"/>
                  </a:lnTo>
                  <a:cubicBezTo>
                    <a:pt x="262" y="6204"/>
                    <a:pt x="0" y="6728"/>
                    <a:pt x="0" y="7276"/>
                  </a:cubicBezTo>
                  <a:cubicBezTo>
                    <a:pt x="0" y="7609"/>
                    <a:pt x="95" y="7954"/>
                    <a:pt x="298" y="8240"/>
                  </a:cubicBezTo>
                  <a:cubicBezTo>
                    <a:pt x="321" y="8286"/>
                    <a:pt x="374" y="8312"/>
                    <a:pt x="427" y="8312"/>
                  </a:cubicBezTo>
                  <a:cubicBezTo>
                    <a:pt x="457" y="8312"/>
                    <a:pt x="487" y="8304"/>
                    <a:pt x="512" y="8288"/>
                  </a:cubicBezTo>
                  <a:cubicBezTo>
                    <a:pt x="595" y="8240"/>
                    <a:pt x="607" y="8133"/>
                    <a:pt x="560" y="8061"/>
                  </a:cubicBezTo>
                  <a:cubicBezTo>
                    <a:pt x="393" y="7823"/>
                    <a:pt x="322" y="7549"/>
                    <a:pt x="322" y="7276"/>
                  </a:cubicBezTo>
                  <a:cubicBezTo>
                    <a:pt x="322" y="6811"/>
                    <a:pt x="548" y="6394"/>
                    <a:pt x="917" y="6121"/>
                  </a:cubicBezTo>
                  <a:lnTo>
                    <a:pt x="1274" y="5871"/>
                  </a:lnTo>
                  <a:cubicBezTo>
                    <a:pt x="1322" y="5847"/>
                    <a:pt x="1334" y="5799"/>
                    <a:pt x="1334" y="5740"/>
                  </a:cubicBezTo>
                  <a:lnTo>
                    <a:pt x="1334" y="5132"/>
                  </a:lnTo>
                  <a:lnTo>
                    <a:pt x="2119" y="5132"/>
                  </a:lnTo>
                  <a:lnTo>
                    <a:pt x="2119" y="5740"/>
                  </a:lnTo>
                  <a:cubicBezTo>
                    <a:pt x="2119" y="5787"/>
                    <a:pt x="2155" y="5847"/>
                    <a:pt x="2179" y="5871"/>
                  </a:cubicBezTo>
                  <a:lnTo>
                    <a:pt x="2536" y="6121"/>
                  </a:lnTo>
                  <a:cubicBezTo>
                    <a:pt x="2917" y="6394"/>
                    <a:pt x="3131" y="6823"/>
                    <a:pt x="3131" y="7276"/>
                  </a:cubicBezTo>
                  <a:cubicBezTo>
                    <a:pt x="3120" y="8049"/>
                    <a:pt x="2500" y="8669"/>
                    <a:pt x="1727" y="8669"/>
                  </a:cubicBezTo>
                  <a:cubicBezTo>
                    <a:pt x="1441" y="8669"/>
                    <a:pt x="1155" y="8585"/>
                    <a:pt x="917" y="8419"/>
                  </a:cubicBezTo>
                  <a:cubicBezTo>
                    <a:pt x="892" y="8402"/>
                    <a:pt x="863" y="8394"/>
                    <a:pt x="835" y="8394"/>
                  </a:cubicBezTo>
                  <a:cubicBezTo>
                    <a:pt x="782" y="8394"/>
                    <a:pt x="729" y="8420"/>
                    <a:pt x="691" y="8466"/>
                  </a:cubicBezTo>
                  <a:cubicBezTo>
                    <a:pt x="655" y="8538"/>
                    <a:pt x="667" y="8633"/>
                    <a:pt x="738" y="8692"/>
                  </a:cubicBezTo>
                  <a:cubicBezTo>
                    <a:pt x="1036" y="8895"/>
                    <a:pt x="1369" y="9002"/>
                    <a:pt x="1727" y="9002"/>
                  </a:cubicBezTo>
                  <a:cubicBezTo>
                    <a:pt x="2679" y="9002"/>
                    <a:pt x="3453" y="8228"/>
                    <a:pt x="3453" y="7276"/>
                  </a:cubicBezTo>
                  <a:cubicBezTo>
                    <a:pt x="3453" y="6716"/>
                    <a:pt x="3179" y="6192"/>
                    <a:pt x="2715" y="5871"/>
                  </a:cubicBezTo>
                  <a:lnTo>
                    <a:pt x="2441" y="5668"/>
                  </a:lnTo>
                  <a:lnTo>
                    <a:pt x="2441" y="715"/>
                  </a:lnTo>
                  <a:cubicBezTo>
                    <a:pt x="2441" y="322"/>
                    <a:pt x="2119" y="1"/>
                    <a:pt x="172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9" name="Google Shape;10744;p79">
              <a:extLst>
                <a:ext uri="{FF2B5EF4-FFF2-40B4-BE49-F238E27FC236}">
                  <a16:creationId xmlns:a16="http://schemas.microsoft.com/office/drawing/2014/main" id="{694388E8-FD1F-F88B-EB90-442A5D9B7403}"/>
                </a:ext>
              </a:extLst>
            </p:cNvPr>
            <p:cNvSpPr/>
            <p:nvPr/>
          </p:nvSpPr>
          <p:spPr>
            <a:xfrm>
              <a:off x="3838352" y="4182375"/>
              <a:ext cx="56746" cy="94947"/>
            </a:xfrm>
            <a:custGeom>
              <a:avLst/>
              <a:gdLst/>
              <a:ahLst/>
              <a:cxnLst/>
              <a:rect l="l" t="t" r="r" b="b"/>
              <a:pathLst>
                <a:path w="1787" h="2990" extrusionOk="0">
                  <a:moveTo>
                    <a:pt x="881" y="1"/>
                  </a:moveTo>
                  <a:cubicBezTo>
                    <a:pt x="334" y="1"/>
                    <a:pt x="0" y="334"/>
                    <a:pt x="0" y="894"/>
                  </a:cubicBezTo>
                  <a:lnTo>
                    <a:pt x="0" y="2096"/>
                  </a:lnTo>
                  <a:cubicBezTo>
                    <a:pt x="0" y="2394"/>
                    <a:pt x="96" y="2632"/>
                    <a:pt x="262" y="2787"/>
                  </a:cubicBezTo>
                  <a:cubicBezTo>
                    <a:pt x="405" y="2918"/>
                    <a:pt x="619" y="2989"/>
                    <a:pt x="869" y="2989"/>
                  </a:cubicBezTo>
                  <a:cubicBezTo>
                    <a:pt x="1393" y="2989"/>
                    <a:pt x="1751" y="2692"/>
                    <a:pt x="1751" y="2263"/>
                  </a:cubicBezTo>
                  <a:cubicBezTo>
                    <a:pt x="1786" y="2120"/>
                    <a:pt x="1715" y="2073"/>
                    <a:pt x="1596" y="2073"/>
                  </a:cubicBezTo>
                  <a:cubicBezTo>
                    <a:pt x="1489" y="2073"/>
                    <a:pt x="1417" y="2120"/>
                    <a:pt x="1417" y="2192"/>
                  </a:cubicBezTo>
                  <a:cubicBezTo>
                    <a:pt x="1393" y="2382"/>
                    <a:pt x="1358" y="2668"/>
                    <a:pt x="917" y="2668"/>
                  </a:cubicBezTo>
                  <a:cubicBezTo>
                    <a:pt x="560" y="2668"/>
                    <a:pt x="381" y="2489"/>
                    <a:pt x="381" y="2096"/>
                  </a:cubicBezTo>
                  <a:lnTo>
                    <a:pt x="381" y="894"/>
                  </a:lnTo>
                  <a:cubicBezTo>
                    <a:pt x="381" y="525"/>
                    <a:pt x="560" y="334"/>
                    <a:pt x="893" y="334"/>
                  </a:cubicBezTo>
                  <a:cubicBezTo>
                    <a:pt x="1298" y="334"/>
                    <a:pt x="1405" y="584"/>
                    <a:pt x="1405" y="775"/>
                  </a:cubicBezTo>
                  <a:cubicBezTo>
                    <a:pt x="1405" y="846"/>
                    <a:pt x="1477" y="906"/>
                    <a:pt x="1584" y="906"/>
                  </a:cubicBezTo>
                  <a:cubicBezTo>
                    <a:pt x="1703" y="906"/>
                    <a:pt x="1762" y="882"/>
                    <a:pt x="1762" y="715"/>
                  </a:cubicBezTo>
                  <a:cubicBezTo>
                    <a:pt x="1762" y="299"/>
                    <a:pt x="1405" y="1"/>
                    <a:pt x="88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40" name="Google Shape;10745;p79">
              <a:extLst>
                <a:ext uri="{FF2B5EF4-FFF2-40B4-BE49-F238E27FC236}">
                  <a16:creationId xmlns:a16="http://schemas.microsoft.com/office/drawing/2014/main" id="{1C2E1EB7-5484-ECC2-81D6-4364E4F88E7F}"/>
                </a:ext>
              </a:extLst>
            </p:cNvPr>
            <p:cNvSpPr/>
            <p:nvPr/>
          </p:nvSpPr>
          <p:spPr>
            <a:xfrm>
              <a:off x="3813012" y="4151763"/>
              <a:ext cx="32930" cy="32930"/>
            </a:xfrm>
            <a:custGeom>
              <a:avLst/>
              <a:gdLst/>
              <a:ahLst/>
              <a:cxnLst/>
              <a:rect l="l" t="t" r="r" b="b"/>
              <a:pathLst>
                <a:path w="1037" h="1037" extrusionOk="0">
                  <a:moveTo>
                    <a:pt x="536" y="310"/>
                  </a:moveTo>
                  <a:cubicBezTo>
                    <a:pt x="644" y="310"/>
                    <a:pt x="739" y="405"/>
                    <a:pt x="739" y="524"/>
                  </a:cubicBezTo>
                  <a:cubicBezTo>
                    <a:pt x="727" y="620"/>
                    <a:pt x="644" y="727"/>
                    <a:pt x="536" y="727"/>
                  </a:cubicBezTo>
                  <a:cubicBezTo>
                    <a:pt x="429" y="727"/>
                    <a:pt x="322" y="643"/>
                    <a:pt x="322" y="524"/>
                  </a:cubicBezTo>
                  <a:cubicBezTo>
                    <a:pt x="322" y="417"/>
                    <a:pt x="417" y="310"/>
                    <a:pt x="536" y="310"/>
                  </a:cubicBezTo>
                  <a:close/>
                  <a:moveTo>
                    <a:pt x="524" y="1"/>
                  </a:moveTo>
                  <a:cubicBezTo>
                    <a:pt x="239" y="1"/>
                    <a:pt x="1" y="239"/>
                    <a:pt x="1" y="524"/>
                  </a:cubicBezTo>
                  <a:cubicBezTo>
                    <a:pt x="1" y="798"/>
                    <a:pt x="239" y="1036"/>
                    <a:pt x="524" y="1036"/>
                  </a:cubicBezTo>
                  <a:cubicBezTo>
                    <a:pt x="822" y="1036"/>
                    <a:pt x="1036" y="798"/>
                    <a:pt x="1036" y="524"/>
                  </a:cubicBezTo>
                  <a:cubicBezTo>
                    <a:pt x="1036" y="239"/>
                    <a:pt x="798" y="1"/>
                    <a:pt x="524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41" name="Google Shape;10717;p79">
            <a:extLst>
              <a:ext uri="{FF2B5EF4-FFF2-40B4-BE49-F238E27FC236}">
                <a16:creationId xmlns:a16="http://schemas.microsoft.com/office/drawing/2014/main" id="{37E67D92-49DD-D7C6-E288-656B82A0680C}"/>
              </a:ext>
            </a:extLst>
          </p:cNvPr>
          <p:cNvGrpSpPr/>
          <p:nvPr/>
        </p:nvGrpSpPr>
        <p:grpSpPr>
          <a:xfrm>
            <a:off x="19486001" y="5523336"/>
            <a:ext cx="1061602" cy="1059622"/>
            <a:chOff x="1421638" y="4125629"/>
            <a:chExt cx="374709" cy="374010"/>
          </a:xfrm>
          <a:solidFill>
            <a:schemeClr val="bg2"/>
          </a:solidFill>
        </p:grpSpPr>
        <p:sp>
          <p:nvSpPr>
            <p:cNvPr id="42" name="Google Shape;10718;p79">
              <a:extLst>
                <a:ext uri="{FF2B5EF4-FFF2-40B4-BE49-F238E27FC236}">
                  <a16:creationId xmlns:a16="http://schemas.microsoft.com/office/drawing/2014/main" id="{1498EC18-1D5E-FEF8-E2DE-E96E19F596DC}"/>
                </a:ext>
              </a:extLst>
            </p:cNvPr>
            <p:cNvSpPr/>
            <p:nvPr/>
          </p:nvSpPr>
          <p:spPr>
            <a:xfrm>
              <a:off x="1421638" y="4265954"/>
              <a:ext cx="374709" cy="233685"/>
            </a:xfrm>
            <a:custGeom>
              <a:avLst/>
              <a:gdLst/>
              <a:ahLst/>
              <a:cxnLst/>
              <a:rect l="l" t="t" r="r" b="b"/>
              <a:pathLst>
                <a:path w="11800" h="7359" extrusionOk="0">
                  <a:moveTo>
                    <a:pt x="3180" y="3298"/>
                  </a:moveTo>
                  <a:lnTo>
                    <a:pt x="3180" y="7001"/>
                  </a:lnTo>
                  <a:lnTo>
                    <a:pt x="1691" y="7001"/>
                  </a:lnTo>
                  <a:lnTo>
                    <a:pt x="1691" y="3298"/>
                  </a:lnTo>
                  <a:close/>
                  <a:moveTo>
                    <a:pt x="6680" y="2370"/>
                  </a:moveTo>
                  <a:lnTo>
                    <a:pt x="6680" y="7001"/>
                  </a:lnTo>
                  <a:lnTo>
                    <a:pt x="5192" y="7001"/>
                  </a:lnTo>
                  <a:lnTo>
                    <a:pt x="5192" y="2370"/>
                  </a:lnTo>
                  <a:close/>
                  <a:moveTo>
                    <a:pt x="10180" y="345"/>
                  </a:moveTo>
                  <a:lnTo>
                    <a:pt x="10180" y="7001"/>
                  </a:lnTo>
                  <a:lnTo>
                    <a:pt x="8692" y="7001"/>
                  </a:lnTo>
                  <a:lnTo>
                    <a:pt x="8692" y="345"/>
                  </a:lnTo>
                  <a:close/>
                  <a:moveTo>
                    <a:pt x="8502" y="0"/>
                  </a:moveTo>
                  <a:cubicBezTo>
                    <a:pt x="8406" y="0"/>
                    <a:pt x="8323" y="84"/>
                    <a:pt x="8323" y="179"/>
                  </a:cubicBezTo>
                  <a:lnTo>
                    <a:pt x="8323" y="7001"/>
                  </a:lnTo>
                  <a:lnTo>
                    <a:pt x="7013" y="7001"/>
                  </a:lnTo>
                  <a:lnTo>
                    <a:pt x="7013" y="2203"/>
                  </a:lnTo>
                  <a:cubicBezTo>
                    <a:pt x="7013" y="2120"/>
                    <a:pt x="6930" y="2024"/>
                    <a:pt x="6835" y="2024"/>
                  </a:cubicBezTo>
                  <a:lnTo>
                    <a:pt x="4989" y="2024"/>
                  </a:lnTo>
                  <a:cubicBezTo>
                    <a:pt x="4894" y="2024"/>
                    <a:pt x="4811" y="2108"/>
                    <a:pt x="4811" y="2203"/>
                  </a:cubicBezTo>
                  <a:lnTo>
                    <a:pt x="4811" y="7001"/>
                  </a:lnTo>
                  <a:lnTo>
                    <a:pt x="3501" y="7001"/>
                  </a:lnTo>
                  <a:lnTo>
                    <a:pt x="3501" y="3132"/>
                  </a:lnTo>
                  <a:cubicBezTo>
                    <a:pt x="3501" y="3036"/>
                    <a:pt x="3418" y="2953"/>
                    <a:pt x="3322" y="2953"/>
                  </a:cubicBezTo>
                  <a:lnTo>
                    <a:pt x="1477" y="2953"/>
                  </a:lnTo>
                  <a:cubicBezTo>
                    <a:pt x="1382" y="2953"/>
                    <a:pt x="1298" y="3024"/>
                    <a:pt x="1298" y="3132"/>
                  </a:cubicBezTo>
                  <a:lnTo>
                    <a:pt x="1298" y="7001"/>
                  </a:lnTo>
                  <a:lnTo>
                    <a:pt x="179" y="7001"/>
                  </a:lnTo>
                  <a:cubicBezTo>
                    <a:pt x="84" y="7001"/>
                    <a:pt x="1" y="7073"/>
                    <a:pt x="1" y="7180"/>
                  </a:cubicBezTo>
                  <a:cubicBezTo>
                    <a:pt x="1" y="7287"/>
                    <a:pt x="72" y="7358"/>
                    <a:pt x="179" y="7358"/>
                  </a:cubicBezTo>
                  <a:lnTo>
                    <a:pt x="11597" y="7358"/>
                  </a:lnTo>
                  <a:cubicBezTo>
                    <a:pt x="11681" y="7358"/>
                    <a:pt x="11776" y="7287"/>
                    <a:pt x="11776" y="7180"/>
                  </a:cubicBezTo>
                  <a:cubicBezTo>
                    <a:pt x="11800" y="7073"/>
                    <a:pt x="11728" y="7001"/>
                    <a:pt x="11633" y="7001"/>
                  </a:cubicBezTo>
                  <a:lnTo>
                    <a:pt x="10526" y="7001"/>
                  </a:lnTo>
                  <a:lnTo>
                    <a:pt x="10526" y="179"/>
                  </a:lnTo>
                  <a:cubicBezTo>
                    <a:pt x="10526" y="95"/>
                    <a:pt x="10442" y="0"/>
                    <a:pt x="10347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43" name="Google Shape;10719;p79">
              <a:extLst>
                <a:ext uri="{FF2B5EF4-FFF2-40B4-BE49-F238E27FC236}">
                  <a16:creationId xmlns:a16="http://schemas.microsoft.com/office/drawing/2014/main" id="{A4A0F308-E858-EA63-CD49-E87E60EF7268}"/>
                </a:ext>
              </a:extLst>
            </p:cNvPr>
            <p:cNvSpPr/>
            <p:nvPr/>
          </p:nvSpPr>
          <p:spPr>
            <a:xfrm>
              <a:off x="1428052" y="4125629"/>
              <a:ext cx="356958" cy="215585"/>
            </a:xfrm>
            <a:custGeom>
              <a:avLst/>
              <a:gdLst/>
              <a:ahLst/>
              <a:cxnLst/>
              <a:rect l="l" t="t" r="r" b="b"/>
              <a:pathLst>
                <a:path w="11241" h="6789" extrusionOk="0">
                  <a:moveTo>
                    <a:pt x="10668" y="0"/>
                  </a:moveTo>
                  <a:cubicBezTo>
                    <a:pt x="10653" y="0"/>
                    <a:pt x="10637" y="1"/>
                    <a:pt x="10621" y="2"/>
                  </a:cubicBezTo>
                  <a:lnTo>
                    <a:pt x="9145" y="181"/>
                  </a:lnTo>
                  <a:cubicBezTo>
                    <a:pt x="8847" y="216"/>
                    <a:pt x="8633" y="490"/>
                    <a:pt x="8669" y="788"/>
                  </a:cubicBezTo>
                  <a:cubicBezTo>
                    <a:pt x="8691" y="1064"/>
                    <a:pt x="8938" y="1268"/>
                    <a:pt x="9211" y="1268"/>
                  </a:cubicBezTo>
                  <a:cubicBezTo>
                    <a:pt x="9232" y="1268"/>
                    <a:pt x="9254" y="1267"/>
                    <a:pt x="9276" y="1264"/>
                  </a:cubicBezTo>
                  <a:lnTo>
                    <a:pt x="9395" y="1252"/>
                  </a:lnTo>
                  <a:lnTo>
                    <a:pt x="9395" y="1252"/>
                  </a:lnTo>
                  <a:cubicBezTo>
                    <a:pt x="7597" y="3348"/>
                    <a:pt x="5442" y="4443"/>
                    <a:pt x="3918" y="4979"/>
                  </a:cubicBezTo>
                  <a:cubicBezTo>
                    <a:pt x="2025" y="5657"/>
                    <a:pt x="561" y="5717"/>
                    <a:pt x="537" y="5717"/>
                  </a:cubicBezTo>
                  <a:cubicBezTo>
                    <a:pt x="239" y="5729"/>
                    <a:pt x="1" y="5967"/>
                    <a:pt x="25" y="6265"/>
                  </a:cubicBezTo>
                  <a:cubicBezTo>
                    <a:pt x="37" y="6562"/>
                    <a:pt x="275" y="6789"/>
                    <a:pt x="561" y="6789"/>
                  </a:cubicBezTo>
                  <a:lnTo>
                    <a:pt x="572" y="6789"/>
                  </a:lnTo>
                  <a:cubicBezTo>
                    <a:pt x="632" y="6789"/>
                    <a:pt x="2192" y="6729"/>
                    <a:pt x="4263" y="6003"/>
                  </a:cubicBezTo>
                  <a:cubicBezTo>
                    <a:pt x="5418" y="5586"/>
                    <a:pt x="6514" y="5050"/>
                    <a:pt x="7490" y="4383"/>
                  </a:cubicBezTo>
                  <a:cubicBezTo>
                    <a:pt x="7561" y="4324"/>
                    <a:pt x="7597" y="4217"/>
                    <a:pt x="7538" y="4145"/>
                  </a:cubicBezTo>
                  <a:cubicBezTo>
                    <a:pt x="7501" y="4093"/>
                    <a:pt x="7445" y="4065"/>
                    <a:pt x="7391" y="4065"/>
                  </a:cubicBezTo>
                  <a:cubicBezTo>
                    <a:pt x="7358" y="4065"/>
                    <a:pt x="7326" y="4075"/>
                    <a:pt x="7299" y="4098"/>
                  </a:cubicBezTo>
                  <a:cubicBezTo>
                    <a:pt x="6335" y="4753"/>
                    <a:pt x="5275" y="5288"/>
                    <a:pt x="4144" y="5693"/>
                  </a:cubicBezTo>
                  <a:cubicBezTo>
                    <a:pt x="2132" y="6408"/>
                    <a:pt x="632" y="6467"/>
                    <a:pt x="561" y="6467"/>
                  </a:cubicBezTo>
                  <a:cubicBezTo>
                    <a:pt x="453" y="6467"/>
                    <a:pt x="358" y="6372"/>
                    <a:pt x="358" y="6265"/>
                  </a:cubicBezTo>
                  <a:cubicBezTo>
                    <a:pt x="358" y="6169"/>
                    <a:pt x="441" y="6074"/>
                    <a:pt x="561" y="6062"/>
                  </a:cubicBezTo>
                  <a:cubicBezTo>
                    <a:pt x="572" y="6062"/>
                    <a:pt x="2085" y="6003"/>
                    <a:pt x="4037" y="5300"/>
                  </a:cubicBezTo>
                  <a:cubicBezTo>
                    <a:pt x="5680" y="4717"/>
                    <a:pt x="8026" y="3514"/>
                    <a:pt x="9943" y="1133"/>
                  </a:cubicBezTo>
                  <a:cubicBezTo>
                    <a:pt x="10035" y="1018"/>
                    <a:pt x="9949" y="847"/>
                    <a:pt x="9813" y="847"/>
                  </a:cubicBezTo>
                  <a:cubicBezTo>
                    <a:pt x="9809" y="847"/>
                    <a:pt x="9804" y="847"/>
                    <a:pt x="9800" y="847"/>
                  </a:cubicBezTo>
                  <a:lnTo>
                    <a:pt x="9252" y="931"/>
                  </a:lnTo>
                  <a:cubicBezTo>
                    <a:pt x="9244" y="932"/>
                    <a:pt x="9236" y="932"/>
                    <a:pt x="9228" y="932"/>
                  </a:cubicBezTo>
                  <a:cubicBezTo>
                    <a:pt x="9139" y="932"/>
                    <a:pt x="9049" y="874"/>
                    <a:pt x="9038" y="776"/>
                  </a:cubicBezTo>
                  <a:cubicBezTo>
                    <a:pt x="9014" y="657"/>
                    <a:pt x="9085" y="550"/>
                    <a:pt x="9204" y="538"/>
                  </a:cubicBezTo>
                  <a:lnTo>
                    <a:pt x="10681" y="359"/>
                  </a:lnTo>
                  <a:cubicBezTo>
                    <a:pt x="10688" y="358"/>
                    <a:pt x="10696" y="358"/>
                    <a:pt x="10703" y="358"/>
                  </a:cubicBezTo>
                  <a:cubicBezTo>
                    <a:pt x="10812" y="358"/>
                    <a:pt x="10895" y="438"/>
                    <a:pt x="10895" y="550"/>
                  </a:cubicBezTo>
                  <a:lnTo>
                    <a:pt x="10895" y="2026"/>
                  </a:lnTo>
                  <a:cubicBezTo>
                    <a:pt x="10895" y="2133"/>
                    <a:pt x="10812" y="2217"/>
                    <a:pt x="10705" y="2217"/>
                  </a:cubicBezTo>
                  <a:cubicBezTo>
                    <a:pt x="10598" y="2217"/>
                    <a:pt x="10514" y="2133"/>
                    <a:pt x="10514" y="2026"/>
                  </a:cubicBezTo>
                  <a:lnTo>
                    <a:pt x="10514" y="1586"/>
                  </a:lnTo>
                  <a:cubicBezTo>
                    <a:pt x="10514" y="1502"/>
                    <a:pt x="10467" y="1443"/>
                    <a:pt x="10407" y="1419"/>
                  </a:cubicBezTo>
                  <a:cubicBezTo>
                    <a:pt x="10387" y="1409"/>
                    <a:pt x="10368" y="1405"/>
                    <a:pt x="10349" y="1405"/>
                  </a:cubicBezTo>
                  <a:cubicBezTo>
                    <a:pt x="10298" y="1405"/>
                    <a:pt x="10251" y="1435"/>
                    <a:pt x="10217" y="1478"/>
                  </a:cubicBezTo>
                  <a:cubicBezTo>
                    <a:pt x="9574" y="2264"/>
                    <a:pt x="8835" y="2979"/>
                    <a:pt x="8026" y="3610"/>
                  </a:cubicBezTo>
                  <a:cubicBezTo>
                    <a:pt x="7954" y="3669"/>
                    <a:pt x="7942" y="3764"/>
                    <a:pt x="8002" y="3848"/>
                  </a:cubicBezTo>
                  <a:cubicBezTo>
                    <a:pt x="8036" y="3888"/>
                    <a:pt x="8081" y="3910"/>
                    <a:pt x="8129" y="3910"/>
                  </a:cubicBezTo>
                  <a:cubicBezTo>
                    <a:pt x="8166" y="3910"/>
                    <a:pt x="8204" y="3897"/>
                    <a:pt x="8240" y="3872"/>
                  </a:cubicBezTo>
                  <a:cubicBezTo>
                    <a:pt x="8931" y="3336"/>
                    <a:pt x="9585" y="2729"/>
                    <a:pt x="10169" y="2062"/>
                  </a:cubicBezTo>
                  <a:cubicBezTo>
                    <a:pt x="10181" y="2336"/>
                    <a:pt x="10419" y="2574"/>
                    <a:pt x="10705" y="2574"/>
                  </a:cubicBezTo>
                  <a:cubicBezTo>
                    <a:pt x="11002" y="2574"/>
                    <a:pt x="11240" y="2336"/>
                    <a:pt x="11240" y="2038"/>
                  </a:cubicBezTo>
                  <a:lnTo>
                    <a:pt x="11240" y="573"/>
                  </a:lnTo>
                  <a:cubicBezTo>
                    <a:pt x="11240" y="395"/>
                    <a:pt x="11169" y="240"/>
                    <a:pt x="11050" y="133"/>
                  </a:cubicBezTo>
                  <a:cubicBezTo>
                    <a:pt x="10943" y="47"/>
                    <a:pt x="10807" y="0"/>
                    <a:pt x="1066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</p:spTree>
    <p:extLst>
      <p:ext uri="{BB962C8B-B14F-4D97-AF65-F5344CB8AC3E}">
        <p14:creationId xmlns:p14="http://schemas.microsoft.com/office/powerpoint/2010/main" val="24375416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4" decel="10000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4" decel="10000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decel="10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4" decel="10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4" decel="10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1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2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35" dur="750"/>
                                            <p:tgtEl>
                                              <p:spTgt spid="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6" presetID="10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8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10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1" dur="50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10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4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10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10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10" presetClass="entr" presetSubtype="0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3" dur="50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1" grpId="0"/>
          <p:bldP spid="22" grpId="0"/>
          <p:bldP spid="23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4" decel="10000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4" decel="10000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decel="10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4" decel="10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4" decel="10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2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35" dur="750"/>
                                            <p:tgtEl>
                                              <p:spTgt spid="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6" presetID="10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8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10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1" dur="50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10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4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10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10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10" presetClass="entr" presetSubtype="0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3" dur="50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1" grpId="0"/>
          <p:bldP spid="22" grpId="0"/>
          <p:bldP spid="23" grpId="0" animBg="1"/>
        </p:bldLst>
      </p:timing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1EB0E8CB-0DF0-475C-78FE-4940AF22EF14}"/>
              </a:ext>
            </a:extLst>
          </p:cNvPr>
          <p:cNvGrpSpPr/>
          <p:nvPr/>
        </p:nvGrpSpPr>
        <p:grpSpPr>
          <a:xfrm>
            <a:off x="6208380" y="4764986"/>
            <a:ext cx="2700268" cy="6608354"/>
            <a:chOff x="3597249" y="2577737"/>
            <a:chExt cx="1350134" cy="3304177"/>
          </a:xfrm>
        </p:grpSpPr>
        <p:sp>
          <p:nvSpPr>
            <p:cNvPr id="3" name="Freeform 13">
              <a:extLst>
                <a:ext uri="{FF2B5EF4-FFF2-40B4-BE49-F238E27FC236}">
                  <a16:creationId xmlns:a16="http://schemas.microsoft.com/office/drawing/2014/main" id="{23E4B02E-CC53-FC2A-06B1-DFAD47FCAB2A}"/>
                </a:ext>
              </a:extLst>
            </p:cNvPr>
            <p:cNvSpPr>
              <a:spLocks/>
            </p:cNvSpPr>
            <p:nvPr/>
          </p:nvSpPr>
          <p:spPr bwMode="auto">
            <a:xfrm>
              <a:off x="3600538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Map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tx2"/>
                  </a:solidFill>
                </a:rPr>
                <a:t>Xây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dựng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bản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đồ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trải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nghiệm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và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điểm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chạm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chính</a:t>
              </a:r>
              <a:r>
                <a:rPr lang="en-US" sz="2200" dirty="0">
                  <a:solidFill>
                    <a:schemeClr val="tx2"/>
                  </a:solidFill>
                </a:rPr>
                <a:t>.</a:t>
              </a:r>
            </a:p>
          </p:txBody>
        </p:sp>
        <p:sp>
          <p:nvSpPr>
            <p:cNvPr id="4" name="Freeform 6">
              <a:extLst>
                <a:ext uri="{FF2B5EF4-FFF2-40B4-BE49-F238E27FC236}">
                  <a16:creationId xmlns:a16="http://schemas.microsoft.com/office/drawing/2014/main" id="{E2C8C90F-8DD2-59EC-BBE5-935EE8814E03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7249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3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7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5B8CB103-7A3D-6DE5-24B9-FE64E39924E4}"/>
              </a:ext>
            </a:extLst>
          </p:cNvPr>
          <p:cNvGrpSpPr/>
          <p:nvPr/>
        </p:nvGrpSpPr>
        <p:grpSpPr>
          <a:xfrm>
            <a:off x="15545098" y="4764986"/>
            <a:ext cx="2702976" cy="6608354"/>
            <a:chOff x="8265608" y="2577737"/>
            <a:chExt cx="1351488" cy="3304177"/>
          </a:xfrm>
        </p:grpSpPr>
        <p:sp>
          <p:nvSpPr>
            <p:cNvPr id="6" name="Freeform 13">
              <a:extLst>
                <a:ext uri="{FF2B5EF4-FFF2-40B4-BE49-F238E27FC236}">
                  <a16:creationId xmlns:a16="http://schemas.microsoft.com/office/drawing/2014/main" id="{04F88D89-3BEC-3743-36D8-A2C418BC8E53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5608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Measure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vi-VN" sz="2200" dirty="0">
                  <a:solidFill>
                    <a:schemeClr val="tx2"/>
                  </a:solidFill>
                </a:rPr>
                <a:t>Đo lường sự hài lòng và phản hồi khách hàng.</a:t>
              </a:r>
              <a:endParaRPr lang="en-US" sz="2200" dirty="0">
                <a:solidFill>
                  <a:schemeClr val="tx2"/>
                </a:solidFill>
              </a:endParaRPr>
            </a:p>
          </p:txBody>
        </p:sp>
        <p:sp>
          <p:nvSpPr>
            <p:cNvPr id="7" name="Freeform 10">
              <a:extLst>
                <a:ext uri="{FF2B5EF4-FFF2-40B4-BE49-F238E27FC236}">
                  <a16:creationId xmlns:a16="http://schemas.microsoft.com/office/drawing/2014/main" id="{B8ADABAF-1A13-D946-5704-AC257785331A}"/>
                </a:ext>
              </a:extLst>
            </p:cNvPr>
            <p:cNvSpPr>
              <a:spLocks/>
            </p:cNvSpPr>
            <p:nvPr/>
          </p:nvSpPr>
          <p:spPr bwMode="auto">
            <a:xfrm>
              <a:off x="8270251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4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7115CA56-912B-7425-3CC6-155A2992C4A3}"/>
              </a:ext>
            </a:extLst>
          </p:cNvPr>
          <p:cNvGrpSpPr/>
          <p:nvPr/>
        </p:nvGrpSpPr>
        <p:grpSpPr>
          <a:xfrm>
            <a:off x="12434949" y="4764986"/>
            <a:ext cx="2693690" cy="6608354"/>
            <a:chOff x="6710533" y="2577737"/>
            <a:chExt cx="1346845" cy="3304177"/>
          </a:xfrm>
        </p:grpSpPr>
        <p:sp>
          <p:nvSpPr>
            <p:cNvPr id="9" name="Freeform 13">
              <a:extLst>
                <a:ext uri="{FF2B5EF4-FFF2-40B4-BE49-F238E27FC236}">
                  <a16:creationId xmlns:a16="http://schemas.microsoft.com/office/drawing/2014/main" id="{B4AD22DE-01B7-0B8D-ED35-38C5914CC186}"/>
                </a:ext>
              </a:extLst>
            </p:cNvPr>
            <p:cNvSpPr>
              <a:spLocks/>
            </p:cNvSpPr>
            <p:nvPr/>
          </p:nvSpPr>
          <p:spPr bwMode="auto">
            <a:xfrm>
              <a:off x="6710533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Deliver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vi-VN" sz="2200" dirty="0">
                  <a:solidFill>
                    <a:schemeClr val="tx2"/>
                  </a:solidFill>
                </a:rPr>
                <a:t>Cung cấp dịch vụ vượt mong đợi.</a:t>
              </a:r>
              <a:endParaRPr lang="en-US" sz="2200" dirty="0">
                <a:solidFill>
                  <a:schemeClr val="tx2"/>
                </a:solidFill>
              </a:endParaRPr>
            </a:p>
          </p:txBody>
        </p:sp>
        <p:sp>
          <p:nvSpPr>
            <p:cNvPr id="10" name="Freeform 12">
              <a:extLst>
                <a:ext uri="{FF2B5EF4-FFF2-40B4-BE49-F238E27FC236}">
                  <a16:creationId xmlns:a16="http://schemas.microsoft.com/office/drawing/2014/main" id="{E2F97FD3-C043-D9F2-E2AD-27ADFDDE480A}"/>
                </a:ext>
              </a:extLst>
            </p:cNvPr>
            <p:cNvSpPr>
              <a:spLocks/>
            </p:cNvSpPr>
            <p:nvPr/>
          </p:nvSpPr>
          <p:spPr bwMode="auto">
            <a:xfrm>
              <a:off x="6710533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4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11" name="Group 10">
            <a:extLst>
              <a:ext uri="{FF2B5EF4-FFF2-40B4-BE49-F238E27FC236}">
                <a16:creationId xmlns:a16="http://schemas.microsoft.com/office/drawing/2014/main" id="{85E76341-5DC7-C739-F33C-8433E9E4F2E4}"/>
              </a:ext>
            </a:extLst>
          </p:cNvPr>
          <p:cNvGrpSpPr/>
          <p:nvPr/>
        </p:nvGrpSpPr>
        <p:grpSpPr>
          <a:xfrm>
            <a:off x="3088949" y="4764986"/>
            <a:ext cx="2693690" cy="6608354"/>
            <a:chOff x="2037533" y="2577737"/>
            <a:chExt cx="1346845" cy="3304177"/>
          </a:xfrm>
        </p:grpSpPr>
        <p:sp>
          <p:nvSpPr>
            <p:cNvPr id="12" name="Freeform 13">
              <a:extLst>
                <a:ext uri="{FF2B5EF4-FFF2-40B4-BE49-F238E27FC236}">
                  <a16:creationId xmlns:a16="http://schemas.microsoft.com/office/drawing/2014/main" id="{AE6E901F-D994-80B7-71DC-843D24311D9D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7533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Understand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tx2"/>
                  </a:solidFill>
                </a:rPr>
                <a:t>Thấu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hiểu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hành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trình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và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cảm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xúc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khách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hàng</a:t>
              </a:r>
              <a:r>
                <a:rPr lang="en-US" sz="2200" dirty="0">
                  <a:solidFill>
                    <a:schemeClr val="tx2"/>
                  </a:solidFill>
                </a:rPr>
                <a:t>.</a:t>
              </a:r>
            </a:p>
          </p:txBody>
        </p:sp>
        <p:sp>
          <p:nvSpPr>
            <p:cNvPr id="13" name="Freeform 14">
              <a:extLst>
                <a:ext uri="{FF2B5EF4-FFF2-40B4-BE49-F238E27FC236}">
                  <a16:creationId xmlns:a16="http://schemas.microsoft.com/office/drawing/2014/main" id="{B10CA239-AC0B-0B63-BFE9-444955008535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7533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3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14" name="Group 13">
            <a:extLst>
              <a:ext uri="{FF2B5EF4-FFF2-40B4-BE49-F238E27FC236}">
                <a16:creationId xmlns:a16="http://schemas.microsoft.com/office/drawing/2014/main" id="{63DB3A90-BED1-2C47-A309-9B07063878FA}"/>
              </a:ext>
            </a:extLst>
          </p:cNvPr>
          <p:cNvGrpSpPr/>
          <p:nvPr/>
        </p:nvGrpSpPr>
        <p:grpSpPr>
          <a:xfrm>
            <a:off x="18667247" y="4764986"/>
            <a:ext cx="2699110" cy="6608354"/>
            <a:chOff x="9826682" y="2577737"/>
            <a:chExt cx="1349555" cy="3304177"/>
          </a:xfrm>
        </p:grpSpPr>
        <p:sp>
          <p:nvSpPr>
            <p:cNvPr id="15" name="Freeform 13">
              <a:extLst>
                <a:ext uri="{FF2B5EF4-FFF2-40B4-BE49-F238E27FC236}">
                  <a16:creationId xmlns:a16="http://schemas.microsoft.com/office/drawing/2014/main" id="{F7BA86B8-B29D-C0DA-E221-3EDC07697315}"/>
                </a:ext>
              </a:extLst>
            </p:cNvPr>
            <p:cNvSpPr>
              <a:spLocks/>
            </p:cNvSpPr>
            <p:nvPr/>
          </p:nvSpPr>
          <p:spPr bwMode="auto">
            <a:xfrm>
              <a:off x="9829392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Enhance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tx2"/>
                  </a:solidFill>
                </a:rPr>
                <a:t>Cải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thiện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liên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tục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để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tạo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khác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biệt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bền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vững</a:t>
              </a:r>
              <a:r>
                <a:rPr lang="en-US" sz="2200" dirty="0">
                  <a:solidFill>
                    <a:schemeClr val="tx2"/>
                  </a:solidFill>
                </a:rPr>
                <a:t>.</a:t>
              </a:r>
            </a:p>
          </p:txBody>
        </p:sp>
        <p:sp>
          <p:nvSpPr>
            <p:cNvPr id="16" name="Freeform 10">
              <a:extLst>
                <a:ext uri="{FF2B5EF4-FFF2-40B4-BE49-F238E27FC236}">
                  <a16:creationId xmlns:a16="http://schemas.microsoft.com/office/drawing/2014/main" id="{3C353A12-3527-1EEB-5403-E26E29D04BA2}"/>
                </a:ext>
              </a:extLst>
            </p:cNvPr>
            <p:cNvSpPr>
              <a:spLocks/>
            </p:cNvSpPr>
            <p:nvPr/>
          </p:nvSpPr>
          <p:spPr bwMode="auto">
            <a:xfrm>
              <a:off x="9826682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4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2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17" name="Group 16">
            <a:extLst>
              <a:ext uri="{FF2B5EF4-FFF2-40B4-BE49-F238E27FC236}">
                <a16:creationId xmlns:a16="http://schemas.microsoft.com/office/drawing/2014/main" id="{4DD6A843-769F-A44C-E752-8FEE0CE368DE}"/>
              </a:ext>
            </a:extLst>
          </p:cNvPr>
          <p:cNvGrpSpPr/>
          <p:nvPr/>
        </p:nvGrpSpPr>
        <p:grpSpPr>
          <a:xfrm>
            <a:off x="9318381" y="4764986"/>
            <a:ext cx="2693690" cy="6608354"/>
            <a:chOff x="5152249" y="2577737"/>
            <a:chExt cx="1346845" cy="3304177"/>
          </a:xfrm>
        </p:grpSpPr>
        <p:sp>
          <p:nvSpPr>
            <p:cNvPr id="18" name="Freeform 13">
              <a:extLst>
                <a:ext uri="{FF2B5EF4-FFF2-40B4-BE49-F238E27FC236}">
                  <a16:creationId xmlns:a16="http://schemas.microsoft.com/office/drawing/2014/main" id="{CC5D803F-D7A4-6F69-1A28-14585050770E}"/>
                </a:ext>
              </a:extLst>
            </p:cNvPr>
            <p:cNvSpPr>
              <a:spLocks/>
            </p:cNvSpPr>
            <p:nvPr/>
          </p:nvSpPr>
          <p:spPr bwMode="auto">
            <a:xfrm>
              <a:off x="5152249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t" rotWithShape="0">
                <a:prstClr val="black">
                  <a:alpha val="15000"/>
                </a:prst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Design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tx2"/>
                  </a:solidFill>
                </a:rPr>
                <a:t>Thiết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kế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quy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trình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và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trải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nghiệm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liền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mạch</a:t>
              </a:r>
              <a:r>
                <a:rPr lang="en-US" sz="2200" dirty="0">
                  <a:solidFill>
                    <a:schemeClr val="tx2"/>
                  </a:solidFill>
                </a:rPr>
                <a:t>.</a:t>
              </a:r>
            </a:p>
          </p:txBody>
        </p:sp>
        <p:sp>
          <p:nvSpPr>
            <p:cNvPr id="19" name="Freeform 8">
              <a:extLst>
                <a:ext uri="{FF2B5EF4-FFF2-40B4-BE49-F238E27FC236}">
                  <a16:creationId xmlns:a16="http://schemas.microsoft.com/office/drawing/2014/main" id="{EAE2CC22-69DB-E42B-E7CA-5F978174555A}"/>
                </a:ext>
              </a:extLst>
            </p:cNvPr>
            <p:cNvSpPr>
              <a:spLocks/>
            </p:cNvSpPr>
            <p:nvPr/>
          </p:nvSpPr>
          <p:spPr bwMode="auto">
            <a:xfrm>
              <a:off x="5156969" y="2577737"/>
              <a:ext cx="1337406" cy="1349993"/>
            </a:xfrm>
            <a:custGeom>
              <a:avLst/>
              <a:gdLst>
                <a:gd name="T0" fmla="*/ 0 w 180"/>
                <a:gd name="T1" fmla="*/ 84 h 181"/>
                <a:gd name="T2" fmla="*/ 0 w 180"/>
                <a:gd name="T3" fmla="*/ 181 h 181"/>
                <a:gd name="T4" fmla="*/ 96 w 180"/>
                <a:gd name="T5" fmla="*/ 181 h 181"/>
                <a:gd name="T6" fmla="*/ 180 w 180"/>
                <a:gd name="T7" fmla="*/ 97 h 181"/>
                <a:gd name="T8" fmla="*/ 180 w 180"/>
                <a:gd name="T9" fmla="*/ 0 h 181"/>
                <a:gd name="T10" fmla="*/ 83 w 180"/>
                <a:gd name="T11" fmla="*/ 0 h 181"/>
                <a:gd name="T12" fmla="*/ 0 w 180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0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6" y="181"/>
                    <a:pt x="96" y="181"/>
                    <a:pt x="96" y="181"/>
                  </a:cubicBezTo>
                  <a:cubicBezTo>
                    <a:pt x="143" y="181"/>
                    <a:pt x="180" y="143"/>
                    <a:pt x="180" y="97"/>
                  </a:cubicBezTo>
                  <a:cubicBezTo>
                    <a:pt x="180" y="0"/>
                    <a:pt x="180" y="0"/>
                    <a:pt x="180" y="0"/>
                  </a:cubicBezTo>
                  <a:cubicBezTo>
                    <a:pt x="83" y="0"/>
                    <a:pt x="83" y="0"/>
                    <a:pt x="83" y="0"/>
                  </a:cubicBezTo>
                  <a:cubicBezTo>
                    <a:pt x="37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sp>
        <p:nvSpPr>
          <p:cNvPr id="20" name="!!SlideOcean">
            <a:extLst>
              <a:ext uri="{FF2B5EF4-FFF2-40B4-BE49-F238E27FC236}">
                <a16:creationId xmlns:a16="http://schemas.microsoft.com/office/drawing/2014/main" id="{660736F5-170B-29C7-322A-C900A710A67B}"/>
              </a:ext>
            </a:extLst>
          </p:cNvPr>
          <p:cNvSpPr txBox="1"/>
          <p:nvPr/>
        </p:nvSpPr>
        <p:spPr>
          <a:xfrm>
            <a:off x="11147484" y="12940782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1">
                    <a:lumMod val="75000"/>
                    <a:lumOff val="25000"/>
                    <a:alpha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1">
                    <a:lumMod val="75000"/>
                    <a:lumOff val="25000"/>
                    <a:alpha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21" name="!!SubTitle">
            <a:extLst>
              <a:ext uri="{FF2B5EF4-FFF2-40B4-BE49-F238E27FC236}">
                <a16:creationId xmlns:a16="http://schemas.microsoft.com/office/drawing/2014/main" id="{547487E3-77D2-660E-B043-7783B6C2B0E4}"/>
              </a:ext>
            </a:extLst>
          </p:cNvPr>
          <p:cNvSpPr txBox="1"/>
          <p:nvPr/>
        </p:nvSpPr>
        <p:spPr>
          <a:xfrm>
            <a:off x="9679807" y="2342660"/>
            <a:ext cx="5024389" cy="46166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0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75000"/>
                    <a:lumOff val="25000"/>
                    <a:alpha val="50000"/>
                  </a:schemeClr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22" name="!!MainTitle1">
            <a:extLst>
              <a:ext uri="{FF2B5EF4-FFF2-40B4-BE49-F238E27FC236}">
                <a16:creationId xmlns:a16="http://schemas.microsoft.com/office/drawing/2014/main" id="{11FF5221-56CD-3DE5-97BA-28C380172BE8}"/>
              </a:ext>
            </a:extLst>
          </p:cNvPr>
          <p:cNvSpPr txBox="1"/>
          <p:nvPr/>
        </p:nvSpPr>
        <p:spPr>
          <a:xfrm>
            <a:off x="6078002" y="1090280"/>
            <a:ext cx="12228027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kumimoji="0" lang="en-US" sz="88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uLnTx/>
                <a:uFillTx/>
                <a:latin typeface="+mj-lt"/>
              </a:rPr>
              <a:t>Customer</a:t>
            </a:r>
            <a:r>
              <a:rPr kumimoji="0" lang="en-US" sz="88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uLnTx/>
                <a:uFillTx/>
                <a:latin typeface="+mj-lt"/>
              </a:rPr>
              <a:t> </a:t>
            </a:r>
            <a:r>
              <a:rPr lang="en-US" sz="88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Experience</a:t>
            </a:r>
            <a:endParaRPr kumimoji="0" lang="en-US" sz="88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23" name="Google Shape;13255;p83">
            <a:extLst>
              <a:ext uri="{FF2B5EF4-FFF2-40B4-BE49-F238E27FC236}">
                <a16:creationId xmlns:a16="http://schemas.microsoft.com/office/drawing/2014/main" id="{3826A9C3-CE02-BE6A-0E5C-0BB392ED26A3}"/>
              </a:ext>
            </a:extLst>
          </p:cNvPr>
          <p:cNvSpPr/>
          <p:nvPr/>
        </p:nvSpPr>
        <p:spPr>
          <a:xfrm>
            <a:off x="10156657" y="5545389"/>
            <a:ext cx="1017138" cy="1015516"/>
          </a:xfrm>
          <a:custGeom>
            <a:avLst/>
            <a:gdLst/>
            <a:ahLst/>
            <a:cxnLst/>
            <a:rect l="l" t="t" r="r" b="b"/>
            <a:pathLst>
              <a:path w="11288" h="11270" extrusionOk="0">
                <a:moveTo>
                  <a:pt x="6049" y="351"/>
                </a:moveTo>
                <a:lnTo>
                  <a:pt x="6049" y="1149"/>
                </a:lnTo>
                <a:lnTo>
                  <a:pt x="5239" y="1149"/>
                </a:lnTo>
                <a:lnTo>
                  <a:pt x="5239" y="351"/>
                </a:lnTo>
                <a:close/>
                <a:moveTo>
                  <a:pt x="1167" y="5828"/>
                </a:moveTo>
                <a:lnTo>
                  <a:pt x="1167" y="6650"/>
                </a:lnTo>
                <a:lnTo>
                  <a:pt x="345" y="6650"/>
                </a:lnTo>
                <a:lnTo>
                  <a:pt x="345" y="5828"/>
                </a:lnTo>
                <a:close/>
                <a:moveTo>
                  <a:pt x="10954" y="5828"/>
                </a:moveTo>
                <a:lnTo>
                  <a:pt x="10954" y="6650"/>
                </a:lnTo>
                <a:lnTo>
                  <a:pt x="10132" y="6650"/>
                </a:lnTo>
                <a:lnTo>
                  <a:pt x="10132" y="5828"/>
                </a:lnTo>
                <a:close/>
                <a:moveTo>
                  <a:pt x="1442" y="0"/>
                </a:moveTo>
                <a:cubicBezTo>
                  <a:pt x="1273" y="0"/>
                  <a:pt x="1100" y="58"/>
                  <a:pt x="953" y="185"/>
                </a:cubicBezTo>
                <a:cubicBezTo>
                  <a:pt x="726" y="375"/>
                  <a:pt x="643" y="709"/>
                  <a:pt x="726" y="971"/>
                </a:cubicBezTo>
                <a:cubicBezTo>
                  <a:pt x="755" y="1047"/>
                  <a:pt x="814" y="1085"/>
                  <a:pt x="885" y="1085"/>
                </a:cubicBezTo>
                <a:cubicBezTo>
                  <a:pt x="903" y="1085"/>
                  <a:pt x="922" y="1082"/>
                  <a:pt x="941" y="1078"/>
                </a:cubicBezTo>
                <a:cubicBezTo>
                  <a:pt x="1024" y="1042"/>
                  <a:pt x="1072" y="959"/>
                  <a:pt x="1036" y="863"/>
                </a:cubicBezTo>
                <a:cubicBezTo>
                  <a:pt x="953" y="601"/>
                  <a:pt x="1143" y="328"/>
                  <a:pt x="1429" y="328"/>
                </a:cubicBezTo>
                <a:cubicBezTo>
                  <a:pt x="1798" y="328"/>
                  <a:pt x="1977" y="792"/>
                  <a:pt x="1691" y="1042"/>
                </a:cubicBezTo>
                <a:cubicBezTo>
                  <a:pt x="1631" y="1112"/>
                  <a:pt x="1545" y="1140"/>
                  <a:pt x="1463" y="1140"/>
                </a:cubicBezTo>
                <a:cubicBezTo>
                  <a:pt x="1447" y="1140"/>
                  <a:pt x="1432" y="1139"/>
                  <a:pt x="1417" y="1137"/>
                </a:cubicBezTo>
                <a:cubicBezTo>
                  <a:pt x="1322" y="1137"/>
                  <a:pt x="1238" y="1197"/>
                  <a:pt x="1238" y="1280"/>
                </a:cubicBezTo>
                <a:cubicBezTo>
                  <a:pt x="1238" y="1375"/>
                  <a:pt x="1298" y="1459"/>
                  <a:pt x="1381" y="1459"/>
                </a:cubicBezTo>
                <a:cubicBezTo>
                  <a:pt x="1409" y="1462"/>
                  <a:pt x="1436" y="1464"/>
                  <a:pt x="1463" y="1464"/>
                </a:cubicBezTo>
                <a:cubicBezTo>
                  <a:pt x="1628" y="1464"/>
                  <a:pt x="1795" y="1403"/>
                  <a:pt x="1917" y="1280"/>
                </a:cubicBezTo>
                <a:cubicBezTo>
                  <a:pt x="2036" y="1185"/>
                  <a:pt x="2131" y="1042"/>
                  <a:pt x="2155" y="899"/>
                </a:cubicBezTo>
                <a:lnTo>
                  <a:pt x="3822" y="899"/>
                </a:lnTo>
                <a:cubicBezTo>
                  <a:pt x="3167" y="1149"/>
                  <a:pt x="2572" y="1542"/>
                  <a:pt x="2072" y="2042"/>
                </a:cubicBezTo>
                <a:cubicBezTo>
                  <a:pt x="1143" y="2971"/>
                  <a:pt x="619" y="4173"/>
                  <a:pt x="595" y="5471"/>
                </a:cubicBezTo>
                <a:lnTo>
                  <a:pt x="167" y="5471"/>
                </a:lnTo>
                <a:cubicBezTo>
                  <a:pt x="72" y="5471"/>
                  <a:pt x="0" y="5543"/>
                  <a:pt x="0" y="5626"/>
                </a:cubicBezTo>
                <a:lnTo>
                  <a:pt x="0" y="6793"/>
                </a:lnTo>
                <a:cubicBezTo>
                  <a:pt x="0" y="6876"/>
                  <a:pt x="72" y="6959"/>
                  <a:pt x="167" y="6959"/>
                </a:cubicBezTo>
                <a:lnTo>
                  <a:pt x="1322" y="6959"/>
                </a:lnTo>
                <a:cubicBezTo>
                  <a:pt x="1417" y="6959"/>
                  <a:pt x="1488" y="6876"/>
                  <a:pt x="1488" y="6793"/>
                </a:cubicBezTo>
                <a:lnTo>
                  <a:pt x="1488" y="5626"/>
                </a:lnTo>
                <a:cubicBezTo>
                  <a:pt x="1488" y="5543"/>
                  <a:pt x="1417" y="5471"/>
                  <a:pt x="1322" y="5471"/>
                </a:cubicBezTo>
                <a:lnTo>
                  <a:pt x="941" y="5471"/>
                </a:lnTo>
                <a:cubicBezTo>
                  <a:pt x="1012" y="3185"/>
                  <a:pt x="2703" y="1304"/>
                  <a:pt x="4906" y="959"/>
                </a:cubicBezTo>
                <a:lnTo>
                  <a:pt x="4906" y="1304"/>
                </a:lnTo>
                <a:cubicBezTo>
                  <a:pt x="4906" y="1387"/>
                  <a:pt x="4989" y="1459"/>
                  <a:pt x="5072" y="1459"/>
                </a:cubicBezTo>
                <a:lnTo>
                  <a:pt x="5406" y="1459"/>
                </a:lnTo>
                <a:cubicBezTo>
                  <a:pt x="5227" y="1518"/>
                  <a:pt x="5072" y="1661"/>
                  <a:pt x="5001" y="1852"/>
                </a:cubicBezTo>
                <a:lnTo>
                  <a:pt x="3513" y="5269"/>
                </a:lnTo>
                <a:cubicBezTo>
                  <a:pt x="3382" y="5566"/>
                  <a:pt x="3322" y="5888"/>
                  <a:pt x="3322" y="6197"/>
                </a:cubicBezTo>
                <a:cubicBezTo>
                  <a:pt x="3322" y="6793"/>
                  <a:pt x="3548" y="7340"/>
                  <a:pt x="3941" y="7793"/>
                </a:cubicBezTo>
                <a:cubicBezTo>
                  <a:pt x="3977" y="7817"/>
                  <a:pt x="4001" y="7852"/>
                  <a:pt x="4036" y="7900"/>
                </a:cubicBezTo>
                <a:lnTo>
                  <a:pt x="3643" y="7900"/>
                </a:lnTo>
                <a:cubicBezTo>
                  <a:pt x="3429" y="7900"/>
                  <a:pt x="3215" y="8031"/>
                  <a:pt x="3132" y="8233"/>
                </a:cubicBezTo>
                <a:cubicBezTo>
                  <a:pt x="3096" y="8329"/>
                  <a:pt x="3132" y="8412"/>
                  <a:pt x="3215" y="8460"/>
                </a:cubicBezTo>
                <a:cubicBezTo>
                  <a:pt x="3240" y="8469"/>
                  <a:pt x="3264" y="8473"/>
                  <a:pt x="3287" y="8473"/>
                </a:cubicBezTo>
                <a:cubicBezTo>
                  <a:pt x="3351" y="8473"/>
                  <a:pt x="3406" y="8438"/>
                  <a:pt x="3441" y="8376"/>
                </a:cubicBezTo>
                <a:cubicBezTo>
                  <a:pt x="3465" y="8281"/>
                  <a:pt x="3560" y="8221"/>
                  <a:pt x="3667" y="8221"/>
                </a:cubicBezTo>
                <a:lnTo>
                  <a:pt x="7632" y="8221"/>
                </a:lnTo>
                <a:cubicBezTo>
                  <a:pt x="7775" y="8221"/>
                  <a:pt x="7870" y="8329"/>
                  <a:pt x="7870" y="8460"/>
                </a:cubicBezTo>
                <a:lnTo>
                  <a:pt x="7870" y="9043"/>
                </a:lnTo>
                <a:cubicBezTo>
                  <a:pt x="7870" y="9174"/>
                  <a:pt x="7775" y="9281"/>
                  <a:pt x="7632" y="9281"/>
                </a:cubicBezTo>
                <a:lnTo>
                  <a:pt x="3632" y="9281"/>
                </a:lnTo>
                <a:cubicBezTo>
                  <a:pt x="3501" y="9281"/>
                  <a:pt x="3393" y="9174"/>
                  <a:pt x="3393" y="9043"/>
                </a:cubicBezTo>
                <a:lnTo>
                  <a:pt x="3393" y="8972"/>
                </a:lnTo>
                <a:cubicBezTo>
                  <a:pt x="3393" y="8876"/>
                  <a:pt x="3322" y="8805"/>
                  <a:pt x="3227" y="8805"/>
                </a:cubicBezTo>
                <a:cubicBezTo>
                  <a:pt x="3143" y="8805"/>
                  <a:pt x="3072" y="8876"/>
                  <a:pt x="3072" y="8972"/>
                </a:cubicBezTo>
                <a:lnTo>
                  <a:pt x="3072" y="9043"/>
                </a:lnTo>
                <a:cubicBezTo>
                  <a:pt x="3072" y="9353"/>
                  <a:pt x="3322" y="9603"/>
                  <a:pt x="3632" y="9603"/>
                </a:cubicBezTo>
                <a:lnTo>
                  <a:pt x="3691" y="9603"/>
                </a:lnTo>
                <a:lnTo>
                  <a:pt x="3691" y="11103"/>
                </a:lnTo>
                <a:cubicBezTo>
                  <a:pt x="3691" y="11198"/>
                  <a:pt x="3763" y="11269"/>
                  <a:pt x="3858" y="11269"/>
                </a:cubicBezTo>
                <a:lnTo>
                  <a:pt x="7382" y="11269"/>
                </a:lnTo>
                <a:cubicBezTo>
                  <a:pt x="7477" y="11269"/>
                  <a:pt x="7549" y="11198"/>
                  <a:pt x="7549" y="11103"/>
                </a:cubicBezTo>
                <a:lnTo>
                  <a:pt x="7549" y="10710"/>
                </a:lnTo>
                <a:cubicBezTo>
                  <a:pt x="7549" y="10615"/>
                  <a:pt x="7477" y="10543"/>
                  <a:pt x="7382" y="10543"/>
                </a:cubicBezTo>
                <a:cubicBezTo>
                  <a:pt x="7299" y="10543"/>
                  <a:pt x="7215" y="10615"/>
                  <a:pt x="7215" y="10710"/>
                </a:cubicBezTo>
                <a:lnTo>
                  <a:pt x="7215" y="10948"/>
                </a:lnTo>
                <a:lnTo>
                  <a:pt x="4024" y="10948"/>
                </a:lnTo>
                <a:lnTo>
                  <a:pt x="4024" y="9603"/>
                </a:lnTo>
                <a:lnTo>
                  <a:pt x="7215" y="9603"/>
                </a:lnTo>
                <a:lnTo>
                  <a:pt x="7215" y="10031"/>
                </a:lnTo>
                <a:cubicBezTo>
                  <a:pt x="7215" y="10126"/>
                  <a:pt x="7299" y="10198"/>
                  <a:pt x="7382" y="10198"/>
                </a:cubicBezTo>
                <a:cubicBezTo>
                  <a:pt x="7477" y="10198"/>
                  <a:pt x="7549" y="10126"/>
                  <a:pt x="7549" y="10031"/>
                </a:cubicBezTo>
                <a:lnTo>
                  <a:pt x="7549" y="9603"/>
                </a:lnTo>
                <a:lnTo>
                  <a:pt x="7608" y="9603"/>
                </a:lnTo>
                <a:cubicBezTo>
                  <a:pt x="7918" y="9603"/>
                  <a:pt x="8168" y="9353"/>
                  <a:pt x="8168" y="9043"/>
                </a:cubicBezTo>
                <a:lnTo>
                  <a:pt x="8168" y="8460"/>
                </a:lnTo>
                <a:cubicBezTo>
                  <a:pt x="8168" y="8150"/>
                  <a:pt x="7918" y="7900"/>
                  <a:pt x="7608" y="7900"/>
                </a:cubicBezTo>
                <a:lnTo>
                  <a:pt x="7239" y="7900"/>
                </a:lnTo>
                <a:cubicBezTo>
                  <a:pt x="7453" y="7686"/>
                  <a:pt x="7632" y="7436"/>
                  <a:pt x="7751" y="7150"/>
                </a:cubicBezTo>
                <a:cubicBezTo>
                  <a:pt x="7799" y="7067"/>
                  <a:pt x="7751" y="6971"/>
                  <a:pt x="7668" y="6924"/>
                </a:cubicBezTo>
                <a:cubicBezTo>
                  <a:pt x="7643" y="6915"/>
                  <a:pt x="7620" y="6910"/>
                  <a:pt x="7598" y="6910"/>
                </a:cubicBezTo>
                <a:cubicBezTo>
                  <a:pt x="7532" y="6910"/>
                  <a:pt x="7477" y="6948"/>
                  <a:pt x="7442" y="7019"/>
                </a:cubicBezTo>
                <a:cubicBezTo>
                  <a:pt x="7275" y="7388"/>
                  <a:pt x="7013" y="7686"/>
                  <a:pt x="6680" y="7900"/>
                </a:cubicBezTo>
                <a:lnTo>
                  <a:pt x="4572" y="7900"/>
                </a:lnTo>
                <a:cubicBezTo>
                  <a:pt x="4001" y="7555"/>
                  <a:pt x="3632" y="6912"/>
                  <a:pt x="3632" y="6209"/>
                </a:cubicBezTo>
                <a:cubicBezTo>
                  <a:pt x="3632" y="5947"/>
                  <a:pt x="3691" y="5674"/>
                  <a:pt x="3798" y="5423"/>
                </a:cubicBezTo>
                <a:lnTo>
                  <a:pt x="5287" y="2006"/>
                </a:lnTo>
                <a:cubicBezTo>
                  <a:pt x="5310" y="1911"/>
                  <a:pt x="5370" y="1852"/>
                  <a:pt x="5453" y="1828"/>
                </a:cubicBezTo>
                <a:lnTo>
                  <a:pt x="5453" y="5114"/>
                </a:lnTo>
                <a:cubicBezTo>
                  <a:pt x="5072" y="5173"/>
                  <a:pt x="4775" y="5423"/>
                  <a:pt x="4656" y="5781"/>
                </a:cubicBezTo>
                <a:cubicBezTo>
                  <a:pt x="4632" y="5876"/>
                  <a:pt x="4679" y="5959"/>
                  <a:pt x="4763" y="5995"/>
                </a:cubicBezTo>
                <a:cubicBezTo>
                  <a:pt x="4779" y="5999"/>
                  <a:pt x="4795" y="6001"/>
                  <a:pt x="4811" y="6001"/>
                </a:cubicBezTo>
                <a:cubicBezTo>
                  <a:pt x="4886" y="6001"/>
                  <a:pt x="4947" y="5957"/>
                  <a:pt x="4977" y="5888"/>
                </a:cubicBezTo>
                <a:cubicBezTo>
                  <a:pt x="5085" y="5573"/>
                  <a:pt x="5349" y="5427"/>
                  <a:pt x="5614" y="5427"/>
                </a:cubicBezTo>
                <a:cubicBezTo>
                  <a:pt x="5930" y="5427"/>
                  <a:pt x="6247" y="5636"/>
                  <a:pt x="6299" y="6019"/>
                </a:cubicBezTo>
                <a:lnTo>
                  <a:pt x="6299" y="6114"/>
                </a:lnTo>
                <a:cubicBezTo>
                  <a:pt x="6299" y="6537"/>
                  <a:pt x="5951" y="6795"/>
                  <a:pt x="5605" y="6795"/>
                </a:cubicBezTo>
                <a:cubicBezTo>
                  <a:pt x="5356" y="6795"/>
                  <a:pt x="5108" y="6662"/>
                  <a:pt x="4989" y="6364"/>
                </a:cubicBezTo>
                <a:cubicBezTo>
                  <a:pt x="4962" y="6293"/>
                  <a:pt x="4903" y="6255"/>
                  <a:pt x="4835" y="6255"/>
                </a:cubicBezTo>
                <a:cubicBezTo>
                  <a:pt x="4811" y="6255"/>
                  <a:pt x="4787" y="6260"/>
                  <a:pt x="4763" y="6269"/>
                </a:cubicBezTo>
                <a:cubicBezTo>
                  <a:pt x="4679" y="6305"/>
                  <a:pt x="4632" y="6412"/>
                  <a:pt x="4679" y="6495"/>
                </a:cubicBezTo>
                <a:cubicBezTo>
                  <a:pt x="4810" y="6805"/>
                  <a:pt x="5072" y="7043"/>
                  <a:pt x="5418" y="7126"/>
                </a:cubicBezTo>
                <a:cubicBezTo>
                  <a:pt x="5483" y="7138"/>
                  <a:pt x="5548" y="7144"/>
                  <a:pt x="5612" y="7144"/>
                </a:cubicBezTo>
                <a:cubicBezTo>
                  <a:pt x="6166" y="7144"/>
                  <a:pt x="6644" y="6702"/>
                  <a:pt x="6644" y="6126"/>
                </a:cubicBezTo>
                <a:cubicBezTo>
                  <a:pt x="6644" y="5590"/>
                  <a:pt x="6239" y="5197"/>
                  <a:pt x="5787" y="5126"/>
                </a:cubicBezTo>
                <a:lnTo>
                  <a:pt x="5787" y="1840"/>
                </a:lnTo>
                <a:cubicBezTo>
                  <a:pt x="5870" y="1864"/>
                  <a:pt x="5929" y="1947"/>
                  <a:pt x="5953" y="2018"/>
                </a:cubicBezTo>
                <a:lnTo>
                  <a:pt x="7442" y="5459"/>
                </a:lnTo>
                <a:cubicBezTo>
                  <a:pt x="7573" y="5769"/>
                  <a:pt x="7632" y="6114"/>
                  <a:pt x="7596" y="6447"/>
                </a:cubicBezTo>
                <a:cubicBezTo>
                  <a:pt x="7573" y="6543"/>
                  <a:pt x="7656" y="6626"/>
                  <a:pt x="7739" y="6626"/>
                </a:cubicBezTo>
                <a:cubicBezTo>
                  <a:pt x="7750" y="6629"/>
                  <a:pt x="7762" y="6630"/>
                  <a:pt x="7772" y="6630"/>
                </a:cubicBezTo>
                <a:cubicBezTo>
                  <a:pt x="7853" y="6630"/>
                  <a:pt x="7918" y="6557"/>
                  <a:pt x="7918" y="6483"/>
                </a:cubicBezTo>
                <a:cubicBezTo>
                  <a:pt x="7965" y="6090"/>
                  <a:pt x="7906" y="5697"/>
                  <a:pt x="7739" y="5316"/>
                </a:cubicBezTo>
                <a:lnTo>
                  <a:pt x="6251" y="1887"/>
                </a:lnTo>
                <a:cubicBezTo>
                  <a:pt x="6180" y="1709"/>
                  <a:pt x="6025" y="1566"/>
                  <a:pt x="5846" y="1494"/>
                </a:cubicBezTo>
                <a:lnTo>
                  <a:pt x="6180" y="1494"/>
                </a:lnTo>
                <a:cubicBezTo>
                  <a:pt x="6263" y="1494"/>
                  <a:pt x="6346" y="1423"/>
                  <a:pt x="6346" y="1328"/>
                </a:cubicBezTo>
                <a:lnTo>
                  <a:pt x="6346" y="994"/>
                </a:lnTo>
                <a:cubicBezTo>
                  <a:pt x="8549" y="1328"/>
                  <a:pt x="10240" y="3221"/>
                  <a:pt x="10311" y="5495"/>
                </a:cubicBezTo>
                <a:lnTo>
                  <a:pt x="9930" y="5495"/>
                </a:lnTo>
                <a:cubicBezTo>
                  <a:pt x="9835" y="5495"/>
                  <a:pt x="9763" y="5578"/>
                  <a:pt x="9763" y="5662"/>
                </a:cubicBezTo>
                <a:lnTo>
                  <a:pt x="9763" y="6828"/>
                </a:lnTo>
                <a:cubicBezTo>
                  <a:pt x="9763" y="6912"/>
                  <a:pt x="9835" y="6983"/>
                  <a:pt x="9930" y="6983"/>
                </a:cubicBezTo>
                <a:lnTo>
                  <a:pt x="11085" y="6983"/>
                </a:lnTo>
                <a:cubicBezTo>
                  <a:pt x="11180" y="6983"/>
                  <a:pt x="11252" y="6912"/>
                  <a:pt x="11252" y="6828"/>
                </a:cubicBezTo>
                <a:lnTo>
                  <a:pt x="11252" y="5662"/>
                </a:lnTo>
                <a:cubicBezTo>
                  <a:pt x="11287" y="5554"/>
                  <a:pt x="11204" y="5483"/>
                  <a:pt x="11121" y="5483"/>
                </a:cubicBezTo>
                <a:lnTo>
                  <a:pt x="10692" y="5483"/>
                </a:lnTo>
                <a:cubicBezTo>
                  <a:pt x="10656" y="4185"/>
                  <a:pt x="10132" y="2983"/>
                  <a:pt x="9216" y="2054"/>
                </a:cubicBezTo>
                <a:cubicBezTo>
                  <a:pt x="8704" y="1554"/>
                  <a:pt x="8108" y="1161"/>
                  <a:pt x="7453" y="911"/>
                </a:cubicBezTo>
                <a:lnTo>
                  <a:pt x="9120" y="911"/>
                </a:lnTo>
                <a:cubicBezTo>
                  <a:pt x="9204" y="1244"/>
                  <a:pt x="9501" y="1483"/>
                  <a:pt x="9835" y="1483"/>
                </a:cubicBezTo>
                <a:cubicBezTo>
                  <a:pt x="10240" y="1483"/>
                  <a:pt x="10585" y="1149"/>
                  <a:pt x="10585" y="732"/>
                </a:cubicBezTo>
                <a:cubicBezTo>
                  <a:pt x="10585" y="447"/>
                  <a:pt x="10418" y="197"/>
                  <a:pt x="10180" y="78"/>
                </a:cubicBezTo>
                <a:cubicBezTo>
                  <a:pt x="10155" y="63"/>
                  <a:pt x="10128" y="56"/>
                  <a:pt x="10102" y="56"/>
                </a:cubicBezTo>
                <a:cubicBezTo>
                  <a:pt x="10043" y="56"/>
                  <a:pt x="9987" y="91"/>
                  <a:pt x="9954" y="149"/>
                </a:cubicBezTo>
                <a:cubicBezTo>
                  <a:pt x="9918" y="244"/>
                  <a:pt x="9942" y="328"/>
                  <a:pt x="10037" y="375"/>
                </a:cubicBezTo>
                <a:cubicBezTo>
                  <a:pt x="10168" y="447"/>
                  <a:pt x="10251" y="590"/>
                  <a:pt x="10251" y="732"/>
                </a:cubicBezTo>
                <a:cubicBezTo>
                  <a:pt x="10251" y="959"/>
                  <a:pt x="10073" y="1137"/>
                  <a:pt x="9859" y="1137"/>
                </a:cubicBezTo>
                <a:cubicBezTo>
                  <a:pt x="9632" y="1137"/>
                  <a:pt x="9454" y="959"/>
                  <a:pt x="9454" y="732"/>
                </a:cubicBezTo>
                <a:cubicBezTo>
                  <a:pt x="9454" y="613"/>
                  <a:pt x="9489" y="506"/>
                  <a:pt x="9585" y="435"/>
                </a:cubicBezTo>
                <a:cubicBezTo>
                  <a:pt x="9656" y="375"/>
                  <a:pt x="9656" y="268"/>
                  <a:pt x="9597" y="197"/>
                </a:cubicBezTo>
                <a:cubicBezTo>
                  <a:pt x="9565" y="159"/>
                  <a:pt x="9521" y="141"/>
                  <a:pt x="9476" y="141"/>
                </a:cubicBezTo>
                <a:cubicBezTo>
                  <a:pt x="9435" y="141"/>
                  <a:pt x="9393" y="156"/>
                  <a:pt x="9358" y="185"/>
                </a:cubicBezTo>
                <a:cubicBezTo>
                  <a:pt x="9239" y="292"/>
                  <a:pt x="9168" y="423"/>
                  <a:pt x="9120" y="566"/>
                </a:cubicBezTo>
                <a:lnTo>
                  <a:pt x="6370" y="566"/>
                </a:lnTo>
                <a:lnTo>
                  <a:pt x="6370" y="173"/>
                </a:lnTo>
                <a:cubicBezTo>
                  <a:pt x="6370" y="78"/>
                  <a:pt x="6299" y="6"/>
                  <a:pt x="6203" y="6"/>
                </a:cubicBezTo>
                <a:lnTo>
                  <a:pt x="5072" y="6"/>
                </a:lnTo>
                <a:cubicBezTo>
                  <a:pt x="4989" y="6"/>
                  <a:pt x="4906" y="78"/>
                  <a:pt x="4906" y="173"/>
                </a:cubicBezTo>
                <a:lnTo>
                  <a:pt x="4906" y="566"/>
                </a:lnTo>
                <a:lnTo>
                  <a:pt x="2155" y="566"/>
                </a:lnTo>
                <a:cubicBezTo>
                  <a:pt x="2077" y="214"/>
                  <a:pt x="1767" y="0"/>
                  <a:pt x="1442" y="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spcFirstLastPara="1" wrap="square" lIns="243737" tIns="243737" rIns="243737" bIns="243737" anchor="ctr" anchorCtr="0">
            <a:noAutofit/>
          </a:bodyPr>
          <a:lstStyle/>
          <a:p>
            <a:endParaRPr sz="9598"/>
          </a:p>
        </p:txBody>
      </p:sp>
      <p:grpSp>
        <p:nvGrpSpPr>
          <p:cNvPr id="24" name="Google Shape;12067;p82">
            <a:extLst>
              <a:ext uri="{FF2B5EF4-FFF2-40B4-BE49-F238E27FC236}">
                <a16:creationId xmlns:a16="http://schemas.microsoft.com/office/drawing/2014/main" id="{66EB0450-AA66-362E-A7E1-0A06CB1576D9}"/>
              </a:ext>
            </a:extLst>
          </p:cNvPr>
          <p:cNvGrpSpPr/>
          <p:nvPr/>
        </p:nvGrpSpPr>
        <p:grpSpPr>
          <a:xfrm>
            <a:off x="7059394" y="5538006"/>
            <a:ext cx="998240" cy="1030282"/>
            <a:chOff x="3560600" y="3763338"/>
            <a:chExt cx="352345" cy="363655"/>
          </a:xfrm>
          <a:solidFill>
            <a:schemeClr val="bg2"/>
          </a:solidFill>
        </p:grpSpPr>
        <p:sp>
          <p:nvSpPr>
            <p:cNvPr id="25" name="Google Shape;12068;p82">
              <a:extLst>
                <a:ext uri="{FF2B5EF4-FFF2-40B4-BE49-F238E27FC236}">
                  <a16:creationId xmlns:a16="http://schemas.microsoft.com/office/drawing/2014/main" id="{696DA2FD-ED49-B467-C46B-E00338ACC6BE}"/>
                </a:ext>
              </a:extLst>
            </p:cNvPr>
            <p:cNvSpPr/>
            <p:nvPr/>
          </p:nvSpPr>
          <p:spPr>
            <a:xfrm>
              <a:off x="3665841" y="3763338"/>
              <a:ext cx="143352" cy="173543"/>
            </a:xfrm>
            <a:custGeom>
              <a:avLst/>
              <a:gdLst/>
              <a:ahLst/>
              <a:cxnLst/>
              <a:rect l="l" t="t" r="r" b="b"/>
              <a:pathLst>
                <a:path w="4525" h="5478" extrusionOk="0">
                  <a:moveTo>
                    <a:pt x="2251" y="1"/>
                  </a:moveTo>
                  <a:cubicBezTo>
                    <a:pt x="1691" y="1"/>
                    <a:pt x="1179" y="191"/>
                    <a:pt x="774" y="549"/>
                  </a:cubicBezTo>
                  <a:cubicBezTo>
                    <a:pt x="370" y="906"/>
                    <a:pt x="108" y="1382"/>
                    <a:pt x="12" y="1918"/>
                  </a:cubicBezTo>
                  <a:cubicBezTo>
                    <a:pt x="0" y="2013"/>
                    <a:pt x="60" y="2096"/>
                    <a:pt x="143" y="2120"/>
                  </a:cubicBezTo>
                  <a:cubicBezTo>
                    <a:pt x="151" y="2121"/>
                    <a:pt x="159" y="2122"/>
                    <a:pt x="167" y="2122"/>
                  </a:cubicBezTo>
                  <a:cubicBezTo>
                    <a:pt x="252" y="2122"/>
                    <a:pt x="324" y="2064"/>
                    <a:pt x="346" y="1977"/>
                  </a:cubicBezTo>
                  <a:cubicBezTo>
                    <a:pt x="477" y="1049"/>
                    <a:pt x="1286" y="346"/>
                    <a:pt x="2239" y="346"/>
                  </a:cubicBezTo>
                  <a:cubicBezTo>
                    <a:pt x="3299" y="346"/>
                    <a:pt x="4168" y="1203"/>
                    <a:pt x="4168" y="2263"/>
                  </a:cubicBezTo>
                  <a:cubicBezTo>
                    <a:pt x="4168" y="3096"/>
                    <a:pt x="3632" y="3847"/>
                    <a:pt x="2822" y="4097"/>
                  </a:cubicBezTo>
                  <a:cubicBezTo>
                    <a:pt x="2775" y="4108"/>
                    <a:pt x="2751" y="4144"/>
                    <a:pt x="2739" y="4168"/>
                  </a:cubicBezTo>
                  <a:lnTo>
                    <a:pt x="2239" y="4990"/>
                  </a:lnTo>
                  <a:lnTo>
                    <a:pt x="1751" y="4168"/>
                  </a:lnTo>
                  <a:cubicBezTo>
                    <a:pt x="1739" y="4144"/>
                    <a:pt x="1691" y="4108"/>
                    <a:pt x="1667" y="4097"/>
                  </a:cubicBezTo>
                  <a:cubicBezTo>
                    <a:pt x="977" y="3870"/>
                    <a:pt x="477" y="3287"/>
                    <a:pt x="358" y="2573"/>
                  </a:cubicBezTo>
                  <a:cubicBezTo>
                    <a:pt x="347" y="2496"/>
                    <a:pt x="266" y="2440"/>
                    <a:pt x="189" y="2440"/>
                  </a:cubicBezTo>
                  <a:cubicBezTo>
                    <a:pt x="182" y="2440"/>
                    <a:pt x="174" y="2441"/>
                    <a:pt x="167" y="2442"/>
                  </a:cubicBezTo>
                  <a:cubicBezTo>
                    <a:pt x="72" y="2454"/>
                    <a:pt x="12" y="2549"/>
                    <a:pt x="24" y="2632"/>
                  </a:cubicBezTo>
                  <a:cubicBezTo>
                    <a:pt x="108" y="3049"/>
                    <a:pt x="286" y="3418"/>
                    <a:pt x="548" y="3739"/>
                  </a:cubicBezTo>
                  <a:cubicBezTo>
                    <a:pt x="798" y="4037"/>
                    <a:pt x="1132" y="4251"/>
                    <a:pt x="1501" y="4394"/>
                  </a:cubicBezTo>
                  <a:lnTo>
                    <a:pt x="2108" y="5406"/>
                  </a:lnTo>
                  <a:cubicBezTo>
                    <a:pt x="2144" y="5442"/>
                    <a:pt x="2203" y="5478"/>
                    <a:pt x="2263" y="5478"/>
                  </a:cubicBezTo>
                  <a:cubicBezTo>
                    <a:pt x="2322" y="5478"/>
                    <a:pt x="2382" y="5442"/>
                    <a:pt x="2406" y="5406"/>
                  </a:cubicBezTo>
                  <a:lnTo>
                    <a:pt x="3025" y="4394"/>
                  </a:lnTo>
                  <a:cubicBezTo>
                    <a:pt x="3930" y="4073"/>
                    <a:pt x="4525" y="3227"/>
                    <a:pt x="4525" y="2263"/>
                  </a:cubicBezTo>
                  <a:cubicBezTo>
                    <a:pt x="4489" y="1013"/>
                    <a:pt x="3477" y="1"/>
                    <a:pt x="225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26" name="Google Shape;12069;p82">
              <a:extLst>
                <a:ext uri="{FF2B5EF4-FFF2-40B4-BE49-F238E27FC236}">
                  <a16:creationId xmlns:a16="http://schemas.microsoft.com/office/drawing/2014/main" id="{AE3F201F-607B-426D-524A-8975D6271EAD}"/>
                </a:ext>
              </a:extLst>
            </p:cNvPr>
            <p:cNvSpPr/>
            <p:nvPr/>
          </p:nvSpPr>
          <p:spPr>
            <a:xfrm>
              <a:off x="3696761" y="3794099"/>
              <a:ext cx="82653" cy="78661"/>
            </a:xfrm>
            <a:custGeom>
              <a:avLst/>
              <a:gdLst/>
              <a:ahLst/>
              <a:cxnLst/>
              <a:rect l="l" t="t" r="r" b="b"/>
              <a:pathLst>
                <a:path w="2609" h="2483" extrusionOk="0">
                  <a:moveTo>
                    <a:pt x="1584" y="328"/>
                  </a:moveTo>
                  <a:cubicBezTo>
                    <a:pt x="1727" y="328"/>
                    <a:pt x="1882" y="387"/>
                    <a:pt x="2001" y="506"/>
                  </a:cubicBezTo>
                  <a:cubicBezTo>
                    <a:pt x="2239" y="732"/>
                    <a:pt x="2239" y="1102"/>
                    <a:pt x="2001" y="1340"/>
                  </a:cubicBezTo>
                  <a:cubicBezTo>
                    <a:pt x="1888" y="1453"/>
                    <a:pt x="1736" y="1509"/>
                    <a:pt x="1584" y="1509"/>
                  </a:cubicBezTo>
                  <a:cubicBezTo>
                    <a:pt x="1433" y="1509"/>
                    <a:pt x="1281" y="1453"/>
                    <a:pt x="1168" y="1340"/>
                  </a:cubicBezTo>
                  <a:cubicBezTo>
                    <a:pt x="941" y="1113"/>
                    <a:pt x="941" y="732"/>
                    <a:pt x="1168" y="506"/>
                  </a:cubicBezTo>
                  <a:cubicBezTo>
                    <a:pt x="1287" y="387"/>
                    <a:pt x="1430" y="328"/>
                    <a:pt x="1584" y="328"/>
                  </a:cubicBezTo>
                  <a:close/>
                  <a:moveTo>
                    <a:pt x="1584" y="0"/>
                  </a:moveTo>
                  <a:cubicBezTo>
                    <a:pt x="1346" y="0"/>
                    <a:pt x="1108" y="89"/>
                    <a:pt x="929" y="268"/>
                  </a:cubicBezTo>
                  <a:cubicBezTo>
                    <a:pt x="596" y="590"/>
                    <a:pt x="572" y="1090"/>
                    <a:pt x="822" y="1447"/>
                  </a:cubicBezTo>
                  <a:lnTo>
                    <a:pt x="60" y="2197"/>
                  </a:lnTo>
                  <a:cubicBezTo>
                    <a:pt x="1" y="2256"/>
                    <a:pt x="1" y="2375"/>
                    <a:pt x="60" y="2435"/>
                  </a:cubicBezTo>
                  <a:cubicBezTo>
                    <a:pt x="96" y="2471"/>
                    <a:pt x="144" y="2483"/>
                    <a:pt x="179" y="2483"/>
                  </a:cubicBezTo>
                  <a:cubicBezTo>
                    <a:pt x="227" y="2483"/>
                    <a:pt x="275" y="2471"/>
                    <a:pt x="298" y="2435"/>
                  </a:cubicBezTo>
                  <a:lnTo>
                    <a:pt x="1060" y="1685"/>
                  </a:lnTo>
                  <a:cubicBezTo>
                    <a:pt x="1227" y="1780"/>
                    <a:pt x="1406" y="1840"/>
                    <a:pt x="1584" y="1840"/>
                  </a:cubicBezTo>
                  <a:cubicBezTo>
                    <a:pt x="1822" y="1840"/>
                    <a:pt x="2061" y="1756"/>
                    <a:pt x="2239" y="1578"/>
                  </a:cubicBezTo>
                  <a:cubicBezTo>
                    <a:pt x="2608" y="1209"/>
                    <a:pt x="2608" y="625"/>
                    <a:pt x="2239" y="268"/>
                  </a:cubicBezTo>
                  <a:cubicBezTo>
                    <a:pt x="2061" y="89"/>
                    <a:pt x="1822" y="0"/>
                    <a:pt x="158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27" name="Google Shape;12070;p82">
              <a:extLst>
                <a:ext uri="{FF2B5EF4-FFF2-40B4-BE49-F238E27FC236}">
                  <a16:creationId xmlns:a16="http://schemas.microsoft.com/office/drawing/2014/main" id="{12270A06-0684-7DA7-9689-108695586719}"/>
                </a:ext>
              </a:extLst>
            </p:cNvPr>
            <p:cNvSpPr/>
            <p:nvPr/>
          </p:nvSpPr>
          <p:spPr>
            <a:xfrm>
              <a:off x="3560600" y="3916574"/>
              <a:ext cx="352345" cy="210419"/>
            </a:xfrm>
            <a:custGeom>
              <a:avLst/>
              <a:gdLst/>
              <a:ahLst/>
              <a:cxnLst/>
              <a:rect l="l" t="t" r="r" b="b"/>
              <a:pathLst>
                <a:path w="11122" h="6642" extrusionOk="0">
                  <a:moveTo>
                    <a:pt x="3037" y="391"/>
                  </a:moveTo>
                  <a:lnTo>
                    <a:pt x="5394" y="1176"/>
                  </a:lnTo>
                  <a:lnTo>
                    <a:pt x="5394" y="1296"/>
                  </a:lnTo>
                  <a:lnTo>
                    <a:pt x="3037" y="510"/>
                  </a:lnTo>
                  <a:lnTo>
                    <a:pt x="3037" y="391"/>
                  </a:lnTo>
                  <a:close/>
                  <a:moveTo>
                    <a:pt x="8085" y="391"/>
                  </a:moveTo>
                  <a:lnTo>
                    <a:pt x="8085" y="510"/>
                  </a:lnTo>
                  <a:lnTo>
                    <a:pt x="5728" y="1296"/>
                  </a:lnTo>
                  <a:lnTo>
                    <a:pt x="5728" y="1176"/>
                  </a:lnTo>
                  <a:lnTo>
                    <a:pt x="8085" y="391"/>
                  </a:lnTo>
                  <a:close/>
                  <a:moveTo>
                    <a:pt x="2691" y="855"/>
                  </a:moveTo>
                  <a:lnTo>
                    <a:pt x="2691" y="4975"/>
                  </a:lnTo>
                  <a:lnTo>
                    <a:pt x="2680" y="4975"/>
                  </a:lnTo>
                  <a:lnTo>
                    <a:pt x="786" y="5594"/>
                  </a:lnTo>
                  <a:lnTo>
                    <a:pt x="786" y="1486"/>
                  </a:lnTo>
                  <a:lnTo>
                    <a:pt x="2691" y="855"/>
                  </a:lnTo>
                  <a:close/>
                  <a:moveTo>
                    <a:pt x="8085" y="867"/>
                  </a:moveTo>
                  <a:lnTo>
                    <a:pt x="8085" y="4975"/>
                  </a:lnTo>
                  <a:lnTo>
                    <a:pt x="8049" y="4975"/>
                  </a:lnTo>
                  <a:lnTo>
                    <a:pt x="5728" y="5748"/>
                  </a:lnTo>
                  <a:lnTo>
                    <a:pt x="5728" y="1641"/>
                  </a:lnTo>
                  <a:lnTo>
                    <a:pt x="5763" y="1641"/>
                  </a:lnTo>
                  <a:lnTo>
                    <a:pt x="8085" y="867"/>
                  </a:lnTo>
                  <a:close/>
                  <a:moveTo>
                    <a:pt x="3037" y="879"/>
                  </a:moveTo>
                  <a:lnTo>
                    <a:pt x="5358" y="1653"/>
                  </a:lnTo>
                  <a:lnTo>
                    <a:pt x="5394" y="1653"/>
                  </a:lnTo>
                  <a:lnTo>
                    <a:pt x="5394" y="5760"/>
                  </a:lnTo>
                  <a:lnTo>
                    <a:pt x="3072" y="4986"/>
                  </a:lnTo>
                  <a:lnTo>
                    <a:pt x="3037" y="4986"/>
                  </a:lnTo>
                  <a:lnTo>
                    <a:pt x="3037" y="879"/>
                  </a:lnTo>
                  <a:close/>
                  <a:moveTo>
                    <a:pt x="3037" y="5320"/>
                  </a:moveTo>
                  <a:lnTo>
                    <a:pt x="5394" y="6106"/>
                  </a:lnTo>
                  <a:lnTo>
                    <a:pt x="5394" y="6225"/>
                  </a:lnTo>
                  <a:lnTo>
                    <a:pt x="3037" y="5439"/>
                  </a:lnTo>
                  <a:lnTo>
                    <a:pt x="3037" y="5320"/>
                  </a:lnTo>
                  <a:close/>
                  <a:moveTo>
                    <a:pt x="8085" y="5320"/>
                  </a:moveTo>
                  <a:lnTo>
                    <a:pt x="8085" y="5439"/>
                  </a:lnTo>
                  <a:lnTo>
                    <a:pt x="5728" y="6225"/>
                  </a:lnTo>
                  <a:lnTo>
                    <a:pt x="5728" y="6106"/>
                  </a:lnTo>
                  <a:lnTo>
                    <a:pt x="8085" y="5320"/>
                  </a:lnTo>
                  <a:close/>
                  <a:moveTo>
                    <a:pt x="2715" y="414"/>
                  </a:moveTo>
                  <a:lnTo>
                    <a:pt x="2715" y="510"/>
                  </a:lnTo>
                  <a:lnTo>
                    <a:pt x="584" y="1224"/>
                  </a:lnTo>
                  <a:cubicBezTo>
                    <a:pt x="513" y="1248"/>
                    <a:pt x="465" y="1307"/>
                    <a:pt x="465" y="1391"/>
                  </a:cubicBezTo>
                  <a:lnTo>
                    <a:pt x="465" y="5856"/>
                  </a:lnTo>
                  <a:cubicBezTo>
                    <a:pt x="465" y="5915"/>
                    <a:pt x="489" y="5951"/>
                    <a:pt x="536" y="5987"/>
                  </a:cubicBezTo>
                  <a:cubicBezTo>
                    <a:pt x="571" y="6004"/>
                    <a:pt x="613" y="6015"/>
                    <a:pt x="651" y="6015"/>
                  </a:cubicBezTo>
                  <a:cubicBezTo>
                    <a:pt x="665" y="6015"/>
                    <a:pt x="678" y="6014"/>
                    <a:pt x="691" y="6010"/>
                  </a:cubicBezTo>
                  <a:lnTo>
                    <a:pt x="2715" y="5344"/>
                  </a:lnTo>
                  <a:lnTo>
                    <a:pt x="2715" y="5463"/>
                  </a:lnTo>
                  <a:lnTo>
                    <a:pt x="358" y="6249"/>
                  </a:lnTo>
                  <a:lnTo>
                    <a:pt x="358" y="1200"/>
                  </a:lnTo>
                  <a:lnTo>
                    <a:pt x="2715" y="414"/>
                  </a:lnTo>
                  <a:close/>
                  <a:moveTo>
                    <a:pt x="2864" y="1"/>
                  </a:moveTo>
                  <a:cubicBezTo>
                    <a:pt x="2846" y="1"/>
                    <a:pt x="2828" y="4"/>
                    <a:pt x="2811" y="10"/>
                  </a:cubicBezTo>
                  <a:lnTo>
                    <a:pt x="120" y="903"/>
                  </a:lnTo>
                  <a:cubicBezTo>
                    <a:pt x="48" y="938"/>
                    <a:pt x="1" y="998"/>
                    <a:pt x="1" y="1069"/>
                  </a:cubicBezTo>
                  <a:lnTo>
                    <a:pt x="1" y="6475"/>
                  </a:lnTo>
                  <a:cubicBezTo>
                    <a:pt x="1" y="6534"/>
                    <a:pt x="36" y="6582"/>
                    <a:pt x="72" y="6606"/>
                  </a:cubicBezTo>
                  <a:cubicBezTo>
                    <a:pt x="108" y="6618"/>
                    <a:pt x="132" y="6641"/>
                    <a:pt x="179" y="6641"/>
                  </a:cubicBezTo>
                  <a:cubicBezTo>
                    <a:pt x="191" y="6641"/>
                    <a:pt x="215" y="6641"/>
                    <a:pt x="239" y="6618"/>
                  </a:cubicBezTo>
                  <a:lnTo>
                    <a:pt x="2870" y="5748"/>
                  </a:lnTo>
                  <a:lnTo>
                    <a:pt x="5513" y="6618"/>
                  </a:lnTo>
                  <a:cubicBezTo>
                    <a:pt x="5525" y="6630"/>
                    <a:pt x="5543" y="6635"/>
                    <a:pt x="5561" y="6635"/>
                  </a:cubicBezTo>
                  <a:cubicBezTo>
                    <a:pt x="5579" y="6635"/>
                    <a:pt x="5597" y="6630"/>
                    <a:pt x="5608" y="6618"/>
                  </a:cubicBezTo>
                  <a:lnTo>
                    <a:pt x="8252" y="5737"/>
                  </a:lnTo>
                  <a:lnTo>
                    <a:pt x="10883" y="6606"/>
                  </a:lnTo>
                  <a:cubicBezTo>
                    <a:pt x="10895" y="6606"/>
                    <a:pt x="10907" y="6630"/>
                    <a:pt x="10942" y="6630"/>
                  </a:cubicBezTo>
                  <a:cubicBezTo>
                    <a:pt x="10966" y="6630"/>
                    <a:pt x="11014" y="6606"/>
                    <a:pt x="11050" y="6594"/>
                  </a:cubicBezTo>
                  <a:cubicBezTo>
                    <a:pt x="11085" y="6558"/>
                    <a:pt x="11121" y="6510"/>
                    <a:pt x="11121" y="6463"/>
                  </a:cubicBezTo>
                  <a:lnTo>
                    <a:pt x="11121" y="3510"/>
                  </a:lnTo>
                  <a:cubicBezTo>
                    <a:pt x="11121" y="3427"/>
                    <a:pt x="11050" y="3355"/>
                    <a:pt x="10954" y="3355"/>
                  </a:cubicBezTo>
                  <a:cubicBezTo>
                    <a:pt x="10871" y="3355"/>
                    <a:pt x="10788" y="3427"/>
                    <a:pt x="10788" y="3510"/>
                  </a:cubicBezTo>
                  <a:lnTo>
                    <a:pt x="10788" y="6225"/>
                  </a:lnTo>
                  <a:lnTo>
                    <a:pt x="8442" y="5439"/>
                  </a:lnTo>
                  <a:lnTo>
                    <a:pt x="8442" y="5320"/>
                  </a:lnTo>
                  <a:lnTo>
                    <a:pt x="10466" y="5987"/>
                  </a:lnTo>
                  <a:cubicBezTo>
                    <a:pt x="10482" y="5991"/>
                    <a:pt x="10499" y="5993"/>
                    <a:pt x="10516" y="5993"/>
                  </a:cubicBezTo>
                  <a:cubicBezTo>
                    <a:pt x="10551" y="5993"/>
                    <a:pt x="10585" y="5983"/>
                    <a:pt x="10609" y="5951"/>
                  </a:cubicBezTo>
                  <a:cubicBezTo>
                    <a:pt x="10657" y="5927"/>
                    <a:pt x="10692" y="5868"/>
                    <a:pt x="10692" y="5820"/>
                  </a:cubicBezTo>
                  <a:lnTo>
                    <a:pt x="10692" y="3486"/>
                  </a:lnTo>
                  <a:cubicBezTo>
                    <a:pt x="10692" y="3391"/>
                    <a:pt x="10609" y="3320"/>
                    <a:pt x="10526" y="3320"/>
                  </a:cubicBezTo>
                  <a:cubicBezTo>
                    <a:pt x="10431" y="3320"/>
                    <a:pt x="10359" y="3391"/>
                    <a:pt x="10359" y="3486"/>
                  </a:cubicBezTo>
                  <a:lnTo>
                    <a:pt x="10359" y="5582"/>
                  </a:lnTo>
                  <a:lnTo>
                    <a:pt x="8466" y="4963"/>
                  </a:lnTo>
                  <a:lnTo>
                    <a:pt x="8442" y="4963"/>
                  </a:lnTo>
                  <a:lnTo>
                    <a:pt x="8442" y="855"/>
                  </a:lnTo>
                  <a:lnTo>
                    <a:pt x="10347" y="1486"/>
                  </a:lnTo>
                  <a:lnTo>
                    <a:pt x="10347" y="2843"/>
                  </a:lnTo>
                  <a:cubicBezTo>
                    <a:pt x="10347" y="2939"/>
                    <a:pt x="10419" y="3010"/>
                    <a:pt x="10514" y="3010"/>
                  </a:cubicBezTo>
                  <a:cubicBezTo>
                    <a:pt x="10597" y="3010"/>
                    <a:pt x="10669" y="2939"/>
                    <a:pt x="10669" y="2843"/>
                  </a:cubicBezTo>
                  <a:lnTo>
                    <a:pt x="10669" y="1367"/>
                  </a:lnTo>
                  <a:cubicBezTo>
                    <a:pt x="10669" y="1296"/>
                    <a:pt x="10633" y="1236"/>
                    <a:pt x="10550" y="1212"/>
                  </a:cubicBezTo>
                  <a:lnTo>
                    <a:pt x="8430" y="498"/>
                  </a:lnTo>
                  <a:lnTo>
                    <a:pt x="8430" y="379"/>
                  </a:lnTo>
                  <a:lnTo>
                    <a:pt x="10776" y="1165"/>
                  </a:lnTo>
                  <a:lnTo>
                    <a:pt x="10776" y="2831"/>
                  </a:lnTo>
                  <a:cubicBezTo>
                    <a:pt x="10776" y="2939"/>
                    <a:pt x="10847" y="3022"/>
                    <a:pt x="10942" y="3022"/>
                  </a:cubicBezTo>
                  <a:cubicBezTo>
                    <a:pt x="11026" y="3022"/>
                    <a:pt x="11109" y="2951"/>
                    <a:pt x="11109" y="2855"/>
                  </a:cubicBezTo>
                  <a:lnTo>
                    <a:pt x="11109" y="1069"/>
                  </a:lnTo>
                  <a:cubicBezTo>
                    <a:pt x="11109" y="998"/>
                    <a:pt x="11062" y="938"/>
                    <a:pt x="10990" y="903"/>
                  </a:cubicBezTo>
                  <a:lnTo>
                    <a:pt x="8287" y="10"/>
                  </a:lnTo>
                  <a:cubicBezTo>
                    <a:pt x="8275" y="4"/>
                    <a:pt x="8258" y="1"/>
                    <a:pt x="8240" y="1"/>
                  </a:cubicBezTo>
                  <a:cubicBezTo>
                    <a:pt x="8222" y="1"/>
                    <a:pt x="8204" y="4"/>
                    <a:pt x="8192" y="10"/>
                  </a:cubicBezTo>
                  <a:lnTo>
                    <a:pt x="5549" y="891"/>
                  </a:lnTo>
                  <a:lnTo>
                    <a:pt x="2918" y="10"/>
                  </a:lnTo>
                  <a:cubicBezTo>
                    <a:pt x="2900" y="4"/>
                    <a:pt x="2882" y="1"/>
                    <a:pt x="2864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28" name="Google Shape;11721;p81">
            <a:extLst>
              <a:ext uri="{FF2B5EF4-FFF2-40B4-BE49-F238E27FC236}">
                <a16:creationId xmlns:a16="http://schemas.microsoft.com/office/drawing/2014/main" id="{60672E09-11E9-1FCA-F605-2408FE8AE56E}"/>
              </a:ext>
            </a:extLst>
          </p:cNvPr>
          <p:cNvGrpSpPr/>
          <p:nvPr/>
        </p:nvGrpSpPr>
        <p:grpSpPr>
          <a:xfrm>
            <a:off x="3864873" y="5485617"/>
            <a:ext cx="1141844" cy="1135060"/>
            <a:chOff x="3541011" y="3367320"/>
            <a:chExt cx="348257" cy="346188"/>
          </a:xfrm>
          <a:solidFill>
            <a:schemeClr val="bg2"/>
          </a:solidFill>
        </p:grpSpPr>
        <p:sp>
          <p:nvSpPr>
            <p:cNvPr id="29" name="Google Shape;11722;p81">
              <a:extLst>
                <a:ext uri="{FF2B5EF4-FFF2-40B4-BE49-F238E27FC236}">
                  <a16:creationId xmlns:a16="http://schemas.microsoft.com/office/drawing/2014/main" id="{253958A2-ABF1-9C74-F9F8-9B689347ADC2}"/>
                </a:ext>
              </a:extLst>
            </p:cNvPr>
            <p:cNvSpPr/>
            <p:nvPr/>
          </p:nvSpPr>
          <p:spPr>
            <a:xfrm>
              <a:off x="3541011" y="3367320"/>
              <a:ext cx="347906" cy="346188"/>
            </a:xfrm>
            <a:custGeom>
              <a:avLst/>
              <a:gdLst/>
              <a:ahLst/>
              <a:cxnLst/>
              <a:rect l="l" t="t" r="r" b="b"/>
              <a:pathLst>
                <a:path w="10931" h="10877" extrusionOk="0">
                  <a:moveTo>
                    <a:pt x="4203" y="6323"/>
                  </a:moveTo>
                  <a:cubicBezTo>
                    <a:pt x="4322" y="6454"/>
                    <a:pt x="4465" y="6609"/>
                    <a:pt x="4620" y="6740"/>
                  </a:cubicBezTo>
                  <a:lnTo>
                    <a:pt x="4024" y="7335"/>
                  </a:lnTo>
                  <a:lnTo>
                    <a:pt x="3977" y="7287"/>
                  </a:lnTo>
                  <a:lnTo>
                    <a:pt x="3632" y="6942"/>
                  </a:lnTo>
                  <a:lnTo>
                    <a:pt x="3584" y="6906"/>
                  </a:lnTo>
                  <a:lnTo>
                    <a:pt x="4203" y="6323"/>
                  </a:lnTo>
                  <a:close/>
                  <a:moveTo>
                    <a:pt x="3239" y="7123"/>
                  </a:moveTo>
                  <a:cubicBezTo>
                    <a:pt x="3307" y="7123"/>
                    <a:pt x="3376" y="7150"/>
                    <a:pt x="3429" y="7204"/>
                  </a:cubicBezTo>
                  <a:lnTo>
                    <a:pt x="3763" y="7537"/>
                  </a:lnTo>
                  <a:cubicBezTo>
                    <a:pt x="3858" y="7632"/>
                    <a:pt x="3858" y="7799"/>
                    <a:pt x="3751" y="7894"/>
                  </a:cubicBezTo>
                  <a:lnTo>
                    <a:pt x="3560" y="8097"/>
                  </a:lnTo>
                  <a:lnTo>
                    <a:pt x="2858" y="7394"/>
                  </a:lnTo>
                  <a:lnTo>
                    <a:pt x="3048" y="7204"/>
                  </a:lnTo>
                  <a:cubicBezTo>
                    <a:pt x="3102" y="7150"/>
                    <a:pt x="3170" y="7123"/>
                    <a:pt x="3239" y="7123"/>
                  </a:cubicBezTo>
                  <a:close/>
                  <a:moveTo>
                    <a:pt x="2631" y="7597"/>
                  </a:moveTo>
                  <a:lnTo>
                    <a:pt x="3334" y="8299"/>
                  </a:lnTo>
                  <a:lnTo>
                    <a:pt x="1167" y="10478"/>
                  </a:lnTo>
                  <a:cubicBezTo>
                    <a:pt x="1113" y="10526"/>
                    <a:pt x="1045" y="10550"/>
                    <a:pt x="976" y="10550"/>
                  </a:cubicBezTo>
                  <a:cubicBezTo>
                    <a:pt x="908" y="10550"/>
                    <a:pt x="840" y="10526"/>
                    <a:pt x="786" y="10478"/>
                  </a:cubicBezTo>
                  <a:lnTo>
                    <a:pt x="453" y="10133"/>
                  </a:lnTo>
                  <a:cubicBezTo>
                    <a:pt x="357" y="10038"/>
                    <a:pt x="357" y="9883"/>
                    <a:pt x="465" y="9776"/>
                  </a:cubicBezTo>
                  <a:lnTo>
                    <a:pt x="2631" y="7597"/>
                  </a:lnTo>
                  <a:close/>
                  <a:moveTo>
                    <a:pt x="7120" y="1"/>
                  </a:moveTo>
                  <a:cubicBezTo>
                    <a:pt x="3989" y="1"/>
                    <a:pt x="2191" y="3537"/>
                    <a:pt x="4001" y="6073"/>
                  </a:cubicBezTo>
                  <a:lnTo>
                    <a:pt x="3274" y="6799"/>
                  </a:lnTo>
                  <a:cubicBezTo>
                    <a:pt x="3249" y="6796"/>
                    <a:pt x="3223" y="6794"/>
                    <a:pt x="3198" y="6794"/>
                  </a:cubicBezTo>
                  <a:cubicBezTo>
                    <a:pt x="3049" y="6794"/>
                    <a:pt x="2912" y="6854"/>
                    <a:pt x="2810" y="6966"/>
                  </a:cubicBezTo>
                  <a:lnTo>
                    <a:pt x="226" y="9549"/>
                  </a:lnTo>
                  <a:cubicBezTo>
                    <a:pt x="0" y="9776"/>
                    <a:pt x="0" y="10145"/>
                    <a:pt x="226" y="10371"/>
                  </a:cubicBezTo>
                  <a:lnTo>
                    <a:pt x="572" y="10716"/>
                  </a:lnTo>
                  <a:cubicBezTo>
                    <a:pt x="679" y="10823"/>
                    <a:pt x="828" y="10877"/>
                    <a:pt x="976" y="10877"/>
                  </a:cubicBezTo>
                  <a:cubicBezTo>
                    <a:pt x="1125" y="10877"/>
                    <a:pt x="1274" y="10823"/>
                    <a:pt x="1381" y="10716"/>
                  </a:cubicBezTo>
                  <a:lnTo>
                    <a:pt x="3655" y="8430"/>
                  </a:lnTo>
                  <a:lnTo>
                    <a:pt x="3977" y="8121"/>
                  </a:lnTo>
                  <a:cubicBezTo>
                    <a:pt x="4096" y="8002"/>
                    <a:pt x="4155" y="7835"/>
                    <a:pt x="4144" y="7656"/>
                  </a:cubicBezTo>
                  <a:lnTo>
                    <a:pt x="4870" y="6930"/>
                  </a:lnTo>
                  <a:cubicBezTo>
                    <a:pt x="5406" y="7323"/>
                    <a:pt x="6037" y="7573"/>
                    <a:pt x="6715" y="7632"/>
                  </a:cubicBezTo>
                  <a:lnTo>
                    <a:pt x="6727" y="7632"/>
                  </a:lnTo>
                  <a:cubicBezTo>
                    <a:pt x="6799" y="7632"/>
                    <a:pt x="6882" y="7573"/>
                    <a:pt x="6894" y="7478"/>
                  </a:cubicBezTo>
                  <a:cubicBezTo>
                    <a:pt x="6906" y="7394"/>
                    <a:pt x="6834" y="7323"/>
                    <a:pt x="6739" y="7299"/>
                  </a:cubicBezTo>
                  <a:cubicBezTo>
                    <a:pt x="6037" y="7228"/>
                    <a:pt x="5406" y="6966"/>
                    <a:pt x="4882" y="6549"/>
                  </a:cubicBezTo>
                  <a:cubicBezTo>
                    <a:pt x="2298" y="4465"/>
                    <a:pt x="3822" y="310"/>
                    <a:pt x="7096" y="310"/>
                  </a:cubicBezTo>
                  <a:cubicBezTo>
                    <a:pt x="8942" y="310"/>
                    <a:pt x="10418" y="1703"/>
                    <a:pt x="10597" y="3465"/>
                  </a:cubicBezTo>
                  <a:cubicBezTo>
                    <a:pt x="10609" y="3549"/>
                    <a:pt x="10692" y="3608"/>
                    <a:pt x="10775" y="3608"/>
                  </a:cubicBezTo>
                  <a:cubicBezTo>
                    <a:pt x="10871" y="3596"/>
                    <a:pt x="10930" y="3525"/>
                    <a:pt x="10930" y="3430"/>
                  </a:cubicBezTo>
                  <a:cubicBezTo>
                    <a:pt x="10728" y="1525"/>
                    <a:pt x="9120" y="1"/>
                    <a:pt x="712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0" name="Google Shape;11723;p81">
              <a:extLst>
                <a:ext uri="{FF2B5EF4-FFF2-40B4-BE49-F238E27FC236}">
                  <a16:creationId xmlns:a16="http://schemas.microsoft.com/office/drawing/2014/main" id="{F8366635-289A-3C58-F88C-5EF3C95FE262}"/>
                </a:ext>
              </a:extLst>
            </p:cNvPr>
            <p:cNvSpPr/>
            <p:nvPr/>
          </p:nvSpPr>
          <p:spPr>
            <a:xfrm>
              <a:off x="3658105" y="3389599"/>
              <a:ext cx="208820" cy="199431"/>
            </a:xfrm>
            <a:custGeom>
              <a:avLst/>
              <a:gdLst/>
              <a:ahLst/>
              <a:cxnLst/>
              <a:rect l="l" t="t" r="r" b="b"/>
              <a:pathLst>
                <a:path w="6561" h="6266" extrusionOk="0">
                  <a:moveTo>
                    <a:pt x="3441" y="336"/>
                  </a:moveTo>
                  <a:cubicBezTo>
                    <a:pt x="4989" y="336"/>
                    <a:pt x="6251" y="1587"/>
                    <a:pt x="6251" y="3146"/>
                  </a:cubicBezTo>
                  <a:cubicBezTo>
                    <a:pt x="6251" y="4694"/>
                    <a:pt x="4989" y="5944"/>
                    <a:pt x="3441" y="5944"/>
                  </a:cubicBezTo>
                  <a:cubicBezTo>
                    <a:pt x="2727" y="5944"/>
                    <a:pt x="1989" y="5682"/>
                    <a:pt x="1441" y="5135"/>
                  </a:cubicBezTo>
                  <a:cubicBezTo>
                    <a:pt x="345" y="4027"/>
                    <a:pt x="345" y="2241"/>
                    <a:pt x="1441" y="1158"/>
                  </a:cubicBezTo>
                  <a:cubicBezTo>
                    <a:pt x="1989" y="598"/>
                    <a:pt x="2703" y="336"/>
                    <a:pt x="3441" y="336"/>
                  </a:cubicBezTo>
                  <a:close/>
                  <a:moveTo>
                    <a:pt x="3428" y="0"/>
                  </a:moveTo>
                  <a:cubicBezTo>
                    <a:pt x="2628" y="0"/>
                    <a:pt x="1828" y="307"/>
                    <a:pt x="1215" y="920"/>
                  </a:cubicBezTo>
                  <a:cubicBezTo>
                    <a:pt x="0" y="2134"/>
                    <a:pt x="0" y="4123"/>
                    <a:pt x="1215" y="5337"/>
                  </a:cubicBezTo>
                  <a:cubicBezTo>
                    <a:pt x="1822" y="5944"/>
                    <a:pt x="2631" y="6266"/>
                    <a:pt x="3429" y="6266"/>
                  </a:cubicBezTo>
                  <a:cubicBezTo>
                    <a:pt x="5144" y="6266"/>
                    <a:pt x="6561" y="4873"/>
                    <a:pt x="6561" y="3134"/>
                  </a:cubicBezTo>
                  <a:cubicBezTo>
                    <a:pt x="6561" y="2301"/>
                    <a:pt x="6227" y="1515"/>
                    <a:pt x="5632" y="920"/>
                  </a:cubicBezTo>
                  <a:cubicBezTo>
                    <a:pt x="5025" y="307"/>
                    <a:pt x="4227" y="0"/>
                    <a:pt x="342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1" name="Google Shape;11724;p81">
              <a:extLst>
                <a:ext uri="{FF2B5EF4-FFF2-40B4-BE49-F238E27FC236}">
                  <a16:creationId xmlns:a16="http://schemas.microsoft.com/office/drawing/2014/main" id="{2D795DDD-2F69-E73A-C067-021DFCE8904F}"/>
                </a:ext>
              </a:extLst>
            </p:cNvPr>
            <p:cNvSpPr/>
            <p:nvPr/>
          </p:nvSpPr>
          <p:spPr>
            <a:xfrm>
              <a:off x="3720614" y="3426805"/>
              <a:ext cx="95164" cy="116011"/>
            </a:xfrm>
            <a:custGeom>
              <a:avLst/>
              <a:gdLst/>
              <a:ahLst/>
              <a:cxnLst/>
              <a:rect l="l" t="t" r="r" b="b"/>
              <a:pathLst>
                <a:path w="2990" h="3645" extrusionOk="0">
                  <a:moveTo>
                    <a:pt x="1477" y="334"/>
                  </a:moveTo>
                  <a:cubicBezTo>
                    <a:pt x="1834" y="334"/>
                    <a:pt x="2132" y="632"/>
                    <a:pt x="2132" y="989"/>
                  </a:cubicBezTo>
                  <a:cubicBezTo>
                    <a:pt x="2132" y="1334"/>
                    <a:pt x="1834" y="1632"/>
                    <a:pt x="1477" y="1632"/>
                  </a:cubicBezTo>
                  <a:cubicBezTo>
                    <a:pt x="1120" y="1632"/>
                    <a:pt x="822" y="1334"/>
                    <a:pt x="822" y="989"/>
                  </a:cubicBezTo>
                  <a:cubicBezTo>
                    <a:pt x="822" y="608"/>
                    <a:pt x="1120" y="334"/>
                    <a:pt x="1477" y="334"/>
                  </a:cubicBezTo>
                  <a:close/>
                  <a:moveTo>
                    <a:pt x="1906" y="1953"/>
                  </a:moveTo>
                  <a:cubicBezTo>
                    <a:pt x="2287" y="1953"/>
                    <a:pt x="2620" y="2263"/>
                    <a:pt x="2620" y="2668"/>
                  </a:cubicBezTo>
                  <a:lnTo>
                    <a:pt x="2620" y="3335"/>
                  </a:lnTo>
                  <a:lnTo>
                    <a:pt x="2275" y="3335"/>
                  </a:lnTo>
                  <a:lnTo>
                    <a:pt x="2275" y="2632"/>
                  </a:lnTo>
                  <a:cubicBezTo>
                    <a:pt x="2275" y="2549"/>
                    <a:pt x="2203" y="2477"/>
                    <a:pt x="2108" y="2477"/>
                  </a:cubicBezTo>
                  <a:cubicBezTo>
                    <a:pt x="2025" y="2477"/>
                    <a:pt x="1953" y="2549"/>
                    <a:pt x="1953" y="2632"/>
                  </a:cubicBezTo>
                  <a:lnTo>
                    <a:pt x="1953" y="3335"/>
                  </a:lnTo>
                  <a:lnTo>
                    <a:pt x="953" y="3335"/>
                  </a:lnTo>
                  <a:lnTo>
                    <a:pt x="953" y="2632"/>
                  </a:lnTo>
                  <a:cubicBezTo>
                    <a:pt x="953" y="2549"/>
                    <a:pt x="882" y="2477"/>
                    <a:pt x="787" y="2477"/>
                  </a:cubicBezTo>
                  <a:cubicBezTo>
                    <a:pt x="691" y="2477"/>
                    <a:pt x="620" y="2549"/>
                    <a:pt x="620" y="2632"/>
                  </a:cubicBezTo>
                  <a:lnTo>
                    <a:pt x="620" y="3335"/>
                  </a:lnTo>
                  <a:lnTo>
                    <a:pt x="263" y="3335"/>
                  </a:lnTo>
                  <a:lnTo>
                    <a:pt x="263" y="2668"/>
                  </a:lnTo>
                  <a:cubicBezTo>
                    <a:pt x="263" y="2275"/>
                    <a:pt x="584" y="1953"/>
                    <a:pt x="977" y="1953"/>
                  </a:cubicBezTo>
                  <a:close/>
                  <a:moveTo>
                    <a:pt x="1477" y="1"/>
                  </a:moveTo>
                  <a:cubicBezTo>
                    <a:pt x="941" y="1"/>
                    <a:pt x="501" y="429"/>
                    <a:pt x="501" y="965"/>
                  </a:cubicBezTo>
                  <a:cubicBezTo>
                    <a:pt x="501" y="1239"/>
                    <a:pt x="608" y="1477"/>
                    <a:pt x="787" y="1656"/>
                  </a:cubicBezTo>
                  <a:cubicBezTo>
                    <a:pt x="322" y="1763"/>
                    <a:pt x="1" y="2180"/>
                    <a:pt x="1" y="2656"/>
                  </a:cubicBezTo>
                  <a:lnTo>
                    <a:pt x="1" y="3335"/>
                  </a:lnTo>
                  <a:cubicBezTo>
                    <a:pt x="1" y="3501"/>
                    <a:pt x="132" y="3644"/>
                    <a:pt x="310" y="3644"/>
                  </a:cubicBezTo>
                  <a:lnTo>
                    <a:pt x="2680" y="3644"/>
                  </a:lnTo>
                  <a:cubicBezTo>
                    <a:pt x="2846" y="3644"/>
                    <a:pt x="2989" y="3513"/>
                    <a:pt x="2989" y="3335"/>
                  </a:cubicBezTo>
                  <a:lnTo>
                    <a:pt x="2989" y="2656"/>
                  </a:lnTo>
                  <a:cubicBezTo>
                    <a:pt x="2965" y="2180"/>
                    <a:pt x="2620" y="1763"/>
                    <a:pt x="2156" y="1656"/>
                  </a:cubicBezTo>
                  <a:cubicBezTo>
                    <a:pt x="2334" y="1477"/>
                    <a:pt x="2442" y="1239"/>
                    <a:pt x="2442" y="965"/>
                  </a:cubicBezTo>
                  <a:cubicBezTo>
                    <a:pt x="2442" y="429"/>
                    <a:pt x="2013" y="1"/>
                    <a:pt x="147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2" name="Google Shape;11725;p81">
              <a:extLst>
                <a:ext uri="{FF2B5EF4-FFF2-40B4-BE49-F238E27FC236}">
                  <a16:creationId xmlns:a16="http://schemas.microsoft.com/office/drawing/2014/main" id="{95B61764-DBF5-94D2-0F9F-D40B6419D189}"/>
                </a:ext>
              </a:extLst>
            </p:cNvPr>
            <p:cNvSpPr/>
            <p:nvPr/>
          </p:nvSpPr>
          <p:spPr>
            <a:xfrm>
              <a:off x="3773671" y="3496030"/>
              <a:ext cx="115597" cy="114993"/>
            </a:xfrm>
            <a:custGeom>
              <a:avLst/>
              <a:gdLst/>
              <a:ahLst/>
              <a:cxnLst/>
              <a:rect l="l" t="t" r="r" b="b"/>
              <a:pathLst>
                <a:path w="3632" h="3613" extrusionOk="0">
                  <a:moveTo>
                    <a:pt x="3433" y="0"/>
                  </a:moveTo>
                  <a:cubicBezTo>
                    <a:pt x="3361" y="0"/>
                    <a:pt x="3297" y="65"/>
                    <a:pt x="3287" y="148"/>
                  </a:cubicBezTo>
                  <a:cubicBezTo>
                    <a:pt x="3120" y="1803"/>
                    <a:pt x="1810" y="3112"/>
                    <a:pt x="143" y="3291"/>
                  </a:cubicBezTo>
                  <a:cubicBezTo>
                    <a:pt x="60" y="3303"/>
                    <a:pt x="1" y="3374"/>
                    <a:pt x="1" y="3469"/>
                  </a:cubicBezTo>
                  <a:cubicBezTo>
                    <a:pt x="13" y="3553"/>
                    <a:pt x="72" y="3612"/>
                    <a:pt x="167" y="3612"/>
                  </a:cubicBezTo>
                  <a:lnTo>
                    <a:pt x="179" y="3612"/>
                  </a:lnTo>
                  <a:cubicBezTo>
                    <a:pt x="1989" y="3422"/>
                    <a:pt x="3442" y="1993"/>
                    <a:pt x="3620" y="183"/>
                  </a:cubicBezTo>
                  <a:cubicBezTo>
                    <a:pt x="3632" y="88"/>
                    <a:pt x="3561" y="17"/>
                    <a:pt x="3465" y="5"/>
                  </a:cubicBezTo>
                  <a:cubicBezTo>
                    <a:pt x="3454" y="2"/>
                    <a:pt x="3443" y="0"/>
                    <a:pt x="343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33" name="Google Shape;10460;p79">
            <a:extLst>
              <a:ext uri="{FF2B5EF4-FFF2-40B4-BE49-F238E27FC236}">
                <a16:creationId xmlns:a16="http://schemas.microsoft.com/office/drawing/2014/main" id="{DA3FED64-6023-ADCE-7560-71E03E60B953}"/>
              </a:ext>
            </a:extLst>
          </p:cNvPr>
          <p:cNvGrpSpPr/>
          <p:nvPr/>
        </p:nvGrpSpPr>
        <p:grpSpPr>
          <a:xfrm>
            <a:off x="13271325" y="5566610"/>
            <a:ext cx="1020938" cy="973074"/>
            <a:chOff x="6870193" y="2295620"/>
            <a:chExt cx="360356" cy="343462"/>
          </a:xfrm>
          <a:solidFill>
            <a:schemeClr val="bg2"/>
          </a:solidFill>
        </p:grpSpPr>
        <p:sp>
          <p:nvSpPr>
            <p:cNvPr id="34" name="Google Shape;10461;p79">
              <a:extLst>
                <a:ext uri="{FF2B5EF4-FFF2-40B4-BE49-F238E27FC236}">
                  <a16:creationId xmlns:a16="http://schemas.microsoft.com/office/drawing/2014/main" id="{38E6AE2B-054D-1CC6-F446-558F383A0BB4}"/>
                </a:ext>
              </a:extLst>
            </p:cNvPr>
            <p:cNvSpPr/>
            <p:nvPr/>
          </p:nvSpPr>
          <p:spPr>
            <a:xfrm>
              <a:off x="6870193" y="2295620"/>
              <a:ext cx="360356" cy="343462"/>
            </a:xfrm>
            <a:custGeom>
              <a:avLst/>
              <a:gdLst/>
              <a:ahLst/>
              <a:cxnLst/>
              <a:rect l="l" t="t" r="r" b="b"/>
              <a:pathLst>
                <a:path w="11348" h="10816" extrusionOk="0">
                  <a:moveTo>
                    <a:pt x="6027" y="0"/>
                  </a:moveTo>
                  <a:cubicBezTo>
                    <a:pt x="5700" y="0"/>
                    <a:pt x="5448" y="70"/>
                    <a:pt x="5430" y="76"/>
                  </a:cubicBezTo>
                  <a:cubicBezTo>
                    <a:pt x="5358" y="112"/>
                    <a:pt x="5299" y="172"/>
                    <a:pt x="5299" y="255"/>
                  </a:cubicBezTo>
                  <a:lnTo>
                    <a:pt x="5299" y="2731"/>
                  </a:lnTo>
                  <a:lnTo>
                    <a:pt x="3501" y="5017"/>
                  </a:lnTo>
                  <a:cubicBezTo>
                    <a:pt x="3441" y="4767"/>
                    <a:pt x="3215" y="4577"/>
                    <a:pt x="2929" y="4577"/>
                  </a:cubicBezTo>
                  <a:lnTo>
                    <a:pt x="584" y="4577"/>
                  </a:lnTo>
                  <a:cubicBezTo>
                    <a:pt x="274" y="4577"/>
                    <a:pt x="1" y="4827"/>
                    <a:pt x="1" y="5160"/>
                  </a:cubicBezTo>
                  <a:lnTo>
                    <a:pt x="1" y="5732"/>
                  </a:lnTo>
                  <a:cubicBezTo>
                    <a:pt x="1" y="5839"/>
                    <a:pt x="96" y="5910"/>
                    <a:pt x="179" y="5910"/>
                  </a:cubicBezTo>
                  <a:cubicBezTo>
                    <a:pt x="274" y="5910"/>
                    <a:pt x="358" y="5827"/>
                    <a:pt x="358" y="5732"/>
                  </a:cubicBezTo>
                  <a:lnTo>
                    <a:pt x="358" y="5160"/>
                  </a:lnTo>
                  <a:cubicBezTo>
                    <a:pt x="358" y="5041"/>
                    <a:pt x="453" y="4946"/>
                    <a:pt x="572" y="4946"/>
                  </a:cubicBezTo>
                  <a:lnTo>
                    <a:pt x="2918" y="4946"/>
                  </a:lnTo>
                  <a:cubicBezTo>
                    <a:pt x="3037" y="4946"/>
                    <a:pt x="3132" y="5041"/>
                    <a:pt x="3132" y="5160"/>
                  </a:cubicBezTo>
                  <a:lnTo>
                    <a:pt x="3132" y="10232"/>
                  </a:lnTo>
                  <a:cubicBezTo>
                    <a:pt x="3132" y="10351"/>
                    <a:pt x="3037" y="10435"/>
                    <a:pt x="2918" y="10435"/>
                  </a:cubicBezTo>
                  <a:lnTo>
                    <a:pt x="572" y="10435"/>
                  </a:lnTo>
                  <a:cubicBezTo>
                    <a:pt x="453" y="10435"/>
                    <a:pt x="358" y="10351"/>
                    <a:pt x="358" y="10232"/>
                  </a:cubicBezTo>
                  <a:lnTo>
                    <a:pt x="358" y="6506"/>
                  </a:lnTo>
                  <a:cubicBezTo>
                    <a:pt x="358" y="6410"/>
                    <a:pt x="274" y="6327"/>
                    <a:pt x="179" y="6327"/>
                  </a:cubicBezTo>
                  <a:cubicBezTo>
                    <a:pt x="72" y="6327"/>
                    <a:pt x="1" y="6422"/>
                    <a:pt x="1" y="6506"/>
                  </a:cubicBezTo>
                  <a:lnTo>
                    <a:pt x="1" y="10232"/>
                  </a:lnTo>
                  <a:cubicBezTo>
                    <a:pt x="1" y="10542"/>
                    <a:pt x="251" y="10816"/>
                    <a:pt x="584" y="10816"/>
                  </a:cubicBezTo>
                  <a:lnTo>
                    <a:pt x="2929" y="10816"/>
                  </a:lnTo>
                  <a:cubicBezTo>
                    <a:pt x="3251" y="10816"/>
                    <a:pt x="3513" y="10554"/>
                    <a:pt x="3513" y="10232"/>
                  </a:cubicBezTo>
                  <a:lnTo>
                    <a:pt x="3513" y="9744"/>
                  </a:lnTo>
                  <a:lnTo>
                    <a:pt x="4418" y="10185"/>
                  </a:lnTo>
                  <a:cubicBezTo>
                    <a:pt x="4453" y="10197"/>
                    <a:pt x="4477" y="10197"/>
                    <a:pt x="4513" y="10197"/>
                  </a:cubicBezTo>
                  <a:lnTo>
                    <a:pt x="8025" y="10197"/>
                  </a:lnTo>
                  <a:cubicBezTo>
                    <a:pt x="8132" y="10197"/>
                    <a:pt x="8204" y="10113"/>
                    <a:pt x="8204" y="10018"/>
                  </a:cubicBezTo>
                  <a:cubicBezTo>
                    <a:pt x="8204" y="9923"/>
                    <a:pt x="8109" y="9839"/>
                    <a:pt x="8025" y="9839"/>
                  </a:cubicBezTo>
                  <a:lnTo>
                    <a:pt x="4561" y="9839"/>
                  </a:lnTo>
                  <a:lnTo>
                    <a:pt x="3525" y="9327"/>
                  </a:lnTo>
                  <a:lnTo>
                    <a:pt x="3525" y="5589"/>
                  </a:lnTo>
                  <a:lnTo>
                    <a:pt x="5644" y="2910"/>
                  </a:lnTo>
                  <a:cubicBezTo>
                    <a:pt x="5668" y="2874"/>
                    <a:pt x="5692" y="2839"/>
                    <a:pt x="5692" y="2791"/>
                  </a:cubicBezTo>
                  <a:lnTo>
                    <a:pt x="5692" y="398"/>
                  </a:lnTo>
                  <a:cubicBezTo>
                    <a:pt x="5787" y="379"/>
                    <a:pt x="5924" y="358"/>
                    <a:pt x="6080" y="358"/>
                  </a:cubicBezTo>
                  <a:cubicBezTo>
                    <a:pt x="6313" y="358"/>
                    <a:pt x="6587" y="405"/>
                    <a:pt x="6823" y="576"/>
                  </a:cubicBezTo>
                  <a:cubicBezTo>
                    <a:pt x="7132" y="791"/>
                    <a:pt x="7275" y="1207"/>
                    <a:pt x="7275" y="1803"/>
                  </a:cubicBezTo>
                  <a:lnTo>
                    <a:pt x="7275" y="3755"/>
                  </a:lnTo>
                  <a:cubicBezTo>
                    <a:pt x="7275" y="3862"/>
                    <a:pt x="7370" y="3934"/>
                    <a:pt x="7454" y="3934"/>
                  </a:cubicBezTo>
                  <a:lnTo>
                    <a:pt x="10395" y="3934"/>
                  </a:lnTo>
                  <a:cubicBezTo>
                    <a:pt x="10716" y="3934"/>
                    <a:pt x="10990" y="4208"/>
                    <a:pt x="10990" y="4529"/>
                  </a:cubicBezTo>
                  <a:cubicBezTo>
                    <a:pt x="10990" y="4863"/>
                    <a:pt x="10716" y="5125"/>
                    <a:pt x="10395" y="5125"/>
                  </a:cubicBezTo>
                  <a:lnTo>
                    <a:pt x="8823" y="5125"/>
                  </a:lnTo>
                  <a:cubicBezTo>
                    <a:pt x="8728" y="5125"/>
                    <a:pt x="8644" y="5220"/>
                    <a:pt x="8644" y="5303"/>
                  </a:cubicBezTo>
                  <a:cubicBezTo>
                    <a:pt x="8644" y="5410"/>
                    <a:pt x="8740" y="5482"/>
                    <a:pt x="8823" y="5482"/>
                  </a:cubicBezTo>
                  <a:lnTo>
                    <a:pt x="10228" y="5482"/>
                  </a:lnTo>
                  <a:cubicBezTo>
                    <a:pt x="10538" y="5494"/>
                    <a:pt x="10788" y="5767"/>
                    <a:pt x="10788" y="6077"/>
                  </a:cubicBezTo>
                  <a:cubicBezTo>
                    <a:pt x="10788" y="6399"/>
                    <a:pt x="10526" y="6672"/>
                    <a:pt x="10192" y="6672"/>
                  </a:cubicBezTo>
                  <a:lnTo>
                    <a:pt x="8823" y="6672"/>
                  </a:lnTo>
                  <a:cubicBezTo>
                    <a:pt x="8728" y="6672"/>
                    <a:pt x="8644" y="6768"/>
                    <a:pt x="8644" y="6851"/>
                  </a:cubicBezTo>
                  <a:cubicBezTo>
                    <a:pt x="8644" y="6958"/>
                    <a:pt x="8740" y="7030"/>
                    <a:pt x="8823" y="7030"/>
                  </a:cubicBezTo>
                  <a:lnTo>
                    <a:pt x="10073" y="7030"/>
                  </a:lnTo>
                  <a:cubicBezTo>
                    <a:pt x="10371" y="7053"/>
                    <a:pt x="10597" y="7327"/>
                    <a:pt x="10597" y="7625"/>
                  </a:cubicBezTo>
                  <a:cubicBezTo>
                    <a:pt x="10597" y="7946"/>
                    <a:pt x="10335" y="8220"/>
                    <a:pt x="10002" y="8220"/>
                  </a:cubicBezTo>
                  <a:lnTo>
                    <a:pt x="8823" y="8220"/>
                  </a:lnTo>
                  <a:cubicBezTo>
                    <a:pt x="8728" y="8220"/>
                    <a:pt x="8644" y="8315"/>
                    <a:pt x="8644" y="8399"/>
                  </a:cubicBezTo>
                  <a:cubicBezTo>
                    <a:pt x="8644" y="8506"/>
                    <a:pt x="8740" y="8577"/>
                    <a:pt x="8823" y="8577"/>
                  </a:cubicBezTo>
                  <a:lnTo>
                    <a:pt x="9883" y="8577"/>
                  </a:lnTo>
                  <a:cubicBezTo>
                    <a:pt x="9895" y="8577"/>
                    <a:pt x="9918" y="8589"/>
                    <a:pt x="9918" y="8589"/>
                  </a:cubicBezTo>
                  <a:cubicBezTo>
                    <a:pt x="10192" y="8649"/>
                    <a:pt x="10407" y="8887"/>
                    <a:pt x="10407" y="9185"/>
                  </a:cubicBezTo>
                  <a:cubicBezTo>
                    <a:pt x="10407" y="9518"/>
                    <a:pt x="10133" y="9780"/>
                    <a:pt x="9811" y="9780"/>
                  </a:cubicBezTo>
                  <a:lnTo>
                    <a:pt x="8823" y="9780"/>
                  </a:lnTo>
                  <a:cubicBezTo>
                    <a:pt x="8728" y="9780"/>
                    <a:pt x="8644" y="9875"/>
                    <a:pt x="8644" y="9958"/>
                  </a:cubicBezTo>
                  <a:cubicBezTo>
                    <a:pt x="8644" y="10066"/>
                    <a:pt x="8740" y="10137"/>
                    <a:pt x="8823" y="10137"/>
                  </a:cubicBezTo>
                  <a:lnTo>
                    <a:pt x="9811" y="10137"/>
                  </a:lnTo>
                  <a:cubicBezTo>
                    <a:pt x="10347" y="10137"/>
                    <a:pt x="10776" y="9708"/>
                    <a:pt x="10776" y="9173"/>
                  </a:cubicBezTo>
                  <a:cubicBezTo>
                    <a:pt x="10776" y="8887"/>
                    <a:pt x="10657" y="8637"/>
                    <a:pt x="10466" y="8458"/>
                  </a:cubicBezTo>
                  <a:cubicBezTo>
                    <a:pt x="10764" y="8292"/>
                    <a:pt x="10966" y="7982"/>
                    <a:pt x="10966" y="7613"/>
                  </a:cubicBezTo>
                  <a:cubicBezTo>
                    <a:pt x="10966" y="7327"/>
                    <a:pt x="10847" y="7077"/>
                    <a:pt x="10657" y="6899"/>
                  </a:cubicBezTo>
                  <a:cubicBezTo>
                    <a:pt x="10954" y="6803"/>
                    <a:pt x="11145" y="6482"/>
                    <a:pt x="11145" y="6113"/>
                  </a:cubicBezTo>
                  <a:cubicBezTo>
                    <a:pt x="11145" y="5827"/>
                    <a:pt x="11026" y="5577"/>
                    <a:pt x="10835" y="5398"/>
                  </a:cubicBezTo>
                  <a:cubicBezTo>
                    <a:pt x="11133" y="5232"/>
                    <a:pt x="11347" y="4922"/>
                    <a:pt x="11347" y="4541"/>
                  </a:cubicBezTo>
                  <a:cubicBezTo>
                    <a:pt x="11347" y="4005"/>
                    <a:pt x="10907" y="3577"/>
                    <a:pt x="10371" y="3577"/>
                  </a:cubicBezTo>
                  <a:lnTo>
                    <a:pt x="7621" y="3577"/>
                  </a:lnTo>
                  <a:lnTo>
                    <a:pt x="7621" y="1827"/>
                  </a:lnTo>
                  <a:cubicBezTo>
                    <a:pt x="7621" y="1112"/>
                    <a:pt x="7418" y="588"/>
                    <a:pt x="7013" y="291"/>
                  </a:cubicBezTo>
                  <a:cubicBezTo>
                    <a:pt x="6703" y="61"/>
                    <a:pt x="6332" y="0"/>
                    <a:pt x="6027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5" name="Google Shape;10462;p79">
              <a:extLst>
                <a:ext uri="{FF2B5EF4-FFF2-40B4-BE49-F238E27FC236}">
                  <a16:creationId xmlns:a16="http://schemas.microsoft.com/office/drawing/2014/main" id="{1BFC3850-5509-DFAA-2B77-7B774C411ADB}"/>
                </a:ext>
              </a:extLst>
            </p:cNvPr>
            <p:cNvSpPr/>
            <p:nvPr/>
          </p:nvSpPr>
          <p:spPr>
            <a:xfrm>
              <a:off x="6920842" y="2577064"/>
              <a:ext cx="36709" cy="36677"/>
            </a:xfrm>
            <a:custGeom>
              <a:avLst/>
              <a:gdLst/>
              <a:ahLst/>
              <a:cxnLst/>
              <a:rect l="l" t="t" r="r" b="b"/>
              <a:pathLst>
                <a:path w="1156" h="1155" extrusionOk="0">
                  <a:moveTo>
                    <a:pt x="584" y="369"/>
                  </a:moveTo>
                  <a:cubicBezTo>
                    <a:pt x="703" y="369"/>
                    <a:pt x="787" y="464"/>
                    <a:pt x="787" y="584"/>
                  </a:cubicBezTo>
                  <a:cubicBezTo>
                    <a:pt x="787" y="703"/>
                    <a:pt x="703" y="786"/>
                    <a:pt x="584" y="786"/>
                  </a:cubicBezTo>
                  <a:cubicBezTo>
                    <a:pt x="465" y="786"/>
                    <a:pt x="370" y="703"/>
                    <a:pt x="370" y="584"/>
                  </a:cubicBezTo>
                  <a:cubicBezTo>
                    <a:pt x="370" y="464"/>
                    <a:pt x="453" y="369"/>
                    <a:pt x="584" y="369"/>
                  </a:cubicBezTo>
                  <a:close/>
                  <a:moveTo>
                    <a:pt x="584" y="0"/>
                  </a:moveTo>
                  <a:cubicBezTo>
                    <a:pt x="263" y="0"/>
                    <a:pt x="1" y="250"/>
                    <a:pt x="1" y="584"/>
                  </a:cubicBezTo>
                  <a:cubicBezTo>
                    <a:pt x="1" y="905"/>
                    <a:pt x="251" y="1155"/>
                    <a:pt x="584" y="1155"/>
                  </a:cubicBezTo>
                  <a:cubicBezTo>
                    <a:pt x="906" y="1155"/>
                    <a:pt x="1156" y="905"/>
                    <a:pt x="1156" y="584"/>
                  </a:cubicBezTo>
                  <a:cubicBezTo>
                    <a:pt x="1156" y="250"/>
                    <a:pt x="894" y="0"/>
                    <a:pt x="58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36" name="Google Shape;10741;p79">
            <a:extLst>
              <a:ext uri="{FF2B5EF4-FFF2-40B4-BE49-F238E27FC236}">
                <a16:creationId xmlns:a16="http://schemas.microsoft.com/office/drawing/2014/main" id="{6D899721-3945-96F5-970D-D95EC0259CE1}"/>
              </a:ext>
            </a:extLst>
          </p:cNvPr>
          <p:cNvGrpSpPr/>
          <p:nvPr/>
        </p:nvGrpSpPr>
        <p:grpSpPr>
          <a:xfrm>
            <a:off x="16514822" y="5495438"/>
            <a:ext cx="763528" cy="1115418"/>
            <a:chOff x="3662144" y="4135505"/>
            <a:chExt cx="232955" cy="340318"/>
          </a:xfrm>
          <a:solidFill>
            <a:schemeClr val="bg2"/>
          </a:solidFill>
        </p:grpSpPr>
        <p:sp>
          <p:nvSpPr>
            <p:cNvPr id="37" name="Google Shape;10742;p79">
              <a:extLst>
                <a:ext uri="{FF2B5EF4-FFF2-40B4-BE49-F238E27FC236}">
                  <a16:creationId xmlns:a16="http://schemas.microsoft.com/office/drawing/2014/main" id="{B0C5635D-9F52-6612-B8A5-AFFEE7E3643E}"/>
                </a:ext>
              </a:extLst>
            </p:cNvPr>
            <p:cNvSpPr/>
            <p:nvPr/>
          </p:nvSpPr>
          <p:spPr>
            <a:xfrm>
              <a:off x="3662144" y="4135505"/>
              <a:ext cx="163761" cy="340318"/>
            </a:xfrm>
            <a:custGeom>
              <a:avLst/>
              <a:gdLst/>
              <a:ahLst/>
              <a:cxnLst/>
              <a:rect l="l" t="t" r="r" b="b"/>
              <a:pathLst>
                <a:path w="5157" h="10717" extrusionOk="0">
                  <a:moveTo>
                    <a:pt x="2573" y="1"/>
                  </a:moveTo>
                  <a:cubicBezTo>
                    <a:pt x="1715" y="1"/>
                    <a:pt x="1013" y="703"/>
                    <a:pt x="1013" y="1572"/>
                  </a:cubicBezTo>
                  <a:lnTo>
                    <a:pt x="1013" y="6097"/>
                  </a:lnTo>
                  <a:cubicBezTo>
                    <a:pt x="370" y="6585"/>
                    <a:pt x="1" y="7347"/>
                    <a:pt x="1" y="8144"/>
                  </a:cubicBezTo>
                  <a:cubicBezTo>
                    <a:pt x="1" y="9561"/>
                    <a:pt x="1156" y="10716"/>
                    <a:pt x="2573" y="10716"/>
                  </a:cubicBezTo>
                  <a:cubicBezTo>
                    <a:pt x="3990" y="10716"/>
                    <a:pt x="5144" y="9561"/>
                    <a:pt x="5144" y="8144"/>
                  </a:cubicBezTo>
                  <a:cubicBezTo>
                    <a:pt x="5156" y="7323"/>
                    <a:pt x="4775" y="6573"/>
                    <a:pt x="4144" y="6073"/>
                  </a:cubicBezTo>
                  <a:lnTo>
                    <a:pt x="4144" y="3322"/>
                  </a:lnTo>
                  <a:cubicBezTo>
                    <a:pt x="4144" y="3239"/>
                    <a:pt x="4061" y="3156"/>
                    <a:pt x="3978" y="3156"/>
                  </a:cubicBezTo>
                  <a:cubicBezTo>
                    <a:pt x="3882" y="3156"/>
                    <a:pt x="3811" y="3239"/>
                    <a:pt x="3811" y="3322"/>
                  </a:cubicBezTo>
                  <a:lnTo>
                    <a:pt x="3811" y="6168"/>
                  </a:lnTo>
                  <a:cubicBezTo>
                    <a:pt x="3811" y="6216"/>
                    <a:pt x="3847" y="6275"/>
                    <a:pt x="3871" y="6299"/>
                  </a:cubicBezTo>
                  <a:cubicBezTo>
                    <a:pt x="4466" y="6716"/>
                    <a:pt x="4823" y="7418"/>
                    <a:pt x="4823" y="8133"/>
                  </a:cubicBezTo>
                  <a:cubicBezTo>
                    <a:pt x="4823" y="9359"/>
                    <a:pt x="3811" y="10383"/>
                    <a:pt x="2573" y="10383"/>
                  </a:cubicBezTo>
                  <a:cubicBezTo>
                    <a:pt x="1346" y="10383"/>
                    <a:pt x="322" y="9371"/>
                    <a:pt x="322" y="8133"/>
                  </a:cubicBezTo>
                  <a:cubicBezTo>
                    <a:pt x="322" y="7406"/>
                    <a:pt x="680" y="6716"/>
                    <a:pt x="1275" y="6299"/>
                  </a:cubicBezTo>
                  <a:cubicBezTo>
                    <a:pt x="1323" y="6275"/>
                    <a:pt x="1334" y="6228"/>
                    <a:pt x="1334" y="6168"/>
                  </a:cubicBezTo>
                  <a:lnTo>
                    <a:pt x="1334" y="1572"/>
                  </a:lnTo>
                  <a:cubicBezTo>
                    <a:pt x="1334" y="882"/>
                    <a:pt x="1894" y="334"/>
                    <a:pt x="2573" y="334"/>
                  </a:cubicBezTo>
                  <a:cubicBezTo>
                    <a:pt x="3263" y="334"/>
                    <a:pt x="3811" y="882"/>
                    <a:pt x="3811" y="1572"/>
                  </a:cubicBezTo>
                  <a:lnTo>
                    <a:pt x="3811" y="2703"/>
                  </a:lnTo>
                  <a:cubicBezTo>
                    <a:pt x="3811" y="2787"/>
                    <a:pt x="3882" y="2858"/>
                    <a:pt x="3978" y="2858"/>
                  </a:cubicBezTo>
                  <a:cubicBezTo>
                    <a:pt x="4061" y="2858"/>
                    <a:pt x="4132" y="2787"/>
                    <a:pt x="4132" y="2703"/>
                  </a:cubicBezTo>
                  <a:lnTo>
                    <a:pt x="4132" y="1572"/>
                  </a:lnTo>
                  <a:cubicBezTo>
                    <a:pt x="4132" y="703"/>
                    <a:pt x="3442" y="1"/>
                    <a:pt x="2573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8" name="Google Shape;10743;p79">
              <a:extLst>
                <a:ext uri="{FF2B5EF4-FFF2-40B4-BE49-F238E27FC236}">
                  <a16:creationId xmlns:a16="http://schemas.microsoft.com/office/drawing/2014/main" id="{7001CCA2-25C0-992B-FC1A-E2CDC068C37C}"/>
                </a:ext>
              </a:extLst>
            </p:cNvPr>
            <p:cNvSpPr/>
            <p:nvPr/>
          </p:nvSpPr>
          <p:spPr>
            <a:xfrm>
              <a:off x="3689771" y="4162719"/>
              <a:ext cx="109650" cy="285859"/>
            </a:xfrm>
            <a:custGeom>
              <a:avLst/>
              <a:gdLst/>
              <a:ahLst/>
              <a:cxnLst/>
              <a:rect l="l" t="t" r="r" b="b"/>
              <a:pathLst>
                <a:path w="3453" h="9002" extrusionOk="0">
                  <a:moveTo>
                    <a:pt x="1727" y="310"/>
                  </a:moveTo>
                  <a:cubicBezTo>
                    <a:pt x="1941" y="310"/>
                    <a:pt x="2108" y="489"/>
                    <a:pt x="2108" y="691"/>
                  </a:cubicBezTo>
                  <a:lnTo>
                    <a:pt x="2108" y="1156"/>
                  </a:lnTo>
                  <a:lnTo>
                    <a:pt x="1322" y="1156"/>
                  </a:lnTo>
                  <a:lnTo>
                    <a:pt x="1322" y="691"/>
                  </a:lnTo>
                  <a:cubicBezTo>
                    <a:pt x="1322" y="489"/>
                    <a:pt x="1500" y="310"/>
                    <a:pt x="1727" y="310"/>
                  </a:cubicBezTo>
                  <a:close/>
                  <a:moveTo>
                    <a:pt x="2108" y="1489"/>
                  </a:moveTo>
                  <a:lnTo>
                    <a:pt x="2108" y="2382"/>
                  </a:lnTo>
                  <a:lnTo>
                    <a:pt x="1322" y="2382"/>
                  </a:lnTo>
                  <a:lnTo>
                    <a:pt x="1322" y="1489"/>
                  </a:lnTo>
                  <a:close/>
                  <a:moveTo>
                    <a:pt x="2108" y="2704"/>
                  </a:moveTo>
                  <a:lnTo>
                    <a:pt x="2108" y="3596"/>
                  </a:lnTo>
                  <a:lnTo>
                    <a:pt x="1322" y="3596"/>
                  </a:lnTo>
                  <a:lnTo>
                    <a:pt x="1322" y="2704"/>
                  </a:lnTo>
                  <a:close/>
                  <a:moveTo>
                    <a:pt x="2108" y="3906"/>
                  </a:moveTo>
                  <a:lnTo>
                    <a:pt x="2108" y="4799"/>
                  </a:lnTo>
                  <a:lnTo>
                    <a:pt x="1322" y="4799"/>
                  </a:lnTo>
                  <a:lnTo>
                    <a:pt x="1322" y="3906"/>
                  </a:lnTo>
                  <a:close/>
                  <a:moveTo>
                    <a:pt x="1727" y="1"/>
                  </a:moveTo>
                  <a:cubicBezTo>
                    <a:pt x="1334" y="1"/>
                    <a:pt x="1012" y="310"/>
                    <a:pt x="1012" y="715"/>
                  </a:cubicBezTo>
                  <a:lnTo>
                    <a:pt x="1012" y="5668"/>
                  </a:lnTo>
                  <a:lnTo>
                    <a:pt x="726" y="5871"/>
                  </a:lnTo>
                  <a:cubicBezTo>
                    <a:pt x="262" y="6204"/>
                    <a:pt x="0" y="6728"/>
                    <a:pt x="0" y="7276"/>
                  </a:cubicBezTo>
                  <a:cubicBezTo>
                    <a:pt x="0" y="7609"/>
                    <a:pt x="95" y="7954"/>
                    <a:pt x="298" y="8240"/>
                  </a:cubicBezTo>
                  <a:cubicBezTo>
                    <a:pt x="321" y="8286"/>
                    <a:pt x="374" y="8312"/>
                    <a:pt x="427" y="8312"/>
                  </a:cubicBezTo>
                  <a:cubicBezTo>
                    <a:pt x="457" y="8312"/>
                    <a:pt x="487" y="8304"/>
                    <a:pt x="512" y="8288"/>
                  </a:cubicBezTo>
                  <a:cubicBezTo>
                    <a:pt x="595" y="8240"/>
                    <a:pt x="607" y="8133"/>
                    <a:pt x="560" y="8061"/>
                  </a:cubicBezTo>
                  <a:cubicBezTo>
                    <a:pt x="393" y="7823"/>
                    <a:pt x="322" y="7549"/>
                    <a:pt x="322" y="7276"/>
                  </a:cubicBezTo>
                  <a:cubicBezTo>
                    <a:pt x="322" y="6811"/>
                    <a:pt x="548" y="6394"/>
                    <a:pt x="917" y="6121"/>
                  </a:cubicBezTo>
                  <a:lnTo>
                    <a:pt x="1274" y="5871"/>
                  </a:lnTo>
                  <a:cubicBezTo>
                    <a:pt x="1322" y="5847"/>
                    <a:pt x="1334" y="5799"/>
                    <a:pt x="1334" y="5740"/>
                  </a:cubicBezTo>
                  <a:lnTo>
                    <a:pt x="1334" y="5132"/>
                  </a:lnTo>
                  <a:lnTo>
                    <a:pt x="2119" y="5132"/>
                  </a:lnTo>
                  <a:lnTo>
                    <a:pt x="2119" y="5740"/>
                  </a:lnTo>
                  <a:cubicBezTo>
                    <a:pt x="2119" y="5787"/>
                    <a:pt x="2155" y="5847"/>
                    <a:pt x="2179" y="5871"/>
                  </a:cubicBezTo>
                  <a:lnTo>
                    <a:pt x="2536" y="6121"/>
                  </a:lnTo>
                  <a:cubicBezTo>
                    <a:pt x="2917" y="6394"/>
                    <a:pt x="3131" y="6823"/>
                    <a:pt x="3131" y="7276"/>
                  </a:cubicBezTo>
                  <a:cubicBezTo>
                    <a:pt x="3120" y="8049"/>
                    <a:pt x="2500" y="8669"/>
                    <a:pt x="1727" y="8669"/>
                  </a:cubicBezTo>
                  <a:cubicBezTo>
                    <a:pt x="1441" y="8669"/>
                    <a:pt x="1155" y="8585"/>
                    <a:pt x="917" y="8419"/>
                  </a:cubicBezTo>
                  <a:cubicBezTo>
                    <a:pt x="892" y="8402"/>
                    <a:pt x="863" y="8394"/>
                    <a:pt x="835" y="8394"/>
                  </a:cubicBezTo>
                  <a:cubicBezTo>
                    <a:pt x="782" y="8394"/>
                    <a:pt x="729" y="8420"/>
                    <a:pt x="691" y="8466"/>
                  </a:cubicBezTo>
                  <a:cubicBezTo>
                    <a:pt x="655" y="8538"/>
                    <a:pt x="667" y="8633"/>
                    <a:pt x="738" y="8692"/>
                  </a:cubicBezTo>
                  <a:cubicBezTo>
                    <a:pt x="1036" y="8895"/>
                    <a:pt x="1369" y="9002"/>
                    <a:pt x="1727" y="9002"/>
                  </a:cubicBezTo>
                  <a:cubicBezTo>
                    <a:pt x="2679" y="9002"/>
                    <a:pt x="3453" y="8228"/>
                    <a:pt x="3453" y="7276"/>
                  </a:cubicBezTo>
                  <a:cubicBezTo>
                    <a:pt x="3453" y="6716"/>
                    <a:pt x="3179" y="6192"/>
                    <a:pt x="2715" y="5871"/>
                  </a:cubicBezTo>
                  <a:lnTo>
                    <a:pt x="2441" y="5668"/>
                  </a:lnTo>
                  <a:lnTo>
                    <a:pt x="2441" y="715"/>
                  </a:lnTo>
                  <a:cubicBezTo>
                    <a:pt x="2441" y="322"/>
                    <a:pt x="2119" y="1"/>
                    <a:pt x="172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9" name="Google Shape;10744;p79">
              <a:extLst>
                <a:ext uri="{FF2B5EF4-FFF2-40B4-BE49-F238E27FC236}">
                  <a16:creationId xmlns:a16="http://schemas.microsoft.com/office/drawing/2014/main" id="{B7F17127-5937-6442-7D8B-A1834DFDD912}"/>
                </a:ext>
              </a:extLst>
            </p:cNvPr>
            <p:cNvSpPr/>
            <p:nvPr/>
          </p:nvSpPr>
          <p:spPr>
            <a:xfrm>
              <a:off x="3838352" y="4182375"/>
              <a:ext cx="56746" cy="94947"/>
            </a:xfrm>
            <a:custGeom>
              <a:avLst/>
              <a:gdLst/>
              <a:ahLst/>
              <a:cxnLst/>
              <a:rect l="l" t="t" r="r" b="b"/>
              <a:pathLst>
                <a:path w="1787" h="2990" extrusionOk="0">
                  <a:moveTo>
                    <a:pt x="881" y="1"/>
                  </a:moveTo>
                  <a:cubicBezTo>
                    <a:pt x="334" y="1"/>
                    <a:pt x="0" y="334"/>
                    <a:pt x="0" y="894"/>
                  </a:cubicBezTo>
                  <a:lnTo>
                    <a:pt x="0" y="2096"/>
                  </a:lnTo>
                  <a:cubicBezTo>
                    <a:pt x="0" y="2394"/>
                    <a:pt x="96" y="2632"/>
                    <a:pt x="262" y="2787"/>
                  </a:cubicBezTo>
                  <a:cubicBezTo>
                    <a:pt x="405" y="2918"/>
                    <a:pt x="619" y="2989"/>
                    <a:pt x="869" y="2989"/>
                  </a:cubicBezTo>
                  <a:cubicBezTo>
                    <a:pt x="1393" y="2989"/>
                    <a:pt x="1751" y="2692"/>
                    <a:pt x="1751" y="2263"/>
                  </a:cubicBezTo>
                  <a:cubicBezTo>
                    <a:pt x="1786" y="2120"/>
                    <a:pt x="1715" y="2073"/>
                    <a:pt x="1596" y="2073"/>
                  </a:cubicBezTo>
                  <a:cubicBezTo>
                    <a:pt x="1489" y="2073"/>
                    <a:pt x="1417" y="2120"/>
                    <a:pt x="1417" y="2192"/>
                  </a:cubicBezTo>
                  <a:cubicBezTo>
                    <a:pt x="1393" y="2382"/>
                    <a:pt x="1358" y="2668"/>
                    <a:pt x="917" y="2668"/>
                  </a:cubicBezTo>
                  <a:cubicBezTo>
                    <a:pt x="560" y="2668"/>
                    <a:pt x="381" y="2489"/>
                    <a:pt x="381" y="2096"/>
                  </a:cubicBezTo>
                  <a:lnTo>
                    <a:pt x="381" y="894"/>
                  </a:lnTo>
                  <a:cubicBezTo>
                    <a:pt x="381" y="525"/>
                    <a:pt x="560" y="334"/>
                    <a:pt x="893" y="334"/>
                  </a:cubicBezTo>
                  <a:cubicBezTo>
                    <a:pt x="1298" y="334"/>
                    <a:pt x="1405" y="584"/>
                    <a:pt x="1405" y="775"/>
                  </a:cubicBezTo>
                  <a:cubicBezTo>
                    <a:pt x="1405" y="846"/>
                    <a:pt x="1477" y="906"/>
                    <a:pt x="1584" y="906"/>
                  </a:cubicBezTo>
                  <a:cubicBezTo>
                    <a:pt x="1703" y="906"/>
                    <a:pt x="1762" y="882"/>
                    <a:pt x="1762" y="715"/>
                  </a:cubicBezTo>
                  <a:cubicBezTo>
                    <a:pt x="1762" y="299"/>
                    <a:pt x="1405" y="1"/>
                    <a:pt x="88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40" name="Google Shape;10745;p79">
              <a:extLst>
                <a:ext uri="{FF2B5EF4-FFF2-40B4-BE49-F238E27FC236}">
                  <a16:creationId xmlns:a16="http://schemas.microsoft.com/office/drawing/2014/main" id="{CFB774FE-DC0B-5425-9E1D-A4539945AFBD}"/>
                </a:ext>
              </a:extLst>
            </p:cNvPr>
            <p:cNvSpPr/>
            <p:nvPr/>
          </p:nvSpPr>
          <p:spPr>
            <a:xfrm>
              <a:off x="3813012" y="4151763"/>
              <a:ext cx="32930" cy="32930"/>
            </a:xfrm>
            <a:custGeom>
              <a:avLst/>
              <a:gdLst/>
              <a:ahLst/>
              <a:cxnLst/>
              <a:rect l="l" t="t" r="r" b="b"/>
              <a:pathLst>
                <a:path w="1037" h="1037" extrusionOk="0">
                  <a:moveTo>
                    <a:pt x="536" y="310"/>
                  </a:moveTo>
                  <a:cubicBezTo>
                    <a:pt x="644" y="310"/>
                    <a:pt x="739" y="405"/>
                    <a:pt x="739" y="524"/>
                  </a:cubicBezTo>
                  <a:cubicBezTo>
                    <a:pt x="727" y="620"/>
                    <a:pt x="644" y="727"/>
                    <a:pt x="536" y="727"/>
                  </a:cubicBezTo>
                  <a:cubicBezTo>
                    <a:pt x="429" y="727"/>
                    <a:pt x="322" y="643"/>
                    <a:pt x="322" y="524"/>
                  </a:cubicBezTo>
                  <a:cubicBezTo>
                    <a:pt x="322" y="417"/>
                    <a:pt x="417" y="310"/>
                    <a:pt x="536" y="310"/>
                  </a:cubicBezTo>
                  <a:close/>
                  <a:moveTo>
                    <a:pt x="524" y="1"/>
                  </a:moveTo>
                  <a:cubicBezTo>
                    <a:pt x="239" y="1"/>
                    <a:pt x="1" y="239"/>
                    <a:pt x="1" y="524"/>
                  </a:cubicBezTo>
                  <a:cubicBezTo>
                    <a:pt x="1" y="798"/>
                    <a:pt x="239" y="1036"/>
                    <a:pt x="524" y="1036"/>
                  </a:cubicBezTo>
                  <a:cubicBezTo>
                    <a:pt x="822" y="1036"/>
                    <a:pt x="1036" y="798"/>
                    <a:pt x="1036" y="524"/>
                  </a:cubicBezTo>
                  <a:cubicBezTo>
                    <a:pt x="1036" y="239"/>
                    <a:pt x="798" y="1"/>
                    <a:pt x="524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41" name="Google Shape;10717;p79">
            <a:extLst>
              <a:ext uri="{FF2B5EF4-FFF2-40B4-BE49-F238E27FC236}">
                <a16:creationId xmlns:a16="http://schemas.microsoft.com/office/drawing/2014/main" id="{ACFD013E-D368-60F7-06F4-894132DF839C}"/>
              </a:ext>
            </a:extLst>
          </p:cNvPr>
          <p:cNvGrpSpPr/>
          <p:nvPr/>
        </p:nvGrpSpPr>
        <p:grpSpPr>
          <a:xfrm>
            <a:off x="19486001" y="5523336"/>
            <a:ext cx="1061602" cy="1059622"/>
            <a:chOff x="1421638" y="4125629"/>
            <a:chExt cx="374709" cy="374010"/>
          </a:xfrm>
          <a:solidFill>
            <a:schemeClr val="bg2"/>
          </a:solidFill>
        </p:grpSpPr>
        <p:sp>
          <p:nvSpPr>
            <p:cNvPr id="42" name="Google Shape;10718;p79">
              <a:extLst>
                <a:ext uri="{FF2B5EF4-FFF2-40B4-BE49-F238E27FC236}">
                  <a16:creationId xmlns:a16="http://schemas.microsoft.com/office/drawing/2014/main" id="{2F72FD48-EFB9-B018-650C-F95694A3D8A8}"/>
                </a:ext>
              </a:extLst>
            </p:cNvPr>
            <p:cNvSpPr/>
            <p:nvPr/>
          </p:nvSpPr>
          <p:spPr>
            <a:xfrm>
              <a:off x="1421638" y="4265954"/>
              <a:ext cx="374709" cy="233685"/>
            </a:xfrm>
            <a:custGeom>
              <a:avLst/>
              <a:gdLst/>
              <a:ahLst/>
              <a:cxnLst/>
              <a:rect l="l" t="t" r="r" b="b"/>
              <a:pathLst>
                <a:path w="11800" h="7359" extrusionOk="0">
                  <a:moveTo>
                    <a:pt x="3180" y="3298"/>
                  </a:moveTo>
                  <a:lnTo>
                    <a:pt x="3180" y="7001"/>
                  </a:lnTo>
                  <a:lnTo>
                    <a:pt x="1691" y="7001"/>
                  </a:lnTo>
                  <a:lnTo>
                    <a:pt x="1691" y="3298"/>
                  </a:lnTo>
                  <a:close/>
                  <a:moveTo>
                    <a:pt x="6680" y="2370"/>
                  </a:moveTo>
                  <a:lnTo>
                    <a:pt x="6680" y="7001"/>
                  </a:lnTo>
                  <a:lnTo>
                    <a:pt x="5192" y="7001"/>
                  </a:lnTo>
                  <a:lnTo>
                    <a:pt x="5192" y="2370"/>
                  </a:lnTo>
                  <a:close/>
                  <a:moveTo>
                    <a:pt x="10180" y="345"/>
                  </a:moveTo>
                  <a:lnTo>
                    <a:pt x="10180" y="7001"/>
                  </a:lnTo>
                  <a:lnTo>
                    <a:pt x="8692" y="7001"/>
                  </a:lnTo>
                  <a:lnTo>
                    <a:pt x="8692" y="345"/>
                  </a:lnTo>
                  <a:close/>
                  <a:moveTo>
                    <a:pt x="8502" y="0"/>
                  </a:moveTo>
                  <a:cubicBezTo>
                    <a:pt x="8406" y="0"/>
                    <a:pt x="8323" y="84"/>
                    <a:pt x="8323" y="179"/>
                  </a:cubicBezTo>
                  <a:lnTo>
                    <a:pt x="8323" y="7001"/>
                  </a:lnTo>
                  <a:lnTo>
                    <a:pt x="7013" y="7001"/>
                  </a:lnTo>
                  <a:lnTo>
                    <a:pt x="7013" y="2203"/>
                  </a:lnTo>
                  <a:cubicBezTo>
                    <a:pt x="7013" y="2120"/>
                    <a:pt x="6930" y="2024"/>
                    <a:pt x="6835" y="2024"/>
                  </a:cubicBezTo>
                  <a:lnTo>
                    <a:pt x="4989" y="2024"/>
                  </a:lnTo>
                  <a:cubicBezTo>
                    <a:pt x="4894" y="2024"/>
                    <a:pt x="4811" y="2108"/>
                    <a:pt x="4811" y="2203"/>
                  </a:cubicBezTo>
                  <a:lnTo>
                    <a:pt x="4811" y="7001"/>
                  </a:lnTo>
                  <a:lnTo>
                    <a:pt x="3501" y="7001"/>
                  </a:lnTo>
                  <a:lnTo>
                    <a:pt x="3501" y="3132"/>
                  </a:lnTo>
                  <a:cubicBezTo>
                    <a:pt x="3501" y="3036"/>
                    <a:pt x="3418" y="2953"/>
                    <a:pt x="3322" y="2953"/>
                  </a:cubicBezTo>
                  <a:lnTo>
                    <a:pt x="1477" y="2953"/>
                  </a:lnTo>
                  <a:cubicBezTo>
                    <a:pt x="1382" y="2953"/>
                    <a:pt x="1298" y="3024"/>
                    <a:pt x="1298" y="3132"/>
                  </a:cubicBezTo>
                  <a:lnTo>
                    <a:pt x="1298" y="7001"/>
                  </a:lnTo>
                  <a:lnTo>
                    <a:pt x="179" y="7001"/>
                  </a:lnTo>
                  <a:cubicBezTo>
                    <a:pt x="84" y="7001"/>
                    <a:pt x="1" y="7073"/>
                    <a:pt x="1" y="7180"/>
                  </a:cubicBezTo>
                  <a:cubicBezTo>
                    <a:pt x="1" y="7287"/>
                    <a:pt x="72" y="7358"/>
                    <a:pt x="179" y="7358"/>
                  </a:cubicBezTo>
                  <a:lnTo>
                    <a:pt x="11597" y="7358"/>
                  </a:lnTo>
                  <a:cubicBezTo>
                    <a:pt x="11681" y="7358"/>
                    <a:pt x="11776" y="7287"/>
                    <a:pt x="11776" y="7180"/>
                  </a:cubicBezTo>
                  <a:cubicBezTo>
                    <a:pt x="11800" y="7073"/>
                    <a:pt x="11728" y="7001"/>
                    <a:pt x="11633" y="7001"/>
                  </a:cubicBezTo>
                  <a:lnTo>
                    <a:pt x="10526" y="7001"/>
                  </a:lnTo>
                  <a:lnTo>
                    <a:pt x="10526" y="179"/>
                  </a:lnTo>
                  <a:cubicBezTo>
                    <a:pt x="10526" y="95"/>
                    <a:pt x="10442" y="0"/>
                    <a:pt x="10347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43" name="Google Shape;10719;p79">
              <a:extLst>
                <a:ext uri="{FF2B5EF4-FFF2-40B4-BE49-F238E27FC236}">
                  <a16:creationId xmlns:a16="http://schemas.microsoft.com/office/drawing/2014/main" id="{BA46643B-9FC5-3A6C-A264-51655890124D}"/>
                </a:ext>
              </a:extLst>
            </p:cNvPr>
            <p:cNvSpPr/>
            <p:nvPr/>
          </p:nvSpPr>
          <p:spPr>
            <a:xfrm>
              <a:off x="1428052" y="4125629"/>
              <a:ext cx="356958" cy="215585"/>
            </a:xfrm>
            <a:custGeom>
              <a:avLst/>
              <a:gdLst/>
              <a:ahLst/>
              <a:cxnLst/>
              <a:rect l="l" t="t" r="r" b="b"/>
              <a:pathLst>
                <a:path w="11241" h="6789" extrusionOk="0">
                  <a:moveTo>
                    <a:pt x="10668" y="0"/>
                  </a:moveTo>
                  <a:cubicBezTo>
                    <a:pt x="10653" y="0"/>
                    <a:pt x="10637" y="1"/>
                    <a:pt x="10621" y="2"/>
                  </a:cubicBezTo>
                  <a:lnTo>
                    <a:pt x="9145" y="181"/>
                  </a:lnTo>
                  <a:cubicBezTo>
                    <a:pt x="8847" y="216"/>
                    <a:pt x="8633" y="490"/>
                    <a:pt x="8669" y="788"/>
                  </a:cubicBezTo>
                  <a:cubicBezTo>
                    <a:pt x="8691" y="1064"/>
                    <a:pt x="8938" y="1268"/>
                    <a:pt x="9211" y="1268"/>
                  </a:cubicBezTo>
                  <a:cubicBezTo>
                    <a:pt x="9232" y="1268"/>
                    <a:pt x="9254" y="1267"/>
                    <a:pt x="9276" y="1264"/>
                  </a:cubicBezTo>
                  <a:lnTo>
                    <a:pt x="9395" y="1252"/>
                  </a:lnTo>
                  <a:lnTo>
                    <a:pt x="9395" y="1252"/>
                  </a:lnTo>
                  <a:cubicBezTo>
                    <a:pt x="7597" y="3348"/>
                    <a:pt x="5442" y="4443"/>
                    <a:pt x="3918" y="4979"/>
                  </a:cubicBezTo>
                  <a:cubicBezTo>
                    <a:pt x="2025" y="5657"/>
                    <a:pt x="561" y="5717"/>
                    <a:pt x="537" y="5717"/>
                  </a:cubicBezTo>
                  <a:cubicBezTo>
                    <a:pt x="239" y="5729"/>
                    <a:pt x="1" y="5967"/>
                    <a:pt x="25" y="6265"/>
                  </a:cubicBezTo>
                  <a:cubicBezTo>
                    <a:pt x="37" y="6562"/>
                    <a:pt x="275" y="6789"/>
                    <a:pt x="561" y="6789"/>
                  </a:cubicBezTo>
                  <a:lnTo>
                    <a:pt x="572" y="6789"/>
                  </a:lnTo>
                  <a:cubicBezTo>
                    <a:pt x="632" y="6789"/>
                    <a:pt x="2192" y="6729"/>
                    <a:pt x="4263" y="6003"/>
                  </a:cubicBezTo>
                  <a:cubicBezTo>
                    <a:pt x="5418" y="5586"/>
                    <a:pt x="6514" y="5050"/>
                    <a:pt x="7490" y="4383"/>
                  </a:cubicBezTo>
                  <a:cubicBezTo>
                    <a:pt x="7561" y="4324"/>
                    <a:pt x="7597" y="4217"/>
                    <a:pt x="7538" y="4145"/>
                  </a:cubicBezTo>
                  <a:cubicBezTo>
                    <a:pt x="7501" y="4093"/>
                    <a:pt x="7445" y="4065"/>
                    <a:pt x="7391" y="4065"/>
                  </a:cubicBezTo>
                  <a:cubicBezTo>
                    <a:pt x="7358" y="4065"/>
                    <a:pt x="7326" y="4075"/>
                    <a:pt x="7299" y="4098"/>
                  </a:cubicBezTo>
                  <a:cubicBezTo>
                    <a:pt x="6335" y="4753"/>
                    <a:pt x="5275" y="5288"/>
                    <a:pt x="4144" y="5693"/>
                  </a:cubicBezTo>
                  <a:cubicBezTo>
                    <a:pt x="2132" y="6408"/>
                    <a:pt x="632" y="6467"/>
                    <a:pt x="561" y="6467"/>
                  </a:cubicBezTo>
                  <a:cubicBezTo>
                    <a:pt x="453" y="6467"/>
                    <a:pt x="358" y="6372"/>
                    <a:pt x="358" y="6265"/>
                  </a:cubicBezTo>
                  <a:cubicBezTo>
                    <a:pt x="358" y="6169"/>
                    <a:pt x="441" y="6074"/>
                    <a:pt x="561" y="6062"/>
                  </a:cubicBezTo>
                  <a:cubicBezTo>
                    <a:pt x="572" y="6062"/>
                    <a:pt x="2085" y="6003"/>
                    <a:pt x="4037" y="5300"/>
                  </a:cubicBezTo>
                  <a:cubicBezTo>
                    <a:pt x="5680" y="4717"/>
                    <a:pt x="8026" y="3514"/>
                    <a:pt x="9943" y="1133"/>
                  </a:cubicBezTo>
                  <a:cubicBezTo>
                    <a:pt x="10035" y="1018"/>
                    <a:pt x="9949" y="847"/>
                    <a:pt x="9813" y="847"/>
                  </a:cubicBezTo>
                  <a:cubicBezTo>
                    <a:pt x="9809" y="847"/>
                    <a:pt x="9804" y="847"/>
                    <a:pt x="9800" y="847"/>
                  </a:cubicBezTo>
                  <a:lnTo>
                    <a:pt x="9252" y="931"/>
                  </a:lnTo>
                  <a:cubicBezTo>
                    <a:pt x="9244" y="932"/>
                    <a:pt x="9236" y="932"/>
                    <a:pt x="9228" y="932"/>
                  </a:cubicBezTo>
                  <a:cubicBezTo>
                    <a:pt x="9139" y="932"/>
                    <a:pt x="9049" y="874"/>
                    <a:pt x="9038" y="776"/>
                  </a:cubicBezTo>
                  <a:cubicBezTo>
                    <a:pt x="9014" y="657"/>
                    <a:pt x="9085" y="550"/>
                    <a:pt x="9204" y="538"/>
                  </a:cubicBezTo>
                  <a:lnTo>
                    <a:pt x="10681" y="359"/>
                  </a:lnTo>
                  <a:cubicBezTo>
                    <a:pt x="10688" y="358"/>
                    <a:pt x="10696" y="358"/>
                    <a:pt x="10703" y="358"/>
                  </a:cubicBezTo>
                  <a:cubicBezTo>
                    <a:pt x="10812" y="358"/>
                    <a:pt x="10895" y="438"/>
                    <a:pt x="10895" y="550"/>
                  </a:cubicBezTo>
                  <a:lnTo>
                    <a:pt x="10895" y="2026"/>
                  </a:lnTo>
                  <a:cubicBezTo>
                    <a:pt x="10895" y="2133"/>
                    <a:pt x="10812" y="2217"/>
                    <a:pt x="10705" y="2217"/>
                  </a:cubicBezTo>
                  <a:cubicBezTo>
                    <a:pt x="10598" y="2217"/>
                    <a:pt x="10514" y="2133"/>
                    <a:pt x="10514" y="2026"/>
                  </a:cubicBezTo>
                  <a:lnTo>
                    <a:pt x="10514" y="1586"/>
                  </a:lnTo>
                  <a:cubicBezTo>
                    <a:pt x="10514" y="1502"/>
                    <a:pt x="10467" y="1443"/>
                    <a:pt x="10407" y="1419"/>
                  </a:cubicBezTo>
                  <a:cubicBezTo>
                    <a:pt x="10387" y="1409"/>
                    <a:pt x="10368" y="1405"/>
                    <a:pt x="10349" y="1405"/>
                  </a:cubicBezTo>
                  <a:cubicBezTo>
                    <a:pt x="10298" y="1405"/>
                    <a:pt x="10251" y="1435"/>
                    <a:pt x="10217" y="1478"/>
                  </a:cubicBezTo>
                  <a:cubicBezTo>
                    <a:pt x="9574" y="2264"/>
                    <a:pt x="8835" y="2979"/>
                    <a:pt x="8026" y="3610"/>
                  </a:cubicBezTo>
                  <a:cubicBezTo>
                    <a:pt x="7954" y="3669"/>
                    <a:pt x="7942" y="3764"/>
                    <a:pt x="8002" y="3848"/>
                  </a:cubicBezTo>
                  <a:cubicBezTo>
                    <a:pt x="8036" y="3888"/>
                    <a:pt x="8081" y="3910"/>
                    <a:pt x="8129" y="3910"/>
                  </a:cubicBezTo>
                  <a:cubicBezTo>
                    <a:pt x="8166" y="3910"/>
                    <a:pt x="8204" y="3897"/>
                    <a:pt x="8240" y="3872"/>
                  </a:cubicBezTo>
                  <a:cubicBezTo>
                    <a:pt x="8931" y="3336"/>
                    <a:pt x="9585" y="2729"/>
                    <a:pt x="10169" y="2062"/>
                  </a:cubicBezTo>
                  <a:cubicBezTo>
                    <a:pt x="10181" y="2336"/>
                    <a:pt x="10419" y="2574"/>
                    <a:pt x="10705" y="2574"/>
                  </a:cubicBezTo>
                  <a:cubicBezTo>
                    <a:pt x="11002" y="2574"/>
                    <a:pt x="11240" y="2336"/>
                    <a:pt x="11240" y="2038"/>
                  </a:cubicBezTo>
                  <a:lnTo>
                    <a:pt x="11240" y="573"/>
                  </a:lnTo>
                  <a:cubicBezTo>
                    <a:pt x="11240" y="395"/>
                    <a:pt x="11169" y="240"/>
                    <a:pt x="11050" y="133"/>
                  </a:cubicBezTo>
                  <a:cubicBezTo>
                    <a:pt x="10943" y="47"/>
                    <a:pt x="10807" y="0"/>
                    <a:pt x="1066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</p:spTree>
    <p:extLst>
      <p:ext uri="{BB962C8B-B14F-4D97-AF65-F5344CB8AC3E}">
        <p14:creationId xmlns:p14="http://schemas.microsoft.com/office/powerpoint/2010/main" val="77407946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4" decel="10000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4" decel="10000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decel="10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4" decel="10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4" decel="10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1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2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35" dur="750"/>
                                            <p:tgtEl>
                                              <p:spTgt spid="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6" presetID="10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8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10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1" dur="50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10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4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10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10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10" presetClass="entr" presetSubtype="0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3" dur="50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1" grpId="0"/>
          <p:bldP spid="22" grpId="0"/>
          <p:bldP spid="23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4" decel="10000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4" decel="10000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decel="10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4" decel="10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4" decel="10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2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35" dur="750"/>
                                            <p:tgtEl>
                                              <p:spTgt spid="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6" presetID="10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8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10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1" dur="50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10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4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10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10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10" presetClass="entr" presetSubtype="0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3" dur="50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1" grpId="0"/>
          <p:bldP spid="22" grpId="0"/>
          <p:bldP spid="23" grpId="0" animBg="1"/>
        </p:bldLst>
      </p:timing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10000"/>
            <a:lumOff val="9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8F178603-0B3A-E398-76F6-C727B16F1439}"/>
              </a:ext>
            </a:extLst>
          </p:cNvPr>
          <p:cNvGrpSpPr/>
          <p:nvPr/>
        </p:nvGrpSpPr>
        <p:grpSpPr>
          <a:xfrm>
            <a:off x="6208380" y="4764986"/>
            <a:ext cx="2700268" cy="6608354"/>
            <a:chOff x="3597249" y="2577737"/>
            <a:chExt cx="1350134" cy="3304177"/>
          </a:xfrm>
        </p:grpSpPr>
        <p:sp>
          <p:nvSpPr>
            <p:cNvPr id="3" name="Freeform 13">
              <a:extLst>
                <a:ext uri="{FF2B5EF4-FFF2-40B4-BE49-F238E27FC236}">
                  <a16:creationId xmlns:a16="http://schemas.microsoft.com/office/drawing/2014/main" id="{F02ADC6C-1D55-5C91-23F6-117D60B46C73}"/>
                </a:ext>
              </a:extLst>
            </p:cNvPr>
            <p:cNvSpPr>
              <a:spLocks/>
            </p:cNvSpPr>
            <p:nvPr/>
          </p:nvSpPr>
          <p:spPr bwMode="auto">
            <a:xfrm>
              <a:off x="3600538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Map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tx2"/>
                  </a:solidFill>
                </a:rPr>
                <a:t>Xây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dựng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bản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đồ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trải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nghiệm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và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điểm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chạm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chính</a:t>
              </a:r>
              <a:r>
                <a:rPr lang="en-US" sz="2200" dirty="0">
                  <a:solidFill>
                    <a:schemeClr val="tx2"/>
                  </a:solidFill>
                </a:rPr>
                <a:t>.</a:t>
              </a:r>
            </a:p>
          </p:txBody>
        </p:sp>
        <p:sp>
          <p:nvSpPr>
            <p:cNvPr id="4" name="Freeform 6">
              <a:extLst>
                <a:ext uri="{FF2B5EF4-FFF2-40B4-BE49-F238E27FC236}">
                  <a16:creationId xmlns:a16="http://schemas.microsoft.com/office/drawing/2014/main" id="{139AE9CB-3AF5-069F-419B-02ADE5675198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7249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3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7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7695A9DE-AE53-87DA-4E3E-4E873E81A38E}"/>
              </a:ext>
            </a:extLst>
          </p:cNvPr>
          <p:cNvGrpSpPr/>
          <p:nvPr/>
        </p:nvGrpSpPr>
        <p:grpSpPr>
          <a:xfrm>
            <a:off x="15545098" y="4764986"/>
            <a:ext cx="2702976" cy="6608354"/>
            <a:chOff x="8265608" y="2577737"/>
            <a:chExt cx="1351488" cy="3304177"/>
          </a:xfrm>
        </p:grpSpPr>
        <p:sp>
          <p:nvSpPr>
            <p:cNvPr id="6" name="Freeform 13">
              <a:extLst>
                <a:ext uri="{FF2B5EF4-FFF2-40B4-BE49-F238E27FC236}">
                  <a16:creationId xmlns:a16="http://schemas.microsoft.com/office/drawing/2014/main" id="{94F6D0D5-B0AF-D11A-3BC0-5BD01880D766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5608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Measure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vi-VN" sz="2200" dirty="0">
                  <a:solidFill>
                    <a:schemeClr val="tx2"/>
                  </a:solidFill>
                </a:rPr>
                <a:t>Đo lường sự hài lòng và phản hồi khách hàng.</a:t>
              </a:r>
              <a:endParaRPr lang="en-US" sz="2200" dirty="0">
                <a:solidFill>
                  <a:schemeClr val="tx2"/>
                </a:solidFill>
              </a:endParaRPr>
            </a:p>
          </p:txBody>
        </p:sp>
        <p:sp>
          <p:nvSpPr>
            <p:cNvPr id="7" name="Freeform 10">
              <a:extLst>
                <a:ext uri="{FF2B5EF4-FFF2-40B4-BE49-F238E27FC236}">
                  <a16:creationId xmlns:a16="http://schemas.microsoft.com/office/drawing/2014/main" id="{6E674BDA-302A-C559-F145-6631470DEA84}"/>
                </a:ext>
              </a:extLst>
            </p:cNvPr>
            <p:cNvSpPr>
              <a:spLocks/>
            </p:cNvSpPr>
            <p:nvPr/>
          </p:nvSpPr>
          <p:spPr bwMode="auto">
            <a:xfrm>
              <a:off x="8270251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4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995A9787-C3AC-30BB-4948-646C86C25FE0}"/>
              </a:ext>
            </a:extLst>
          </p:cNvPr>
          <p:cNvGrpSpPr/>
          <p:nvPr/>
        </p:nvGrpSpPr>
        <p:grpSpPr>
          <a:xfrm>
            <a:off x="12434949" y="4764986"/>
            <a:ext cx="2693690" cy="6608354"/>
            <a:chOff x="6710533" y="2577737"/>
            <a:chExt cx="1346845" cy="3304177"/>
          </a:xfrm>
        </p:grpSpPr>
        <p:sp>
          <p:nvSpPr>
            <p:cNvPr id="9" name="Freeform 13">
              <a:extLst>
                <a:ext uri="{FF2B5EF4-FFF2-40B4-BE49-F238E27FC236}">
                  <a16:creationId xmlns:a16="http://schemas.microsoft.com/office/drawing/2014/main" id="{05657C4C-08D3-6CA6-8C7B-4D1C069CDCF9}"/>
                </a:ext>
              </a:extLst>
            </p:cNvPr>
            <p:cNvSpPr>
              <a:spLocks/>
            </p:cNvSpPr>
            <p:nvPr/>
          </p:nvSpPr>
          <p:spPr bwMode="auto">
            <a:xfrm>
              <a:off x="6710533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Deliver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vi-VN" sz="2200" dirty="0">
                  <a:solidFill>
                    <a:schemeClr val="tx2"/>
                  </a:solidFill>
                </a:rPr>
                <a:t>Cung cấp dịch vụ vượt mong đợi.</a:t>
              </a:r>
              <a:endParaRPr lang="en-US" sz="2200" dirty="0">
                <a:solidFill>
                  <a:schemeClr val="tx2"/>
                </a:solidFill>
              </a:endParaRPr>
            </a:p>
          </p:txBody>
        </p:sp>
        <p:sp>
          <p:nvSpPr>
            <p:cNvPr id="10" name="Freeform 12">
              <a:extLst>
                <a:ext uri="{FF2B5EF4-FFF2-40B4-BE49-F238E27FC236}">
                  <a16:creationId xmlns:a16="http://schemas.microsoft.com/office/drawing/2014/main" id="{088E60C1-06CC-9A62-7383-F8DAD6E4A818}"/>
                </a:ext>
              </a:extLst>
            </p:cNvPr>
            <p:cNvSpPr>
              <a:spLocks/>
            </p:cNvSpPr>
            <p:nvPr/>
          </p:nvSpPr>
          <p:spPr bwMode="auto">
            <a:xfrm>
              <a:off x="6710533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4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11" name="Group 10">
            <a:extLst>
              <a:ext uri="{FF2B5EF4-FFF2-40B4-BE49-F238E27FC236}">
                <a16:creationId xmlns:a16="http://schemas.microsoft.com/office/drawing/2014/main" id="{0859C84F-7845-51CD-0AEC-9CDBF5B12416}"/>
              </a:ext>
            </a:extLst>
          </p:cNvPr>
          <p:cNvGrpSpPr/>
          <p:nvPr/>
        </p:nvGrpSpPr>
        <p:grpSpPr>
          <a:xfrm>
            <a:off x="3088949" y="4764986"/>
            <a:ext cx="2693690" cy="6608354"/>
            <a:chOff x="2037533" y="2577737"/>
            <a:chExt cx="1346845" cy="3304177"/>
          </a:xfrm>
        </p:grpSpPr>
        <p:sp>
          <p:nvSpPr>
            <p:cNvPr id="12" name="Freeform 13">
              <a:extLst>
                <a:ext uri="{FF2B5EF4-FFF2-40B4-BE49-F238E27FC236}">
                  <a16:creationId xmlns:a16="http://schemas.microsoft.com/office/drawing/2014/main" id="{EAA3311A-0815-F93A-A6F2-AD0768B08752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7533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Understand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tx2"/>
                  </a:solidFill>
                </a:rPr>
                <a:t>Thấu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hiểu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hành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trình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và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cảm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xúc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khách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hàng</a:t>
              </a:r>
              <a:r>
                <a:rPr lang="en-US" sz="2200" dirty="0">
                  <a:solidFill>
                    <a:schemeClr val="tx2"/>
                  </a:solidFill>
                </a:rPr>
                <a:t>.</a:t>
              </a:r>
            </a:p>
          </p:txBody>
        </p:sp>
        <p:sp>
          <p:nvSpPr>
            <p:cNvPr id="13" name="Freeform 14">
              <a:extLst>
                <a:ext uri="{FF2B5EF4-FFF2-40B4-BE49-F238E27FC236}">
                  <a16:creationId xmlns:a16="http://schemas.microsoft.com/office/drawing/2014/main" id="{5E646677-4C45-61A5-F338-57BC8B7314C5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7533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3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14" name="Group 13">
            <a:extLst>
              <a:ext uri="{FF2B5EF4-FFF2-40B4-BE49-F238E27FC236}">
                <a16:creationId xmlns:a16="http://schemas.microsoft.com/office/drawing/2014/main" id="{0667FF14-331C-EB19-F9F2-D1A7FF1F0A33}"/>
              </a:ext>
            </a:extLst>
          </p:cNvPr>
          <p:cNvGrpSpPr/>
          <p:nvPr/>
        </p:nvGrpSpPr>
        <p:grpSpPr>
          <a:xfrm>
            <a:off x="18667247" y="4764986"/>
            <a:ext cx="2699110" cy="6608354"/>
            <a:chOff x="9826682" y="2577737"/>
            <a:chExt cx="1349555" cy="3304177"/>
          </a:xfrm>
        </p:grpSpPr>
        <p:sp>
          <p:nvSpPr>
            <p:cNvPr id="15" name="Freeform 13">
              <a:extLst>
                <a:ext uri="{FF2B5EF4-FFF2-40B4-BE49-F238E27FC236}">
                  <a16:creationId xmlns:a16="http://schemas.microsoft.com/office/drawing/2014/main" id="{83A2DD19-4042-4AF7-2367-33E7D388CE85}"/>
                </a:ext>
              </a:extLst>
            </p:cNvPr>
            <p:cNvSpPr>
              <a:spLocks/>
            </p:cNvSpPr>
            <p:nvPr/>
          </p:nvSpPr>
          <p:spPr bwMode="auto">
            <a:xfrm>
              <a:off x="9829392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Enhance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tx2"/>
                  </a:solidFill>
                </a:rPr>
                <a:t>Cải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thiện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liên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tục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để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tạo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khác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biệt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bền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vững</a:t>
              </a:r>
              <a:r>
                <a:rPr lang="en-US" sz="2200" dirty="0">
                  <a:solidFill>
                    <a:schemeClr val="tx2"/>
                  </a:solidFill>
                </a:rPr>
                <a:t>.</a:t>
              </a:r>
            </a:p>
          </p:txBody>
        </p:sp>
        <p:sp>
          <p:nvSpPr>
            <p:cNvPr id="16" name="Freeform 10">
              <a:extLst>
                <a:ext uri="{FF2B5EF4-FFF2-40B4-BE49-F238E27FC236}">
                  <a16:creationId xmlns:a16="http://schemas.microsoft.com/office/drawing/2014/main" id="{2C80E659-4C6C-FF3B-7961-478AA956C0D3}"/>
                </a:ext>
              </a:extLst>
            </p:cNvPr>
            <p:cNvSpPr>
              <a:spLocks/>
            </p:cNvSpPr>
            <p:nvPr/>
          </p:nvSpPr>
          <p:spPr bwMode="auto">
            <a:xfrm>
              <a:off x="9826682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4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26" name="Group 25">
            <a:extLst>
              <a:ext uri="{FF2B5EF4-FFF2-40B4-BE49-F238E27FC236}">
                <a16:creationId xmlns:a16="http://schemas.microsoft.com/office/drawing/2014/main" id="{6C710F2A-9187-0135-4720-152E9E14082F}"/>
              </a:ext>
            </a:extLst>
          </p:cNvPr>
          <p:cNvGrpSpPr/>
          <p:nvPr/>
        </p:nvGrpSpPr>
        <p:grpSpPr>
          <a:xfrm>
            <a:off x="9318381" y="4764986"/>
            <a:ext cx="2693690" cy="6608354"/>
            <a:chOff x="5152249" y="2577737"/>
            <a:chExt cx="1346845" cy="3304177"/>
          </a:xfrm>
        </p:grpSpPr>
        <p:sp>
          <p:nvSpPr>
            <p:cNvPr id="27" name="Freeform 13">
              <a:extLst>
                <a:ext uri="{FF2B5EF4-FFF2-40B4-BE49-F238E27FC236}">
                  <a16:creationId xmlns:a16="http://schemas.microsoft.com/office/drawing/2014/main" id="{6C5DF6F0-D574-7E4A-583E-993F340597F3}"/>
                </a:ext>
              </a:extLst>
            </p:cNvPr>
            <p:cNvSpPr>
              <a:spLocks/>
            </p:cNvSpPr>
            <p:nvPr/>
          </p:nvSpPr>
          <p:spPr bwMode="auto">
            <a:xfrm>
              <a:off x="5152249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t" rotWithShape="0">
                <a:prstClr val="black">
                  <a:alpha val="15000"/>
                </a:prst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Design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tx2"/>
                  </a:solidFill>
                </a:rPr>
                <a:t>Thiết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kế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quy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trình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và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trải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nghiệm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liền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mạch</a:t>
              </a:r>
              <a:r>
                <a:rPr lang="en-US" sz="2200" dirty="0">
                  <a:solidFill>
                    <a:schemeClr val="tx2"/>
                  </a:solidFill>
                </a:rPr>
                <a:t>.</a:t>
              </a:r>
            </a:p>
          </p:txBody>
        </p:sp>
        <p:sp>
          <p:nvSpPr>
            <p:cNvPr id="28" name="Freeform 8">
              <a:extLst>
                <a:ext uri="{FF2B5EF4-FFF2-40B4-BE49-F238E27FC236}">
                  <a16:creationId xmlns:a16="http://schemas.microsoft.com/office/drawing/2014/main" id="{A1F413D4-8CA6-7C2A-FF9D-2842897746F4}"/>
                </a:ext>
              </a:extLst>
            </p:cNvPr>
            <p:cNvSpPr>
              <a:spLocks/>
            </p:cNvSpPr>
            <p:nvPr/>
          </p:nvSpPr>
          <p:spPr bwMode="auto">
            <a:xfrm>
              <a:off x="5156969" y="2577737"/>
              <a:ext cx="1337406" cy="1349993"/>
            </a:xfrm>
            <a:custGeom>
              <a:avLst/>
              <a:gdLst>
                <a:gd name="T0" fmla="*/ 0 w 180"/>
                <a:gd name="T1" fmla="*/ 84 h 181"/>
                <a:gd name="T2" fmla="*/ 0 w 180"/>
                <a:gd name="T3" fmla="*/ 181 h 181"/>
                <a:gd name="T4" fmla="*/ 96 w 180"/>
                <a:gd name="T5" fmla="*/ 181 h 181"/>
                <a:gd name="T6" fmla="*/ 180 w 180"/>
                <a:gd name="T7" fmla="*/ 97 h 181"/>
                <a:gd name="T8" fmla="*/ 180 w 180"/>
                <a:gd name="T9" fmla="*/ 0 h 181"/>
                <a:gd name="T10" fmla="*/ 83 w 180"/>
                <a:gd name="T11" fmla="*/ 0 h 181"/>
                <a:gd name="T12" fmla="*/ 0 w 180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0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6" y="181"/>
                    <a:pt x="96" y="181"/>
                    <a:pt x="96" y="181"/>
                  </a:cubicBezTo>
                  <a:cubicBezTo>
                    <a:pt x="143" y="181"/>
                    <a:pt x="180" y="143"/>
                    <a:pt x="180" y="97"/>
                  </a:cubicBezTo>
                  <a:cubicBezTo>
                    <a:pt x="180" y="0"/>
                    <a:pt x="180" y="0"/>
                    <a:pt x="180" y="0"/>
                  </a:cubicBezTo>
                  <a:cubicBezTo>
                    <a:pt x="83" y="0"/>
                    <a:pt x="83" y="0"/>
                    <a:pt x="83" y="0"/>
                  </a:cubicBezTo>
                  <a:cubicBezTo>
                    <a:pt x="37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sp>
        <p:nvSpPr>
          <p:cNvPr id="30" name="!!SlideOcean">
            <a:extLst>
              <a:ext uri="{FF2B5EF4-FFF2-40B4-BE49-F238E27FC236}">
                <a16:creationId xmlns:a16="http://schemas.microsoft.com/office/drawing/2014/main" id="{A31DF441-0895-9239-FA90-EB326D2CA381}"/>
              </a:ext>
            </a:extLst>
          </p:cNvPr>
          <p:cNvSpPr txBox="1"/>
          <p:nvPr/>
        </p:nvSpPr>
        <p:spPr>
          <a:xfrm>
            <a:off x="11147484" y="12940782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1">
                    <a:lumMod val="75000"/>
                    <a:lumOff val="25000"/>
                    <a:alpha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1">
                    <a:lumMod val="75000"/>
                    <a:lumOff val="25000"/>
                    <a:alpha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31" name="!!SubTitle">
            <a:extLst>
              <a:ext uri="{FF2B5EF4-FFF2-40B4-BE49-F238E27FC236}">
                <a16:creationId xmlns:a16="http://schemas.microsoft.com/office/drawing/2014/main" id="{9E5C2993-FA24-1D38-7D23-D5F05C9E6AC2}"/>
              </a:ext>
            </a:extLst>
          </p:cNvPr>
          <p:cNvSpPr txBox="1"/>
          <p:nvPr/>
        </p:nvSpPr>
        <p:spPr>
          <a:xfrm>
            <a:off x="9679807" y="2342660"/>
            <a:ext cx="5024389" cy="46166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0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75000"/>
                    <a:lumOff val="25000"/>
                    <a:alpha val="50000"/>
                  </a:schemeClr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32" name="!!MainTitle1">
            <a:extLst>
              <a:ext uri="{FF2B5EF4-FFF2-40B4-BE49-F238E27FC236}">
                <a16:creationId xmlns:a16="http://schemas.microsoft.com/office/drawing/2014/main" id="{90C9174A-41FF-8E69-6B22-3B721C3D1715}"/>
              </a:ext>
            </a:extLst>
          </p:cNvPr>
          <p:cNvSpPr txBox="1"/>
          <p:nvPr/>
        </p:nvSpPr>
        <p:spPr>
          <a:xfrm>
            <a:off x="6078002" y="1090280"/>
            <a:ext cx="12228027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kumimoji="0" lang="en-US" sz="88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uLnTx/>
                <a:uFillTx/>
                <a:latin typeface="+mj-lt"/>
              </a:rPr>
              <a:t>Customer</a:t>
            </a:r>
            <a:r>
              <a:rPr kumimoji="0" lang="en-US" sz="88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uLnTx/>
                <a:uFillTx/>
                <a:latin typeface="+mj-lt"/>
              </a:rPr>
              <a:t> </a:t>
            </a:r>
            <a:r>
              <a:rPr lang="en-US" sz="88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Experience</a:t>
            </a:r>
            <a:endParaRPr kumimoji="0" lang="en-US" sz="88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7" name="Google Shape;13255;p83">
            <a:extLst>
              <a:ext uri="{FF2B5EF4-FFF2-40B4-BE49-F238E27FC236}">
                <a16:creationId xmlns:a16="http://schemas.microsoft.com/office/drawing/2014/main" id="{C86B4BAE-AC25-75C7-3342-93A96D36B2C7}"/>
              </a:ext>
            </a:extLst>
          </p:cNvPr>
          <p:cNvSpPr/>
          <p:nvPr/>
        </p:nvSpPr>
        <p:spPr>
          <a:xfrm>
            <a:off x="10156657" y="5545389"/>
            <a:ext cx="1017138" cy="1015516"/>
          </a:xfrm>
          <a:custGeom>
            <a:avLst/>
            <a:gdLst/>
            <a:ahLst/>
            <a:cxnLst/>
            <a:rect l="l" t="t" r="r" b="b"/>
            <a:pathLst>
              <a:path w="11288" h="11270" extrusionOk="0">
                <a:moveTo>
                  <a:pt x="6049" y="351"/>
                </a:moveTo>
                <a:lnTo>
                  <a:pt x="6049" y="1149"/>
                </a:lnTo>
                <a:lnTo>
                  <a:pt x="5239" y="1149"/>
                </a:lnTo>
                <a:lnTo>
                  <a:pt x="5239" y="351"/>
                </a:lnTo>
                <a:close/>
                <a:moveTo>
                  <a:pt x="1167" y="5828"/>
                </a:moveTo>
                <a:lnTo>
                  <a:pt x="1167" y="6650"/>
                </a:lnTo>
                <a:lnTo>
                  <a:pt x="345" y="6650"/>
                </a:lnTo>
                <a:lnTo>
                  <a:pt x="345" y="5828"/>
                </a:lnTo>
                <a:close/>
                <a:moveTo>
                  <a:pt x="10954" y="5828"/>
                </a:moveTo>
                <a:lnTo>
                  <a:pt x="10954" y="6650"/>
                </a:lnTo>
                <a:lnTo>
                  <a:pt x="10132" y="6650"/>
                </a:lnTo>
                <a:lnTo>
                  <a:pt x="10132" y="5828"/>
                </a:lnTo>
                <a:close/>
                <a:moveTo>
                  <a:pt x="1442" y="0"/>
                </a:moveTo>
                <a:cubicBezTo>
                  <a:pt x="1273" y="0"/>
                  <a:pt x="1100" y="58"/>
                  <a:pt x="953" y="185"/>
                </a:cubicBezTo>
                <a:cubicBezTo>
                  <a:pt x="726" y="375"/>
                  <a:pt x="643" y="709"/>
                  <a:pt x="726" y="971"/>
                </a:cubicBezTo>
                <a:cubicBezTo>
                  <a:pt x="755" y="1047"/>
                  <a:pt x="814" y="1085"/>
                  <a:pt x="885" y="1085"/>
                </a:cubicBezTo>
                <a:cubicBezTo>
                  <a:pt x="903" y="1085"/>
                  <a:pt x="922" y="1082"/>
                  <a:pt x="941" y="1078"/>
                </a:cubicBezTo>
                <a:cubicBezTo>
                  <a:pt x="1024" y="1042"/>
                  <a:pt x="1072" y="959"/>
                  <a:pt x="1036" y="863"/>
                </a:cubicBezTo>
                <a:cubicBezTo>
                  <a:pt x="953" y="601"/>
                  <a:pt x="1143" y="328"/>
                  <a:pt x="1429" y="328"/>
                </a:cubicBezTo>
                <a:cubicBezTo>
                  <a:pt x="1798" y="328"/>
                  <a:pt x="1977" y="792"/>
                  <a:pt x="1691" y="1042"/>
                </a:cubicBezTo>
                <a:cubicBezTo>
                  <a:pt x="1631" y="1112"/>
                  <a:pt x="1545" y="1140"/>
                  <a:pt x="1463" y="1140"/>
                </a:cubicBezTo>
                <a:cubicBezTo>
                  <a:pt x="1447" y="1140"/>
                  <a:pt x="1432" y="1139"/>
                  <a:pt x="1417" y="1137"/>
                </a:cubicBezTo>
                <a:cubicBezTo>
                  <a:pt x="1322" y="1137"/>
                  <a:pt x="1238" y="1197"/>
                  <a:pt x="1238" y="1280"/>
                </a:cubicBezTo>
                <a:cubicBezTo>
                  <a:pt x="1238" y="1375"/>
                  <a:pt x="1298" y="1459"/>
                  <a:pt x="1381" y="1459"/>
                </a:cubicBezTo>
                <a:cubicBezTo>
                  <a:pt x="1409" y="1462"/>
                  <a:pt x="1436" y="1464"/>
                  <a:pt x="1463" y="1464"/>
                </a:cubicBezTo>
                <a:cubicBezTo>
                  <a:pt x="1628" y="1464"/>
                  <a:pt x="1795" y="1403"/>
                  <a:pt x="1917" y="1280"/>
                </a:cubicBezTo>
                <a:cubicBezTo>
                  <a:pt x="2036" y="1185"/>
                  <a:pt x="2131" y="1042"/>
                  <a:pt x="2155" y="899"/>
                </a:cubicBezTo>
                <a:lnTo>
                  <a:pt x="3822" y="899"/>
                </a:lnTo>
                <a:cubicBezTo>
                  <a:pt x="3167" y="1149"/>
                  <a:pt x="2572" y="1542"/>
                  <a:pt x="2072" y="2042"/>
                </a:cubicBezTo>
                <a:cubicBezTo>
                  <a:pt x="1143" y="2971"/>
                  <a:pt x="619" y="4173"/>
                  <a:pt x="595" y="5471"/>
                </a:cubicBezTo>
                <a:lnTo>
                  <a:pt x="167" y="5471"/>
                </a:lnTo>
                <a:cubicBezTo>
                  <a:pt x="72" y="5471"/>
                  <a:pt x="0" y="5543"/>
                  <a:pt x="0" y="5626"/>
                </a:cubicBezTo>
                <a:lnTo>
                  <a:pt x="0" y="6793"/>
                </a:lnTo>
                <a:cubicBezTo>
                  <a:pt x="0" y="6876"/>
                  <a:pt x="72" y="6959"/>
                  <a:pt x="167" y="6959"/>
                </a:cubicBezTo>
                <a:lnTo>
                  <a:pt x="1322" y="6959"/>
                </a:lnTo>
                <a:cubicBezTo>
                  <a:pt x="1417" y="6959"/>
                  <a:pt x="1488" y="6876"/>
                  <a:pt x="1488" y="6793"/>
                </a:cubicBezTo>
                <a:lnTo>
                  <a:pt x="1488" y="5626"/>
                </a:lnTo>
                <a:cubicBezTo>
                  <a:pt x="1488" y="5543"/>
                  <a:pt x="1417" y="5471"/>
                  <a:pt x="1322" y="5471"/>
                </a:cubicBezTo>
                <a:lnTo>
                  <a:pt x="941" y="5471"/>
                </a:lnTo>
                <a:cubicBezTo>
                  <a:pt x="1012" y="3185"/>
                  <a:pt x="2703" y="1304"/>
                  <a:pt x="4906" y="959"/>
                </a:cubicBezTo>
                <a:lnTo>
                  <a:pt x="4906" y="1304"/>
                </a:lnTo>
                <a:cubicBezTo>
                  <a:pt x="4906" y="1387"/>
                  <a:pt x="4989" y="1459"/>
                  <a:pt x="5072" y="1459"/>
                </a:cubicBezTo>
                <a:lnTo>
                  <a:pt x="5406" y="1459"/>
                </a:lnTo>
                <a:cubicBezTo>
                  <a:pt x="5227" y="1518"/>
                  <a:pt x="5072" y="1661"/>
                  <a:pt x="5001" y="1852"/>
                </a:cubicBezTo>
                <a:lnTo>
                  <a:pt x="3513" y="5269"/>
                </a:lnTo>
                <a:cubicBezTo>
                  <a:pt x="3382" y="5566"/>
                  <a:pt x="3322" y="5888"/>
                  <a:pt x="3322" y="6197"/>
                </a:cubicBezTo>
                <a:cubicBezTo>
                  <a:pt x="3322" y="6793"/>
                  <a:pt x="3548" y="7340"/>
                  <a:pt x="3941" y="7793"/>
                </a:cubicBezTo>
                <a:cubicBezTo>
                  <a:pt x="3977" y="7817"/>
                  <a:pt x="4001" y="7852"/>
                  <a:pt x="4036" y="7900"/>
                </a:cubicBezTo>
                <a:lnTo>
                  <a:pt x="3643" y="7900"/>
                </a:lnTo>
                <a:cubicBezTo>
                  <a:pt x="3429" y="7900"/>
                  <a:pt x="3215" y="8031"/>
                  <a:pt x="3132" y="8233"/>
                </a:cubicBezTo>
                <a:cubicBezTo>
                  <a:pt x="3096" y="8329"/>
                  <a:pt x="3132" y="8412"/>
                  <a:pt x="3215" y="8460"/>
                </a:cubicBezTo>
                <a:cubicBezTo>
                  <a:pt x="3240" y="8469"/>
                  <a:pt x="3264" y="8473"/>
                  <a:pt x="3287" y="8473"/>
                </a:cubicBezTo>
                <a:cubicBezTo>
                  <a:pt x="3351" y="8473"/>
                  <a:pt x="3406" y="8438"/>
                  <a:pt x="3441" y="8376"/>
                </a:cubicBezTo>
                <a:cubicBezTo>
                  <a:pt x="3465" y="8281"/>
                  <a:pt x="3560" y="8221"/>
                  <a:pt x="3667" y="8221"/>
                </a:cubicBezTo>
                <a:lnTo>
                  <a:pt x="7632" y="8221"/>
                </a:lnTo>
                <a:cubicBezTo>
                  <a:pt x="7775" y="8221"/>
                  <a:pt x="7870" y="8329"/>
                  <a:pt x="7870" y="8460"/>
                </a:cubicBezTo>
                <a:lnTo>
                  <a:pt x="7870" y="9043"/>
                </a:lnTo>
                <a:cubicBezTo>
                  <a:pt x="7870" y="9174"/>
                  <a:pt x="7775" y="9281"/>
                  <a:pt x="7632" y="9281"/>
                </a:cubicBezTo>
                <a:lnTo>
                  <a:pt x="3632" y="9281"/>
                </a:lnTo>
                <a:cubicBezTo>
                  <a:pt x="3501" y="9281"/>
                  <a:pt x="3393" y="9174"/>
                  <a:pt x="3393" y="9043"/>
                </a:cubicBezTo>
                <a:lnTo>
                  <a:pt x="3393" y="8972"/>
                </a:lnTo>
                <a:cubicBezTo>
                  <a:pt x="3393" y="8876"/>
                  <a:pt x="3322" y="8805"/>
                  <a:pt x="3227" y="8805"/>
                </a:cubicBezTo>
                <a:cubicBezTo>
                  <a:pt x="3143" y="8805"/>
                  <a:pt x="3072" y="8876"/>
                  <a:pt x="3072" y="8972"/>
                </a:cubicBezTo>
                <a:lnTo>
                  <a:pt x="3072" y="9043"/>
                </a:lnTo>
                <a:cubicBezTo>
                  <a:pt x="3072" y="9353"/>
                  <a:pt x="3322" y="9603"/>
                  <a:pt x="3632" y="9603"/>
                </a:cubicBezTo>
                <a:lnTo>
                  <a:pt x="3691" y="9603"/>
                </a:lnTo>
                <a:lnTo>
                  <a:pt x="3691" y="11103"/>
                </a:lnTo>
                <a:cubicBezTo>
                  <a:pt x="3691" y="11198"/>
                  <a:pt x="3763" y="11269"/>
                  <a:pt x="3858" y="11269"/>
                </a:cubicBezTo>
                <a:lnTo>
                  <a:pt x="7382" y="11269"/>
                </a:lnTo>
                <a:cubicBezTo>
                  <a:pt x="7477" y="11269"/>
                  <a:pt x="7549" y="11198"/>
                  <a:pt x="7549" y="11103"/>
                </a:cubicBezTo>
                <a:lnTo>
                  <a:pt x="7549" y="10710"/>
                </a:lnTo>
                <a:cubicBezTo>
                  <a:pt x="7549" y="10615"/>
                  <a:pt x="7477" y="10543"/>
                  <a:pt x="7382" y="10543"/>
                </a:cubicBezTo>
                <a:cubicBezTo>
                  <a:pt x="7299" y="10543"/>
                  <a:pt x="7215" y="10615"/>
                  <a:pt x="7215" y="10710"/>
                </a:cubicBezTo>
                <a:lnTo>
                  <a:pt x="7215" y="10948"/>
                </a:lnTo>
                <a:lnTo>
                  <a:pt x="4024" y="10948"/>
                </a:lnTo>
                <a:lnTo>
                  <a:pt x="4024" y="9603"/>
                </a:lnTo>
                <a:lnTo>
                  <a:pt x="7215" y="9603"/>
                </a:lnTo>
                <a:lnTo>
                  <a:pt x="7215" y="10031"/>
                </a:lnTo>
                <a:cubicBezTo>
                  <a:pt x="7215" y="10126"/>
                  <a:pt x="7299" y="10198"/>
                  <a:pt x="7382" y="10198"/>
                </a:cubicBezTo>
                <a:cubicBezTo>
                  <a:pt x="7477" y="10198"/>
                  <a:pt x="7549" y="10126"/>
                  <a:pt x="7549" y="10031"/>
                </a:cubicBezTo>
                <a:lnTo>
                  <a:pt x="7549" y="9603"/>
                </a:lnTo>
                <a:lnTo>
                  <a:pt x="7608" y="9603"/>
                </a:lnTo>
                <a:cubicBezTo>
                  <a:pt x="7918" y="9603"/>
                  <a:pt x="8168" y="9353"/>
                  <a:pt x="8168" y="9043"/>
                </a:cubicBezTo>
                <a:lnTo>
                  <a:pt x="8168" y="8460"/>
                </a:lnTo>
                <a:cubicBezTo>
                  <a:pt x="8168" y="8150"/>
                  <a:pt x="7918" y="7900"/>
                  <a:pt x="7608" y="7900"/>
                </a:cubicBezTo>
                <a:lnTo>
                  <a:pt x="7239" y="7900"/>
                </a:lnTo>
                <a:cubicBezTo>
                  <a:pt x="7453" y="7686"/>
                  <a:pt x="7632" y="7436"/>
                  <a:pt x="7751" y="7150"/>
                </a:cubicBezTo>
                <a:cubicBezTo>
                  <a:pt x="7799" y="7067"/>
                  <a:pt x="7751" y="6971"/>
                  <a:pt x="7668" y="6924"/>
                </a:cubicBezTo>
                <a:cubicBezTo>
                  <a:pt x="7643" y="6915"/>
                  <a:pt x="7620" y="6910"/>
                  <a:pt x="7598" y="6910"/>
                </a:cubicBezTo>
                <a:cubicBezTo>
                  <a:pt x="7532" y="6910"/>
                  <a:pt x="7477" y="6948"/>
                  <a:pt x="7442" y="7019"/>
                </a:cubicBezTo>
                <a:cubicBezTo>
                  <a:pt x="7275" y="7388"/>
                  <a:pt x="7013" y="7686"/>
                  <a:pt x="6680" y="7900"/>
                </a:cubicBezTo>
                <a:lnTo>
                  <a:pt x="4572" y="7900"/>
                </a:lnTo>
                <a:cubicBezTo>
                  <a:pt x="4001" y="7555"/>
                  <a:pt x="3632" y="6912"/>
                  <a:pt x="3632" y="6209"/>
                </a:cubicBezTo>
                <a:cubicBezTo>
                  <a:pt x="3632" y="5947"/>
                  <a:pt x="3691" y="5674"/>
                  <a:pt x="3798" y="5423"/>
                </a:cubicBezTo>
                <a:lnTo>
                  <a:pt x="5287" y="2006"/>
                </a:lnTo>
                <a:cubicBezTo>
                  <a:pt x="5310" y="1911"/>
                  <a:pt x="5370" y="1852"/>
                  <a:pt x="5453" y="1828"/>
                </a:cubicBezTo>
                <a:lnTo>
                  <a:pt x="5453" y="5114"/>
                </a:lnTo>
                <a:cubicBezTo>
                  <a:pt x="5072" y="5173"/>
                  <a:pt x="4775" y="5423"/>
                  <a:pt x="4656" y="5781"/>
                </a:cubicBezTo>
                <a:cubicBezTo>
                  <a:pt x="4632" y="5876"/>
                  <a:pt x="4679" y="5959"/>
                  <a:pt x="4763" y="5995"/>
                </a:cubicBezTo>
                <a:cubicBezTo>
                  <a:pt x="4779" y="5999"/>
                  <a:pt x="4795" y="6001"/>
                  <a:pt x="4811" y="6001"/>
                </a:cubicBezTo>
                <a:cubicBezTo>
                  <a:pt x="4886" y="6001"/>
                  <a:pt x="4947" y="5957"/>
                  <a:pt x="4977" y="5888"/>
                </a:cubicBezTo>
                <a:cubicBezTo>
                  <a:pt x="5085" y="5573"/>
                  <a:pt x="5349" y="5427"/>
                  <a:pt x="5614" y="5427"/>
                </a:cubicBezTo>
                <a:cubicBezTo>
                  <a:pt x="5930" y="5427"/>
                  <a:pt x="6247" y="5636"/>
                  <a:pt x="6299" y="6019"/>
                </a:cubicBezTo>
                <a:lnTo>
                  <a:pt x="6299" y="6114"/>
                </a:lnTo>
                <a:cubicBezTo>
                  <a:pt x="6299" y="6537"/>
                  <a:pt x="5951" y="6795"/>
                  <a:pt x="5605" y="6795"/>
                </a:cubicBezTo>
                <a:cubicBezTo>
                  <a:pt x="5356" y="6795"/>
                  <a:pt x="5108" y="6662"/>
                  <a:pt x="4989" y="6364"/>
                </a:cubicBezTo>
                <a:cubicBezTo>
                  <a:pt x="4962" y="6293"/>
                  <a:pt x="4903" y="6255"/>
                  <a:pt x="4835" y="6255"/>
                </a:cubicBezTo>
                <a:cubicBezTo>
                  <a:pt x="4811" y="6255"/>
                  <a:pt x="4787" y="6260"/>
                  <a:pt x="4763" y="6269"/>
                </a:cubicBezTo>
                <a:cubicBezTo>
                  <a:pt x="4679" y="6305"/>
                  <a:pt x="4632" y="6412"/>
                  <a:pt x="4679" y="6495"/>
                </a:cubicBezTo>
                <a:cubicBezTo>
                  <a:pt x="4810" y="6805"/>
                  <a:pt x="5072" y="7043"/>
                  <a:pt x="5418" y="7126"/>
                </a:cubicBezTo>
                <a:cubicBezTo>
                  <a:pt x="5483" y="7138"/>
                  <a:pt x="5548" y="7144"/>
                  <a:pt x="5612" y="7144"/>
                </a:cubicBezTo>
                <a:cubicBezTo>
                  <a:pt x="6166" y="7144"/>
                  <a:pt x="6644" y="6702"/>
                  <a:pt x="6644" y="6126"/>
                </a:cubicBezTo>
                <a:cubicBezTo>
                  <a:pt x="6644" y="5590"/>
                  <a:pt x="6239" y="5197"/>
                  <a:pt x="5787" y="5126"/>
                </a:cubicBezTo>
                <a:lnTo>
                  <a:pt x="5787" y="1840"/>
                </a:lnTo>
                <a:cubicBezTo>
                  <a:pt x="5870" y="1864"/>
                  <a:pt x="5929" y="1947"/>
                  <a:pt x="5953" y="2018"/>
                </a:cubicBezTo>
                <a:lnTo>
                  <a:pt x="7442" y="5459"/>
                </a:lnTo>
                <a:cubicBezTo>
                  <a:pt x="7573" y="5769"/>
                  <a:pt x="7632" y="6114"/>
                  <a:pt x="7596" y="6447"/>
                </a:cubicBezTo>
                <a:cubicBezTo>
                  <a:pt x="7573" y="6543"/>
                  <a:pt x="7656" y="6626"/>
                  <a:pt x="7739" y="6626"/>
                </a:cubicBezTo>
                <a:cubicBezTo>
                  <a:pt x="7750" y="6629"/>
                  <a:pt x="7762" y="6630"/>
                  <a:pt x="7772" y="6630"/>
                </a:cubicBezTo>
                <a:cubicBezTo>
                  <a:pt x="7853" y="6630"/>
                  <a:pt x="7918" y="6557"/>
                  <a:pt x="7918" y="6483"/>
                </a:cubicBezTo>
                <a:cubicBezTo>
                  <a:pt x="7965" y="6090"/>
                  <a:pt x="7906" y="5697"/>
                  <a:pt x="7739" y="5316"/>
                </a:cubicBezTo>
                <a:lnTo>
                  <a:pt x="6251" y="1887"/>
                </a:lnTo>
                <a:cubicBezTo>
                  <a:pt x="6180" y="1709"/>
                  <a:pt x="6025" y="1566"/>
                  <a:pt x="5846" y="1494"/>
                </a:cubicBezTo>
                <a:lnTo>
                  <a:pt x="6180" y="1494"/>
                </a:lnTo>
                <a:cubicBezTo>
                  <a:pt x="6263" y="1494"/>
                  <a:pt x="6346" y="1423"/>
                  <a:pt x="6346" y="1328"/>
                </a:cubicBezTo>
                <a:lnTo>
                  <a:pt x="6346" y="994"/>
                </a:lnTo>
                <a:cubicBezTo>
                  <a:pt x="8549" y="1328"/>
                  <a:pt x="10240" y="3221"/>
                  <a:pt x="10311" y="5495"/>
                </a:cubicBezTo>
                <a:lnTo>
                  <a:pt x="9930" y="5495"/>
                </a:lnTo>
                <a:cubicBezTo>
                  <a:pt x="9835" y="5495"/>
                  <a:pt x="9763" y="5578"/>
                  <a:pt x="9763" y="5662"/>
                </a:cubicBezTo>
                <a:lnTo>
                  <a:pt x="9763" y="6828"/>
                </a:lnTo>
                <a:cubicBezTo>
                  <a:pt x="9763" y="6912"/>
                  <a:pt x="9835" y="6983"/>
                  <a:pt x="9930" y="6983"/>
                </a:cubicBezTo>
                <a:lnTo>
                  <a:pt x="11085" y="6983"/>
                </a:lnTo>
                <a:cubicBezTo>
                  <a:pt x="11180" y="6983"/>
                  <a:pt x="11252" y="6912"/>
                  <a:pt x="11252" y="6828"/>
                </a:cubicBezTo>
                <a:lnTo>
                  <a:pt x="11252" y="5662"/>
                </a:lnTo>
                <a:cubicBezTo>
                  <a:pt x="11287" y="5554"/>
                  <a:pt x="11204" y="5483"/>
                  <a:pt x="11121" y="5483"/>
                </a:cubicBezTo>
                <a:lnTo>
                  <a:pt x="10692" y="5483"/>
                </a:lnTo>
                <a:cubicBezTo>
                  <a:pt x="10656" y="4185"/>
                  <a:pt x="10132" y="2983"/>
                  <a:pt x="9216" y="2054"/>
                </a:cubicBezTo>
                <a:cubicBezTo>
                  <a:pt x="8704" y="1554"/>
                  <a:pt x="8108" y="1161"/>
                  <a:pt x="7453" y="911"/>
                </a:cubicBezTo>
                <a:lnTo>
                  <a:pt x="9120" y="911"/>
                </a:lnTo>
                <a:cubicBezTo>
                  <a:pt x="9204" y="1244"/>
                  <a:pt x="9501" y="1483"/>
                  <a:pt x="9835" y="1483"/>
                </a:cubicBezTo>
                <a:cubicBezTo>
                  <a:pt x="10240" y="1483"/>
                  <a:pt x="10585" y="1149"/>
                  <a:pt x="10585" y="732"/>
                </a:cubicBezTo>
                <a:cubicBezTo>
                  <a:pt x="10585" y="447"/>
                  <a:pt x="10418" y="197"/>
                  <a:pt x="10180" y="78"/>
                </a:cubicBezTo>
                <a:cubicBezTo>
                  <a:pt x="10155" y="63"/>
                  <a:pt x="10128" y="56"/>
                  <a:pt x="10102" y="56"/>
                </a:cubicBezTo>
                <a:cubicBezTo>
                  <a:pt x="10043" y="56"/>
                  <a:pt x="9987" y="91"/>
                  <a:pt x="9954" y="149"/>
                </a:cubicBezTo>
                <a:cubicBezTo>
                  <a:pt x="9918" y="244"/>
                  <a:pt x="9942" y="328"/>
                  <a:pt x="10037" y="375"/>
                </a:cubicBezTo>
                <a:cubicBezTo>
                  <a:pt x="10168" y="447"/>
                  <a:pt x="10251" y="590"/>
                  <a:pt x="10251" y="732"/>
                </a:cubicBezTo>
                <a:cubicBezTo>
                  <a:pt x="10251" y="959"/>
                  <a:pt x="10073" y="1137"/>
                  <a:pt x="9859" y="1137"/>
                </a:cubicBezTo>
                <a:cubicBezTo>
                  <a:pt x="9632" y="1137"/>
                  <a:pt x="9454" y="959"/>
                  <a:pt x="9454" y="732"/>
                </a:cubicBezTo>
                <a:cubicBezTo>
                  <a:pt x="9454" y="613"/>
                  <a:pt x="9489" y="506"/>
                  <a:pt x="9585" y="435"/>
                </a:cubicBezTo>
                <a:cubicBezTo>
                  <a:pt x="9656" y="375"/>
                  <a:pt x="9656" y="268"/>
                  <a:pt x="9597" y="197"/>
                </a:cubicBezTo>
                <a:cubicBezTo>
                  <a:pt x="9565" y="159"/>
                  <a:pt x="9521" y="141"/>
                  <a:pt x="9476" y="141"/>
                </a:cubicBezTo>
                <a:cubicBezTo>
                  <a:pt x="9435" y="141"/>
                  <a:pt x="9393" y="156"/>
                  <a:pt x="9358" y="185"/>
                </a:cubicBezTo>
                <a:cubicBezTo>
                  <a:pt x="9239" y="292"/>
                  <a:pt x="9168" y="423"/>
                  <a:pt x="9120" y="566"/>
                </a:cubicBezTo>
                <a:lnTo>
                  <a:pt x="6370" y="566"/>
                </a:lnTo>
                <a:lnTo>
                  <a:pt x="6370" y="173"/>
                </a:lnTo>
                <a:cubicBezTo>
                  <a:pt x="6370" y="78"/>
                  <a:pt x="6299" y="6"/>
                  <a:pt x="6203" y="6"/>
                </a:cubicBezTo>
                <a:lnTo>
                  <a:pt x="5072" y="6"/>
                </a:lnTo>
                <a:cubicBezTo>
                  <a:pt x="4989" y="6"/>
                  <a:pt x="4906" y="78"/>
                  <a:pt x="4906" y="173"/>
                </a:cubicBezTo>
                <a:lnTo>
                  <a:pt x="4906" y="566"/>
                </a:lnTo>
                <a:lnTo>
                  <a:pt x="2155" y="566"/>
                </a:lnTo>
                <a:cubicBezTo>
                  <a:pt x="2077" y="214"/>
                  <a:pt x="1767" y="0"/>
                  <a:pt x="1442" y="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spcFirstLastPara="1" wrap="square" lIns="243737" tIns="243737" rIns="243737" bIns="243737" anchor="ctr" anchorCtr="0">
            <a:noAutofit/>
          </a:bodyPr>
          <a:lstStyle/>
          <a:p>
            <a:endParaRPr sz="9598"/>
          </a:p>
        </p:txBody>
      </p:sp>
      <p:grpSp>
        <p:nvGrpSpPr>
          <p:cNvPr id="55" name="Google Shape;12067;p82">
            <a:extLst>
              <a:ext uri="{FF2B5EF4-FFF2-40B4-BE49-F238E27FC236}">
                <a16:creationId xmlns:a16="http://schemas.microsoft.com/office/drawing/2014/main" id="{30456983-5457-55AC-2B61-0CF1FA035D9F}"/>
              </a:ext>
            </a:extLst>
          </p:cNvPr>
          <p:cNvGrpSpPr/>
          <p:nvPr/>
        </p:nvGrpSpPr>
        <p:grpSpPr>
          <a:xfrm>
            <a:off x="7059394" y="5538006"/>
            <a:ext cx="998240" cy="1030282"/>
            <a:chOff x="3560600" y="3763338"/>
            <a:chExt cx="352345" cy="363655"/>
          </a:xfrm>
          <a:solidFill>
            <a:schemeClr val="bg2"/>
          </a:solidFill>
        </p:grpSpPr>
        <p:sp>
          <p:nvSpPr>
            <p:cNvPr id="56" name="Google Shape;12068;p82">
              <a:extLst>
                <a:ext uri="{FF2B5EF4-FFF2-40B4-BE49-F238E27FC236}">
                  <a16:creationId xmlns:a16="http://schemas.microsoft.com/office/drawing/2014/main" id="{E199AE25-5104-9269-0A76-328466487DB8}"/>
                </a:ext>
              </a:extLst>
            </p:cNvPr>
            <p:cNvSpPr/>
            <p:nvPr/>
          </p:nvSpPr>
          <p:spPr>
            <a:xfrm>
              <a:off x="3665841" y="3763338"/>
              <a:ext cx="143352" cy="173543"/>
            </a:xfrm>
            <a:custGeom>
              <a:avLst/>
              <a:gdLst/>
              <a:ahLst/>
              <a:cxnLst/>
              <a:rect l="l" t="t" r="r" b="b"/>
              <a:pathLst>
                <a:path w="4525" h="5478" extrusionOk="0">
                  <a:moveTo>
                    <a:pt x="2251" y="1"/>
                  </a:moveTo>
                  <a:cubicBezTo>
                    <a:pt x="1691" y="1"/>
                    <a:pt x="1179" y="191"/>
                    <a:pt x="774" y="549"/>
                  </a:cubicBezTo>
                  <a:cubicBezTo>
                    <a:pt x="370" y="906"/>
                    <a:pt x="108" y="1382"/>
                    <a:pt x="12" y="1918"/>
                  </a:cubicBezTo>
                  <a:cubicBezTo>
                    <a:pt x="0" y="2013"/>
                    <a:pt x="60" y="2096"/>
                    <a:pt x="143" y="2120"/>
                  </a:cubicBezTo>
                  <a:cubicBezTo>
                    <a:pt x="151" y="2121"/>
                    <a:pt x="159" y="2122"/>
                    <a:pt x="167" y="2122"/>
                  </a:cubicBezTo>
                  <a:cubicBezTo>
                    <a:pt x="252" y="2122"/>
                    <a:pt x="324" y="2064"/>
                    <a:pt x="346" y="1977"/>
                  </a:cubicBezTo>
                  <a:cubicBezTo>
                    <a:pt x="477" y="1049"/>
                    <a:pt x="1286" y="346"/>
                    <a:pt x="2239" y="346"/>
                  </a:cubicBezTo>
                  <a:cubicBezTo>
                    <a:pt x="3299" y="346"/>
                    <a:pt x="4168" y="1203"/>
                    <a:pt x="4168" y="2263"/>
                  </a:cubicBezTo>
                  <a:cubicBezTo>
                    <a:pt x="4168" y="3096"/>
                    <a:pt x="3632" y="3847"/>
                    <a:pt x="2822" y="4097"/>
                  </a:cubicBezTo>
                  <a:cubicBezTo>
                    <a:pt x="2775" y="4108"/>
                    <a:pt x="2751" y="4144"/>
                    <a:pt x="2739" y="4168"/>
                  </a:cubicBezTo>
                  <a:lnTo>
                    <a:pt x="2239" y="4990"/>
                  </a:lnTo>
                  <a:lnTo>
                    <a:pt x="1751" y="4168"/>
                  </a:lnTo>
                  <a:cubicBezTo>
                    <a:pt x="1739" y="4144"/>
                    <a:pt x="1691" y="4108"/>
                    <a:pt x="1667" y="4097"/>
                  </a:cubicBezTo>
                  <a:cubicBezTo>
                    <a:pt x="977" y="3870"/>
                    <a:pt x="477" y="3287"/>
                    <a:pt x="358" y="2573"/>
                  </a:cubicBezTo>
                  <a:cubicBezTo>
                    <a:pt x="347" y="2496"/>
                    <a:pt x="266" y="2440"/>
                    <a:pt x="189" y="2440"/>
                  </a:cubicBezTo>
                  <a:cubicBezTo>
                    <a:pt x="182" y="2440"/>
                    <a:pt x="174" y="2441"/>
                    <a:pt x="167" y="2442"/>
                  </a:cubicBezTo>
                  <a:cubicBezTo>
                    <a:pt x="72" y="2454"/>
                    <a:pt x="12" y="2549"/>
                    <a:pt x="24" y="2632"/>
                  </a:cubicBezTo>
                  <a:cubicBezTo>
                    <a:pt x="108" y="3049"/>
                    <a:pt x="286" y="3418"/>
                    <a:pt x="548" y="3739"/>
                  </a:cubicBezTo>
                  <a:cubicBezTo>
                    <a:pt x="798" y="4037"/>
                    <a:pt x="1132" y="4251"/>
                    <a:pt x="1501" y="4394"/>
                  </a:cubicBezTo>
                  <a:lnTo>
                    <a:pt x="2108" y="5406"/>
                  </a:lnTo>
                  <a:cubicBezTo>
                    <a:pt x="2144" y="5442"/>
                    <a:pt x="2203" y="5478"/>
                    <a:pt x="2263" y="5478"/>
                  </a:cubicBezTo>
                  <a:cubicBezTo>
                    <a:pt x="2322" y="5478"/>
                    <a:pt x="2382" y="5442"/>
                    <a:pt x="2406" y="5406"/>
                  </a:cubicBezTo>
                  <a:lnTo>
                    <a:pt x="3025" y="4394"/>
                  </a:lnTo>
                  <a:cubicBezTo>
                    <a:pt x="3930" y="4073"/>
                    <a:pt x="4525" y="3227"/>
                    <a:pt x="4525" y="2263"/>
                  </a:cubicBezTo>
                  <a:cubicBezTo>
                    <a:pt x="4489" y="1013"/>
                    <a:pt x="3477" y="1"/>
                    <a:pt x="225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57" name="Google Shape;12069;p82">
              <a:extLst>
                <a:ext uri="{FF2B5EF4-FFF2-40B4-BE49-F238E27FC236}">
                  <a16:creationId xmlns:a16="http://schemas.microsoft.com/office/drawing/2014/main" id="{24010EE7-51A7-9316-01EA-28BCED05C72F}"/>
                </a:ext>
              </a:extLst>
            </p:cNvPr>
            <p:cNvSpPr/>
            <p:nvPr/>
          </p:nvSpPr>
          <p:spPr>
            <a:xfrm>
              <a:off x="3696761" y="3794099"/>
              <a:ext cx="82653" cy="78661"/>
            </a:xfrm>
            <a:custGeom>
              <a:avLst/>
              <a:gdLst/>
              <a:ahLst/>
              <a:cxnLst/>
              <a:rect l="l" t="t" r="r" b="b"/>
              <a:pathLst>
                <a:path w="2609" h="2483" extrusionOk="0">
                  <a:moveTo>
                    <a:pt x="1584" y="328"/>
                  </a:moveTo>
                  <a:cubicBezTo>
                    <a:pt x="1727" y="328"/>
                    <a:pt x="1882" y="387"/>
                    <a:pt x="2001" y="506"/>
                  </a:cubicBezTo>
                  <a:cubicBezTo>
                    <a:pt x="2239" y="732"/>
                    <a:pt x="2239" y="1102"/>
                    <a:pt x="2001" y="1340"/>
                  </a:cubicBezTo>
                  <a:cubicBezTo>
                    <a:pt x="1888" y="1453"/>
                    <a:pt x="1736" y="1509"/>
                    <a:pt x="1584" y="1509"/>
                  </a:cubicBezTo>
                  <a:cubicBezTo>
                    <a:pt x="1433" y="1509"/>
                    <a:pt x="1281" y="1453"/>
                    <a:pt x="1168" y="1340"/>
                  </a:cubicBezTo>
                  <a:cubicBezTo>
                    <a:pt x="941" y="1113"/>
                    <a:pt x="941" y="732"/>
                    <a:pt x="1168" y="506"/>
                  </a:cubicBezTo>
                  <a:cubicBezTo>
                    <a:pt x="1287" y="387"/>
                    <a:pt x="1430" y="328"/>
                    <a:pt x="1584" y="328"/>
                  </a:cubicBezTo>
                  <a:close/>
                  <a:moveTo>
                    <a:pt x="1584" y="0"/>
                  </a:moveTo>
                  <a:cubicBezTo>
                    <a:pt x="1346" y="0"/>
                    <a:pt x="1108" y="89"/>
                    <a:pt x="929" y="268"/>
                  </a:cubicBezTo>
                  <a:cubicBezTo>
                    <a:pt x="596" y="590"/>
                    <a:pt x="572" y="1090"/>
                    <a:pt x="822" y="1447"/>
                  </a:cubicBezTo>
                  <a:lnTo>
                    <a:pt x="60" y="2197"/>
                  </a:lnTo>
                  <a:cubicBezTo>
                    <a:pt x="1" y="2256"/>
                    <a:pt x="1" y="2375"/>
                    <a:pt x="60" y="2435"/>
                  </a:cubicBezTo>
                  <a:cubicBezTo>
                    <a:pt x="96" y="2471"/>
                    <a:pt x="144" y="2483"/>
                    <a:pt x="179" y="2483"/>
                  </a:cubicBezTo>
                  <a:cubicBezTo>
                    <a:pt x="227" y="2483"/>
                    <a:pt x="275" y="2471"/>
                    <a:pt x="298" y="2435"/>
                  </a:cubicBezTo>
                  <a:lnTo>
                    <a:pt x="1060" y="1685"/>
                  </a:lnTo>
                  <a:cubicBezTo>
                    <a:pt x="1227" y="1780"/>
                    <a:pt x="1406" y="1840"/>
                    <a:pt x="1584" y="1840"/>
                  </a:cubicBezTo>
                  <a:cubicBezTo>
                    <a:pt x="1822" y="1840"/>
                    <a:pt x="2061" y="1756"/>
                    <a:pt x="2239" y="1578"/>
                  </a:cubicBezTo>
                  <a:cubicBezTo>
                    <a:pt x="2608" y="1209"/>
                    <a:pt x="2608" y="625"/>
                    <a:pt x="2239" y="268"/>
                  </a:cubicBezTo>
                  <a:cubicBezTo>
                    <a:pt x="2061" y="89"/>
                    <a:pt x="1822" y="0"/>
                    <a:pt x="158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58" name="Google Shape;12070;p82">
              <a:extLst>
                <a:ext uri="{FF2B5EF4-FFF2-40B4-BE49-F238E27FC236}">
                  <a16:creationId xmlns:a16="http://schemas.microsoft.com/office/drawing/2014/main" id="{C4A82552-8790-DC48-4B19-3C65F3AA98AB}"/>
                </a:ext>
              </a:extLst>
            </p:cNvPr>
            <p:cNvSpPr/>
            <p:nvPr/>
          </p:nvSpPr>
          <p:spPr>
            <a:xfrm>
              <a:off x="3560600" y="3916574"/>
              <a:ext cx="352345" cy="210419"/>
            </a:xfrm>
            <a:custGeom>
              <a:avLst/>
              <a:gdLst/>
              <a:ahLst/>
              <a:cxnLst/>
              <a:rect l="l" t="t" r="r" b="b"/>
              <a:pathLst>
                <a:path w="11122" h="6642" extrusionOk="0">
                  <a:moveTo>
                    <a:pt x="3037" y="391"/>
                  </a:moveTo>
                  <a:lnTo>
                    <a:pt x="5394" y="1176"/>
                  </a:lnTo>
                  <a:lnTo>
                    <a:pt x="5394" y="1296"/>
                  </a:lnTo>
                  <a:lnTo>
                    <a:pt x="3037" y="510"/>
                  </a:lnTo>
                  <a:lnTo>
                    <a:pt x="3037" y="391"/>
                  </a:lnTo>
                  <a:close/>
                  <a:moveTo>
                    <a:pt x="8085" y="391"/>
                  </a:moveTo>
                  <a:lnTo>
                    <a:pt x="8085" y="510"/>
                  </a:lnTo>
                  <a:lnTo>
                    <a:pt x="5728" y="1296"/>
                  </a:lnTo>
                  <a:lnTo>
                    <a:pt x="5728" y="1176"/>
                  </a:lnTo>
                  <a:lnTo>
                    <a:pt x="8085" y="391"/>
                  </a:lnTo>
                  <a:close/>
                  <a:moveTo>
                    <a:pt x="2691" y="855"/>
                  </a:moveTo>
                  <a:lnTo>
                    <a:pt x="2691" y="4975"/>
                  </a:lnTo>
                  <a:lnTo>
                    <a:pt x="2680" y="4975"/>
                  </a:lnTo>
                  <a:lnTo>
                    <a:pt x="786" y="5594"/>
                  </a:lnTo>
                  <a:lnTo>
                    <a:pt x="786" y="1486"/>
                  </a:lnTo>
                  <a:lnTo>
                    <a:pt x="2691" y="855"/>
                  </a:lnTo>
                  <a:close/>
                  <a:moveTo>
                    <a:pt x="8085" y="867"/>
                  </a:moveTo>
                  <a:lnTo>
                    <a:pt x="8085" y="4975"/>
                  </a:lnTo>
                  <a:lnTo>
                    <a:pt x="8049" y="4975"/>
                  </a:lnTo>
                  <a:lnTo>
                    <a:pt x="5728" y="5748"/>
                  </a:lnTo>
                  <a:lnTo>
                    <a:pt x="5728" y="1641"/>
                  </a:lnTo>
                  <a:lnTo>
                    <a:pt x="5763" y="1641"/>
                  </a:lnTo>
                  <a:lnTo>
                    <a:pt x="8085" y="867"/>
                  </a:lnTo>
                  <a:close/>
                  <a:moveTo>
                    <a:pt x="3037" y="879"/>
                  </a:moveTo>
                  <a:lnTo>
                    <a:pt x="5358" y="1653"/>
                  </a:lnTo>
                  <a:lnTo>
                    <a:pt x="5394" y="1653"/>
                  </a:lnTo>
                  <a:lnTo>
                    <a:pt x="5394" y="5760"/>
                  </a:lnTo>
                  <a:lnTo>
                    <a:pt x="3072" y="4986"/>
                  </a:lnTo>
                  <a:lnTo>
                    <a:pt x="3037" y="4986"/>
                  </a:lnTo>
                  <a:lnTo>
                    <a:pt x="3037" y="879"/>
                  </a:lnTo>
                  <a:close/>
                  <a:moveTo>
                    <a:pt x="3037" y="5320"/>
                  </a:moveTo>
                  <a:lnTo>
                    <a:pt x="5394" y="6106"/>
                  </a:lnTo>
                  <a:lnTo>
                    <a:pt x="5394" y="6225"/>
                  </a:lnTo>
                  <a:lnTo>
                    <a:pt x="3037" y="5439"/>
                  </a:lnTo>
                  <a:lnTo>
                    <a:pt x="3037" y="5320"/>
                  </a:lnTo>
                  <a:close/>
                  <a:moveTo>
                    <a:pt x="8085" y="5320"/>
                  </a:moveTo>
                  <a:lnTo>
                    <a:pt x="8085" y="5439"/>
                  </a:lnTo>
                  <a:lnTo>
                    <a:pt x="5728" y="6225"/>
                  </a:lnTo>
                  <a:lnTo>
                    <a:pt x="5728" y="6106"/>
                  </a:lnTo>
                  <a:lnTo>
                    <a:pt x="8085" y="5320"/>
                  </a:lnTo>
                  <a:close/>
                  <a:moveTo>
                    <a:pt x="2715" y="414"/>
                  </a:moveTo>
                  <a:lnTo>
                    <a:pt x="2715" y="510"/>
                  </a:lnTo>
                  <a:lnTo>
                    <a:pt x="584" y="1224"/>
                  </a:lnTo>
                  <a:cubicBezTo>
                    <a:pt x="513" y="1248"/>
                    <a:pt x="465" y="1307"/>
                    <a:pt x="465" y="1391"/>
                  </a:cubicBezTo>
                  <a:lnTo>
                    <a:pt x="465" y="5856"/>
                  </a:lnTo>
                  <a:cubicBezTo>
                    <a:pt x="465" y="5915"/>
                    <a:pt x="489" y="5951"/>
                    <a:pt x="536" y="5987"/>
                  </a:cubicBezTo>
                  <a:cubicBezTo>
                    <a:pt x="571" y="6004"/>
                    <a:pt x="613" y="6015"/>
                    <a:pt x="651" y="6015"/>
                  </a:cubicBezTo>
                  <a:cubicBezTo>
                    <a:pt x="665" y="6015"/>
                    <a:pt x="678" y="6014"/>
                    <a:pt x="691" y="6010"/>
                  </a:cubicBezTo>
                  <a:lnTo>
                    <a:pt x="2715" y="5344"/>
                  </a:lnTo>
                  <a:lnTo>
                    <a:pt x="2715" y="5463"/>
                  </a:lnTo>
                  <a:lnTo>
                    <a:pt x="358" y="6249"/>
                  </a:lnTo>
                  <a:lnTo>
                    <a:pt x="358" y="1200"/>
                  </a:lnTo>
                  <a:lnTo>
                    <a:pt x="2715" y="414"/>
                  </a:lnTo>
                  <a:close/>
                  <a:moveTo>
                    <a:pt x="2864" y="1"/>
                  </a:moveTo>
                  <a:cubicBezTo>
                    <a:pt x="2846" y="1"/>
                    <a:pt x="2828" y="4"/>
                    <a:pt x="2811" y="10"/>
                  </a:cubicBezTo>
                  <a:lnTo>
                    <a:pt x="120" y="903"/>
                  </a:lnTo>
                  <a:cubicBezTo>
                    <a:pt x="48" y="938"/>
                    <a:pt x="1" y="998"/>
                    <a:pt x="1" y="1069"/>
                  </a:cubicBezTo>
                  <a:lnTo>
                    <a:pt x="1" y="6475"/>
                  </a:lnTo>
                  <a:cubicBezTo>
                    <a:pt x="1" y="6534"/>
                    <a:pt x="36" y="6582"/>
                    <a:pt x="72" y="6606"/>
                  </a:cubicBezTo>
                  <a:cubicBezTo>
                    <a:pt x="108" y="6618"/>
                    <a:pt x="132" y="6641"/>
                    <a:pt x="179" y="6641"/>
                  </a:cubicBezTo>
                  <a:cubicBezTo>
                    <a:pt x="191" y="6641"/>
                    <a:pt x="215" y="6641"/>
                    <a:pt x="239" y="6618"/>
                  </a:cubicBezTo>
                  <a:lnTo>
                    <a:pt x="2870" y="5748"/>
                  </a:lnTo>
                  <a:lnTo>
                    <a:pt x="5513" y="6618"/>
                  </a:lnTo>
                  <a:cubicBezTo>
                    <a:pt x="5525" y="6630"/>
                    <a:pt x="5543" y="6635"/>
                    <a:pt x="5561" y="6635"/>
                  </a:cubicBezTo>
                  <a:cubicBezTo>
                    <a:pt x="5579" y="6635"/>
                    <a:pt x="5597" y="6630"/>
                    <a:pt x="5608" y="6618"/>
                  </a:cubicBezTo>
                  <a:lnTo>
                    <a:pt x="8252" y="5737"/>
                  </a:lnTo>
                  <a:lnTo>
                    <a:pt x="10883" y="6606"/>
                  </a:lnTo>
                  <a:cubicBezTo>
                    <a:pt x="10895" y="6606"/>
                    <a:pt x="10907" y="6630"/>
                    <a:pt x="10942" y="6630"/>
                  </a:cubicBezTo>
                  <a:cubicBezTo>
                    <a:pt x="10966" y="6630"/>
                    <a:pt x="11014" y="6606"/>
                    <a:pt x="11050" y="6594"/>
                  </a:cubicBezTo>
                  <a:cubicBezTo>
                    <a:pt x="11085" y="6558"/>
                    <a:pt x="11121" y="6510"/>
                    <a:pt x="11121" y="6463"/>
                  </a:cubicBezTo>
                  <a:lnTo>
                    <a:pt x="11121" y="3510"/>
                  </a:lnTo>
                  <a:cubicBezTo>
                    <a:pt x="11121" y="3427"/>
                    <a:pt x="11050" y="3355"/>
                    <a:pt x="10954" y="3355"/>
                  </a:cubicBezTo>
                  <a:cubicBezTo>
                    <a:pt x="10871" y="3355"/>
                    <a:pt x="10788" y="3427"/>
                    <a:pt x="10788" y="3510"/>
                  </a:cubicBezTo>
                  <a:lnTo>
                    <a:pt x="10788" y="6225"/>
                  </a:lnTo>
                  <a:lnTo>
                    <a:pt x="8442" y="5439"/>
                  </a:lnTo>
                  <a:lnTo>
                    <a:pt x="8442" y="5320"/>
                  </a:lnTo>
                  <a:lnTo>
                    <a:pt x="10466" y="5987"/>
                  </a:lnTo>
                  <a:cubicBezTo>
                    <a:pt x="10482" y="5991"/>
                    <a:pt x="10499" y="5993"/>
                    <a:pt x="10516" y="5993"/>
                  </a:cubicBezTo>
                  <a:cubicBezTo>
                    <a:pt x="10551" y="5993"/>
                    <a:pt x="10585" y="5983"/>
                    <a:pt x="10609" y="5951"/>
                  </a:cubicBezTo>
                  <a:cubicBezTo>
                    <a:pt x="10657" y="5927"/>
                    <a:pt x="10692" y="5868"/>
                    <a:pt x="10692" y="5820"/>
                  </a:cubicBezTo>
                  <a:lnTo>
                    <a:pt x="10692" y="3486"/>
                  </a:lnTo>
                  <a:cubicBezTo>
                    <a:pt x="10692" y="3391"/>
                    <a:pt x="10609" y="3320"/>
                    <a:pt x="10526" y="3320"/>
                  </a:cubicBezTo>
                  <a:cubicBezTo>
                    <a:pt x="10431" y="3320"/>
                    <a:pt x="10359" y="3391"/>
                    <a:pt x="10359" y="3486"/>
                  </a:cubicBezTo>
                  <a:lnTo>
                    <a:pt x="10359" y="5582"/>
                  </a:lnTo>
                  <a:lnTo>
                    <a:pt x="8466" y="4963"/>
                  </a:lnTo>
                  <a:lnTo>
                    <a:pt x="8442" y="4963"/>
                  </a:lnTo>
                  <a:lnTo>
                    <a:pt x="8442" y="855"/>
                  </a:lnTo>
                  <a:lnTo>
                    <a:pt x="10347" y="1486"/>
                  </a:lnTo>
                  <a:lnTo>
                    <a:pt x="10347" y="2843"/>
                  </a:lnTo>
                  <a:cubicBezTo>
                    <a:pt x="10347" y="2939"/>
                    <a:pt x="10419" y="3010"/>
                    <a:pt x="10514" y="3010"/>
                  </a:cubicBezTo>
                  <a:cubicBezTo>
                    <a:pt x="10597" y="3010"/>
                    <a:pt x="10669" y="2939"/>
                    <a:pt x="10669" y="2843"/>
                  </a:cubicBezTo>
                  <a:lnTo>
                    <a:pt x="10669" y="1367"/>
                  </a:lnTo>
                  <a:cubicBezTo>
                    <a:pt x="10669" y="1296"/>
                    <a:pt x="10633" y="1236"/>
                    <a:pt x="10550" y="1212"/>
                  </a:cubicBezTo>
                  <a:lnTo>
                    <a:pt x="8430" y="498"/>
                  </a:lnTo>
                  <a:lnTo>
                    <a:pt x="8430" y="379"/>
                  </a:lnTo>
                  <a:lnTo>
                    <a:pt x="10776" y="1165"/>
                  </a:lnTo>
                  <a:lnTo>
                    <a:pt x="10776" y="2831"/>
                  </a:lnTo>
                  <a:cubicBezTo>
                    <a:pt x="10776" y="2939"/>
                    <a:pt x="10847" y="3022"/>
                    <a:pt x="10942" y="3022"/>
                  </a:cubicBezTo>
                  <a:cubicBezTo>
                    <a:pt x="11026" y="3022"/>
                    <a:pt x="11109" y="2951"/>
                    <a:pt x="11109" y="2855"/>
                  </a:cubicBezTo>
                  <a:lnTo>
                    <a:pt x="11109" y="1069"/>
                  </a:lnTo>
                  <a:cubicBezTo>
                    <a:pt x="11109" y="998"/>
                    <a:pt x="11062" y="938"/>
                    <a:pt x="10990" y="903"/>
                  </a:cubicBezTo>
                  <a:lnTo>
                    <a:pt x="8287" y="10"/>
                  </a:lnTo>
                  <a:cubicBezTo>
                    <a:pt x="8275" y="4"/>
                    <a:pt x="8258" y="1"/>
                    <a:pt x="8240" y="1"/>
                  </a:cubicBezTo>
                  <a:cubicBezTo>
                    <a:pt x="8222" y="1"/>
                    <a:pt x="8204" y="4"/>
                    <a:pt x="8192" y="10"/>
                  </a:cubicBezTo>
                  <a:lnTo>
                    <a:pt x="5549" y="891"/>
                  </a:lnTo>
                  <a:lnTo>
                    <a:pt x="2918" y="10"/>
                  </a:lnTo>
                  <a:cubicBezTo>
                    <a:pt x="2900" y="4"/>
                    <a:pt x="2882" y="1"/>
                    <a:pt x="2864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59" name="Google Shape;11721;p81">
            <a:extLst>
              <a:ext uri="{FF2B5EF4-FFF2-40B4-BE49-F238E27FC236}">
                <a16:creationId xmlns:a16="http://schemas.microsoft.com/office/drawing/2014/main" id="{B6E8F727-33EE-1023-B895-74E34774BF18}"/>
              </a:ext>
            </a:extLst>
          </p:cNvPr>
          <p:cNvGrpSpPr/>
          <p:nvPr/>
        </p:nvGrpSpPr>
        <p:grpSpPr>
          <a:xfrm>
            <a:off x="3864873" y="5485617"/>
            <a:ext cx="1141844" cy="1135060"/>
            <a:chOff x="3541011" y="3367320"/>
            <a:chExt cx="348257" cy="346188"/>
          </a:xfrm>
          <a:solidFill>
            <a:schemeClr val="bg2"/>
          </a:solidFill>
        </p:grpSpPr>
        <p:sp>
          <p:nvSpPr>
            <p:cNvPr id="60" name="Google Shape;11722;p81">
              <a:extLst>
                <a:ext uri="{FF2B5EF4-FFF2-40B4-BE49-F238E27FC236}">
                  <a16:creationId xmlns:a16="http://schemas.microsoft.com/office/drawing/2014/main" id="{CE51A0B9-9E8D-E929-DDF3-77281434B364}"/>
                </a:ext>
              </a:extLst>
            </p:cNvPr>
            <p:cNvSpPr/>
            <p:nvPr/>
          </p:nvSpPr>
          <p:spPr>
            <a:xfrm>
              <a:off x="3541011" y="3367320"/>
              <a:ext cx="347906" cy="346188"/>
            </a:xfrm>
            <a:custGeom>
              <a:avLst/>
              <a:gdLst/>
              <a:ahLst/>
              <a:cxnLst/>
              <a:rect l="l" t="t" r="r" b="b"/>
              <a:pathLst>
                <a:path w="10931" h="10877" extrusionOk="0">
                  <a:moveTo>
                    <a:pt x="4203" y="6323"/>
                  </a:moveTo>
                  <a:cubicBezTo>
                    <a:pt x="4322" y="6454"/>
                    <a:pt x="4465" y="6609"/>
                    <a:pt x="4620" y="6740"/>
                  </a:cubicBezTo>
                  <a:lnTo>
                    <a:pt x="4024" y="7335"/>
                  </a:lnTo>
                  <a:lnTo>
                    <a:pt x="3977" y="7287"/>
                  </a:lnTo>
                  <a:lnTo>
                    <a:pt x="3632" y="6942"/>
                  </a:lnTo>
                  <a:lnTo>
                    <a:pt x="3584" y="6906"/>
                  </a:lnTo>
                  <a:lnTo>
                    <a:pt x="4203" y="6323"/>
                  </a:lnTo>
                  <a:close/>
                  <a:moveTo>
                    <a:pt x="3239" y="7123"/>
                  </a:moveTo>
                  <a:cubicBezTo>
                    <a:pt x="3307" y="7123"/>
                    <a:pt x="3376" y="7150"/>
                    <a:pt x="3429" y="7204"/>
                  </a:cubicBezTo>
                  <a:lnTo>
                    <a:pt x="3763" y="7537"/>
                  </a:lnTo>
                  <a:cubicBezTo>
                    <a:pt x="3858" y="7632"/>
                    <a:pt x="3858" y="7799"/>
                    <a:pt x="3751" y="7894"/>
                  </a:cubicBezTo>
                  <a:lnTo>
                    <a:pt x="3560" y="8097"/>
                  </a:lnTo>
                  <a:lnTo>
                    <a:pt x="2858" y="7394"/>
                  </a:lnTo>
                  <a:lnTo>
                    <a:pt x="3048" y="7204"/>
                  </a:lnTo>
                  <a:cubicBezTo>
                    <a:pt x="3102" y="7150"/>
                    <a:pt x="3170" y="7123"/>
                    <a:pt x="3239" y="7123"/>
                  </a:cubicBezTo>
                  <a:close/>
                  <a:moveTo>
                    <a:pt x="2631" y="7597"/>
                  </a:moveTo>
                  <a:lnTo>
                    <a:pt x="3334" y="8299"/>
                  </a:lnTo>
                  <a:lnTo>
                    <a:pt x="1167" y="10478"/>
                  </a:lnTo>
                  <a:cubicBezTo>
                    <a:pt x="1113" y="10526"/>
                    <a:pt x="1045" y="10550"/>
                    <a:pt x="976" y="10550"/>
                  </a:cubicBezTo>
                  <a:cubicBezTo>
                    <a:pt x="908" y="10550"/>
                    <a:pt x="840" y="10526"/>
                    <a:pt x="786" y="10478"/>
                  </a:cubicBezTo>
                  <a:lnTo>
                    <a:pt x="453" y="10133"/>
                  </a:lnTo>
                  <a:cubicBezTo>
                    <a:pt x="357" y="10038"/>
                    <a:pt x="357" y="9883"/>
                    <a:pt x="465" y="9776"/>
                  </a:cubicBezTo>
                  <a:lnTo>
                    <a:pt x="2631" y="7597"/>
                  </a:lnTo>
                  <a:close/>
                  <a:moveTo>
                    <a:pt x="7120" y="1"/>
                  </a:moveTo>
                  <a:cubicBezTo>
                    <a:pt x="3989" y="1"/>
                    <a:pt x="2191" y="3537"/>
                    <a:pt x="4001" y="6073"/>
                  </a:cubicBezTo>
                  <a:lnTo>
                    <a:pt x="3274" y="6799"/>
                  </a:lnTo>
                  <a:cubicBezTo>
                    <a:pt x="3249" y="6796"/>
                    <a:pt x="3223" y="6794"/>
                    <a:pt x="3198" y="6794"/>
                  </a:cubicBezTo>
                  <a:cubicBezTo>
                    <a:pt x="3049" y="6794"/>
                    <a:pt x="2912" y="6854"/>
                    <a:pt x="2810" y="6966"/>
                  </a:cubicBezTo>
                  <a:lnTo>
                    <a:pt x="226" y="9549"/>
                  </a:lnTo>
                  <a:cubicBezTo>
                    <a:pt x="0" y="9776"/>
                    <a:pt x="0" y="10145"/>
                    <a:pt x="226" y="10371"/>
                  </a:cubicBezTo>
                  <a:lnTo>
                    <a:pt x="572" y="10716"/>
                  </a:lnTo>
                  <a:cubicBezTo>
                    <a:pt x="679" y="10823"/>
                    <a:pt x="828" y="10877"/>
                    <a:pt x="976" y="10877"/>
                  </a:cubicBezTo>
                  <a:cubicBezTo>
                    <a:pt x="1125" y="10877"/>
                    <a:pt x="1274" y="10823"/>
                    <a:pt x="1381" y="10716"/>
                  </a:cubicBezTo>
                  <a:lnTo>
                    <a:pt x="3655" y="8430"/>
                  </a:lnTo>
                  <a:lnTo>
                    <a:pt x="3977" y="8121"/>
                  </a:lnTo>
                  <a:cubicBezTo>
                    <a:pt x="4096" y="8002"/>
                    <a:pt x="4155" y="7835"/>
                    <a:pt x="4144" y="7656"/>
                  </a:cubicBezTo>
                  <a:lnTo>
                    <a:pt x="4870" y="6930"/>
                  </a:lnTo>
                  <a:cubicBezTo>
                    <a:pt x="5406" y="7323"/>
                    <a:pt x="6037" y="7573"/>
                    <a:pt x="6715" y="7632"/>
                  </a:cubicBezTo>
                  <a:lnTo>
                    <a:pt x="6727" y="7632"/>
                  </a:lnTo>
                  <a:cubicBezTo>
                    <a:pt x="6799" y="7632"/>
                    <a:pt x="6882" y="7573"/>
                    <a:pt x="6894" y="7478"/>
                  </a:cubicBezTo>
                  <a:cubicBezTo>
                    <a:pt x="6906" y="7394"/>
                    <a:pt x="6834" y="7323"/>
                    <a:pt x="6739" y="7299"/>
                  </a:cubicBezTo>
                  <a:cubicBezTo>
                    <a:pt x="6037" y="7228"/>
                    <a:pt x="5406" y="6966"/>
                    <a:pt x="4882" y="6549"/>
                  </a:cubicBezTo>
                  <a:cubicBezTo>
                    <a:pt x="2298" y="4465"/>
                    <a:pt x="3822" y="310"/>
                    <a:pt x="7096" y="310"/>
                  </a:cubicBezTo>
                  <a:cubicBezTo>
                    <a:pt x="8942" y="310"/>
                    <a:pt x="10418" y="1703"/>
                    <a:pt x="10597" y="3465"/>
                  </a:cubicBezTo>
                  <a:cubicBezTo>
                    <a:pt x="10609" y="3549"/>
                    <a:pt x="10692" y="3608"/>
                    <a:pt x="10775" y="3608"/>
                  </a:cubicBezTo>
                  <a:cubicBezTo>
                    <a:pt x="10871" y="3596"/>
                    <a:pt x="10930" y="3525"/>
                    <a:pt x="10930" y="3430"/>
                  </a:cubicBezTo>
                  <a:cubicBezTo>
                    <a:pt x="10728" y="1525"/>
                    <a:pt x="9120" y="1"/>
                    <a:pt x="712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61" name="Google Shape;11723;p81">
              <a:extLst>
                <a:ext uri="{FF2B5EF4-FFF2-40B4-BE49-F238E27FC236}">
                  <a16:creationId xmlns:a16="http://schemas.microsoft.com/office/drawing/2014/main" id="{A79DF0E2-662D-FDC5-96EA-D40D3293D99B}"/>
                </a:ext>
              </a:extLst>
            </p:cNvPr>
            <p:cNvSpPr/>
            <p:nvPr/>
          </p:nvSpPr>
          <p:spPr>
            <a:xfrm>
              <a:off x="3658105" y="3389599"/>
              <a:ext cx="208820" cy="199431"/>
            </a:xfrm>
            <a:custGeom>
              <a:avLst/>
              <a:gdLst/>
              <a:ahLst/>
              <a:cxnLst/>
              <a:rect l="l" t="t" r="r" b="b"/>
              <a:pathLst>
                <a:path w="6561" h="6266" extrusionOk="0">
                  <a:moveTo>
                    <a:pt x="3441" y="336"/>
                  </a:moveTo>
                  <a:cubicBezTo>
                    <a:pt x="4989" y="336"/>
                    <a:pt x="6251" y="1587"/>
                    <a:pt x="6251" y="3146"/>
                  </a:cubicBezTo>
                  <a:cubicBezTo>
                    <a:pt x="6251" y="4694"/>
                    <a:pt x="4989" y="5944"/>
                    <a:pt x="3441" y="5944"/>
                  </a:cubicBezTo>
                  <a:cubicBezTo>
                    <a:pt x="2727" y="5944"/>
                    <a:pt x="1989" y="5682"/>
                    <a:pt x="1441" y="5135"/>
                  </a:cubicBezTo>
                  <a:cubicBezTo>
                    <a:pt x="345" y="4027"/>
                    <a:pt x="345" y="2241"/>
                    <a:pt x="1441" y="1158"/>
                  </a:cubicBezTo>
                  <a:cubicBezTo>
                    <a:pt x="1989" y="598"/>
                    <a:pt x="2703" y="336"/>
                    <a:pt x="3441" y="336"/>
                  </a:cubicBezTo>
                  <a:close/>
                  <a:moveTo>
                    <a:pt x="3428" y="0"/>
                  </a:moveTo>
                  <a:cubicBezTo>
                    <a:pt x="2628" y="0"/>
                    <a:pt x="1828" y="307"/>
                    <a:pt x="1215" y="920"/>
                  </a:cubicBezTo>
                  <a:cubicBezTo>
                    <a:pt x="0" y="2134"/>
                    <a:pt x="0" y="4123"/>
                    <a:pt x="1215" y="5337"/>
                  </a:cubicBezTo>
                  <a:cubicBezTo>
                    <a:pt x="1822" y="5944"/>
                    <a:pt x="2631" y="6266"/>
                    <a:pt x="3429" y="6266"/>
                  </a:cubicBezTo>
                  <a:cubicBezTo>
                    <a:pt x="5144" y="6266"/>
                    <a:pt x="6561" y="4873"/>
                    <a:pt x="6561" y="3134"/>
                  </a:cubicBezTo>
                  <a:cubicBezTo>
                    <a:pt x="6561" y="2301"/>
                    <a:pt x="6227" y="1515"/>
                    <a:pt x="5632" y="920"/>
                  </a:cubicBezTo>
                  <a:cubicBezTo>
                    <a:pt x="5025" y="307"/>
                    <a:pt x="4227" y="0"/>
                    <a:pt x="342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62" name="Google Shape;11724;p81">
              <a:extLst>
                <a:ext uri="{FF2B5EF4-FFF2-40B4-BE49-F238E27FC236}">
                  <a16:creationId xmlns:a16="http://schemas.microsoft.com/office/drawing/2014/main" id="{DB1814E2-DF4A-65A5-95CB-122C88F5D215}"/>
                </a:ext>
              </a:extLst>
            </p:cNvPr>
            <p:cNvSpPr/>
            <p:nvPr/>
          </p:nvSpPr>
          <p:spPr>
            <a:xfrm>
              <a:off x="3720614" y="3426805"/>
              <a:ext cx="95164" cy="116011"/>
            </a:xfrm>
            <a:custGeom>
              <a:avLst/>
              <a:gdLst/>
              <a:ahLst/>
              <a:cxnLst/>
              <a:rect l="l" t="t" r="r" b="b"/>
              <a:pathLst>
                <a:path w="2990" h="3645" extrusionOk="0">
                  <a:moveTo>
                    <a:pt x="1477" y="334"/>
                  </a:moveTo>
                  <a:cubicBezTo>
                    <a:pt x="1834" y="334"/>
                    <a:pt x="2132" y="632"/>
                    <a:pt x="2132" y="989"/>
                  </a:cubicBezTo>
                  <a:cubicBezTo>
                    <a:pt x="2132" y="1334"/>
                    <a:pt x="1834" y="1632"/>
                    <a:pt x="1477" y="1632"/>
                  </a:cubicBezTo>
                  <a:cubicBezTo>
                    <a:pt x="1120" y="1632"/>
                    <a:pt x="822" y="1334"/>
                    <a:pt x="822" y="989"/>
                  </a:cubicBezTo>
                  <a:cubicBezTo>
                    <a:pt x="822" y="608"/>
                    <a:pt x="1120" y="334"/>
                    <a:pt x="1477" y="334"/>
                  </a:cubicBezTo>
                  <a:close/>
                  <a:moveTo>
                    <a:pt x="1906" y="1953"/>
                  </a:moveTo>
                  <a:cubicBezTo>
                    <a:pt x="2287" y="1953"/>
                    <a:pt x="2620" y="2263"/>
                    <a:pt x="2620" y="2668"/>
                  </a:cubicBezTo>
                  <a:lnTo>
                    <a:pt x="2620" y="3335"/>
                  </a:lnTo>
                  <a:lnTo>
                    <a:pt x="2275" y="3335"/>
                  </a:lnTo>
                  <a:lnTo>
                    <a:pt x="2275" y="2632"/>
                  </a:lnTo>
                  <a:cubicBezTo>
                    <a:pt x="2275" y="2549"/>
                    <a:pt x="2203" y="2477"/>
                    <a:pt x="2108" y="2477"/>
                  </a:cubicBezTo>
                  <a:cubicBezTo>
                    <a:pt x="2025" y="2477"/>
                    <a:pt x="1953" y="2549"/>
                    <a:pt x="1953" y="2632"/>
                  </a:cubicBezTo>
                  <a:lnTo>
                    <a:pt x="1953" y="3335"/>
                  </a:lnTo>
                  <a:lnTo>
                    <a:pt x="953" y="3335"/>
                  </a:lnTo>
                  <a:lnTo>
                    <a:pt x="953" y="2632"/>
                  </a:lnTo>
                  <a:cubicBezTo>
                    <a:pt x="953" y="2549"/>
                    <a:pt x="882" y="2477"/>
                    <a:pt x="787" y="2477"/>
                  </a:cubicBezTo>
                  <a:cubicBezTo>
                    <a:pt x="691" y="2477"/>
                    <a:pt x="620" y="2549"/>
                    <a:pt x="620" y="2632"/>
                  </a:cubicBezTo>
                  <a:lnTo>
                    <a:pt x="620" y="3335"/>
                  </a:lnTo>
                  <a:lnTo>
                    <a:pt x="263" y="3335"/>
                  </a:lnTo>
                  <a:lnTo>
                    <a:pt x="263" y="2668"/>
                  </a:lnTo>
                  <a:cubicBezTo>
                    <a:pt x="263" y="2275"/>
                    <a:pt x="584" y="1953"/>
                    <a:pt x="977" y="1953"/>
                  </a:cubicBezTo>
                  <a:close/>
                  <a:moveTo>
                    <a:pt x="1477" y="1"/>
                  </a:moveTo>
                  <a:cubicBezTo>
                    <a:pt x="941" y="1"/>
                    <a:pt x="501" y="429"/>
                    <a:pt x="501" y="965"/>
                  </a:cubicBezTo>
                  <a:cubicBezTo>
                    <a:pt x="501" y="1239"/>
                    <a:pt x="608" y="1477"/>
                    <a:pt x="787" y="1656"/>
                  </a:cubicBezTo>
                  <a:cubicBezTo>
                    <a:pt x="322" y="1763"/>
                    <a:pt x="1" y="2180"/>
                    <a:pt x="1" y="2656"/>
                  </a:cubicBezTo>
                  <a:lnTo>
                    <a:pt x="1" y="3335"/>
                  </a:lnTo>
                  <a:cubicBezTo>
                    <a:pt x="1" y="3501"/>
                    <a:pt x="132" y="3644"/>
                    <a:pt x="310" y="3644"/>
                  </a:cubicBezTo>
                  <a:lnTo>
                    <a:pt x="2680" y="3644"/>
                  </a:lnTo>
                  <a:cubicBezTo>
                    <a:pt x="2846" y="3644"/>
                    <a:pt x="2989" y="3513"/>
                    <a:pt x="2989" y="3335"/>
                  </a:cubicBezTo>
                  <a:lnTo>
                    <a:pt x="2989" y="2656"/>
                  </a:lnTo>
                  <a:cubicBezTo>
                    <a:pt x="2965" y="2180"/>
                    <a:pt x="2620" y="1763"/>
                    <a:pt x="2156" y="1656"/>
                  </a:cubicBezTo>
                  <a:cubicBezTo>
                    <a:pt x="2334" y="1477"/>
                    <a:pt x="2442" y="1239"/>
                    <a:pt x="2442" y="965"/>
                  </a:cubicBezTo>
                  <a:cubicBezTo>
                    <a:pt x="2442" y="429"/>
                    <a:pt x="2013" y="1"/>
                    <a:pt x="147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63" name="Google Shape;11725;p81">
              <a:extLst>
                <a:ext uri="{FF2B5EF4-FFF2-40B4-BE49-F238E27FC236}">
                  <a16:creationId xmlns:a16="http://schemas.microsoft.com/office/drawing/2014/main" id="{6C505659-C1A1-5EDB-FDA3-88E111D2F309}"/>
                </a:ext>
              </a:extLst>
            </p:cNvPr>
            <p:cNvSpPr/>
            <p:nvPr/>
          </p:nvSpPr>
          <p:spPr>
            <a:xfrm>
              <a:off x="3773671" y="3496030"/>
              <a:ext cx="115597" cy="114993"/>
            </a:xfrm>
            <a:custGeom>
              <a:avLst/>
              <a:gdLst/>
              <a:ahLst/>
              <a:cxnLst/>
              <a:rect l="l" t="t" r="r" b="b"/>
              <a:pathLst>
                <a:path w="3632" h="3613" extrusionOk="0">
                  <a:moveTo>
                    <a:pt x="3433" y="0"/>
                  </a:moveTo>
                  <a:cubicBezTo>
                    <a:pt x="3361" y="0"/>
                    <a:pt x="3297" y="65"/>
                    <a:pt x="3287" y="148"/>
                  </a:cubicBezTo>
                  <a:cubicBezTo>
                    <a:pt x="3120" y="1803"/>
                    <a:pt x="1810" y="3112"/>
                    <a:pt x="143" y="3291"/>
                  </a:cubicBezTo>
                  <a:cubicBezTo>
                    <a:pt x="60" y="3303"/>
                    <a:pt x="1" y="3374"/>
                    <a:pt x="1" y="3469"/>
                  </a:cubicBezTo>
                  <a:cubicBezTo>
                    <a:pt x="13" y="3553"/>
                    <a:pt x="72" y="3612"/>
                    <a:pt x="167" y="3612"/>
                  </a:cubicBezTo>
                  <a:lnTo>
                    <a:pt x="179" y="3612"/>
                  </a:lnTo>
                  <a:cubicBezTo>
                    <a:pt x="1989" y="3422"/>
                    <a:pt x="3442" y="1993"/>
                    <a:pt x="3620" y="183"/>
                  </a:cubicBezTo>
                  <a:cubicBezTo>
                    <a:pt x="3632" y="88"/>
                    <a:pt x="3561" y="17"/>
                    <a:pt x="3465" y="5"/>
                  </a:cubicBezTo>
                  <a:cubicBezTo>
                    <a:pt x="3454" y="2"/>
                    <a:pt x="3443" y="0"/>
                    <a:pt x="343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71" name="Google Shape;10460;p79">
            <a:extLst>
              <a:ext uri="{FF2B5EF4-FFF2-40B4-BE49-F238E27FC236}">
                <a16:creationId xmlns:a16="http://schemas.microsoft.com/office/drawing/2014/main" id="{F325D278-7561-F456-56FF-894B87BE68C9}"/>
              </a:ext>
            </a:extLst>
          </p:cNvPr>
          <p:cNvGrpSpPr/>
          <p:nvPr/>
        </p:nvGrpSpPr>
        <p:grpSpPr>
          <a:xfrm>
            <a:off x="13271325" y="5566610"/>
            <a:ext cx="1020938" cy="973074"/>
            <a:chOff x="6870193" y="2295620"/>
            <a:chExt cx="360356" cy="343462"/>
          </a:xfrm>
          <a:solidFill>
            <a:schemeClr val="bg2"/>
          </a:solidFill>
        </p:grpSpPr>
        <p:sp>
          <p:nvSpPr>
            <p:cNvPr id="72" name="Google Shape;10461;p79">
              <a:extLst>
                <a:ext uri="{FF2B5EF4-FFF2-40B4-BE49-F238E27FC236}">
                  <a16:creationId xmlns:a16="http://schemas.microsoft.com/office/drawing/2014/main" id="{C0816BBB-63FC-9231-AD3A-9EA32621967B}"/>
                </a:ext>
              </a:extLst>
            </p:cNvPr>
            <p:cNvSpPr/>
            <p:nvPr/>
          </p:nvSpPr>
          <p:spPr>
            <a:xfrm>
              <a:off x="6870193" y="2295620"/>
              <a:ext cx="360356" cy="343462"/>
            </a:xfrm>
            <a:custGeom>
              <a:avLst/>
              <a:gdLst/>
              <a:ahLst/>
              <a:cxnLst/>
              <a:rect l="l" t="t" r="r" b="b"/>
              <a:pathLst>
                <a:path w="11348" h="10816" extrusionOk="0">
                  <a:moveTo>
                    <a:pt x="6027" y="0"/>
                  </a:moveTo>
                  <a:cubicBezTo>
                    <a:pt x="5700" y="0"/>
                    <a:pt x="5448" y="70"/>
                    <a:pt x="5430" y="76"/>
                  </a:cubicBezTo>
                  <a:cubicBezTo>
                    <a:pt x="5358" y="112"/>
                    <a:pt x="5299" y="172"/>
                    <a:pt x="5299" y="255"/>
                  </a:cubicBezTo>
                  <a:lnTo>
                    <a:pt x="5299" y="2731"/>
                  </a:lnTo>
                  <a:lnTo>
                    <a:pt x="3501" y="5017"/>
                  </a:lnTo>
                  <a:cubicBezTo>
                    <a:pt x="3441" y="4767"/>
                    <a:pt x="3215" y="4577"/>
                    <a:pt x="2929" y="4577"/>
                  </a:cubicBezTo>
                  <a:lnTo>
                    <a:pt x="584" y="4577"/>
                  </a:lnTo>
                  <a:cubicBezTo>
                    <a:pt x="274" y="4577"/>
                    <a:pt x="1" y="4827"/>
                    <a:pt x="1" y="5160"/>
                  </a:cubicBezTo>
                  <a:lnTo>
                    <a:pt x="1" y="5732"/>
                  </a:lnTo>
                  <a:cubicBezTo>
                    <a:pt x="1" y="5839"/>
                    <a:pt x="96" y="5910"/>
                    <a:pt x="179" y="5910"/>
                  </a:cubicBezTo>
                  <a:cubicBezTo>
                    <a:pt x="274" y="5910"/>
                    <a:pt x="358" y="5827"/>
                    <a:pt x="358" y="5732"/>
                  </a:cubicBezTo>
                  <a:lnTo>
                    <a:pt x="358" y="5160"/>
                  </a:lnTo>
                  <a:cubicBezTo>
                    <a:pt x="358" y="5041"/>
                    <a:pt x="453" y="4946"/>
                    <a:pt x="572" y="4946"/>
                  </a:cubicBezTo>
                  <a:lnTo>
                    <a:pt x="2918" y="4946"/>
                  </a:lnTo>
                  <a:cubicBezTo>
                    <a:pt x="3037" y="4946"/>
                    <a:pt x="3132" y="5041"/>
                    <a:pt x="3132" y="5160"/>
                  </a:cubicBezTo>
                  <a:lnTo>
                    <a:pt x="3132" y="10232"/>
                  </a:lnTo>
                  <a:cubicBezTo>
                    <a:pt x="3132" y="10351"/>
                    <a:pt x="3037" y="10435"/>
                    <a:pt x="2918" y="10435"/>
                  </a:cubicBezTo>
                  <a:lnTo>
                    <a:pt x="572" y="10435"/>
                  </a:lnTo>
                  <a:cubicBezTo>
                    <a:pt x="453" y="10435"/>
                    <a:pt x="358" y="10351"/>
                    <a:pt x="358" y="10232"/>
                  </a:cubicBezTo>
                  <a:lnTo>
                    <a:pt x="358" y="6506"/>
                  </a:lnTo>
                  <a:cubicBezTo>
                    <a:pt x="358" y="6410"/>
                    <a:pt x="274" y="6327"/>
                    <a:pt x="179" y="6327"/>
                  </a:cubicBezTo>
                  <a:cubicBezTo>
                    <a:pt x="72" y="6327"/>
                    <a:pt x="1" y="6422"/>
                    <a:pt x="1" y="6506"/>
                  </a:cubicBezTo>
                  <a:lnTo>
                    <a:pt x="1" y="10232"/>
                  </a:lnTo>
                  <a:cubicBezTo>
                    <a:pt x="1" y="10542"/>
                    <a:pt x="251" y="10816"/>
                    <a:pt x="584" y="10816"/>
                  </a:cubicBezTo>
                  <a:lnTo>
                    <a:pt x="2929" y="10816"/>
                  </a:lnTo>
                  <a:cubicBezTo>
                    <a:pt x="3251" y="10816"/>
                    <a:pt x="3513" y="10554"/>
                    <a:pt x="3513" y="10232"/>
                  </a:cubicBezTo>
                  <a:lnTo>
                    <a:pt x="3513" y="9744"/>
                  </a:lnTo>
                  <a:lnTo>
                    <a:pt x="4418" y="10185"/>
                  </a:lnTo>
                  <a:cubicBezTo>
                    <a:pt x="4453" y="10197"/>
                    <a:pt x="4477" y="10197"/>
                    <a:pt x="4513" y="10197"/>
                  </a:cubicBezTo>
                  <a:lnTo>
                    <a:pt x="8025" y="10197"/>
                  </a:lnTo>
                  <a:cubicBezTo>
                    <a:pt x="8132" y="10197"/>
                    <a:pt x="8204" y="10113"/>
                    <a:pt x="8204" y="10018"/>
                  </a:cubicBezTo>
                  <a:cubicBezTo>
                    <a:pt x="8204" y="9923"/>
                    <a:pt x="8109" y="9839"/>
                    <a:pt x="8025" y="9839"/>
                  </a:cubicBezTo>
                  <a:lnTo>
                    <a:pt x="4561" y="9839"/>
                  </a:lnTo>
                  <a:lnTo>
                    <a:pt x="3525" y="9327"/>
                  </a:lnTo>
                  <a:lnTo>
                    <a:pt x="3525" y="5589"/>
                  </a:lnTo>
                  <a:lnTo>
                    <a:pt x="5644" y="2910"/>
                  </a:lnTo>
                  <a:cubicBezTo>
                    <a:pt x="5668" y="2874"/>
                    <a:pt x="5692" y="2839"/>
                    <a:pt x="5692" y="2791"/>
                  </a:cubicBezTo>
                  <a:lnTo>
                    <a:pt x="5692" y="398"/>
                  </a:lnTo>
                  <a:cubicBezTo>
                    <a:pt x="5787" y="379"/>
                    <a:pt x="5924" y="358"/>
                    <a:pt x="6080" y="358"/>
                  </a:cubicBezTo>
                  <a:cubicBezTo>
                    <a:pt x="6313" y="358"/>
                    <a:pt x="6587" y="405"/>
                    <a:pt x="6823" y="576"/>
                  </a:cubicBezTo>
                  <a:cubicBezTo>
                    <a:pt x="7132" y="791"/>
                    <a:pt x="7275" y="1207"/>
                    <a:pt x="7275" y="1803"/>
                  </a:cubicBezTo>
                  <a:lnTo>
                    <a:pt x="7275" y="3755"/>
                  </a:lnTo>
                  <a:cubicBezTo>
                    <a:pt x="7275" y="3862"/>
                    <a:pt x="7370" y="3934"/>
                    <a:pt x="7454" y="3934"/>
                  </a:cubicBezTo>
                  <a:lnTo>
                    <a:pt x="10395" y="3934"/>
                  </a:lnTo>
                  <a:cubicBezTo>
                    <a:pt x="10716" y="3934"/>
                    <a:pt x="10990" y="4208"/>
                    <a:pt x="10990" y="4529"/>
                  </a:cubicBezTo>
                  <a:cubicBezTo>
                    <a:pt x="10990" y="4863"/>
                    <a:pt x="10716" y="5125"/>
                    <a:pt x="10395" y="5125"/>
                  </a:cubicBezTo>
                  <a:lnTo>
                    <a:pt x="8823" y="5125"/>
                  </a:lnTo>
                  <a:cubicBezTo>
                    <a:pt x="8728" y="5125"/>
                    <a:pt x="8644" y="5220"/>
                    <a:pt x="8644" y="5303"/>
                  </a:cubicBezTo>
                  <a:cubicBezTo>
                    <a:pt x="8644" y="5410"/>
                    <a:pt x="8740" y="5482"/>
                    <a:pt x="8823" y="5482"/>
                  </a:cubicBezTo>
                  <a:lnTo>
                    <a:pt x="10228" y="5482"/>
                  </a:lnTo>
                  <a:cubicBezTo>
                    <a:pt x="10538" y="5494"/>
                    <a:pt x="10788" y="5767"/>
                    <a:pt x="10788" y="6077"/>
                  </a:cubicBezTo>
                  <a:cubicBezTo>
                    <a:pt x="10788" y="6399"/>
                    <a:pt x="10526" y="6672"/>
                    <a:pt x="10192" y="6672"/>
                  </a:cubicBezTo>
                  <a:lnTo>
                    <a:pt x="8823" y="6672"/>
                  </a:lnTo>
                  <a:cubicBezTo>
                    <a:pt x="8728" y="6672"/>
                    <a:pt x="8644" y="6768"/>
                    <a:pt x="8644" y="6851"/>
                  </a:cubicBezTo>
                  <a:cubicBezTo>
                    <a:pt x="8644" y="6958"/>
                    <a:pt x="8740" y="7030"/>
                    <a:pt x="8823" y="7030"/>
                  </a:cubicBezTo>
                  <a:lnTo>
                    <a:pt x="10073" y="7030"/>
                  </a:lnTo>
                  <a:cubicBezTo>
                    <a:pt x="10371" y="7053"/>
                    <a:pt x="10597" y="7327"/>
                    <a:pt x="10597" y="7625"/>
                  </a:cubicBezTo>
                  <a:cubicBezTo>
                    <a:pt x="10597" y="7946"/>
                    <a:pt x="10335" y="8220"/>
                    <a:pt x="10002" y="8220"/>
                  </a:cubicBezTo>
                  <a:lnTo>
                    <a:pt x="8823" y="8220"/>
                  </a:lnTo>
                  <a:cubicBezTo>
                    <a:pt x="8728" y="8220"/>
                    <a:pt x="8644" y="8315"/>
                    <a:pt x="8644" y="8399"/>
                  </a:cubicBezTo>
                  <a:cubicBezTo>
                    <a:pt x="8644" y="8506"/>
                    <a:pt x="8740" y="8577"/>
                    <a:pt x="8823" y="8577"/>
                  </a:cubicBezTo>
                  <a:lnTo>
                    <a:pt x="9883" y="8577"/>
                  </a:lnTo>
                  <a:cubicBezTo>
                    <a:pt x="9895" y="8577"/>
                    <a:pt x="9918" y="8589"/>
                    <a:pt x="9918" y="8589"/>
                  </a:cubicBezTo>
                  <a:cubicBezTo>
                    <a:pt x="10192" y="8649"/>
                    <a:pt x="10407" y="8887"/>
                    <a:pt x="10407" y="9185"/>
                  </a:cubicBezTo>
                  <a:cubicBezTo>
                    <a:pt x="10407" y="9518"/>
                    <a:pt x="10133" y="9780"/>
                    <a:pt x="9811" y="9780"/>
                  </a:cubicBezTo>
                  <a:lnTo>
                    <a:pt x="8823" y="9780"/>
                  </a:lnTo>
                  <a:cubicBezTo>
                    <a:pt x="8728" y="9780"/>
                    <a:pt x="8644" y="9875"/>
                    <a:pt x="8644" y="9958"/>
                  </a:cubicBezTo>
                  <a:cubicBezTo>
                    <a:pt x="8644" y="10066"/>
                    <a:pt x="8740" y="10137"/>
                    <a:pt x="8823" y="10137"/>
                  </a:cubicBezTo>
                  <a:lnTo>
                    <a:pt x="9811" y="10137"/>
                  </a:lnTo>
                  <a:cubicBezTo>
                    <a:pt x="10347" y="10137"/>
                    <a:pt x="10776" y="9708"/>
                    <a:pt x="10776" y="9173"/>
                  </a:cubicBezTo>
                  <a:cubicBezTo>
                    <a:pt x="10776" y="8887"/>
                    <a:pt x="10657" y="8637"/>
                    <a:pt x="10466" y="8458"/>
                  </a:cubicBezTo>
                  <a:cubicBezTo>
                    <a:pt x="10764" y="8292"/>
                    <a:pt x="10966" y="7982"/>
                    <a:pt x="10966" y="7613"/>
                  </a:cubicBezTo>
                  <a:cubicBezTo>
                    <a:pt x="10966" y="7327"/>
                    <a:pt x="10847" y="7077"/>
                    <a:pt x="10657" y="6899"/>
                  </a:cubicBezTo>
                  <a:cubicBezTo>
                    <a:pt x="10954" y="6803"/>
                    <a:pt x="11145" y="6482"/>
                    <a:pt x="11145" y="6113"/>
                  </a:cubicBezTo>
                  <a:cubicBezTo>
                    <a:pt x="11145" y="5827"/>
                    <a:pt x="11026" y="5577"/>
                    <a:pt x="10835" y="5398"/>
                  </a:cubicBezTo>
                  <a:cubicBezTo>
                    <a:pt x="11133" y="5232"/>
                    <a:pt x="11347" y="4922"/>
                    <a:pt x="11347" y="4541"/>
                  </a:cubicBezTo>
                  <a:cubicBezTo>
                    <a:pt x="11347" y="4005"/>
                    <a:pt x="10907" y="3577"/>
                    <a:pt x="10371" y="3577"/>
                  </a:cubicBezTo>
                  <a:lnTo>
                    <a:pt x="7621" y="3577"/>
                  </a:lnTo>
                  <a:lnTo>
                    <a:pt x="7621" y="1827"/>
                  </a:lnTo>
                  <a:cubicBezTo>
                    <a:pt x="7621" y="1112"/>
                    <a:pt x="7418" y="588"/>
                    <a:pt x="7013" y="291"/>
                  </a:cubicBezTo>
                  <a:cubicBezTo>
                    <a:pt x="6703" y="61"/>
                    <a:pt x="6332" y="0"/>
                    <a:pt x="6027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73" name="Google Shape;10462;p79">
              <a:extLst>
                <a:ext uri="{FF2B5EF4-FFF2-40B4-BE49-F238E27FC236}">
                  <a16:creationId xmlns:a16="http://schemas.microsoft.com/office/drawing/2014/main" id="{EA56EC0F-7DFC-1C37-29F0-6CFD3D35192B}"/>
                </a:ext>
              </a:extLst>
            </p:cNvPr>
            <p:cNvSpPr/>
            <p:nvPr/>
          </p:nvSpPr>
          <p:spPr>
            <a:xfrm>
              <a:off x="6920842" y="2577064"/>
              <a:ext cx="36709" cy="36677"/>
            </a:xfrm>
            <a:custGeom>
              <a:avLst/>
              <a:gdLst/>
              <a:ahLst/>
              <a:cxnLst/>
              <a:rect l="l" t="t" r="r" b="b"/>
              <a:pathLst>
                <a:path w="1156" h="1155" extrusionOk="0">
                  <a:moveTo>
                    <a:pt x="584" y="369"/>
                  </a:moveTo>
                  <a:cubicBezTo>
                    <a:pt x="703" y="369"/>
                    <a:pt x="787" y="464"/>
                    <a:pt x="787" y="584"/>
                  </a:cubicBezTo>
                  <a:cubicBezTo>
                    <a:pt x="787" y="703"/>
                    <a:pt x="703" y="786"/>
                    <a:pt x="584" y="786"/>
                  </a:cubicBezTo>
                  <a:cubicBezTo>
                    <a:pt x="465" y="786"/>
                    <a:pt x="370" y="703"/>
                    <a:pt x="370" y="584"/>
                  </a:cubicBezTo>
                  <a:cubicBezTo>
                    <a:pt x="370" y="464"/>
                    <a:pt x="453" y="369"/>
                    <a:pt x="584" y="369"/>
                  </a:cubicBezTo>
                  <a:close/>
                  <a:moveTo>
                    <a:pt x="584" y="0"/>
                  </a:moveTo>
                  <a:cubicBezTo>
                    <a:pt x="263" y="0"/>
                    <a:pt x="1" y="250"/>
                    <a:pt x="1" y="584"/>
                  </a:cubicBezTo>
                  <a:cubicBezTo>
                    <a:pt x="1" y="905"/>
                    <a:pt x="251" y="1155"/>
                    <a:pt x="584" y="1155"/>
                  </a:cubicBezTo>
                  <a:cubicBezTo>
                    <a:pt x="906" y="1155"/>
                    <a:pt x="1156" y="905"/>
                    <a:pt x="1156" y="584"/>
                  </a:cubicBezTo>
                  <a:cubicBezTo>
                    <a:pt x="1156" y="250"/>
                    <a:pt x="894" y="0"/>
                    <a:pt x="58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74" name="Google Shape;10741;p79">
            <a:extLst>
              <a:ext uri="{FF2B5EF4-FFF2-40B4-BE49-F238E27FC236}">
                <a16:creationId xmlns:a16="http://schemas.microsoft.com/office/drawing/2014/main" id="{9E4E398F-D8EF-BAA7-AA03-F83CF8C82751}"/>
              </a:ext>
            </a:extLst>
          </p:cNvPr>
          <p:cNvGrpSpPr/>
          <p:nvPr/>
        </p:nvGrpSpPr>
        <p:grpSpPr>
          <a:xfrm>
            <a:off x="16514822" y="5495438"/>
            <a:ext cx="763528" cy="1115418"/>
            <a:chOff x="3662144" y="4135505"/>
            <a:chExt cx="232955" cy="340318"/>
          </a:xfrm>
          <a:solidFill>
            <a:schemeClr val="bg2"/>
          </a:solidFill>
        </p:grpSpPr>
        <p:sp>
          <p:nvSpPr>
            <p:cNvPr id="75" name="Google Shape;10742;p79">
              <a:extLst>
                <a:ext uri="{FF2B5EF4-FFF2-40B4-BE49-F238E27FC236}">
                  <a16:creationId xmlns:a16="http://schemas.microsoft.com/office/drawing/2014/main" id="{CC78B70E-1204-F66E-154B-A2EE4ED698F5}"/>
                </a:ext>
              </a:extLst>
            </p:cNvPr>
            <p:cNvSpPr/>
            <p:nvPr/>
          </p:nvSpPr>
          <p:spPr>
            <a:xfrm>
              <a:off x="3662144" y="4135505"/>
              <a:ext cx="163761" cy="340318"/>
            </a:xfrm>
            <a:custGeom>
              <a:avLst/>
              <a:gdLst/>
              <a:ahLst/>
              <a:cxnLst/>
              <a:rect l="l" t="t" r="r" b="b"/>
              <a:pathLst>
                <a:path w="5157" h="10717" extrusionOk="0">
                  <a:moveTo>
                    <a:pt x="2573" y="1"/>
                  </a:moveTo>
                  <a:cubicBezTo>
                    <a:pt x="1715" y="1"/>
                    <a:pt x="1013" y="703"/>
                    <a:pt x="1013" y="1572"/>
                  </a:cubicBezTo>
                  <a:lnTo>
                    <a:pt x="1013" y="6097"/>
                  </a:lnTo>
                  <a:cubicBezTo>
                    <a:pt x="370" y="6585"/>
                    <a:pt x="1" y="7347"/>
                    <a:pt x="1" y="8144"/>
                  </a:cubicBezTo>
                  <a:cubicBezTo>
                    <a:pt x="1" y="9561"/>
                    <a:pt x="1156" y="10716"/>
                    <a:pt x="2573" y="10716"/>
                  </a:cubicBezTo>
                  <a:cubicBezTo>
                    <a:pt x="3990" y="10716"/>
                    <a:pt x="5144" y="9561"/>
                    <a:pt x="5144" y="8144"/>
                  </a:cubicBezTo>
                  <a:cubicBezTo>
                    <a:pt x="5156" y="7323"/>
                    <a:pt x="4775" y="6573"/>
                    <a:pt x="4144" y="6073"/>
                  </a:cubicBezTo>
                  <a:lnTo>
                    <a:pt x="4144" y="3322"/>
                  </a:lnTo>
                  <a:cubicBezTo>
                    <a:pt x="4144" y="3239"/>
                    <a:pt x="4061" y="3156"/>
                    <a:pt x="3978" y="3156"/>
                  </a:cubicBezTo>
                  <a:cubicBezTo>
                    <a:pt x="3882" y="3156"/>
                    <a:pt x="3811" y="3239"/>
                    <a:pt x="3811" y="3322"/>
                  </a:cubicBezTo>
                  <a:lnTo>
                    <a:pt x="3811" y="6168"/>
                  </a:lnTo>
                  <a:cubicBezTo>
                    <a:pt x="3811" y="6216"/>
                    <a:pt x="3847" y="6275"/>
                    <a:pt x="3871" y="6299"/>
                  </a:cubicBezTo>
                  <a:cubicBezTo>
                    <a:pt x="4466" y="6716"/>
                    <a:pt x="4823" y="7418"/>
                    <a:pt x="4823" y="8133"/>
                  </a:cubicBezTo>
                  <a:cubicBezTo>
                    <a:pt x="4823" y="9359"/>
                    <a:pt x="3811" y="10383"/>
                    <a:pt x="2573" y="10383"/>
                  </a:cubicBezTo>
                  <a:cubicBezTo>
                    <a:pt x="1346" y="10383"/>
                    <a:pt x="322" y="9371"/>
                    <a:pt x="322" y="8133"/>
                  </a:cubicBezTo>
                  <a:cubicBezTo>
                    <a:pt x="322" y="7406"/>
                    <a:pt x="680" y="6716"/>
                    <a:pt x="1275" y="6299"/>
                  </a:cubicBezTo>
                  <a:cubicBezTo>
                    <a:pt x="1323" y="6275"/>
                    <a:pt x="1334" y="6228"/>
                    <a:pt x="1334" y="6168"/>
                  </a:cubicBezTo>
                  <a:lnTo>
                    <a:pt x="1334" y="1572"/>
                  </a:lnTo>
                  <a:cubicBezTo>
                    <a:pt x="1334" y="882"/>
                    <a:pt x="1894" y="334"/>
                    <a:pt x="2573" y="334"/>
                  </a:cubicBezTo>
                  <a:cubicBezTo>
                    <a:pt x="3263" y="334"/>
                    <a:pt x="3811" y="882"/>
                    <a:pt x="3811" y="1572"/>
                  </a:cubicBezTo>
                  <a:lnTo>
                    <a:pt x="3811" y="2703"/>
                  </a:lnTo>
                  <a:cubicBezTo>
                    <a:pt x="3811" y="2787"/>
                    <a:pt x="3882" y="2858"/>
                    <a:pt x="3978" y="2858"/>
                  </a:cubicBezTo>
                  <a:cubicBezTo>
                    <a:pt x="4061" y="2858"/>
                    <a:pt x="4132" y="2787"/>
                    <a:pt x="4132" y="2703"/>
                  </a:cubicBezTo>
                  <a:lnTo>
                    <a:pt x="4132" y="1572"/>
                  </a:lnTo>
                  <a:cubicBezTo>
                    <a:pt x="4132" y="703"/>
                    <a:pt x="3442" y="1"/>
                    <a:pt x="2573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76" name="Google Shape;10743;p79">
              <a:extLst>
                <a:ext uri="{FF2B5EF4-FFF2-40B4-BE49-F238E27FC236}">
                  <a16:creationId xmlns:a16="http://schemas.microsoft.com/office/drawing/2014/main" id="{97E2DE57-6009-9DB0-EEDB-9B4CE0E0CCCA}"/>
                </a:ext>
              </a:extLst>
            </p:cNvPr>
            <p:cNvSpPr/>
            <p:nvPr/>
          </p:nvSpPr>
          <p:spPr>
            <a:xfrm>
              <a:off x="3689771" y="4162719"/>
              <a:ext cx="109650" cy="285859"/>
            </a:xfrm>
            <a:custGeom>
              <a:avLst/>
              <a:gdLst/>
              <a:ahLst/>
              <a:cxnLst/>
              <a:rect l="l" t="t" r="r" b="b"/>
              <a:pathLst>
                <a:path w="3453" h="9002" extrusionOk="0">
                  <a:moveTo>
                    <a:pt x="1727" y="310"/>
                  </a:moveTo>
                  <a:cubicBezTo>
                    <a:pt x="1941" y="310"/>
                    <a:pt x="2108" y="489"/>
                    <a:pt x="2108" y="691"/>
                  </a:cubicBezTo>
                  <a:lnTo>
                    <a:pt x="2108" y="1156"/>
                  </a:lnTo>
                  <a:lnTo>
                    <a:pt x="1322" y="1156"/>
                  </a:lnTo>
                  <a:lnTo>
                    <a:pt x="1322" y="691"/>
                  </a:lnTo>
                  <a:cubicBezTo>
                    <a:pt x="1322" y="489"/>
                    <a:pt x="1500" y="310"/>
                    <a:pt x="1727" y="310"/>
                  </a:cubicBezTo>
                  <a:close/>
                  <a:moveTo>
                    <a:pt x="2108" y="1489"/>
                  </a:moveTo>
                  <a:lnTo>
                    <a:pt x="2108" y="2382"/>
                  </a:lnTo>
                  <a:lnTo>
                    <a:pt x="1322" y="2382"/>
                  </a:lnTo>
                  <a:lnTo>
                    <a:pt x="1322" y="1489"/>
                  </a:lnTo>
                  <a:close/>
                  <a:moveTo>
                    <a:pt x="2108" y="2704"/>
                  </a:moveTo>
                  <a:lnTo>
                    <a:pt x="2108" y="3596"/>
                  </a:lnTo>
                  <a:lnTo>
                    <a:pt x="1322" y="3596"/>
                  </a:lnTo>
                  <a:lnTo>
                    <a:pt x="1322" y="2704"/>
                  </a:lnTo>
                  <a:close/>
                  <a:moveTo>
                    <a:pt x="2108" y="3906"/>
                  </a:moveTo>
                  <a:lnTo>
                    <a:pt x="2108" y="4799"/>
                  </a:lnTo>
                  <a:lnTo>
                    <a:pt x="1322" y="4799"/>
                  </a:lnTo>
                  <a:lnTo>
                    <a:pt x="1322" y="3906"/>
                  </a:lnTo>
                  <a:close/>
                  <a:moveTo>
                    <a:pt x="1727" y="1"/>
                  </a:moveTo>
                  <a:cubicBezTo>
                    <a:pt x="1334" y="1"/>
                    <a:pt x="1012" y="310"/>
                    <a:pt x="1012" y="715"/>
                  </a:cubicBezTo>
                  <a:lnTo>
                    <a:pt x="1012" y="5668"/>
                  </a:lnTo>
                  <a:lnTo>
                    <a:pt x="726" y="5871"/>
                  </a:lnTo>
                  <a:cubicBezTo>
                    <a:pt x="262" y="6204"/>
                    <a:pt x="0" y="6728"/>
                    <a:pt x="0" y="7276"/>
                  </a:cubicBezTo>
                  <a:cubicBezTo>
                    <a:pt x="0" y="7609"/>
                    <a:pt x="95" y="7954"/>
                    <a:pt x="298" y="8240"/>
                  </a:cubicBezTo>
                  <a:cubicBezTo>
                    <a:pt x="321" y="8286"/>
                    <a:pt x="374" y="8312"/>
                    <a:pt x="427" y="8312"/>
                  </a:cubicBezTo>
                  <a:cubicBezTo>
                    <a:pt x="457" y="8312"/>
                    <a:pt x="487" y="8304"/>
                    <a:pt x="512" y="8288"/>
                  </a:cubicBezTo>
                  <a:cubicBezTo>
                    <a:pt x="595" y="8240"/>
                    <a:pt x="607" y="8133"/>
                    <a:pt x="560" y="8061"/>
                  </a:cubicBezTo>
                  <a:cubicBezTo>
                    <a:pt x="393" y="7823"/>
                    <a:pt x="322" y="7549"/>
                    <a:pt x="322" y="7276"/>
                  </a:cubicBezTo>
                  <a:cubicBezTo>
                    <a:pt x="322" y="6811"/>
                    <a:pt x="548" y="6394"/>
                    <a:pt x="917" y="6121"/>
                  </a:cubicBezTo>
                  <a:lnTo>
                    <a:pt x="1274" y="5871"/>
                  </a:lnTo>
                  <a:cubicBezTo>
                    <a:pt x="1322" y="5847"/>
                    <a:pt x="1334" y="5799"/>
                    <a:pt x="1334" y="5740"/>
                  </a:cubicBezTo>
                  <a:lnTo>
                    <a:pt x="1334" y="5132"/>
                  </a:lnTo>
                  <a:lnTo>
                    <a:pt x="2119" y="5132"/>
                  </a:lnTo>
                  <a:lnTo>
                    <a:pt x="2119" y="5740"/>
                  </a:lnTo>
                  <a:cubicBezTo>
                    <a:pt x="2119" y="5787"/>
                    <a:pt x="2155" y="5847"/>
                    <a:pt x="2179" y="5871"/>
                  </a:cubicBezTo>
                  <a:lnTo>
                    <a:pt x="2536" y="6121"/>
                  </a:lnTo>
                  <a:cubicBezTo>
                    <a:pt x="2917" y="6394"/>
                    <a:pt x="3131" y="6823"/>
                    <a:pt x="3131" y="7276"/>
                  </a:cubicBezTo>
                  <a:cubicBezTo>
                    <a:pt x="3120" y="8049"/>
                    <a:pt x="2500" y="8669"/>
                    <a:pt x="1727" y="8669"/>
                  </a:cubicBezTo>
                  <a:cubicBezTo>
                    <a:pt x="1441" y="8669"/>
                    <a:pt x="1155" y="8585"/>
                    <a:pt x="917" y="8419"/>
                  </a:cubicBezTo>
                  <a:cubicBezTo>
                    <a:pt x="892" y="8402"/>
                    <a:pt x="863" y="8394"/>
                    <a:pt x="835" y="8394"/>
                  </a:cubicBezTo>
                  <a:cubicBezTo>
                    <a:pt x="782" y="8394"/>
                    <a:pt x="729" y="8420"/>
                    <a:pt x="691" y="8466"/>
                  </a:cubicBezTo>
                  <a:cubicBezTo>
                    <a:pt x="655" y="8538"/>
                    <a:pt x="667" y="8633"/>
                    <a:pt x="738" y="8692"/>
                  </a:cubicBezTo>
                  <a:cubicBezTo>
                    <a:pt x="1036" y="8895"/>
                    <a:pt x="1369" y="9002"/>
                    <a:pt x="1727" y="9002"/>
                  </a:cubicBezTo>
                  <a:cubicBezTo>
                    <a:pt x="2679" y="9002"/>
                    <a:pt x="3453" y="8228"/>
                    <a:pt x="3453" y="7276"/>
                  </a:cubicBezTo>
                  <a:cubicBezTo>
                    <a:pt x="3453" y="6716"/>
                    <a:pt x="3179" y="6192"/>
                    <a:pt x="2715" y="5871"/>
                  </a:cubicBezTo>
                  <a:lnTo>
                    <a:pt x="2441" y="5668"/>
                  </a:lnTo>
                  <a:lnTo>
                    <a:pt x="2441" y="715"/>
                  </a:lnTo>
                  <a:cubicBezTo>
                    <a:pt x="2441" y="322"/>
                    <a:pt x="2119" y="1"/>
                    <a:pt x="172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77" name="Google Shape;10744;p79">
              <a:extLst>
                <a:ext uri="{FF2B5EF4-FFF2-40B4-BE49-F238E27FC236}">
                  <a16:creationId xmlns:a16="http://schemas.microsoft.com/office/drawing/2014/main" id="{EF90D3DC-DDFC-64D9-87DE-5C053F95D510}"/>
                </a:ext>
              </a:extLst>
            </p:cNvPr>
            <p:cNvSpPr/>
            <p:nvPr/>
          </p:nvSpPr>
          <p:spPr>
            <a:xfrm>
              <a:off x="3838352" y="4182375"/>
              <a:ext cx="56746" cy="94947"/>
            </a:xfrm>
            <a:custGeom>
              <a:avLst/>
              <a:gdLst/>
              <a:ahLst/>
              <a:cxnLst/>
              <a:rect l="l" t="t" r="r" b="b"/>
              <a:pathLst>
                <a:path w="1787" h="2990" extrusionOk="0">
                  <a:moveTo>
                    <a:pt x="881" y="1"/>
                  </a:moveTo>
                  <a:cubicBezTo>
                    <a:pt x="334" y="1"/>
                    <a:pt x="0" y="334"/>
                    <a:pt x="0" y="894"/>
                  </a:cubicBezTo>
                  <a:lnTo>
                    <a:pt x="0" y="2096"/>
                  </a:lnTo>
                  <a:cubicBezTo>
                    <a:pt x="0" y="2394"/>
                    <a:pt x="96" y="2632"/>
                    <a:pt x="262" y="2787"/>
                  </a:cubicBezTo>
                  <a:cubicBezTo>
                    <a:pt x="405" y="2918"/>
                    <a:pt x="619" y="2989"/>
                    <a:pt x="869" y="2989"/>
                  </a:cubicBezTo>
                  <a:cubicBezTo>
                    <a:pt x="1393" y="2989"/>
                    <a:pt x="1751" y="2692"/>
                    <a:pt x="1751" y="2263"/>
                  </a:cubicBezTo>
                  <a:cubicBezTo>
                    <a:pt x="1786" y="2120"/>
                    <a:pt x="1715" y="2073"/>
                    <a:pt x="1596" y="2073"/>
                  </a:cubicBezTo>
                  <a:cubicBezTo>
                    <a:pt x="1489" y="2073"/>
                    <a:pt x="1417" y="2120"/>
                    <a:pt x="1417" y="2192"/>
                  </a:cubicBezTo>
                  <a:cubicBezTo>
                    <a:pt x="1393" y="2382"/>
                    <a:pt x="1358" y="2668"/>
                    <a:pt x="917" y="2668"/>
                  </a:cubicBezTo>
                  <a:cubicBezTo>
                    <a:pt x="560" y="2668"/>
                    <a:pt x="381" y="2489"/>
                    <a:pt x="381" y="2096"/>
                  </a:cubicBezTo>
                  <a:lnTo>
                    <a:pt x="381" y="894"/>
                  </a:lnTo>
                  <a:cubicBezTo>
                    <a:pt x="381" y="525"/>
                    <a:pt x="560" y="334"/>
                    <a:pt x="893" y="334"/>
                  </a:cubicBezTo>
                  <a:cubicBezTo>
                    <a:pt x="1298" y="334"/>
                    <a:pt x="1405" y="584"/>
                    <a:pt x="1405" y="775"/>
                  </a:cubicBezTo>
                  <a:cubicBezTo>
                    <a:pt x="1405" y="846"/>
                    <a:pt x="1477" y="906"/>
                    <a:pt x="1584" y="906"/>
                  </a:cubicBezTo>
                  <a:cubicBezTo>
                    <a:pt x="1703" y="906"/>
                    <a:pt x="1762" y="882"/>
                    <a:pt x="1762" y="715"/>
                  </a:cubicBezTo>
                  <a:cubicBezTo>
                    <a:pt x="1762" y="299"/>
                    <a:pt x="1405" y="1"/>
                    <a:pt x="88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78" name="Google Shape;10745;p79">
              <a:extLst>
                <a:ext uri="{FF2B5EF4-FFF2-40B4-BE49-F238E27FC236}">
                  <a16:creationId xmlns:a16="http://schemas.microsoft.com/office/drawing/2014/main" id="{96E988CA-9C62-6CDC-8A7D-FBC382374DFC}"/>
                </a:ext>
              </a:extLst>
            </p:cNvPr>
            <p:cNvSpPr/>
            <p:nvPr/>
          </p:nvSpPr>
          <p:spPr>
            <a:xfrm>
              <a:off x="3813012" y="4151763"/>
              <a:ext cx="32930" cy="32930"/>
            </a:xfrm>
            <a:custGeom>
              <a:avLst/>
              <a:gdLst/>
              <a:ahLst/>
              <a:cxnLst/>
              <a:rect l="l" t="t" r="r" b="b"/>
              <a:pathLst>
                <a:path w="1037" h="1037" extrusionOk="0">
                  <a:moveTo>
                    <a:pt x="536" y="310"/>
                  </a:moveTo>
                  <a:cubicBezTo>
                    <a:pt x="644" y="310"/>
                    <a:pt x="739" y="405"/>
                    <a:pt x="739" y="524"/>
                  </a:cubicBezTo>
                  <a:cubicBezTo>
                    <a:pt x="727" y="620"/>
                    <a:pt x="644" y="727"/>
                    <a:pt x="536" y="727"/>
                  </a:cubicBezTo>
                  <a:cubicBezTo>
                    <a:pt x="429" y="727"/>
                    <a:pt x="322" y="643"/>
                    <a:pt x="322" y="524"/>
                  </a:cubicBezTo>
                  <a:cubicBezTo>
                    <a:pt x="322" y="417"/>
                    <a:pt x="417" y="310"/>
                    <a:pt x="536" y="310"/>
                  </a:cubicBezTo>
                  <a:close/>
                  <a:moveTo>
                    <a:pt x="524" y="1"/>
                  </a:moveTo>
                  <a:cubicBezTo>
                    <a:pt x="239" y="1"/>
                    <a:pt x="1" y="239"/>
                    <a:pt x="1" y="524"/>
                  </a:cubicBezTo>
                  <a:cubicBezTo>
                    <a:pt x="1" y="798"/>
                    <a:pt x="239" y="1036"/>
                    <a:pt x="524" y="1036"/>
                  </a:cubicBezTo>
                  <a:cubicBezTo>
                    <a:pt x="822" y="1036"/>
                    <a:pt x="1036" y="798"/>
                    <a:pt x="1036" y="524"/>
                  </a:cubicBezTo>
                  <a:cubicBezTo>
                    <a:pt x="1036" y="239"/>
                    <a:pt x="798" y="1"/>
                    <a:pt x="524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79" name="Google Shape;10717;p79">
            <a:extLst>
              <a:ext uri="{FF2B5EF4-FFF2-40B4-BE49-F238E27FC236}">
                <a16:creationId xmlns:a16="http://schemas.microsoft.com/office/drawing/2014/main" id="{F66802AC-987C-4E15-1D04-CBE498BDE435}"/>
              </a:ext>
            </a:extLst>
          </p:cNvPr>
          <p:cNvGrpSpPr/>
          <p:nvPr/>
        </p:nvGrpSpPr>
        <p:grpSpPr>
          <a:xfrm>
            <a:off x="19486001" y="5523336"/>
            <a:ext cx="1061602" cy="1059622"/>
            <a:chOff x="1421638" y="4125629"/>
            <a:chExt cx="374709" cy="374010"/>
          </a:xfrm>
          <a:solidFill>
            <a:schemeClr val="bg2"/>
          </a:solidFill>
        </p:grpSpPr>
        <p:sp>
          <p:nvSpPr>
            <p:cNvPr id="80" name="Google Shape;10718;p79">
              <a:extLst>
                <a:ext uri="{FF2B5EF4-FFF2-40B4-BE49-F238E27FC236}">
                  <a16:creationId xmlns:a16="http://schemas.microsoft.com/office/drawing/2014/main" id="{BCCDEE01-DAFE-B62D-1A8A-5C28AD632D11}"/>
                </a:ext>
              </a:extLst>
            </p:cNvPr>
            <p:cNvSpPr/>
            <p:nvPr/>
          </p:nvSpPr>
          <p:spPr>
            <a:xfrm>
              <a:off x="1421638" y="4265954"/>
              <a:ext cx="374709" cy="233685"/>
            </a:xfrm>
            <a:custGeom>
              <a:avLst/>
              <a:gdLst/>
              <a:ahLst/>
              <a:cxnLst/>
              <a:rect l="l" t="t" r="r" b="b"/>
              <a:pathLst>
                <a:path w="11800" h="7359" extrusionOk="0">
                  <a:moveTo>
                    <a:pt x="3180" y="3298"/>
                  </a:moveTo>
                  <a:lnTo>
                    <a:pt x="3180" y="7001"/>
                  </a:lnTo>
                  <a:lnTo>
                    <a:pt x="1691" y="7001"/>
                  </a:lnTo>
                  <a:lnTo>
                    <a:pt x="1691" y="3298"/>
                  </a:lnTo>
                  <a:close/>
                  <a:moveTo>
                    <a:pt x="6680" y="2370"/>
                  </a:moveTo>
                  <a:lnTo>
                    <a:pt x="6680" y="7001"/>
                  </a:lnTo>
                  <a:lnTo>
                    <a:pt x="5192" y="7001"/>
                  </a:lnTo>
                  <a:lnTo>
                    <a:pt x="5192" y="2370"/>
                  </a:lnTo>
                  <a:close/>
                  <a:moveTo>
                    <a:pt x="10180" y="345"/>
                  </a:moveTo>
                  <a:lnTo>
                    <a:pt x="10180" y="7001"/>
                  </a:lnTo>
                  <a:lnTo>
                    <a:pt x="8692" y="7001"/>
                  </a:lnTo>
                  <a:lnTo>
                    <a:pt x="8692" y="345"/>
                  </a:lnTo>
                  <a:close/>
                  <a:moveTo>
                    <a:pt x="8502" y="0"/>
                  </a:moveTo>
                  <a:cubicBezTo>
                    <a:pt x="8406" y="0"/>
                    <a:pt x="8323" y="84"/>
                    <a:pt x="8323" y="179"/>
                  </a:cubicBezTo>
                  <a:lnTo>
                    <a:pt x="8323" y="7001"/>
                  </a:lnTo>
                  <a:lnTo>
                    <a:pt x="7013" y="7001"/>
                  </a:lnTo>
                  <a:lnTo>
                    <a:pt x="7013" y="2203"/>
                  </a:lnTo>
                  <a:cubicBezTo>
                    <a:pt x="7013" y="2120"/>
                    <a:pt x="6930" y="2024"/>
                    <a:pt x="6835" y="2024"/>
                  </a:cubicBezTo>
                  <a:lnTo>
                    <a:pt x="4989" y="2024"/>
                  </a:lnTo>
                  <a:cubicBezTo>
                    <a:pt x="4894" y="2024"/>
                    <a:pt x="4811" y="2108"/>
                    <a:pt x="4811" y="2203"/>
                  </a:cubicBezTo>
                  <a:lnTo>
                    <a:pt x="4811" y="7001"/>
                  </a:lnTo>
                  <a:lnTo>
                    <a:pt x="3501" y="7001"/>
                  </a:lnTo>
                  <a:lnTo>
                    <a:pt x="3501" y="3132"/>
                  </a:lnTo>
                  <a:cubicBezTo>
                    <a:pt x="3501" y="3036"/>
                    <a:pt x="3418" y="2953"/>
                    <a:pt x="3322" y="2953"/>
                  </a:cubicBezTo>
                  <a:lnTo>
                    <a:pt x="1477" y="2953"/>
                  </a:lnTo>
                  <a:cubicBezTo>
                    <a:pt x="1382" y="2953"/>
                    <a:pt x="1298" y="3024"/>
                    <a:pt x="1298" y="3132"/>
                  </a:cubicBezTo>
                  <a:lnTo>
                    <a:pt x="1298" y="7001"/>
                  </a:lnTo>
                  <a:lnTo>
                    <a:pt x="179" y="7001"/>
                  </a:lnTo>
                  <a:cubicBezTo>
                    <a:pt x="84" y="7001"/>
                    <a:pt x="1" y="7073"/>
                    <a:pt x="1" y="7180"/>
                  </a:cubicBezTo>
                  <a:cubicBezTo>
                    <a:pt x="1" y="7287"/>
                    <a:pt x="72" y="7358"/>
                    <a:pt x="179" y="7358"/>
                  </a:cubicBezTo>
                  <a:lnTo>
                    <a:pt x="11597" y="7358"/>
                  </a:lnTo>
                  <a:cubicBezTo>
                    <a:pt x="11681" y="7358"/>
                    <a:pt x="11776" y="7287"/>
                    <a:pt x="11776" y="7180"/>
                  </a:cubicBezTo>
                  <a:cubicBezTo>
                    <a:pt x="11800" y="7073"/>
                    <a:pt x="11728" y="7001"/>
                    <a:pt x="11633" y="7001"/>
                  </a:cubicBezTo>
                  <a:lnTo>
                    <a:pt x="10526" y="7001"/>
                  </a:lnTo>
                  <a:lnTo>
                    <a:pt x="10526" y="179"/>
                  </a:lnTo>
                  <a:cubicBezTo>
                    <a:pt x="10526" y="95"/>
                    <a:pt x="10442" y="0"/>
                    <a:pt x="10347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81" name="Google Shape;10719;p79">
              <a:extLst>
                <a:ext uri="{FF2B5EF4-FFF2-40B4-BE49-F238E27FC236}">
                  <a16:creationId xmlns:a16="http://schemas.microsoft.com/office/drawing/2014/main" id="{E8B35AB4-657E-232B-FEE2-0D96E2764B09}"/>
                </a:ext>
              </a:extLst>
            </p:cNvPr>
            <p:cNvSpPr/>
            <p:nvPr/>
          </p:nvSpPr>
          <p:spPr>
            <a:xfrm>
              <a:off x="1428052" y="4125629"/>
              <a:ext cx="356958" cy="215585"/>
            </a:xfrm>
            <a:custGeom>
              <a:avLst/>
              <a:gdLst/>
              <a:ahLst/>
              <a:cxnLst/>
              <a:rect l="l" t="t" r="r" b="b"/>
              <a:pathLst>
                <a:path w="11241" h="6789" extrusionOk="0">
                  <a:moveTo>
                    <a:pt x="10668" y="0"/>
                  </a:moveTo>
                  <a:cubicBezTo>
                    <a:pt x="10653" y="0"/>
                    <a:pt x="10637" y="1"/>
                    <a:pt x="10621" y="2"/>
                  </a:cubicBezTo>
                  <a:lnTo>
                    <a:pt x="9145" y="181"/>
                  </a:lnTo>
                  <a:cubicBezTo>
                    <a:pt x="8847" y="216"/>
                    <a:pt x="8633" y="490"/>
                    <a:pt x="8669" y="788"/>
                  </a:cubicBezTo>
                  <a:cubicBezTo>
                    <a:pt x="8691" y="1064"/>
                    <a:pt x="8938" y="1268"/>
                    <a:pt x="9211" y="1268"/>
                  </a:cubicBezTo>
                  <a:cubicBezTo>
                    <a:pt x="9232" y="1268"/>
                    <a:pt x="9254" y="1267"/>
                    <a:pt x="9276" y="1264"/>
                  </a:cubicBezTo>
                  <a:lnTo>
                    <a:pt x="9395" y="1252"/>
                  </a:lnTo>
                  <a:lnTo>
                    <a:pt x="9395" y="1252"/>
                  </a:lnTo>
                  <a:cubicBezTo>
                    <a:pt x="7597" y="3348"/>
                    <a:pt x="5442" y="4443"/>
                    <a:pt x="3918" y="4979"/>
                  </a:cubicBezTo>
                  <a:cubicBezTo>
                    <a:pt x="2025" y="5657"/>
                    <a:pt x="561" y="5717"/>
                    <a:pt x="537" y="5717"/>
                  </a:cubicBezTo>
                  <a:cubicBezTo>
                    <a:pt x="239" y="5729"/>
                    <a:pt x="1" y="5967"/>
                    <a:pt x="25" y="6265"/>
                  </a:cubicBezTo>
                  <a:cubicBezTo>
                    <a:pt x="37" y="6562"/>
                    <a:pt x="275" y="6789"/>
                    <a:pt x="561" y="6789"/>
                  </a:cubicBezTo>
                  <a:lnTo>
                    <a:pt x="572" y="6789"/>
                  </a:lnTo>
                  <a:cubicBezTo>
                    <a:pt x="632" y="6789"/>
                    <a:pt x="2192" y="6729"/>
                    <a:pt x="4263" y="6003"/>
                  </a:cubicBezTo>
                  <a:cubicBezTo>
                    <a:pt x="5418" y="5586"/>
                    <a:pt x="6514" y="5050"/>
                    <a:pt x="7490" y="4383"/>
                  </a:cubicBezTo>
                  <a:cubicBezTo>
                    <a:pt x="7561" y="4324"/>
                    <a:pt x="7597" y="4217"/>
                    <a:pt x="7538" y="4145"/>
                  </a:cubicBezTo>
                  <a:cubicBezTo>
                    <a:pt x="7501" y="4093"/>
                    <a:pt x="7445" y="4065"/>
                    <a:pt x="7391" y="4065"/>
                  </a:cubicBezTo>
                  <a:cubicBezTo>
                    <a:pt x="7358" y="4065"/>
                    <a:pt x="7326" y="4075"/>
                    <a:pt x="7299" y="4098"/>
                  </a:cubicBezTo>
                  <a:cubicBezTo>
                    <a:pt x="6335" y="4753"/>
                    <a:pt x="5275" y="5288"/>
                    <a:pt x="4144" y="5693"/>
                  </a:cubicBezTo>
                  <a:cubicBezTo>
                    <a:pt x="2132" y="6408"/>
                    <a:pt x="632" y="6467"/>
                    <a:pt x="561" y="6467"/>
                  </a:cubicBezTo>
                  <a:cubicBezTo>
                    <a:pt x="453" y="6467"/>
                    <a:pt x="358" y="6372"/>
                    <a:pt x="358" y="6265"/>
                  </a:cubicBezTo>
                  <a:cubicBezTo>
                    <a:pt x="358" y="6169"/>
                    <a:pt x="441" y="6074"/>
                    <a:pt x="561" y="6062"/>
                  </a:cubicBezTo>
                  <a:cubicBezTo>
                    <a:pt x="572" y="6062"/>
                    <a:pt x="2085" y="6003"/>
                    <a:pt x="4037" y="5300"/>
                  </a:cubicBezTo>
                  <a:cubicBezTo>
                    <a:pt x="5680" y="4717"/>
                    <a:pt x="8026" y="3514"/>
                    <a:pt x="9943" y="1133"/>
                  </a:cubicBezTo>
                  <a:cubicBezTo>
                    <a:pt x="10035" y="1018"/>
                    <a:pt x="9949" y="847"/>
                    <a:pt x="9813" y="847"/>
                  </a:cubicBezTo>
                  <a:cubicBezTo>
                    <a:pt x="9809" y="847"/>
                    <a:pt x="9804" y="847"/>
                    <a:pt x="9800" y="847"/>
                  </a:cubicBezTo>
                  <a:lnTo>
                    <a:pt x="9252" y="931"/>
                  </a:lnTo>
                  <a:cubicBezTo>
                    <a:pt x="9244" y="932"/>
                    <a:pt x="9236" y="932"/>
                    <a:pt x="9228" y="932"/>
                  </a:cubicBezTo>
                  <a:cubicBezTo>
                    <a:pt x="9139" y="932"/>
                    <a:pt x="9049" y="874"/>
                    <a:pt x="9038" y="776"/>
                  </a:cubicBezTo>
                  <a:cubicBezTo>
                    <a:pt x="9014" y="657"/>
                    <a:pt x="9085" y="550"/>
                    <a:pt x="9204" y="538"/>
                  </a:cubicBezTo>
                  <a:lnTo>
                    <a:pt x="10681" y="359"/>
                  </a:lnTo>
                  <a:cubicBezTo>
                    <a:pt x="10688" y="358"/>
                    <a:pt x="10696" y="358"/>
                    <a:pt x="10703" y="358"/>
                  </a:cubicBezTo>
                  <a:cubicBezTo>
                    <a:pt x="10812" y="358"/>
                    <a:pt x="10895" y="438"/>
                    <a:pt x="10895" y="550"/>
                  </a:cubicBezTo>
                  <a:lnTo>
                    <a:pt x="10895" y="2026"/>
                  </a:lnTo>
                  <a:cubicBezTo>
                    <a:pt x="10895" y="2133"/>
                    <a:pt x="10812" y="2217"/>
                    <a:pt x="10705" y="2217"/>
                  </a:cubicBezTo>
                  <a:cubicBezTo>
                    <a:pt x="10598" y="2217"/>
                    <a:pt x="10514" y="2133"/>
                    <a:pt x="10514" y="2026"/>
                  </a:cubicBezTo>
                  <a:lnTo>
                    <a:pt x="10514" y="1586"/>
                  </a:lnTo>
                  <a:cubicBezTo>
                    <a:pt x="10514" y="1502"/>
                    <a:pt x="10467" y="1443"/>
                    <a:pt x="10407" y="1419"/>
                  </a:cubicBezTo>
                  <a:cubicBezTo>
                    <a:pt x="10387" y="1409"/>
                    <a:pt x="10368" y="1405"/>
                    <a:pt x="10349" y="1405"/>
                  </a:cubicBezTo>
                  <a:cubicBezTo>
                    <a:pt x="10298" y="1405"/>
                    <a:pt x="10251" y="1435"/>
                    <a:pt x="10217" y="1478"/>
                  </a:cubicBezTo>
                  <a:cubicBezTo>
                    <a:pt x="9574" y="2264"/>
                    <a:pt x="8835" y="2979"/>
                    <a:pt x="8026" y="3610"/>
                  </a:cubicBezTo>
                  <a:cubicBezTo>
                    <a:pt x="7954" y="3669"/>
                    <a:pt x="7942" y="3764"/>
                    <a:pt x="8002" y="3848"/>
                  </a:cubicBezTo>
                  <a:cubicBezTo>
                    <a:pt x="8036" y="3888"/>
                    <a:pt x="8081" y="3910"/>
                    <a:pt x="8129" y="3910"/>
                  </a:cubicBezTo>
                  <a:cubicBezTo>
                    <a:pt x="8166" y="3910"/>
                    <a:pt x="8204" y="3897"/>
                    <a:pt x="8240" y="3872"/>
                  </a:cubicBezTo>
                  <a:cubicBezTo>
                    <a:pt x="8931" y="3336"/>
                    <a:pt x="9585" y="2729"/>
                    <a:pt x="10169" y="2062"/>
                  </a:cubicBezTo>
                  <a:cubicBezTo>
                    <a:pt x="10181" y="2336"/>
                    <a:pt x="10419" y="2574"/>
                    <a:pt x="10705" y="2574"/>
                  </a:cubicBezTo>
                  <a:cubicBezTo>
                    <a:pt x="11002" y="2574"/>
                    <a:pt x="11240" y="2336"/>
                    <a:pt x="11240" y="2038"/>
                  </a:cubicBezTo>
                  <a:lnTo>
                    <a:pt x="11240" y="573"/>
                  </a:lnTo>
                  <a:cubicBezTo>
                    <a:pt x="11240" y="395"/>
                    <a:pt x="11169" y="240"/>
                    <a:pt x="11050" y="133"/>
                  </a:cubicBezTo>
                  <a:cubicBezTo>
                    <a:pt x="10943" y="47"/>
                    <a:pt x="10807" y="0"/>
                    <a:pt x="1066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</p:spTree>
    <p:extLst>
      <p:ext uri="{BB962C8B-B14F-4D97-AF65-F5344CB8AC3E}">
        <p14:creationId xmlns:p14="http://schemas.microsoft.com/office/powerpoint/2010/main" val="34880323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4" decel="10000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4" decel="10000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decel="10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4" decel="10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4" decel="10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1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2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35" dur="75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6" presetID="10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8" dur="5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10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1" dur="50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10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4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10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7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10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500"/>
                                            <p:tgtEl>
                                              <p:spTgt spid="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10" presetClass="entr" presetSubtype="0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3" dur="500"/>
                                            <p:tgtEl>
                                              <p:spTgt spid="7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1" grpId="0"/>
          <p:bldP spid="32" grpId="0"/>
          <p:bldP spid="47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4" decel="10000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4" decel="10000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decel="10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4" decel="10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4" decel="10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2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35" dur="75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6" presetID="10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8" dur="5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10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1" dur="50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10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4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10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7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10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500"/>
                                            <p:tgtEl>
                                              <p:spTgt spid="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10" presetClass="entr" presetSubtype="0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3" dur="500"/>
                                            <p:tgtEl>
                                              <p:spTgt spid="7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1" grpId="0"/>
          <p:bldP spid="32" grpId="0"/>
          <p:bldP spid="47" grpId="0" animBg="1"/>
        </p:bldLst>
      </p:timing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132C341E-16FC-29EB-21C7-722C873515DF}"/>
              </a:ext>
            </a:extLst>
          </p:cNvPr>
          <p:cNvGrpSpPr/>
          <p:nvPr/>
        </p:nvGrpSpPr>
        <p:grpSpPr>
          <a:xfrm>
            <a:off x="6208380" y="4764986"/>
            <a:ext cx="2700268" cy="6608354"/>
            <a:chOff x="3597249" y="2577737"/>
            <a:chExt cx="1350134" cy="3304177"/>
          </a:xfrm>
        </p:grpSpPr>
        <p:sp>
          <p:nvSpPr>
            <p:cNvPr id="3" name="Freeform 13">
              <a:extLst>
                <a:ext uri="{FF2B5EF4-FFF2-40B4-BE49-F238E27FC236}">
                  <a16:creationId xmlns:a16="http://schemas.microsoft.com/office/drawing/2014/main" id="{1F03C095-AC7C-A075-1853-6BB13CA7FECC}"/>
                </a:ext>
              </a:extLst>
            </p:cNvPr>
            <p:cNvSpPr>
              <a:spLocks/>
            </p:cNvSpPr>
            <p:nvPr/>
          </p:nvSpPr>
          <p:spPr bwMode="auto">
            <a:xfrm>
              <a:off x="3600538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bg1"/>
                  </a:solidFill>
                  <a:latin typeface="+mj-lt"/>
                </a:rPr>
                <a:t>Map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bg1"/>
                  </a:solidFill>
                </a:rPr>
                <a:t>Xây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dựng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bản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đồ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trải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nghiệm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và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điểm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chạm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chính</a:t>
              </a:r>
              <a:r>
                <a:rPr lang="en-US" sz="2200" dirty="0">
                  <a:solidFill>
                    <a:schemeClr val="bg1"/>
                  </a:solidFill>
                </a:rPr>
                <a:t>.</a:t>
              </a:r>
            </a:p>
          </p:txBody>
        </p:sp>
        <p:sp>
          <p:nvSpPr>
            <p:cNvPr id="4" name="Freeform 6">
              <a:extLst>
                <a:ext uri="{FF2B5EF4-FFF2-40B4-BE49-F238E27FC236}">
                  <a16:creationId xmlns:a16="http://schemas.microsoft.com/office/drawing/2014/main" id="{214A9BDC-6BD9-76FA-7CDF-74D986B1FE42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7249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3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7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bg1"/>
                </a:solidFill>
              </a:endParaRPr>
            </a:p>
          </p:txBody>
        </p: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732AAD6E-850A-CD5C-D982-D41477157A81}"/>
              </a:ext>
            </a:extLst>
          </p:cNvPr>
          <p:cNvGrpSpPr/>
          <p:nvPr/>
        </p:nvGrpSpPr>
        <p:grpSpPr>
          <a:xfrm>
            <a:off x="15545098" y="4764986"/>
            <a:ext cx="2702976" cy="6608354"/>
            <a:chOff x="8265608" y="2577737"/>
            <a:chExt cx="1351488" cy="3304177"/>
          </a:xfrm>
        </p:grpSpPr>
        <p:sp>
          <p:nvSpPr>
            <p:cNvPr id="6" name="Freeform 13">
              <a:extLst>
                <a:ext uri="{FF2B5EF4-FFF2-40B4-BE49-F238E27FC236}">
                  <a16:creationId xmlns:a16="http://schemas.microsoft.com/office/drawing/2014/main" id="{41AC1F06-B3F0-8EF6-A6C4-4AEEF5529995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5608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bg1"/>
                  </a:solidFill>
                  <a:latin typeface="+mj-lt"/>
                </a:rPr>
                <a:t>Measure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vi-VN" sz="2200" dirty="0">
                  <a:solidFill>
                    <a:schemeClr val="bg1"/>
                  </a:solidFill>
                </a:rPr>
                <a:t>Đo lường sự hài lòng và phản hồi khách hàng.</a:t>
              </a:r>
              <a:endParaRPr lang="en-US" sz="2200" dirty="0">
                <a:solidFill>
                  <a:schemeClr val="bg1"/>
                </a:solidFill>
              </a:endParaRPr>
            </a:p>
          </p:txBody>
        </p:sp>
        <p:sp>
          <p:nvSpPr>
            <p:cNvPr id="7" name="Freeform 10">
              <a:extLst>
                <a:ext uri="{FF2B5EF4-FFF2-40B4-BE49-F238E27FC236}">
                  <a16:creationId xmlns:a16="http://schemas.microsoft.com/office/drawing/2014/main" id="{A33E85D8-F786-AAA0-E217-73D82013C338}"/>
                </a:ext>
              </a:extLst>
            </p:cNvPr>
            <p:cNvSpPr>
              <a:spLocks/>
            </p:cNvSpPr>
            <p:nvPr/>
          </p:nvSpPr>
          <p:spPr bwMode="auto">
            <a:xfrm>
              <a:off x="8270251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4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bg1"/>
                </a:solidFill>
              </a:endParaRPr>
            </a:p>
          </p:txBody>
        </p: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DC6FF864-B081-8420-5969-20EA1F910CDE}"/>
              </a:ext>
            </a:extLst>
          </p:cNvPr>
          <p:cNvGrpSpPr/>
          <p:nvPr/>
        </p:nvGrpSpPr>
        <p:grpSpPr>
          <a:xfrm>
            <a:off x="12434949" y="4764986"/>
            <a:ext cx="2693690" cy="6608354"/>
            <a:chOff x="6710533" y="2577737"/>
            <a:chExt cx="1346845" cy="3304177"/>
          </a:xfrm>
        </p:grpSpPr>
        <p:sp>
          <p:nvSpPr>
            <p:cNvPr id="9" name="Freeform 13">
              <a:extLst>
                <a:ext uri="{FF2B5EF4-FFF2-40B4-BE49-F238E27FC236}">
                  <a16:creationId xmlns:a16="http://schemas.microsoft.com/office/drawing/2014/main" id="{67DEFEDD-4F97-1237-7C23-8B2029108D73}"/>
                </a:ext>
              </a:extLst>
            </p:cNvPr>
            <p:cNvSpPr>
              <a:spLocks/>
            </p:cNvSpPr>
            <p:nvPr/>
          </p:nvSpPr>
          <p:spPr bwMode="auto">
            <a:xfrm>
              <a:off x="6710533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bg1"/>
                  </a:solidFill>
                  <a:latin typeface="+mj-lt"/>
                </a:rPr>
                <a:t>Deliver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vi-VN" sz="2200" dirty="0">
                  <a:solidFill>
                    <a:schemeClr val="bg1"/>
                  </a:solidFill>
                </a:rPr>
                <a:t>Cung cấp dịch vụ vượt mong đợi.</a:t>
              </a:r>
              <a:endParaRPr lang="en-US" sz="2200" dirty="0">
                <a:solidFill>
                  <a:schemeClr val="bg1"/>
                </a:solidFill>
              </a:endParaRPr>
            </a:p>
          </p:txBody>
        </p:sp>
        <p:sp>
          <p:nvSpPr>
            <p:cNvPr id="10" name="Freeform 12">
              <a:extLst>
                <a:ext uri="{FF2B5EF4-FFF2-40B4-BE49-F238E27FC236}">
                  <a16:creationId xmlns:a16="http://schemas.microsoft.com/office/drawing/2014/main" id="{332A2AF7-16DE-04B4-AE4F-8A615C516924}"/>
                </a:ext>
              </a:extLst>
            </p:cNvPr>
            <p:cNvSpPr>
              <a:spLocks/>
            </p:cNvSpPr>
            <p:nvPr/>
          </p:nvSpPr>
          <p:spPr bwMode="auto">
            <a:xfrm>
              <a:off x="6710533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4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bg1"/>
                </a:solidFill>
              </a:endParaRPr>
            </a:p>
          </p:txBody>
        </p:sp>
      </p:grpSp>
      <p:grpSp>
        <p:nvGrpSpPr>
          <p:cNvPr id="11" name="Group 10">
            <a:extLst>
              <a:ext uri="{FF2B5EF4-FFF2-40B4-BE49-F238E27FC236}">
                <a16:creationId xmlns:a16="http://schemas.microsoft.com/office/drawing/2014/main" id="{B698424B-CA65-F1F8-F6DA-8620D63440B8}"/>
              </a:ext>
            </a:extLst>
          </p:cNvPr>
          <p:cNvGrpSpPr/>
          <p:nvPr/>
        </p:nvGrpSpPr>
        <p:grpSpPr>
          <a:xfrm>
            <a:off x="3088949" y="4764986"/>
            <a:ext cx="2693690" cy="6608354"/>
            <a:chOff x="2037533" y="2577737"/>
            <a:chExt cx="1346845" cy="3304177"/>
          </a:xfrm>
        </p:grpSpPr>
        <p:sp>
          <p:nvSpPr>
            <p:cNvPr id="12" name="Freeform 13">
              <a:extLst>
                <a:ext uri="{FF2B5EF4-FFF2-40B4-BE49-F238E27FC236}">
                  <a16:creationId xmlns:a16="http://schemas.microsoft.com/office/drawing/2014/main" id="{DCA99D27-50D0-3240-4A25-B4D7E8DF2D70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7533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bg1"/>
                  </a:solidFill>
                  <a:latin typeface="+mj-lt"/>
                </a:rPr>
                <a:t>Understand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bg1"/>
                  </a:solidFill>
                </a:rPr>
                <a:t>Thấu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hiểu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hành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trình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và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cảm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xúc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khách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hàng</a:t>
              </a:r>
              <a:r>
                <a:rPr lang="en-US" sz="2200" dirty="0">
                  <a:solidFill>
                    <a:schemeClr val="bg1"/>
                  </a:solidFill>
                </a:rPr>
                <a:t>.</a:t>
              </a:r>
            </a:p>
          </p:txBody>
        </p:sp>
        <p:sp>
          <p:nvSpPr>
            <p:cNvPr id="13" name="Freeform 14">
              <a:extLst>
                <a:ext uri="{FF2B5EF4-FFF2-40B4-BE49-F238E27FC236}">
                  <a16:creationId xmlns:a16="http://schemas.microsoft.com/office/drawing/2014/main" id="{91154BE9-A6C3-C25F-47E9-CCCC24DD73DB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7533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3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bg1"/>
                </a:solidFill>
              </a:endParaRPr>
            </a:p>
          </p:txBody>
        </p:sp>
      </p:grpSp>
      <p:grpSp>
        <p:nvGrpSpPr>
          <p:cNvPr id="14" name="Group 13">
            <a:extLst>
              <a:ext uri="{FF2B5EF4-FFF2-40B4-BE49-F238E27FC236}">
                <a16:creationId xmlns:a16="http://schemas.microsoft.com/office/drawing/2014/main" id="{BB04E21B-FE56-518E-5E34-6D342E4A81C1}"/>
              </a:ext>
            </a:extLst>
          </p:cNvPr>
          <p:cNvGrpSpPr/>
          <p:nvPr/>
        </p:nvGrpSpPr>
        <p:grpSpPr>
          <a:xfrm>
            <a:off x="18667247" y="4764986"/>
            <a:ext cx="2699110" cy="6608354"/>
            <a:chOff x="9826682" y="2577737"/>
            <a:chExt cx="1349555" cy="3304177"/>
          </a:xfrm>
        </p:grpSpPr>
        <p:sp>
          <p:nvSpPr>
            <p:cNvPr id="15" name="Freeform 13">
              <a:extLst>
                <a:ext uri="{FF2B5EF4-FFF2-40B4-BE49-F238E27FC236}">
                  <a16:creationId xmlns:a16="http://schemas.microsoft.com/office/drawing/2014/main" id="{D8A51DDA-9270-DDF1-2798-7B522CDEE86F}"/>
                </a:ext>
              </a:extLst>
            </p:cNvPr>
            <p:cNvSpPr>
              <a:spLocks/>
            </p:cNvSpPr>
            <p:nvPr/>
          </p:nvSpPr>
          <p:spPr bwMode="auto">
            <a:xfrm>
              <a:off x="9829392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bg1"/>
                  </a:solidFill>
                  <a:latin typeface="+mj-lt"/>
                </a:rPr>
                <a:t>Enhance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bg1"/>
                  </a:solidFill>
                </a:rPr>
                <a:t>Cải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thiện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liên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tục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để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tạo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khác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biệt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bền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vững</a:t>
              </a:r>
              <a:r>
                <a:rPr lang="en-US" sz="2200" dirty="0">
                  <a:solidFill>
                    <a:schemeClr val="bg1"/>
                  </a:solidFill>
                </a:rPr>
                <a:t>.</a:t>
              </a:r>
            </a:p>
          </p:txBody>
        </p:sp>
        <p:sp>
          <p:nvSpPr>
            <p:cNvPr id="16" name="Freeform 10">
              <a:extLst>
                <a:ext uri="{FF2B5EF4-FFF2-40B4-BE49-F238E27FC236}">
                  <a16:creationId xmlns:a16="http://schemas.microsoft.com/office/drawing/2014/main" id="{C09F8A57-EFD6-0D3F-79C9-3C3B04E471FC}"/>
                </a:ext>
              </a:extLst>
            </p:cNvPr>
            <p:cNvSpPr>
              <a:spLocks/>
            </p:cNvSpPr>
            <p:nvPr/>
          </p:nvSpPr>
          <p:spPr bwMode="auto">
            <a:xfrm>
              <a:off x="9826682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4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bg1"/>
                </a:solidFill>
              </a:endParaRPr>
            </a:p>
          </p:txBody>
        </p:sp>
      </p:grpSp>
      <p:grpSp>
        <p:nvGrpSpPr>
          <p:cNvPr id="17" name="Group 16">
            <a:extLst>
              <a:ext uri="{FF2B5EF4-FFF2-40B4-BE49-F238E27FC236}">
                <a16:creationId xmlns:a16="http://schemas.microsoft.com/office/drawing/2014/main" id="{673F6962-324A-7534-8253-C781503F38C8}"/>
              </a:ext>
            </a:extLst>
          </p:cNvPr>
          <p:cNvGrpSpPr/>
          <p:nvPr/>
        </p:nvGrpSpPr>
        <p:grpSpPr>
          <a:xfrm>
            <a:off x="9318381" y="4764986"/>
            <a:ext cx="2693690" cy="6608354"/>
            <a:chOff x="5152249" y="2577737"/>
            <a:chExt cx="1346845" cy="3304177"/>
          </a:xfrm>
        </p:grpSpPr>
        <p:sp>
          <p:nvSpPr>
            <p:cNvPr id="18" name="Freeform 13">
              <a:extLst>
                <a:ext uri="{FF2B5EF4-FFF2-40B4-BE49-F238E27FC236}">
                  <a16:creationId xmlns:a16="http://schemas.microsoft.com/office/drawing/2014/main" id="{83755233-EED2-2852-FE28-E867810312E8}"/>
                </a:ext>
              </a:extLst>
            </p:cNvPr>
            <p:cNvSpPr>
              <a:spLocks/>
            </p:cNvSpPr>
            <p:nvPr/>
          </p:nvSpPr>
          <p:spPr bwMode="auto">
            <a:xfrm>
              <a:off x="5152249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>
              <a:outerShdw blurRad="38100" dist="12700" dir="5400000" algn="t" rotWithShape="0">
                <a:prstClr val="black">
                  <a:alpha val="15000"/>
                </a:prst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bg1"/>
                  </a:solidFill>
                  <a:latin typeface="+mj-lt"/>
                </a:rPr>
                <a:t>Design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bg1"/>
                  </a:solidFill>
                </a:rPr>
                <a:t>Thiết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kế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quy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trình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và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trải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nghiệm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liền</a:t>
              </a:r>
              <a:r>
                <a:rPr lang="en-US" sz="2200" dirty="0">
                  <a:solidFill>
                    <a:schemeClr val="bg1"/>
                  </a:solidFill>
                </a:rPr>
                <a:t> </a:t>
              </a:r>
              <a:r>
                <a:rPr lang="en-US" sz="2200" dirty="0" err="1">
                  <a:solidFill>
                    <a:schemeClr val="bg1"/>
                  </a:solidFill>
                </a:rPr>
                <a:t>mạch</a:t>
              </a:r>
              <a:r>
                <a:rPr lang="en-US" sz="2200" dirty="0">
                  <a:solidFill>
                    <a:schemeClr val="bg1"/>
                  </a:solidFill>
                </a:rPr>
                <a:t>.</a:t>
              </a:r>
            </a:p>
          </p:txBody>
        </p:sp>
        <p:sp>
          <p:nvSpPr>
            <p:cNvPr id="19" name="Freeform 8">
              <a:extLst>
                <a:ext uri="{FF2B5EF4-FFF2-40B4-BE49-F238E27FC236}">
                  <a16:creationId xmlns:a16="http://schemas.microsoft.com/office/drawing/2014/main" id="{6F7C858D-1AF8-F8E5-F91D-BB15F61DFBFC}"/>
                </a:ext>
              </a:extLst>
            </p:cNvPr>
            <p:cNvSpPr>
              <a:spLocks/>
            </p:cNvSpPr>
            <p:nvPr/>
          </p:nvSpPr>
          <p:spPr bwMode="auto">
            <a:xfrm>
              <a:off x="5156969" y="2577737"/>
              <a:ext cx="1337406" cy="1349993"/>
            </a:xfrm>
            <a:custGeom>
              <a:avLst/>
              <a:gdLst>
                <a:gd name="T0" fmla="*/ 0 w 180"/>
                <a:gd name="T1" fmla="*/ 84 h 181"/>
                <a:gd name="T2" fmla="*/ 0 w 180"/>
                <a:gd name="T3" fmla="*/ 181 h 181"/>
                <a:gd name="T4" fmla="*/ 96 w 180"/>
                <a:gd name="T5" fmla="*/ 181 h 181"/>
                <a:gd name="T6" fmla="*/ 180 w 180"/>
                <a:gd name="T7" fmla="*/ 97 h 181"/>
                <a:gd name="T8" fmla="*/ 180 w 180"/>
                <a:gd name="T9" fmla="*/ 0 h 181"/>
                <a:gd name="T10" fmla="*/ 83 w 180"/>
                <a:gd name="T11" fmla="*/ 0 h 181"/>
                <a:gd name="T12" fmla="*/ 0 w 180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0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6" y="181"/>
                    <a:pt x="96" y="181"/>
                    <a:pt x="96" y="181"/>
                  </a:cubicBezTo>
                  <a:cubicBezTo>
                    <a:pt x="143" y="181"/>
                    <a:pt x="180" y="143"/>
                    <a:pt x="180" y="97"/>
                  </a:cubicBezTo>
                  <a:cubicBezTo>
                    <a:pt x="180" y="0"/>
                    <a:pt x="180" y="0"/>
                    <a:pt x="180" y="0"/>
                  </a:cubicBezTo>
                  <a:cubicBezTo>
                    <a:pt x="83" y="0"/>
                    <a:pt x="83" y="0"/>
                    <a:pt x="83" y="0"/>
                  </a:cubicBezTo>
                  <a:cubicBezTo>
                    <a:pt x="37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bg1"/>
                </a:solidFill>
              </a:endParaRPr>
            </a:p>
          </p:txBody>
        </p:sp>
      </p:grpSp>
      <p:sp>
        <p:nvSpPr>
          <p:cNvPr id="20" name="!!SlideOcean">
            <a:extLst>
              <a:ext uri="{FF2B5EF4-FFF2-40B4-BE49-F238E27FC236}">
                <a16:creationId xmlns:a16="http://schemas.microsoft.com/office/drawing/2014/main" id="{53FFFDE1-F0B6-98B5-7F91-74D048EA1D95}"/>
              </a:ext>
            </a:extLst>
          </p:cNvPr>
          <p:cNvSpPr txBox="1"/>
          <p:nvPr/>
        </p:nvSpPr>
        <p:spPr>
          <a:xfrm>
            <a:off x="11147484" y="12940782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1">
                    <a:lumMod val="25000"/>
                    <a:lumOff val="75000"/>
                    <a:alpha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1">
                    <a:lumMod val="25000"/>
                    <a:lumOff val="75000"/>
                    <a:alpha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21" name="!!SubTitle">
            <a:extLst>
              <a:ext uri="{FF2B5EF4-FFF2-40B4-BE49-F238E27FC236}">
                <a16:creationId xmlns:a16="http://schemas.microsoft.com/office/drawing/2014/main" id="{921F9AD3-32DB-3DC9-F805-5BF0FAD7B823}"/>
              </a:ext>
            </a:extLst>
          </p:cNvPr>
          <p:cNvSpPr txBox="1"/>
          <p:nvPr/>
        </p:nvSpPr>
        <p:spPr>
          <a:xfrm>
            <a:off x="9679807" y="2342660"/>
            <a:ext cx="5024389" cy="46166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0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25000"/>
                    <a:lumOff val="75000"/>
                    <a:alpha val="50000"/>
                  </a:schemeClr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22" name="!!MainTitle1">
            <a:extLst>
              <a:ext uri="{FF2B5EF4-FFF2-40B4-BE49-F238E27FC236}">
                <a16:creationId xmlns:a16="http://schemas.microsoft.com/office/drawing/2014/main" id="{8628A716-3B91-1618-AB69-DB2CA4225EB5}"/>
              </a:ext>
            </a:extLst>
          </p:cNvPr>
          <p:cNvSpPr txBox="1"/>
          <p:nvPr/>
        </p:nvSpPr>
        <p:spPr>
          <a:xfrm>
            <a:off x="6078002" y="1090280"/>
            <a:ext cx="12228027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kumimoji="0" lang="en-US" sz="88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uLnTx/>
                <a:uFillTx/>
                <a:latin typeface="+mj-lt"/>
              </a:rPr>
              <a:t>Customer</a:t>
            </a:r>
            <a:r>
              <a:rPr kumimoji="0" lang="en-US" sz="88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uLnTx/>
                <a:uFillTx/>
                <a:latin typeface="+mj-lt"/>
              </a:rPr>
              <a:t> </a:t>
            </a:r>
            <a:r>
              <a:rPr lang="en-US" sz="8800" noProof="0" dirty="0">
                <a:solidFill>
                  <a:schemeClr val="bg1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Experience</a:t>
            </a:r>
            <a:endParaRPr kumimoji="0" lang="en-US" sz="880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23" name="Google Shape;13255;p83">
            <a:extLst>
              <a:ext uri="{FF2B5EF4-FFF2-40B4-BE49-F238E27FC236}">
                <a16:creationId xmlns:a16="http://schemas.microsoft.com/office/drawing/2014/main" id="{774FB317-B822-DE83-BFF9-3E6CCC3325DE}"/>
              </a:ext>
            </a:extLst>
          </p:cNvPr>
          <p:cNvSpPr/>
          <p:nvPr/>
        </p:nvSpPr>
        <p:spPr>
          <a:xfrm>
            <a:off x="10156657" y="5545389"/>
            <a:ext cx="1017138" cy="1015516"/>
          </a:xfrm>
          <a:custGeom>
            <a:avLst/>
            <a:gdLst/>
            <a:ahLst/>
            <a:cxnLst/>
            <a:rect l="l" t="t" r="r" b="b"/>
            <a:pathLst>
              <a:path w="11288" h="11270" extrusionOk="0">
                <a:moveTo>
                  <a:pt x="6049" y="351"/>
                </a:moveTo>
                <a:lnTo>
                  <a:pt x="6049" y="1149"/>
                </a:lnTo>
                <a:lnTo>
                  <a:pt x="5239" y="1149"/>
                </a:lnTo>
                <a:lnTo>
                  <a:pt x="5239" y="351"/>
                </a:lnTo>
                <a:close/>
                <a:moveTo>
                  <a:pt x="1167" y="5828"/>
                </a:moveTo>
                <a:lnTo>
                  <a:pt x="1167" y="6650"/>
                </a:lnTo>
                <a:lnTo>
                  <a:pt x="345" y="6650"/>
                </a:lnTo>
                <a:lnTo>
                  <a:pt x="345" y="5828"/>
                </a:lnTo>
                <a:close/>
                <a:moveTo>
                  <a:pt x="10954" y="5828"/>
                </a:moveTo>
                <a:lnTo>
                  <a:pt x="10954" y="6650"/>
                </a:lnTo>
                <a:lnTo>
                  <a:pt x="10132" y="6650"/>
                </a:lnTo>
                <a:lnTo>
                  <a:pt x="10132" y="5828"/>
                </a:lnTo>
                <a:close/>
                <a:moveTo>
                  <a:pt x="1442" y="0"/>
                </a:moveTo>
                <a:cubicBezTo>
                  <a:pt x="1273" y="0"/>
                  <a:pt x="1100" y="58"/>
                  <a:pt x="953" y="185"/>
                </a:cubicBezTo>
                <a:cubicBezTo>
                  <a:pt x="726" y="375"/>
                  <a:pt x="643" y="709"/>
                  <a:pt x="726" y="971"/>
                </a:cubicBezTo>
                <a:cubicBezTo>
                  <a:pt x="755" y="1047"/>
                  <a:pt x="814" y="1085"/>
                  <a:pt x="885" y="1085"/>
                </a:cubicBezTo>
                <a:cubicBezTo>
                  <a:pt x="903" y="1085"/>
                  <a:pt x="922" y="1082"/>
                  <a:pt x="941" y="1078"/>
                </a:cubicBezTo>
                <a:cubicBezTo>
                  <a:pt x="1024" y="1042"/>
                  <a:pt x="1072" y="959"/>
                  <a:pt x="1036" y="863"/>
                </a:cubicBezTo>
                <a:cubicBezTo>
                  <a:pt x="953" y="601"/>
                  <a:pt x="1143" y="328"/>
                  <a:pt x="1429" y="328"/>
                </a:cubicBezTo>
                <a:cubicBezTo>
                  <a:pt x="1798" y="328"/>
                  <a:pt x="1977" y="792"/>
                  <a:pt x="1691" y="1042"/>
                </a:cubicBezTo>
                <a:cubicBezTo>
                  <a:pt x="1631" y="1112"/>
                  <a:pt x="1545" y="1140"/>
                  <a:pt x="1463" y="1140"/>
                </a:cubicBezTo>
                <a:cubicBezTo>
                  <a:pt x="1447" y="1140"/>
                  <a:pt x="1432" y="1139"/>
                  <a:pt x="1417" y="1137"/>
                </a:cubicBezTo>
                <a:cubicBezTo>
                  <a:pt x="1322" y="1137"/>
                  <a:pt x="1238" y="1197"/>
                  <a:pt x="1238" y="1280"/>
                </a:cubicBezTo>
                <a:cubicBezTo>
                  <a:pt x="1238" y="1375"/>
                  <a:pt x="1298" y="1459"/>
                  <a:pt x="1381" y="1459"/>
                </a:cubicBezTo>
                <a:cubicBezTo>
                  <a:pt x="1409" y="1462"/>
                  <a:pt x="1436" y="1464"/>
                  <a:pt x="1463" y="1464"/>
                </a:cubicBezTo>
                <a:cubicBezTo>
                  <a:pt x="1628" y="1464"/>
                  <a:pt x="1795" y="1403"/>
                  <a:pt x="1917" y="1280"/>
                </a:cubicBezTo>
                <a:cubicBezTo>
                  <a:pt x="2036" y="1185"/>
                  <a:pt x="2131" y="1042"/>
                  <a:pt x="2155" y="899"/>
                </a:cubicBezTo>
                <a:lnTo>
                  <a:pt x="3822" y="899"/>
                </a:lnTo>
                <a:cubicBezTo>
                  <a:pt x="3167" y="1149"/>
                  <a:pt x="2572" y="1542"/>
                  <a:pt x="2072" y="2042"/>
                </a:cubicBezTo>
                <a:cubicBezTo>
                  <a:pt x="1143" y="2971"/>
                  <a:pt x="619" y="4173"/>
                  <a:pt x="595" y="5471"/>
                </a:cubicBezTo>
                <a:lnTo>
                  <a:pt x="167" y="5471"/>
                </a:lnTo>
                <a:cubicBezTo>
                  <a:pt x="72" y="5471"/>
                  <a:pt x="0" y="5543"/>
                  <a:pt x="0" y="5626"/>
                </a:cubicBezTo>
                <a:lnTo>
                  <a:pt x="0" y="6793"/>
                </a:lnTo>
                <a:cubicBezTo>
                  <a:pt x="0" y="6876"/>
                  <a:pt x="72" y="6959"/>
                  <a:pt x="167" y="6959"/>
                </a:cubicBezTo>
                <a:lnTo>
                  <a:pt x="1322" y="6959"/>
                </a:lnTo>
                <a:cubicBezTo>
                  <a:pt x="1417" y="6959"/>
                  <a:pt x="1488" y="6876"/>
                  <a:pt x="1488" y="6793"/>
                </a:cubicBezTo>
                <a:lnTo>
                  <a:pt x="1488" y="5626"/>
                </a:lnTo>
                <a:cubicBezTo>
                  <a:pt x="1488" y="5543"/>
                  <a:pt x="1417" y="5471"/>
                  <a:pt x="1322" y="5471"/>
                </a:cubicBezTo>
                <a:lnTo>
                  <a:pt x="941" y="5471"/>
                </a:lnTo>
                <a:cubicBezTo>
                  <a:pt x="1012" y="3185"/>
                  <a:pt x="2703" y="1304"/>
                  <a:pt x="4906" y="959"/>
                </a:cubicBezTo>
                <a:lnTo>
                  <a:pt x="4906" y="1304"/>
                </a:lnTo>
                <a:cubicBezTo>
                  <a:pt x="4906" y="1387"/>
                  <a:pt x="4989" y="1459"/>
                  <a:pt x="5072" y="1459"/>
                </a:cubicBezTo>
                <a:lnTo>
                  <a:pt x="5406" y="1459"/>
                </a:lnTo>
                <a:cubicBezTo>
                  <a:pt x="5227" y="1518"/>
                  <a:pt x="5072" y="1661"/>
                  <a:pt x="5001" y="1852"/>
                </a:cubicBezTo>
                <a:lnTo>
                  <a:pt x="3513" y="5269"/>
                </a:lnTo>
                <a:cubicBezTo>
                  <a:pt x="3382" y="5566"/>
                  <a:pt x="3322" y="5888"/>
                  <a:pt x="3322" y="6197"/>
                </a:cubicBezTo>
                <a:cubicBezTo>
                  <a:pt x="3322" y="6793"/>
                  <a:pt x="3548" y="7340"/>
                  <a:pt x="3941" y="7793"/>
                </a:cubicBezTo>
                <a:cubicBezTo>
                  <a:pt x="3977" y="7817"/>
                  <a:pt x="4001" y="7852"/>
                  <a:pt x="4036" y="7900"/>
                </a:cubicBezTo>
                <a:lnTo>
                  <a:pt x="3643" y="7900"/>
                </a:lnTo>
                <a:cubicBezTo>
                  <a:pt x="3429" y="7900"/>
                  <a:pt x="3215" y="8031"/>
                  <a:pt x="3132" y="8233"/>
                </a:cubicBezTo>
                <a:cubicBezTo>
                  <a:pt x="3096" y="8329"/>
                  <a:pt x="3132" y="8412"/>
                  <a:pt x="3215" y="8460"/>
                </a:cubicBezTo>
                <a:cubicBezTo>
                  <a:pt x="3240" y="8469"/>
                  <a:pt x="3264" y="8473"/>
                  <a:pt x="3287" y="8473"/>
                </a:cubicBezTo>
                <a:cubicBezTo>
                  <a:pt x="3351" y="8473"/>
                  <a:pt x="3406" y="8438"/>
                  <a:pt x="3441" y="8376"/>
                </a:cubicBezTo>
                <a:cubicBezTo>
                  <a:pt x="3465" y="8281"/>
                  <a:pt x="3560" y="8221"/>
                  <a:pt x="3667" y="8221"/>
                </a:cubicBezTo>
                <a:lnTo>
                  <a:pt x="7632" y="8221"/>
                </a:lnTo>
                <a:cubicBezTo>
                  <a:pt x="7775" y="8221"/>
                  <a:pt x="7870" y="8329"/>
                  <a:pt x="7870" y="8460"/>
                </a:cubicBezTo>
                <a:lnTo>
                  <a:pt x="7870" y="9043"/>
                </a:lnTo>
                <a:cubicBezTo>
                  <a:pt x="7870" y="9174"/>
                  <a:pt x="7775" y="9281"/>
                  <a:pt x="7632" y="9281"/>
                </a:cubicBezTo>
                <a:lnTo>
                  <a:pt x="3632" y="9281"/>
                </a:lnTo>
                <a:cubicBezTo>
                  <a:pt x="3501" y="9281"/>
                  <a:pt x="3393" y="9174"/>
                  <a:pt x="3393" y="9043"/>
                </a:cubicBezTo>
                <a:lnTo>
                  <a:pt x="3393" y="8972"/>
                </a:lnTo>
                <a:cubicBezTo>
                  <a:pt x="3393" y="8876"/>
                  <a:pt x="3322" y="8805"/>
                  <a:pt x="3227" y="8805"/>
                </a:cubicBezTo>
                <a:cubicBezTo>
                  <a:pt x="3143" y="8805"/>
                  <a:pt x="3072" y="8876"/>
                  <a:pt x="3072" y="8972"/>
                </a:cubicBezTo>
                <a:lnTo>
                  <a:pt x="3072" y="9043"/>
                </a:lnTo>
                <a:cubicBezTo>
                  <a:pt x="3072" y="9353"/>
                  <a:pt x="3322" y="9603"/>
                  <a:pt x="3632" y="9603"/>
                </a:cubicBezTo>
                <a:lnTo>
                  <a:pt x="3691" y="9603"/>
                </a:lnTo>
                <a:lnTo>
                  <a:pt x="3691" y="11103"/>
                </a:lnTo>
                <a:cubicBezTo>
                  <a:pt x="3691" y="11198"/>
                  <a:pt x="3763" y="11269"/>
                  <a:pt x="3858" y="11269"/>
                </a:cubicBezTo>
                <a:lnTo>
                  <a:pt x="7382" y="11269"/>
                </a:lnTo>
                <a:cubicBezTo>
                  <a:pt x="7477" y="11269"/>
                  <a:pt x="7549" y="11198"/>
                  <a:pt x="7549" y="11103"/>
                </a:cubicBezTo>
                <a:lnTo>
                  <a:pt x="7549" y="10710"/>
                </a:lnTo>
                <a:cubicBezTo>
                  <a:pt x="7549" y="10615"/>
                  <a:pt x="7477" y="10543"/>
                  <a:pt x="7382" y="10543"/>
                </a:cubicBezTo>
                <a:cubicBezTo>
                  <a:pt x="7299" y="10543"/>
                  <a:pt x="7215" y="10615"/>
                  <a:pt x="7215" y="10710"/>
                </a:cubicBezTo>
                <a:lnTo>
                  <a:pt x="7215" y="10948"/>
                </a:lnTo>
                <a:lnTo>
                  <a:pt x="4024" y="10948"/>
                </a:lnTo>
                <a:lnTo>
                  <a:pt x="4024" y="9603"/>
                </a:lnTo>
                <a:lnTo>
                  <a:pt x="7215" y="9603"/>
                </a:lnTo>
                <a:lnTo>
                  <a:pt x="7215" y="10031"/>
                </a:lnTo>
                <a:cubicBezTo>
                  <a:pt x="7215" y="10126"/>
                  <a:pt x="7299" y="10198"/>
                  <a:pt x="7382" y="10198"/>
                </a:cubicBezTo>
                <a:cubicBezTo>
                  <a:pt x="7477" y="10198"/>
                  <a:pt x="7549" y="10126"/>
                  <a:pt x="7549" y="10031"/>
                </a:cubicBezTo>
                <a:lnTo>
                  <a:pt x="7549" y="9603"/>
                </a:lnTo>
                <a:lnTo>
                  <a:pt x="7608" y="9603"/>
                </a:lnTo>
                <a:cubicBezTo>
                  <a:pt x="7918" y="9603"/>
                  <a:pt x="8168" y="9353"/>
                  <a:pt x="8168" y="9043"/>
                </a:cubicBezTo>
                <a:lnTo>
                  <a:pt x="8168" y="8460"/>
                </a:lnTo>
                <a:cubicBezTo>
                  <a:pt x="8168" y="8150"/>
                  <a:pt x="7918" y="7900"/>
                  <a:pt x="7608" y="7900"/>
                </a:cubicBezTo>
                <a:lnTo>
                  <a:pt x="7239" y="7900"/>
                </a:lnTo>
                <a:cubicBezTo>
                  <a:pt x="7453" y="7686"/>
                  <a:pt x="7632" y="7436"/>
                  <a:pt x="7751" y="7150"/>
                </a:cubicBezTo>
                <a:cubicBezTo>
                  <a:pt x="7799" y="7067"/>
                  <a:pt x="7751" y="6971"/>
                  <a:pt x="7668" y="6924"/>
                </a:cubicBezTo>
                <a:cubicBezTo>
                  <a:pt x="7643" y="6915"/>
                  <a:pt x="7620" y="6910"/>
                  <a:pt x="7598" y="6910"/>
                </a:cubicBezTo>
                <a:cubicBezTo>
                  <a:pt x="7532" y="6910"/>
                  <a:pt x="7477" y="6948"/>
                  <a:pt x="7442" y="7019"/>
                </a:cubicBezTo>
                <a:cubicBezTo>
                  <a:pt x="7275" y="7388"/>
                  <a:pt x="7013" y="7686"/>
                  <a:pt x="6680" y="7900"/>
                </a:cubicBezTo>
                <a:lnTo>
                  <a:pt x="4572" y="7900"/>
                </a:lnTo>
                <a:cubicBezTo>
                  <a:pt x="4001" y="7555"/>
                  <a:pt x="3632" y="6912"/>
                  <a:pt x="3632" y="6209"/>
                </a:cubicBezTo>
                <a:cubicBezTo>
                  <a:pt x="3632" y="5947"/>
                  <a:pt x="3691" y="5674"/>
                  <a:pt x="3798" y="5423"/>
                </a:cubicBezTo>
                <a:lnTo>
                  <a:pt x="5287" y="2006"/>
                </a:lnTo>
                <a:cubicBezTo>
                  <a:pt x="5310" y="1911"/>
                  <a:pt x="5370" y="1852"/>
                  <a:pt x="5453" y="1828"/>
                </a:cubicBezTo>
                <a:lnTo>
                  <a:pt x="5453" y="5114"/>
                </a:lnTo>
                <a:cubicBezTo>
                  <a:pt x="5072" y="5173"/>
                  <a:pt x="4775" y="5423"/>
                  <a:pt x="4656" y="5781"/>
                </a:cubicBezTo>
                <a:cubicBezTo>
                  <a:pt x="4632" y="5876"/>
                  <a:pt x="4679" y="5959"/>
                  <a:pt x="4763" y="5995"/>
                </a:cubicBezTo>
                <a:cubicBezTo>
                  <a:pt x="4779" y="5999"/>
                  <a:pt x="4795" y="6001"/>
                  <a:pt x="4811" y="6001"/>
                </a:cubicBezTo>
                <a:cubicBezTo>
                  <a:pt x="4886" y="6001"/>
                  <a:pt x="4947" y="5957"/>
                  <a:pt x="4977" y="5888"/>
                </a:cubicBezTo>
                <a:cubicBezTo>
                  <a:pt x="5085" y="5573"/>
                  <a:pt x="5349" y="5427"/>
                  <a:pt x="5614" y="5427"/>
                </a:cubicBezTo>
                <a:cubicBezTo>
                  <a:pt x="5930" y="5427"/>
                  <a:pt x="6247" y="5636"/>
                  <a:pt x="6299" y="6019"/>
                </a:cubicBezTo>
                <a:lnTo>
                  <a:pt x="6299" y="6114"/>
                </a:lnTo>
                <a:cubicBezTo>
                  <a:pt x="6299" y="6537"/>
                  <a:pt x="5951" y="6795"/>
                  <a:pt x="5605" y="6795"/>
                </a:cubicBezTo>
                <a:cubicBezTo>
                  <a:pt x="5356" y="6795"/>
                  <a:pt x="5108" y="6662"/>
                  <a:pt x="4989" y="6364"/>
                </a:cubicBezTo>
                <a:cubicBezTo>
                  <a:pt x="4962" y="6293"/>
                  <a:pt x="4903" y="6255"/>
                  <a:pt x="4835" y="6255"/>
                </a:cubicBezTo>
                <a:cubicBezTo>
                  <a:pt x="4811" y="6255"/>
                  <a:pt x="4787" y="6260"/>
                  <a:pt x="4763" y="6269"/>
                </a:cubicBezTo>
                <a:cubicBezTo>
                  <a:pt x="4679" y="6305"/>
                  <a:pt x="4632" y="6412"/>
                  <a:pt x="4679" y="6495"/>
                </a:cubicBezTo>
                <a:cubicBezTo>
                  <a:pt x="4810" y="6805"/>
                  <a:pt x="5072" y="7043"/>
                  <a:pt x="5418" y="7126"/>
                </a:cubicBezTo>
                <a:cubicBezTo>
                  <a:pt x="5483" y="7138"/>
                  <a:pt x="5548" y="7144"/>
                  <a:pt x="5612" y="7144"/>
                </a:cubicBezTo>
                <a:cubicBezTo>
                  <a:pt x="6166" y="7144"/>
                  <a:pt x="6644" y="6702"/>
                  <a:pt x="6644" y="6126"/>
                </a:cubicBezTo>
                <a:cubicBezTo>
                  <a:pt x="6644" y="5590"/>
                  <a:pt x="6239" y="5197"/>
                  <a:pt x="5787" y="5126"/>
                </a:cubicBezTo>
                <a:lnTo>
                  <a:pt x="5787" y="1840"/>
                </a:lnTo>
                <a:cubicBezTo>
                  <a:pt x="5870" y="1864"/>
                  <a:pt x="5929" y="1947"/>
                  <a:pt x="5953" y="2018"/>
                </a:cubicBezTo>
                <a:lnTo>
                  <a:pt x="7442" y="5459"/>
                </a:lnTo>
                <a:cubicBezTo>
                  <a:pt x="7573" y="5769"/>
                  <a:pt x="7632" y="6114"/>
                  <a:pt x="7596" y="6447"/>
                </a:cubicBezTo>
                <a:cubicBezTo>
                  <a:pt x="7573" y="6543"/>
                  <a:pt x="7656" y="6626"/>
                  <a:pt x="7739" y="6626"/>
                </a:cubicBezTo>
                <a:cubicBezTo>
                  <a:pt x="7750" y="6629"/>
                  <a:pt x="7762" y="6630"/>
                  <a:pt x="7772" y="6630"/>
                </a:cubicBezTo>
                <a:cubicBezTo>
                  <a:pt x="7853" y="6630"/>
                  <a:pt x="7918" y="6557"/>
                  <a:pt x="7918" y="6483"/>
                </a:cubicBezTo>
                <a:cubicBezTo>
                  <a:pt x="7965" y="6090"/>
                  <a:pt x="7906" y="5697"/>
                  <a:pt x="7739" y="5316"/>
                </a:cubicBezTo>
                <a:lnTo>
                  <a:pt x="6251" y="1887"/>
                </a:lnTo>
                <a:cubicBezTo>
                  <a:pt x="6180" y="1709"/>
                  <a:pt x="6025" y="1566"/>
                  <a:pt x="5846" y="1494"/>
                </a:cubicBezTo>
                <a:lnTo>
                  <a:pt x="6180" y="1494"/>
                </a:lnTo>
                <a:cubicBezTo>
                  <a:pt x="6263" y="1494"/>
                  <a:pt x="6346" y="1423"/>
                  <a:pt x="6346" y="1328"/>
                </a:cubicBezTo>
                <a:lnTo>
                  <a:pt x="6346" y="994"/>
                </a:lnTo>
                <a:cubicBezTo>
                  <a:pt x="8549" y="1328"/>
                  <a:pt x="10240" y="3221"/>
                  <a:pt x="10311" y="5495"/>
                </a:cubicBezTo>
                <a:lnTo>
                  <a:pt x="9930" y="5495"/>
                </a:lnTo>
                <a:cubicBezTo>
                  <a:pt x="9835" y="5495"/>
                  <a:pt x="9763" y="5578"/>
                  <a:pt x="9763" y="5662"/>
                </a:cubicBezTo>
                <a:lnTo>
                  <a:pt x="9763" y="6828"/>
                </a:lnTo>
                <a:cubicBezTo>
                  <a:pt x="9763" y="6912"/>
                  <a:pt x="9835" y="6983"/>
                  <a:pt x="9930" y="6983"/>
                </a:cubicBezTo>
                <a:lnTo>
                  <a:pt x="11085" y="6983"/>
                </a:lnTo>
                <a:cubicBezTo>
                  <a:pt x="11180" y="6983"/>
                  <a:pt x="11252" y="6912"/>
                  <a:pt x="11252" y="6828"/>
                </a:cubicBezTo>
                <a:lnTo>
                  <a:pt x="11252" y="5662"/>
                </a:lnTo>
                <a:cubicBezTo>
                  <a:pt x="11287" y="5554"/>
                  <a:pt x="11204" y="5483"/>
                  <a:pt x="11121" y="5483"/>
                </a:cubicBezTo>
                <a:lnTo>
                  <a:pt x="10692" y="5483"/>
                </a:lnTo>
                <a:cubicBezTo>
                  <a:pt x="10656" y="4185"/>
                  <a:pt x="10132" y="2983"/>
                  <a:pt x="9216" y="2054"/>
                </a:cubicBezTo>
                <a:cubicBezTo>
                  <a:pt x="8704" y="1554"/>
                  <a:pt x="8108" y="1161"/>
                  <a:pt x="7453" y="911"/>
                </a:cubicBezTo>
                <a:lnTo>
                  <a:pt x="9120" y="911"/>
                </a:lnTo>
                <a:cubicBezTo>
                  <a:pt x="9204" y="1244"/>
                  <a:pt x="9501" y="1483"/>
                  <a:pt x="9835" y="1483"/>
                </a:cubicBezTo>
                <a:cubicBezTo>
                  <a:pt x="10240" y="1483"/>
                  <a:pt x="10585" y="1149"/>
                  <a:pt x="10585" y="732"/>
                </a:cubicBezTo>
                <a:cubicBezTo>
                  <a:pt x="10585" y="447"/>
                  <a:pt x="10418" y="197"/>
                  <a:pt x="10180" y="78"/>
                </a:cubicBezTo>
                <a:cubicBezTo>
                  <a:pt x="10155" y="63"/>
                  <a:pt x="10128" y="56"/>
                  <a:pt x="10102" y="56"/>
                </a:cubicBezTo>
                <a:cubicBezTo>
                  <a:pt x="10043" y="56"/>
                  <a:pt x="9987" y="91"/>
                  <a:pt x="9954" y="149"/>
                </a:cubicBezTo>
                <a:cubicBezTo>
                  <a:pt x="9918" y="244"/>
                  <a:pt x="9942" y="328"/>
                  <a:pt x="10037" y="375"/>
                </a:cubicBezTo>
                <a:cubicBezTo>
                  <a:pt x="10168" y="447"/>
                  <a:pt x="10251" y="590"/>
                  <a:pt x="10251" y="732"/>
                </a:cubicBezTo>
                <a:cubicBezTo>
                  <a:pt x="10251" y="959"/>
                  <a:pt x="10073" y="1137"/>
                  <a:pt x="9859" y="1137"/>
                </a:cubicBezTo>
                <a:cubicBezTo>
                  <a:pt x="9632" y="1137"/>
                  <a:pt x="9454" y="959"/>
                  <a:pt x="9454" y="732"/>
                </a:cubicBezTo>
                <a:cubicBezTo>
                  <a:pt x="9454" y="613"/>
                  <a:pt x="9489" y="506"/>
                  <a:pt x="9585" y="435"/>
                </a:cubicBezTo>
                <a:cubicBezTo>
                  <a:pt x="9656" y="375"/>
                  <a:pt x="9656" y="268"/>
                  <a:pt x="9597" y="197"/>
                </a:cubicBezTo>
                <a:cubicBezTo>
                  <a:pt x="9565" y="159"/>
                  <a:pt x="9521" y="141"/>
                  <a:pt x="9476" y="141"/>
                </a:cubicBezTo>
                <a:cubicBezTo>
                  <a:pt x="9435" y="141"/>
                  <a:pt x="9393" y="156"/>
                  <a:pt x="9358" y="185"/>
                </a:cubicBezTo>
                <a:cubicBezTo>
                  <a:pt x="9239" y="292"/>
                  <a:pt x="9168" y="423"/>
                  <a:pt x="9120" y="566"/>
                </a:cubicBezTo>
                <a:lnTo>
                  <a:pt x="6370" y="566"/>
                </a:lnTo>
                <a:lnTo>
                  <a:pt x="6370" y="173"/>
                </a:lnTo>
                <a:cubicBezTo>
                  <a:pt x="6370" y="78"/>
                  <a:pt x="6299" y="6"/>
                  <a:pt x="6203" y="6"/>
                </a:cubicBezTo>
                <a:lnTo>
                  <a:pt x="5072" y="6"/>
                </a:lnTo>
                <a:cubicBezTo>
                  <a:pt x="4989" y="6"/>
                  <a:pt x="4906" y="78"/>
                  <a:pt x="4906" y="173"/>
                </a:cubicBezTo>
                <a:lnTo>
                  <a:pt x="4906" y="566"/>
                </a:lnTo>
                <a:lnTo>
                  <a:pt x="2155" y="566"/>
                </a:lnTo>
                <a:cubicBezTo>
                  <a:pt x="2077" y="214"/>
                  <a:pt x="1767" y="0"/>
                  <a:pt x="1442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spcFirstLastPara="1" wrap="square" lIns="243737" tIns="243737" rIns="243737" bIns="243737" anchor="ctr" anchorCtr="0">
            <a:noAutofit/>
          </a:bodyPr>
          <a:lstStyle/>
          <a:p>
            <a:endParaRPr sz="9598">
              <a:solidFill>
                <a:schemeClr val="bg1"/>
              </a:solidFill>
            </a:endParaRPr>
          </a:p>
        </p:txBody>
      </p:sp>
      <p:grpSp>
        <p:nvGrpSpPr>
          <p:cNvPr id="24" name="Google Shape;12067;p82">
            <a:extLst>
              <a:ext uri="{FF2B5EF4-FFF2-40B4-BE49-F238E27FC236}">
                <a16:creationId xmlns:a16="http://schemas.microsoft.com/office/drawing/2014/main" id="{57B81CAE-6035-9F74-0C66-D8B86D601139}"/>
              </a:ext>
            </a:extLst>
          </p:cNvPr>
          <p:cNvGrpSpPr/>
          <p:nvPr/>
        </p:nvGrpSpPr>
        <p:grpSpPr>
          <a:xfrm>
            <a:off x="7059394" y="5538006"/>
            <a:ext cx="998240" cy="1030282"/>
            <a:chOff x="3560600" y="3763338"/>
            <a:chExt cx="352345" cy="363655"/>
          </a:xfrm>
          <a:solidFill>
            <a:schemeClr val="bg1"/>
          </a:solidFill>
        </p:grpSpPr>
        <p:sp>
          <p:nvSpPr>
            <p:cNvPr id="25" name="Google Shape;12068;p82">
              <a:extLst>
                <a:ext uri="{FF2B5EF4-FFF2-40B4-BE49-F238E27FC236}">
                  <a16:creationId xmlns:a16="http://schemas.microsoft.com/office/drawing/2014/main" id="{28E4AB35-6C00-2335-460B-13B4D9BDD5C9}"/>
                </a:ext>
              </a:extLst>
            </p:cNvPr>
            <p:cNvSpPr/>
            <p:nvPr/>
          </p:nvSpPr>
          <p:spPr>
            <a:xfrm>
              <a:off x="3665841" y="3763338"/>
              <a:ext cx="143352" cy="173543"/>
            </a:xfrm>
            <a:custGeom>
              <a:avLst/>
              <a:gdLst/>
              <a:ahLst/>
              <a:cxnLst/>
              <a:rect l="l" t="t" r="r" b="b"/>
              <a:pathLst>
                <a:path w="4525" h="5478" extrusionOk="0">
                  <a:moveTo>
                    <a:pt x="2251" y="1"/>
                  </a:moveTo>
                  <a:cubicBezTo>
                    <a:pt x="1691" y="1"/>
                    <a:pt x="1179" y="191"/>
                    <a:pt x="774" y="549"/>
                  </a:cubicBezTo>
                  <a:cubicBezTo>
                    <a:pt x="370" y="906"/>
                    <a:pt x="108" y="1382"/>
                    <a:pt x="12" y="1918"/>
                  </a:cubicBezTo>
                  <a:cubicBezTo>
                    <a:pt x="0" y="2013"/>
                    <a:pt x="60" y="2096"/>
                    <a:pt x="143" y="2120"/>
                  </a:cubicBezTo>
                  <a:cubicBezTo>
                    <a:pt x="151" y="2121"/>
                    <a:pt x="159" y="2122"/>
                    <a:pt x="167" y="2122"/>
                  </a:cubicBezTo>
                  <a:cubicBezTo>
                    <a:pt x="252" y="2122"/>
                    <a:pt x="324" y="2064"/>
                    <a:pt x="346" y="1977"/>
                  </a:cubicBezTo>
                  <a:cubicBezTo>
                    <a:pt x="477" y="1049"/>
                    <a:pt x="1286" y="346"/>
                    <a:pt x="2239" y="346"/>
                  </a:cubicBezTo>
                  <a:cubicBezTo>
                    <a:pt x="3299" y="346"/>
                    <a:pt x="4168" y="1203"/>
                    <a:pt x="4168" y="2263"/>
                  </a:cubicBezTo>
                  <a:cubicBezTo>
                    <a:pt x="4168" y="3096"/>
                    <a:pt x="3632" y="3847"/>
                    <a:pt x="2822" y="4097"/>
                  </a:cubicBezTo>
                  <a:cubicBezTo>
                    <a:pt x="2775" y="4108"/>
                    <a:pt x="2751" y="4144"/>
                    <a:pt x="2739" y="4168"/>
                  </a:cubicBezTo>
                  <a:lnTo>
                    <a:pt x="2239" y="4990"/>
                  </a:lnTo>
                  <a:lnTo>
                    <a:pt x="1751" y="4168"/>
                  </a:lnTo>
                  <a:cubicBezTo>
                    <a:pt x="1739" y="4144"/>
                    <a:pt x="1691" y="4108"/>
                    <a:pt x="1667" y="4097"/>
                  </a:cubicBezTo>
                  <a:cubicBezTo>
                    <a:pt x="977" y="3870"/>
                    <a:pt x="477" y="3287"/>
                    <a:pt x="358" y="2573"/>
                  </a:cubicBezTo>
                  <a:cubicBezTo>
                    <a:pt x="347" y="2496"/>
                    <a:pt x="266" y="2440"/>
                    <a:pt x="189" y="2440"/>
                  </a:cubicBezTo>
                  <a:cubicBezTo>
                    <a:pt x="182" y="2440"/>
                    <a:pt x="174" y="2441"/>
                    <a:pt x="167" y="2442"/>
                  </a:cubicBezTo>
                  <a:cubicBezTo>
                    <a:pt x="72" y="2454"/>
                    <a:pt x="12" y="2549"/>
                    <a:pt x="24" y="2632"/>
                  </a:cubicBezTo>
                  <a:cubicBezTo>
                    <a:pt x="108" y="3049"/>
                    <a:pt x="286" y="3418"/>
                    <a:pt x="548" y="3739"/>
                  </a:cubicBezTo>
                  <a:cubicBezTo>
                    <a:pt x="798" y="4037"/>
                    <a:pt x="1132" y="4251"/>
                    <a:pt x="1501" y="4394"/>
                  </a:cubicBezTo>
                  <a:lnTo>
                    <a:pt x="2108" y="5406"/>
                  </a:lnTo>
                  <a:cubicBezTo>
                    <a:pt x="2144" y="5442"/>
                    <a:pt x="2203" y="5478"/>
                    <a:pt x="2263" y="5478"/>
                  </a:cubicBezTo>
                  <a:cubicBezTo>
                    <a:pt x="2322" y="5478"/>
                    <a:pt x="2382" y="5442"/>
                    <a:pt x="2406" y="5406"/>
                  </a:cubicBezTo>
                  <a:lnTo>
                    <a:pt x="3025" y="4394"/>
                  </a:lnTo>
                  <a:cubicBezTo>
                    <a:pt x="3930" y="4073"/>
                    <a:pt x="4525" y="3227"/>
                    <a:pt x="4525" y="2263"/>
                  </a:cubicBezTo>
                  <a:cubicBezTo>
                    <a:pt x="4489" y="1013"/>
                    <a:pt x="3477" y="1"/>
                    <a:pt x="225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  <p:sp>
          <p:nvSpPr>
            <p:cNvPr id="26" name="Google Shape;12069;p82">
              <a:extLst>
                <a:ext uri="{FF2B5EF4-FFF2-40B4-BE49-F238E27FC236}">
                  <a16:creationId xmlns:a16="http://schemas.microsoft.com/office/drawing/2014/main" id="{AEBA1F74-6C4F-46D3-C3FB-A74D57A6B912}"/>
                </a:ext>
              </a:extLst>
            </p:cNvPr>
            <p:cNvSpPr/>
            <p:nvPr/>
          </p:nvSpPr>
          <p:spPr>
            <a:xfrm>
              <a:off x="3696761" y="3794099"/>
              <a:ext cx="82653" cy="78661"/>
            </a:xfrm>
            <a:custGeom>
              <a:avLst/>
              <a:gdLst/>
              <a:ahLst/>
              <a:cxnLst/>
              <a:rect l="l" t="t" r="r" b="b"/>
              <a:pathLst>
                <a:path w="2609" h="2483" extrusionOk="0">
                  <a:moveTo>
                    <a:pt x="1584" y="328"/>
                  </a:moveTo>
                  <a:cubicBezTo>
                    <a:pt x="1727" y="328"/>
                    <a:pt x="1882" y="387"/>
                    <a:pt x="2001" y="506"/>
                  </a:cubicBezTo>
                  <a:cubicBezTo>
                    <a:pt x="2239" y="732"/>
                    <a:pt x="2239" y="1102"/>
                    <a:pt x="2001" y="1340"/>
                  </a:cubicBezTo>
                  <a:cubicBezTo>
                    <a:pt x="1888" y="1453"/>
                    <a:pt x="1736" y="1509"/>
                    <a:pt x="1584" y="1509"/>
                  </a:cubicBezTo>
                  <a:cubicBezTo>
                    <a:pt x="1433" y="1509"/>
                    <a:pt x="1281" y="1453"/>
                    <a:pt x="1168" y="1340"/>
                  </a:cubicBezTo>
                  <a:cubicBezTo>
                    <a:pt x="941" y="1113"/>
                    <a:pt x="941" y="732"/>
                    <a:pt x="1168" y="506"/>
                  </a:cubicBezTo>
                  <a:cubicBezTo>
                    <a:pt x="1287" y="387"/>
                    <a:pt x="1430" y="328"/>
                    <a:pt x="1584" y="328"/>
                  </a:cubicBezTo>
                  <a:close/>
                  <a:moveTo>
                    <a:pt x="1584" y="0"/>
                  </a:moveTo>
                  <a:cubicBezTo>
                    <a:pt x="1346" y="0"/>
                    <a:pt x="1108" y="89"/>
                    <a:pt x="929" y="268"/>
                  </a:cubicBezTo>
                  <a:cubicBezTo>
                    <a:pt x="596" y="590"/>
                    <a:pt x="572" y="1090"/>
                    <a:pt x="822" y="1447"/>
                  </a:cubicBezTo>
                  <a:lnTo>
                    <a:pt x="60" y="2197"/>
                  </a:lnTo>
                  <a:cubicBezTo>
                    <a:pt x="1" y="2256"/>
                    <a:pt x="1" y="2375"/>
                    <a:pt x="60" y="2435"/>
                  </a:cubicBezTo>
                  <a:cubicBezTo>
                    <a:pt x="96" y="2471"/>
                    <a:pt x="144" y="2483"/>
                    <a:pt x="179" y="2483"/>
                  </a:cubicBezTo>
                  <a:cubicBezTo>
                    <a:pt x="227" y="2483"/>
                    <a:pt x="275" y="2471"/>
                    <a:pt x="298" y="2435"/>
                  </a:cubicBezTo>
                  <a:lnTo>
                    <a:pt x="1060" y="1685"/>
                  </a:lnTo>
                  <a:cubicBezTo>
                    <a:pt x="1227" y="1780"/>
                    <a:pt x="1406" y="1840"/>
                    <a:pt x="1584" y="1840"/>
                  </a:cubicBezTo>
                  <a:cubicBezTo>
                    <a:pt x="1822" y="1840"/>
                    <a:pt x="2061" y="1756"/>
                    <a:pt x="2239" y="1578"/>
                  </a:cubicBezTo>
                  <a:cubicBezTo>
                    <a:pt x="2608" y="1209"/>
                    <a:pt x="2608" y="625"/>
                    <a:pt x="2239" y="268"/>
                  </a:cubicBezTo>
                  <a:cubicBezTo>
                    <a:pt x="2061" y="89"/>
                    <a:pt x="1822" y="0"/>
                    <a:pt x="158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  <p:sp>
          <p:nvSpPr>
            <p:cNvPr id="27" name="Google Shape;12070;p82">
              <a:extLst>
                <a:ext uri="{FF2B5EF4-FFF2-40B4-BE49-F238E27FC236}">
                  <a16:creationId xmlns:a16="http://schemas.microsoft.com/office/drawing/2014/main" id="{3E6F7E1A-FF09-4F81-0318-94A51F11A724}"/>
                </a:ext>
              </a:extLst>
            </p:cNvPr>
            <p:cNvSpPr/>
            <p:nvPr/>
          </p:nvSpPr>
          <p:spPr>
            <a:xfrm>
              <a:off x="3560600" y="3916574"/>
              <a:ext cx="352345" cy="210419"/>
            </a:xfrm>
            <a:custGeom>
              <a:avLst/>
              <a:gdLst/>
              <a:ahLst/>
              <a:cxnLst/>
              <a:rect l="l" t="t" r="r" b="b"/>
              <a:pathLst>
                <a:path w="11122" h="6642" extrusionOk="0">
                  <a:moveTo>
                    <a:pt x="3037" y="391"/>
                  </a:moveTo>
                  <a:lnTo>
                    <a:pt x="5394" y="1176"/>
                  </a:lnTo>
                  <a:lnTo>
                    <a:pt x="5394" y="1296"/>
                  </a:lnTo>
                  <a:lnTo>
                    <a:pt x="3037" y="510"/>
                  </a:lnTo>
                  <a:lnTo>
                    <a:pt x="3037" y="391"/>
                  </a:lnTo>
                  <a:close/>
                  <a:moveTo>
                    <a:pt x="8085" y="391"/>
                  </a:moveTo>
                  <a:lnTo>
                    <a:pt x="8085" y="510"/>
                  </a:lnTo>
                  <a:lnTo>
                    <a:pt x="5728" y="1296"/>
                  </a:lnTo>
                  <a:lnTo>
                    <a:pt x="5728" y="1176"/>
                  </a:lnTo>
                  <a:lnTo>
                    <a:pt x="8085" y="391"/>
                  </a:lnTo>
                  <a:close/>
                  <a:moveTo>
                    <a:pt x="2691" y="855"/>
                  </a:moveTo>
                  <a:lnTo>
                    <a:pt x="2691" y="4975"/>
                  </a:lnTo>
                  <a:lnTo>
                    <a:pt x="2680" y="4975"/>
                  </a:lnTo>
                  <a:lnTo>
                    <a:pt x="786" y="5594"/>
                  </a:lnTo>
                  <a:lnTo>
                    <a:pt x="786" y="1486"/>
                  </a:lnTo>
                  <a:lnTo>
                    <a:pt x="2691" y="855"/>
                  </a:lnTo>
                  <a:close/>
                  <a:moveTo>
                    <a:pt x="8085" y="867"/>
                  </a:moveTo>
                  <a:lnTo>
                    <a:pt x="8085" y="4975"/>
                  </a:lnTo>
                  <a:lnTo>
                    <a:pt x="8049" y="4975"/>
                  </a:lnTo>
                  <a:lnTo>
                    <a:pt x="5728" y="5748"/>
                  </a:lnTo>
                  <a:lnTo>
                    <a:pt x="5728" y="1641"/>
                  </a:lnTo>
                  <a:lnTo>
                    <a:pt x="5763" y="1641"/>
                  </a:lnTo>
                  <a:lnTo>
                    <a:pt x="8085" y="867"/>
                  </a:lnTo>
                  <a:close/>
                  <a:moveTo>
                    <a:pt x="3037" y="879"/>
                  </a:moveTo>
                  <a:lnTo>
                    <a:pt x="5358" y="1653"/>
                  </a:lnTo>
                  <a:lnTo>
                    <a:pt x="5394" y="1653"/>
                  </a:lnTo>
                  <a:lnTo>
                    <a:pt x="5394" y="5760"/>
                  </a:lnTo>
                  <a:lnTo>
                    <a:pt x="3072" y="4986"/>
                  </a:lnTo>
                  <a:lnTo>
                    <a:pt x="3037" y="4986"/>
                  </a:lnTo>
                  <a:lnTo>
                    <a:pt x="3037" y="879"/>
                  </a:lnTo>
                  <a:close/>
                  <a:moveTo>
                    <a:pt x="3037" y="5320"/>
                  </a:moveTo>
                  <a:lnTo>
                    <a:pt x="5394" y="6106"/>
                  </a:lnTo>
                  <a:lnTo>
                    <a:pt x="5394" y="6225"/>
                  </a:lnTo>
                  <a:lnTo>
                    <a:pt x="3037" y="5439"/>
                  </a:lnTo>
                  <a:lnTo>
                    <a:pt x="3037" y="5320"/>
                  </a:lnTo>
                  <a:close/>
                  <a:moveTo>
                    <a:pt x="8085" y="5320"/>
                  </a:moveTo>
                  <a:lnTo>
                    <a:pt x="8085" y="5439"/>
                  </a:lnTo>
                  <a:lnTo>
                    <a:pt x="5728" y="6225"/>
                  </a:lnTo>
                  <a:lnTo>
                    <a:pt x="5728" y="6106"/>
                  </a:lnTo>
                  <a:lnTo>
                    <a:pt x="8085" y="5320"/>
                  </a:lnTo>
                  <a:close/>
                  <a:moveTo>
                    <a:pt x="2715" y="414"/>
                  </a:moveTo>
                  <a:lnTo>
                    <a:pt x="2715" y="510"/>
                  </a:lnTo>
                  <a:lnTo>
                    <a:pt x="584" y="1224"/>
                  </a:lnTo>
                  <a:cubicBezTo>
                    <a:pt x="513" y="1248"/>
                    <a:pt x="465" y="1307"/>
                    <a:pt x="465" y="1391"/>
                  </a:cubicBezTo>
                  <a:lnTo>
                    <a:pt x="465" y="5856"/>
                  </a:lnTo>
                  <a:cubicBezTo>
                    <a:pt x="465" y="5915"/>
                    <a:pt x="489" y="5951"/>
                    <a:pt x="536" y="5987"/>
                  </a:cubicBezTo>
                  <a:cubicBezTo>
                    <a:pt x="571" y="6004"/>
                    <a:pt x="613" y="6015"/>
                    <a:pt x="651" y="6015"/>
                  </a:cubicBezTo>
                  <a:cubicBezTo>
                    <a:pt x="665" y="6015"/>
                    <a:pt x="678" y="6014"/>
                    <a:pt x="691" y="6010"/>
                  </a:cubicBezTo>
                  <a:lnTo>
                    <a:pt x="2715" y="5344"/>
                  </a:lnTo>
                  <a:lnTo>
                    <a:pt x="2715" y="5463"/>
                  </a:lnTo>
                  <a:lnTo>
                    <a:pt x="358" y="6249"/>
                  </a:lnTo>
                  <a:lnTo>
                    <a:pt x="358" y="1200"/>
                  </a:lnTo>
                  <a:lnTo>
                    <a:pt x="2715" y="414"/>
                  </a:lnTo>
                  <a:close/>
                  <a:moveTo>
                    <a:pt x="2864" y="1"/>
                  </a:moveTo>
                  <a:cubicBezTo>
                    <a:pt x="2846" y="1"/>
                    <a:pt x="2828" y="4"/>
                    <a:pt x="2811" y="10"/>
                  </a:cubicBezTo>
                  <a:lnTo>
                    <a:pt x="120" y="903"/>
                  </a:lnTo>
                  <a:cubicBezTo>
                    <a:pt x="48" y="938"/>
                    <a:pt x="1" y="998"/>
                    <a:pt x="1" y="1069"/>
                  </a:cubicBezTo>
                  <a:lnTo>
                    <a:pt x="1" y="6475"/>
                  </a:lnTo>
                  <a:cubicBezTo>
                    <a:pt x="1" y="6534"/>
                    <a:pt x="36" y="6582"/>
                    <a:pt x="72" y="6606"/>
                  </a:cubicBezTo>
                  <a:cubicBezTo>
                    <a:pt x="108" y="6618"/>
                    <a:pt x="132" y="6641"/>
                    <a:pt x="179" y="6641"/>
                  </a:cubicBezTo>
                  <a:cubicBezTo>
                    <a:pt x="191" y="6641"/>
                    <a:pt x="215" y="6641"/>
                    <a:pt x="239" y="6618"/>
                  </a:cubicBezTo>
                  <a:lnTo>
                    <a:pt x="2870" y="5748"/>
                  </a:lnTo>
                  <a:lnTo>
                    <a:pt x="5513" y="6618"/>
                  </a:lnTo>
                  <a:cubicBezTo>
                    <a:pt x="5525" y="6630"/>
                    <a:pt x="5543" y="6635"/>
                    <a:pt x="5561" y="6635"/>
                  </a:cubicBezTo>
                  <a:cubicBezTo>
                    <a:pt x="5579" y="6635"/>
                    <a:pt x="5597" y="6630"/>
                    <a:pt x="5608" y="6618"/>
                  </a:cubicBezTo>
                  <a:lnTo>
                    <a:pt x="8252" y="5737"/>
                  </a:lnTo>
                  <a:lnTo>
                    <a:pt x="10883" y="6606"/>
                  </a:lnTo>
                  <a:cubicBezTo>
                    <a:pt x="10895" y="6606"/>
                    <a:pt x="10907" y="6630"/>
                    <a:pt x="10942" y="6630"/>
                  </a:cubicBezTo>
                  <a:cubicBezTo>
                    <a:pt x="10966" y="6630"/>
                    <a:pt x="11014" y="6606"/>
                    <a:pt x="11050" y="6594"/>
                  </a:cubicBezTo>
                  <a:cubicBezTo>
                    <a:pt x="11085" y="6558"/>
                    <a:pt x="11121" y="6510"/>
                    <a:pt x="11121" y="6463"/>
                  </a:cubicBezTo>
                  <a:lnTo>
                    <a:pt x="11121" y="3510"/>
                  </a:lnTo>
                  <a:cubicBezTo>
                    <a:pt x="11121" y="3427"/>
                    <a:pt x="11050" y="3355"/>
                    <a:pt x="10954" y="3355"/>
                  </a:cubicBezTo>
                  <a:cubicBezTo>
                    <a:pt x="10871" y="3355"/>
                    <a:pt x="10788" y="3427"/>
                    <a:pt x="10788" y="3510"/>
                  </a:cubicBezTo>
                  <a:lnTo>
                    <a:pt x="10788" y="6225"/>
                  </a:lnTo>
                  <a:lnTo>
                    <a:pt x="8442" y="5439"/>
                  </a:lnTo>
                  <a:lnTo>
                    <a:pt x="8442" y="5320"/>
                  </a:lnTo>
                  <a:lnTo>
                    <a:pt x="10466" y="5987"/>
                  </a:lnTo>
                  <a:cubicBezTo>
                    <a:pt x="10482" y="5991"/>
                    <a:pt x="10499" y="5993"/>
                    <a:pt x="10516" y="5993"/>
                  </a:cubicBezTo>
                  <a:cubicBezTo>
                    <a:pt x="10551" y="5993"/>
                    <a:pt x="10585" y="5983"/>
                    <a:pt x="10609" y="5951"/>
                  </a:cubicBezTo>
                  <a:cubicBezTo>
                    <a:pt x="10657" y="5927"/>
                    <a:pt x="10692" y="5868"/>
                    <a:pt x="10692" y="5820"/>
                  </a:cubicBezTo>
                  <a:lnTo>
                    <a:pt x="10692" y="3486"/>
                  </a:lnTo>
                  <a:cubicBezTo>
                    <a:pt x="10692" y="3391"/>
                    <a:pt x="10609" y="3320"/>
                    <a:pt x="10526" y="3320"/>
                  </a:cubicBezTo>
                  <a:cubicBezTo>
                    <a:pt x="10431" y="3320"/>
                    <a:pt x="10359" y="3391"/>
                    <a:pt x="10359" y="3486"/>
                  </a:cubicBezTo>
                  <a:lnTo>
                    <a:pt x="10359" y="5582"/>
                  </a:lnTo>
                  <a:lnTo>
                    <a:pt x="8466" y="4963"/>
                  </a:lnTo>
                  <a:lnTo>
                    <a:pt x="8442" y="4963"/>
                  </a:lnTo>
                  <a:lnTo>
                    <a:pt x="8442" y="855"/>
                  </a:lnTo>
                  <a:lnTo>
                    <a:pt x="10347" y="1486"/>
                  </a:lnTo>
                  <a:lnTo>
                    <a:pt x="10347" y="2843"/>
                  </a:lnTo>
                  <a:cubicBezTo>
                    <a:pt x="10347" y="2939"/>
                    <a:pt x="10419" y="3010"/>
                    <a:pt x="10514" y="3010"/>
                  </a:cubicBezTo>
                  <a:cubicBezTo>
                    <a:pt x="10597" y="3010"/>
                    <a:pt x="10669" y="2939"/>
                    <a:pt x="10669" y="2843"/>
                  </a:cubicBezTo>
                  <a:lnTo>
                    <a:pt x="10669" y="1367"/>
                  </a:lnTo>
                  <a:cubicBezTo>
                    <a:pt x="10669" y="1296"/>
                    <a:pt x="10633" y="1236"/>
                    <a:pt x="10550" y="1212"/>
                  </a:cubicBezTo>
                  <a:lnTo>
                    <a:pt x="8430" y="498"/>
                  </a:lnTo>
                  <a:lnTo>
                    <a:pt x="8430" y="379"/>
                  </a:lnTo>
                  <a:lnTo>
                    <a:pt x="10776" y="1165"/>
                  </a:lnTo>
                  <a:lnTo>
                    <a:pt x="10776" y="2831"/>
                  </a:lnTo>
                  <a:cubicBezTo>
                    <a:pt x="10776" y="2939"/>
                    <a:pt x="10847" y="3022"/>
                    <a:pt x="10942" y="3022"/>
                  </a:cubicBezTo>
                  <a:cubicBezTo>
                    <a:pt x="11026" y="3022"/>
                    <a:pt x="11109" y="2951"/>
                    <a:pt x="11109" y="2855"/>
                  </a:cubicBezTo>
                  <a:lnTo>
                    <a:pt x="11109" y="1069"/>
                  </a:lnTo>
                  <a:cubicBezTo>
                    <a:pt x="11109" y="998"/>
                    <a:pt x="11062" y="938"/>
                    <a:pt x="10990" y="903"/>
                  </a:cubicBezTo>
                  <a:lnTo>
                    <a:pt x="8287" y="10"/>
                  </a:lnTo>
                  <a:cubicBezTo>
                    <a:pt x="8275" y="4"/>
                    <a:pt x="8258" y="1"/>
                    <a:pt x="8240" y="1"/>
                  </a:cubicBezTo>
                  <a:cubicBezTo>
                    <a:pt x="8222" y="1"/>
                    <a:pt x="8204" y="4"/>
                    <a:pt x="8192" y="10"/>
                  </a:cubicBezTo>
                  <a:lnTo>
                    <a:pt x="5549" y="891"/>
                  </a:lnTo>
                  <a:lnTo>
                    <a:pt x="2918" y="10"/>
                  </a:lnTo>
                  <a:cubicBezTo>
                    <a:pt x="2900" y="4"/>
                    <a:pt x="2882" y="1"/>
                    <a:pt x="2864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</p:grpSp>
      <p:grpSp>
        <p:nvGrpSpPr>
          <p:cNvPr id="28" name="Google Shape;11721;p81">
            <a:extLst>
              <a:ext uri="{FF2B5EF4-FFF2-40B4-BE49-F238E27FC236}">
                <a16:creationId xmlns:a16="http://schemas.microsoft.com/office/drawing/2014/main" id="{BB006D94-EF5F-EEE3-3DB4-09DB1185A7ED}"/>
              </a:ext>
            </a:extLst>
          </p:cNvPr>
          <p:cNvGrpSpPr/>
          <p:nvPr/>
        </p:nvGrpSpPr>
        <p:grpSpPr>
          <a:xfrm>
            <a:off x="3864873" y="5485617"/>
            <a:ext cx="1141844" cy="1135060"/>
            <a:chOff x="3541011" y="3367320"/>
            <a:chExt cx="348257" cy="346188"/>
          </a:xfrm>
          <a:solidFill>
            <a:schemeClr val="bg1"/>
          </a:solidFill>
        </p:grpSpPr>
        <p:sp>
          <p:nvSpPr>
            <p:cNvPr id="29" name="Google Shape;11722;p81">
              <a:extLst>
                <a:ext uri="{FF2B5EF4-FFF2-40B4-BE49-F238E27FC236}">
                  <a16:creationId xmlns:a16="http://schemas.microsoft.com/office/drawing/2014/main" id="{8CB34E59-AEFB-EC70-6F65-D33DD5DD61C2}"/>
                </a:ext>
              </a:extLst>
            </p:cNvPr>
            <p:cNvSpPr/>
            <p:nvPr/>
          </p:nvSpPr>
          <p:spPr>
            <a:xfrm>
              <a:off x="3541011" y="3367320"/>
              <a:ext cx="347906" cy="346188"/>
            </a:xfrm>
            <a:custGeom>
              <a:avLst/>
              <a:gdLst/>
              <a:ahLst/>
              <a:cxnLst/>
              <a:rect l="l" t="t" r="r" b="b"/>
              <a:pathLst>
                <a:path w="10931" h="10877" extrusionOk="0">
                  <a:moveTo>
                    <a:pt x="4203" y="6323"/>
                  </a:moveTo>
                  <a:cubicBezTo>
                    <a:pt x="4322" y="6454"/>
                    <a:pt x="4465" y="6609"/>
                    <a:pt x="4620" y="6740"/>
                  </a:cubicBezTo>
                  <a:lnTo>
                    <a:pt x="4024" y="7335"/>
                  </a:lnTo>
                  <a:lnTo>
                    <a:pt x="3977" y="7287"/>
                  </a:lnTo>
                  <a:lnTo>
                    <a:pt x="3632" y="6942"/>
                  </a:lnTo>
                  <a:lnTo>
                    <a:pt x="3584" y="6906"/>
                  </a:lnTo>
                  <a:lnTo>
                    <a:pt x="4203" y="6323"/>
                  </a:lnTo>
                  <a:close/>
                  <a:moveTo>
                    <a:pt x="3239" y="7123"/>
                  </a:moveTo>
                  <a:cubicBezTo>
                    <a:pt x="3307" y="7123"/>
                    <a:pt x="3376" y="7150"/>
                    <a:pt x="3429" y="7204"/>
                  </a:cubicBezTo>
                  <a:lnTo>
                    <a:pt x="3763" y="7537"/>
                  </a:lnTo>
                  <a:cubicBezTo>
                    <a:pt x="3858" y="7632"/>
                    <a:pt x="3858" y="7799"/>
                    <a:pt x="3751" y="7894"/>
                  </a:cubicBezTo>
                  <a:lnTo>
                    <a:pt x="3560" y="8097"/>
                  </a:lnTo>
                  <a:lnTo>
                    <a:pt x="2858" y="7394"/>
                  </a:lnTo>
                  <a:lnTo>
                    <a:pt x="3048" y="7204"/>
                  </a:lnTo>
                  <a:cubicBezTo>
                    <a:pt x="3102" y="7150"/>
                    <a:pt x="3170" y="7123"/>
                    <a:pt x="3239" y="7123"/>
                  </a:cubicBezTo>
                  <a:close/>
                  <a:moveTo>
                    <a:pt x="2631" y="7597"/>
                  </a:moveTo>
                  <a:lnTo>
                    <a:pt x="3334" y="8299"/>
                  </a:lnTo>
                  <a:lnTo>
                    <a:pt x="1167" y="10478"/>
                  </a:lnTo>
                  <a:cubicBezTo>
                    <a:pt x="1113" y="10526"/>
                    <a:pt x="1045" y="10550"/>
                    <a:pt x="976" y="10550"/>
                  </a:cubicBezTo>
                  <a:cubicBezTo>
                    <a:pt x="908" y="10550"/>
                    <a:pt x="840" y="10526"/>
                    <a:pt x="786" y="10478"/>
                  </a:cubicBezTo>
                  <a:lnTo>
                    <a:pt x="453" y="10133"/>
                  </a:lnTo>
                  <a:cubicBezTo>
                    <a:pt x="357" y="10038"/>
                    <a:pt x="357" y="9883"/>
                    <a:pt x="465" y="9776"/>
                  </a:cubicBezTo>
                  <a:lnTo>
                    <a:pt x="2631" y="7597"/>
                  </a:lnTo>
                  <a:close/>
                  <a:moveTo>
                    <a:pt x="7120" y="1"/>
                  </a:moveTo>
                  <a:cubicBezTo>
                    <a:pt x="3989" y="1"/>
                    <a:pt x="2191" y="3537"/>
                    <a:pt x="4001" y="6073"/>
                  </a:cubicBezTo>
                  <a:lnTo>
                    <a:pt x="3274" y="6799"/>
                  </a:lnTo>
                  <a:cubicBezTo>
                    <a:pt x="3249" y="6796"/>
                    <a:pt x="3223" y="6794"/>
                    <a:pt x="3198" y="6794"/>
                  </a:cubicBezTo>
                  <a:cubicBezTo>
                    <a:pt x="3049" y="6794"/>
                    <a:pt x="2912" y="6854"/>
                    <a:pt x="2810" y="6966"/>
                  </a:cubicBezTo>
                  <a:lnTo>
                    <a:pt x="226" y="9549"/>
                  </a:lnTo>
                  <a:cubicBezTo>
                    <a:pt x="0" y="9776"/>
                    <a:pt x="0" y="10145"/>
                    <a:pt x="226" y="10371"/>
                  </a:cubicBezTo>
                  <a:lnTo>
                    <a:pt x="572" y="10716"/>
                  </a:lnTo>
                  <a:cubicBezTo>
                    <a:pt x="679" y="10823"/>
                    <a:pt x="828" y="10877"/>
                    <a:pt x="976" y="10877"/>
                  </a:cubicBezTo>
                  <a:cubicBezTo>
                    <a:pt x="1125" y="10877"/>
                    <a:pt x="1274" y="10823"/>
                    <a:pt x="1381" y="10716"/>
                  </a:cubicBezTo>
                  <a:lnTo>
                    <a:pt x="3655" y="8430"/>
                  </a:lnTo>
                  <a:lnTo>
                    <a:pt x="3977" y="8121"/>
                  </a:lnTo>
                  <a:cubicBezTo>
                    <a:pt x="4096" y="8002"/>
                    <a:pt x="4155" y="7835"/>
                    <a:pt x="4144" y="7656"/>
                  </a:cubicBezTo>
                  <a:lnTo>
                    <a:pt x="4870" y="6930"/>
                  </a:lnTo>
                  <a:cubicBezTo>
                    <a:pt x="5406" y="7323"/>
                    <a:pt x="6037" y="7573"/>
                    <a:pt x="6715" y="7632"/>
                  </a:cubicBezTo>
                  <a:lnTo>
                    <a:pt x="6727" y="7632"/>
                  </a:lnTo>
                  <a:cubicBezTo>
                    <a:pt x="6799" y="7632"/>
                    <a:pt x="6882" y="7573"/>
                    <a:pt x="6894" y="7478"/>
                  </a:cubicBezTo>
                  <a:cubicBezTo>
                    <a:pt x="6906" y="7394"/>
                    <a:pt x="6834" y="7323"/>
                    <a:pt x="6739" y="7299"/>
                  </a:cubicBezTo>
                  <a:cubicBezTo>
                    <a:pt x="6037" y="7228"/>
                    <a:pt x="5406" y="6966"/>
                    <a:pt x="4882" y="6549"/>
                  </a:cubicBezTo>
                  <a:cubicBezTo>
                    <a:pt x="2298" y="4465"/>
                    <a:pt x="3822" y="310"/>
                    <a:pt x="7096" y="310"/>
                  </a:cubicBezTo>
                  <a:cubicBezTo>
                    <a:pt x="8942" y="310"/>
                    <a:pt x="10418" y="1703"/>
                    <a:pt x="10597" y="3465"/>
                  </a:cubicBezTo>
                  <a:cubicBezTo>
                    <a:pt x="10609" y="3549"/>
                    <a:pt x="10692" y="3608"/>
                    <a:pt x="10775" y="3608"/>
                  </a:cubicBezTo>
                  <a:cubicBezTo>
                    <a:pt x="10871" y="3596"/>
                    <a:pt x="10930" y="3525"/>
                    <a:pt x="10930" y="3430"/>
                  </a:cubicBezTo>
                  <a:cubicBezTo>
                    <a:pt x="10728" y="1525"/>
                    <a:pt x="9120" y="1"/>
                    <a:pt x="712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  <p:sp>
          <p:nvSpPr>
            <p:cNvPr id="30" name="Google Shape;11723;p81">
              <a:extLst>
                <a:ext uri="{FF2B5EF4-FFF2-40B4-BE49-F238E27FC236}">
                  <a16:creationId xmlns:a16="http://schemas.microsoft.com/office/drawing/2014/main" id="{B7C62B46-74D5-2E09-6129-C9CF9EB4307D}"/>
                </a:ext>
              </a:extLst>
            </p:cNvPr>
            <p:cNvSpPr/>
            <p:nvPr/>
          </p:nvSpPr>
          <p:spPr>
            <a:xfrm>
              <a:off x="3658105" y="3389599"/>
              <a:ext cx="208820" cy="199431"/>
            </a:xfrm>
            <a:custGeom>
              <a:avLst/>
              <a:gdLst/>
              <a:ahLst/>
              <a:cxnLst/>
              <a:rect l="l" t="t" r="r" b="b"/>
              <a:pathLst>
                <a:path w="6561" h="6266" extrusionOk="0">
                  <a:moveTo>
                    <a:pt x="3441" y="336"/>
                  </a:moveTo>
                  <a:cubicBezTo>
                    <a:pt x="4989" y="336"/>
                    <a:pt x="6251" y="1587"/>
                    <a:pt x="6251" y="3146"/>
                  </a:cubicBezTo>
                  <a:cubicBezTo>
                    <a:pt x="6251" y="4694"/>
                    <a:pt x="4989" y="5944"/>
                    <a:pt x="3441" y="5944"/>
                  </a:cubicBezTo>
                  <a:cubicBezTo>
                    <a:pt x="2727" y="5944"/>
                    <a:pt x="1989" y="5682"/>
                    <a:pt x="1441" y="5135"/>
                  </a:cubicBezTo>
                  <a:cubicBezTo>
                    <a:pt x="345" y="4027"/>
                    <a:pt x="345" y="2241"/>
                    <a:pt x="1441" y="1158"/>
                  </a:cubicBezTo>
                  <a:cubicBezTo>
                    <a:pt x="1989" y="598"/>
                    <a:pt x="2703" y="336"/>
                    <a:pt x="3441" y="336"/>
                  </a:cubicBezTo>
                  <a:close/>
                  <a:moveTo>
                    <a:pt x="3428" y="0"/>
                  </a:moveTo>
                  <a:cubicBezTo>
                    <a:pt x="2628" y="0"/>
                    <a:pt x="1828" y="307"/>
                    <a:pt x="1215" y="920"/>
                  </a:cubicBezTo>
                  <a:cubicBezTo>
                    <a:pt x="0" y="2134"/>
                    <a:pt x="0" y="4123"/>
                    <a:pt x="1215" y="5337"/>
                  </a:cubicBezTo>
                  <a:cubicBezTo>
                    <a:pt x="1822" y="5944"/>
                    <a:pt x="2631" y="6266"/>
                    <a:pt x="3429" y="6266"/>
                  </a:cubicBezTo>
                  <a:cubicBezTo>
                    <a:pt x="5144" y="6266"/>
                    <a:pt x="6561" y="4873"/>
                    <a:pt x="6561" y="3134"/>
                  </a:cubicBezTo>
                  <a:cubicBezTo>
                    <a:pt x="6561" y="2301"/>
                    <a:pt x="6227" y="1515"/>
                    <a:pt x="5632" y="920"/>
                  </a:cubicBezTo>
                  <a:cubicBezTo>
                    <a:pt x="5025" y="307"/>
                    <a:pt x="4227" y="0"/>
                    <a:pt x="342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  <p:sp>
          <p:nvSpPr>
            <p:cNvPr id="31" name="Google Shape;11724;p81">
              <a:extLst>
                <a:ext uri="{FF2B5EF4-FFF2-40B4-BE49-F238E27FC236}">
                  <a16:creationId xmlns:a16="http://schemas.microsoft.com/office/drawing/2014/main" id="{7E812B13-8B38-8E5D-E0F6-8FADDBBE4DF2}"/>
                </a:ext>
              </a:extLst>
            </p:cNvPr>
            <p:cNvSpPr/>
            <p:nvPr/>
          </p:nvSpPr>
          <p:spPr>
            <a:xfrm>
              <a:off x="3720614" y="3426805"/>
              <a:ext cx="95164" cy="116011"/>
            </a:xfrm>
            <a:custGeom>
              <a:avLst/>
              <a:gdLst/>
              <a:ahLst/>
              <a:cxnLst/>
              <a:rect l="l" t="t" r="r" b="b"/>
              <a:pathLst>
                <a:path w="2990" h="3645" extrusionOk="0">
                  <a:moveTo>
                    <a:pt x="1477" y="334"/>
                  </a:moveTo>
                  <a:cubicBezTo>
                    <a:pt x="1834" y="334"/>
                    <a:pt x="2132" y="632"/>
                    <a:pt x="2132" y="989"/>
                  </a:cubicBezTo>
                  <a:cubicBezTo>
                    <a:pt x="2132" y="1334"/>
                    <a:pt x="1834" y="1632"/>
                    <a:pt x="1477" y="1632"/>
                  </a:cubicBezTo>
                  <a:cubicBezTo>
                    <a:pt x="1120" y="1632"/>
                    <a:pt x="822" y="1334"/>
                    <a:pt x="822" y="989"/>
                  </a:cubicBezTo>
                  <a:cubicBezTo>
                    <a:pt x="822" y="608"/>
                    <a:pt x="1120" y="334"/>
                    <a:pt x="1477" y="334"/>
                  </a:cubicBezTo>
                  <a:close/>
                  <a:moveTo>
                    <a:pt x="1906" y="1953"/>
                  </a:moveTo>
                  <a:cubicBezTo>
                    <a:pt x="2287" y="1953"/>
                    <a:pt x="2620" y="2263"/>
                    <a:pt x="2620" y="2668"/>
                  </a:cubicBezTo>
                  <a:lnTo>
                    <a:pt x="2620" y="3335"/>
                  </a:lnTo>
                  <a:lnTo>
                    <a:pt x="2275" y="3335"/>
                  </a:lnTo>
                  <a:lnTo>
                    <a:pt x="2275" y="2632"/>
                  </a:lnTo>
                  <a:cubicBezTo>
                    <a:pt x="2275" y="2549"/>
                    <a:pt x="2203" y="2477"/>
                    <a:pt x="2108" y="2477"/>
                  </a:cubicBezTo>
                  <a:cubicBezTo>
                    <a:pt x="2025" y="2477"/>
                    <a:pt x="1953" y="2549"/>
                    <a:pt x="1953" y="2632"/>
                  </a:cubicBezTo>
                  <a:lnTo>
                    <a:pt x="1953" y="3335"/>
                  </a:lnTo>
                  <a:lnTo>
                    <a:pt x="953" y="3335"/>
                  </a:lnTo>
                  <a:lnTo>
                    <a:pt x="953" y="2632"/>
                  </a:lnTo>
                  <a:cubicBezTo>
                    <a:pt x="953" y="2549"/>
                    <a:pt x="882" y="2477"/>
                    <a:pt x="787" y="2477"/>
                  </a:cubicBezTo>
                  <a:cubicBezTo>
                    <a:pt x="691" y="2477"/>
                    <a:pt x="620" y="2549"/>
                    <a:pt x="620" y="2632"/>
                  </a:cubicBezTo>
                  <a:lnTo>
                    <a:pt x="620" y="3335"/>
                  </a:lnTo>
                  <a:lnTo>
                    <a:pt x="263" y="3335"/>
                  </a:lnTo>
                  <a:lnTo>
                    <a:pt x="263" y="2668"/>
                  </a:lnTo>
                  <a:cubicBezTo>
                    <a:pt x="263" y="2275"/>
                    <a:pt x="584" y="1953"/>
                    <a:pt x="977" y="1953"/>
                  </a:cubicBezTo>
                  <a:close/>
                  <a:moveTo>
                    <a:pt x="1477" y="1"/>
                  </a:moveTo>
                  <a:cubicBezTo>
                    <a:pt x="941" y="1"/>
                    <a:pt x="501" y="429"/>
                    <a:pt x="501" y="965"/>
                  </a:cubicBezTo>
                  <a:cubicBezTo>
                    <a:pt x="501" y="1239"/>
                    <a:pt x="608" y="1477"/>
                    <a:pt x="787" y="1656"/>
                  </a:cubicBezTo>
                  <a:cubicBezTo>
                    <a:pt x="322" y="1763"/>
                    <a:pt x="1" y="2180"/>
                    <a:pt x="1" y="2656"/>
                  </a:cubicBezTo>
                  <a:lnTo>
                    <a:pt x="1" y="3335"/>
                  </a:lnTo>
                  <a:cubicBezTo>
                    <a:pt x="1" y="3501"/>
                    <a:pt x="132" y="3644"/>
                    <a:pt x="310" y="3644"/>
                  </a:cubicBezTo>
                  <a:lnTo>
                    <a:pt x="2680" y="3644"/>
                  </a:lnTo>
                  <a:cubicBezTo>
                    <a:pt x="2846" y="3644"/>
                    <a:pt x="2989" y="3513"/>
                    <a:pt x="2989" y="3335"/>
                  </a:cubicBezTo>
                  <a:lnTo>
                    <a:pt x="2989" y="2656"/>
                  </a:lnTo>
                  <a:cubicBezTo>
                    <a:pt x="2965" y="2180"/>
                    <a:pt x="2620" y="1763"/>
                    <a:pt x="2156" y="1656"/>
                  </a:cubicBezTo>
                  <a:cubicBezTo>
                    <a:pt x="2334" y="1477"/>
                    <a:pt x="2442" y="1239"/>
                    <a:pt x="2442" y="965"/>
                  </a:cubicBezTo>
                  <a:cubicBezTo>
                    <a:pt x="2442" y="429"/>
                    <a:pt x="2013" y="1"/>
                    <a:pt x="147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  <p:sp>
          <p:nvSpPr>
            <p:cNvPr id="32" name="Google Shape;11725;p81">
              <a:extLst>
                <a:ext uri="{FF2B5EF4-FFF2-40B4-BE49-F238E27FC236}">
                  <a16:creationId xmlns:a16="http://schemas.microsoft.com/office/drawing/2014/main" id="{514F5881-4222-2FAE-A32A-DEF814032930}"/>
                </a:ext>
              </a:extLst>
            </p:cNvPr>
            <p:cNvSpPr/>
            <p:nvPr/>
          </p:nvSpPr>
          <p:spPr>
            <a:xfrm>
              <a:off x="3773671" y="3496030"/>
              <a:ext cx="115597" cy="114993"/>
            </a:xfrm>
            <a:custGeom>
              <a:avLst/>
              <a:gdLst/>
              <a:ahLst/>
              <a:cxnLst/>
              <a:rect l="l" t="t" r="r" b="b"/>
              <a:pathLst>
                <a:path w="3632" h="3613" extrusionOk="0">
                  <a:moveTo>
                    <a:pt x="3433" y="0"/>
                  </a:moveTo>
                  <a:cubicBezTo>
                    <a:pt x="3361" y="0"/>
                    <a:pt x="3297" y="65"/>
                    <a:pt x="3287" y="148"/>
                  </a:cubicBezTo>
                  <a:cubicBezTo>
                    <a:pt x="3120" y="1803"/>
                    <a:pt x="1810" y="3112"/>
                    <a:pt x="143" y="3291"/>
                  </a:cubicBezTo>
                  <a:cubicBezTo>
                    <a:pt x="60" y="3303"/>
                    <a:pt x="1" y="3374"/>
                    <a:pt x="1" y="3469"/>
                  </a:cubicBezTo>
                  <a:cubicBezTo>
                    <a:pt x="13" y="3553"/>
                    <a:pt x="72" y="3612"/>
                    <a:pt x="167" y="3612"/>
                  </a:cubicBezTo>
                  <a:lnTo>
                    <a:pt x="179" y="3612"/>
                  </a:lnTo>
                  <a:cubicBezTo>
                    <a:pt x="1989" y="3422"/>
                    <a:pt x="3442" y="1993"/>
                    <a:pt x="3620" y="183"/>
                  </a:cubicBezTo>
                  <a:cubicBezTo>
                    <a:pt x="3632" y="88"/>
                    <a:pt x="3561" y="17"/>
                    <a:pt x="3465" y="5"/>
                  </a:cubicBezTo>
                  <a:cubicBezTo>
                    <a:pt x="3454" y="2"/>
                    <a:pt x="3443" y="0"/>
                    <a:pt x="343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</p:grpSp>
      <p:grpSp>
        <p:nvGrpSpPr>
          <p:cNvPr id="33" name="Google Shape;10460;p79">
            <a:extLst>
              <a:ext uri="{FF2B5EF4-FFF2-40B4-BE49-F238E27FC236}">
                <a16:creationId xmlns:a16="http://schemas.microsoft.com/office/drawing/2014/main" id="{F2D6F4CF-6CBF-3335-F870-006BE8400034}"/>
              </a:ext>
            </a:extLst>
          </p:cNvPr>
          <p:cNvGrpSpPr/>
          <p:nvPr/>
        </p:nvGrpSpPr>
        <p:grpSpPr>
          <a:xfrm>
            <a:off x="13271325" y="5566610"/>
            <a:ext cx="1020938" cy="973074"/>
            <a:chOff x="6870193" y="2295620"/>
            <a:chExt cx="360356" cy="343462"/>
          </a:xfrm>
          <a:solidFill>
            <a:schemeClr val="bg1"/>
          </a:solidFill>
        </p:grpSpPr>
        <p:sp>
          <p:nvSpPr>
            <p:cNvPr id="34" name="Google Shape;10461;p79">
              <a:extLst>
                <a:ext uri="{FF2B5EF4-FFF2-40B4-BE49-F238E27FC236}">
                  <a16:creationId xmlns:a16="http://schemas.microsoft.com/office/drawing/2014/main" id="{97DA9D4C-3303-EEB5-0545-B3286E742326}"/>
                </a:ext>
              </a:extLst>
            </p:cNvPr>
            <p:cNvSpPr/>
            <p:nvPr/>
          </p:nvSpPr>
          <p:spPr>
            <a:xfrm>
              <a:off x="6870193" y="2295620"/>
              <a:ext cx="360356" cy="343462"/>
            </a:xfrm>
            <a:custGeom>
              <a:avLst/>
              <a:gdLst/>
              <a:ahLst/>
              <a:cxnLst/>
              <a:rect l="l" t="t" r="r" b="b"/>
              <a:pathLst>
                <a:path w="11348" h="10816" extrusionOk="0">
                  <a:moveTo>
                    <a:pt x="6027" y="0"/>
                  </a:moveTo>
                  <a:cubicBezTo>
                    <a:pt x="5700" y="0"/>
                    <a:pt x="5448" y="70"/>
                    <a:pt x="5430" y="76"/>
                  </a:cubicBezTo>
                  <a:cubicBezTo>
                    <a:pt x="5358" y="112"/>
                    <a:pt x="5299" y="172"/>
                    <a:pt x="5299" y="255"/>
                  </a:cubicBezTo>
                  <a:lnTo>
                    <a:pt x="5299" y="2731"/>
                  </a:lnTo>
                  <a:lnTo>
                    <a:pt x="3501" y="5017"/>
                  </a:lnTo>
                  <a:cubicBezTo>
                    <a:pt x="3441" y="4767"/>
                    <a:pt x="3215" y="4577"/>
                    <a:pt x="2929" y="4577"/>
                  </a:cubicBezTo>
                  <a:lnTo>
                    <a:pt x="584" y="4577"/>
                  </a:lnTo>
                  <a:cubicBezTo>
                    <a:pt x="274" y="4577"/>
                    <a:pt x="1" y="4827"/>
                    <a:pt x="1" y="5160"/>
                  </a:cubicBezTo>
                  <a:lnTo>
                    <a:pt x="1" y="5732"/>
                  </a:lnTo>
                  <a:cubicBezTo>
                    <a:pt x="1" y="5839"/>
                    <a:pt x="96" y="5910"/>
                    <a:pt x="179" y="5910"/>
                  </a:cubicBezTo>
                  <a:cubicBezTo>
                    <a:pt x="274" y="5910"/>
                    <a:pt x="358" y="5827"/>
                    <a:pt x="358" y="5732"/>
                  </a:cubicBezTo>
                  <a:lnTo>
                    <a:pt x="358" y="5160"/>
                  </a:lnTo>
                  <a:cubicBezTo>
                    <a:pt x="358" y="5041"/>
                    <a:pt x="453" y="4946"/>
                    <a:pt x="572" y="4946"/>
                  </a:cubicBezTo>
                  <a:lnTo>
                    <a:pt x="2918" y="4946"/>
                  </a:lnTo>
                  <a:cubicBezTo>
                    <a:pt x="3037" y="4946"/>
                    <a:pt x="3132" y="5041"/>
                    <a:pt x="3132" y="5160"/>
                  </a:cubicBezTo>
                  <a:lnTo>
                    <a:pt x="3132" y="10232"/>
                  </a:lnTo>
                  <a:cubicBezTo>
                    <a:pt x="3132" y="10351"/>
                    <a:pt x="3037" y="10435"/>
                    <a:pt x="2918" y="10435"/>
                  </a:cubicBezTo>
                  <a:lnTo>
                    <a:pt x="572" y="10435"/>
                  </a:lnTo>
                  <a:cubicBezTo>
                    <a:pt x="453" y="10435"/>
                    <a:pt x="358" y="10351"/>
                    <a:pt x="358" y="10232"/>
                  </a:cubicBezTo>
                  <a:lnTo>
                    <a:pt x="358" y="6506"/>
                  </a:lnTo>
                  <a:cubicBezTo>
                    <a:pt x="358" y="6410"/>
                    <a:pt x="274" y="6327"/>
                    <a:pt x="179" y="6327"/>
                  </a:cubicBezTo>
                  <a:cubicBezTo>
                    <a:pt x="72" y="6327"/>
                    <a:pt x="1" y="6422"/>
                    <a:pt x="1" y="6506"/>
                  </a:cubicBezTo>
                  <a:lnTo>
                    <a:pt x="1" y="10232"/>
                  </a:lnTo>
                  <a:cubicBezTo>
                    <a:pt x="1" y="10542"/>
                    <a:pt x="251" y="10816"/>
                    <a:pt x="584" y="10816"/>
                  </a:cubicBezTo>
                  <a:lnTo>
                    <a:pt x="2929" y="10816"/>
                  </a:lnTo>
                  <a:cubicBezTo>
                    <a:pt x="3251" y="10816"/>
                    <a:pt x="3513" y="10554"/>
                    <a:pt x="3513" y="10232"/>
                  </a:cubicBezTo>
                  <a:lnTo>
                    <a:pt x="3513" y="9744"/>
                  </a:lnTo>
                  <a:lnTo>
                    <a:pt x="4418" y="10185"/>
                  </a:lnTo>
                  <a:cubicBezTo>
                    <a:pt x="4453" y="10197"/>
                    <a:pt x="4477" y="10197"/>
                    <a:pt x="4513" y="10197"/>
                  </a:cubicBezTo>
                  <a:lnTo>
                    <a:pt x="8025" y="10197"/>
                  </a:lnTo>
                  <a:cubicBezTo>
                    <a:pt x="8132" y="10197"/>
                    <a:pt x="8204" y="10113"/>
                    <a:pt x="8204" y="10018"/>
                  </a:cubicBezTo>
                  <a:cubicBezTo>
                    <a:pt x="8204" y="9923"/>
                    <a:pt x="8109" y="9839"/>
                    <a:pt x="8025" y="9839"/>
                  </a:cubicBezTo>
                  <a:lnTo>
                    <a:pt x="4561" y="9839"/>
                  </a:lnTo>
                  <a:lnTo>
                    <a:pt x="3525" y="9327"/>
                  </a:lnTo>
                  <a:lnTo>
                    <a:pt x="3525" y="5589"/>
                  </a:lnTo>
                  <a:lnTo>
                    <a:pt x="5644" y="2910"/>
                  </a:lnTo>
                  <a:cubicBezTo>
                    <a:pt x="5668" y="2874"/>
                    <a:pt x="5692" y="2839"/>
                    <a:pt x="5692" y="2791"/>
                  </a:cubicBezTo>
                  <a:lnTo>
                    <a:pt x="5692" y="398"/>
                  </a:lnTo>
                  <a:cubicBezTo>
                    <a:pt x="5787" y="379"/>
                    <a:pt x="5924" y="358"/>
                    <a:pt x="6080" y="358"/>
                  </a:cubicBezTo>
                  <a:cubicBezTo>
                    <a:pt x="6313" y="358"/>
                    <a:pt x="6587" y="405"/>
                    <a:pt x="6823" y="576"/>
                  </a:cubicBezTo>
                  <a:cubicBezTo>
                    <a:pt x="7132" y="791"/>
                    <a:pt x="7275" y="1207"/>
                    <a:pt x="7275" y="1803"/>
                  </a:cubicBezTo>
                  <a:lnTo>
                    <a:pt x="7275" y="3755"/>
                  </a:lnTo>
                  <a:cubicBezTo>
                    <a:pt x="7275" y="3862"/>
                    <a:pt x="7370" y="3934"/>
                    <a:pt x="7454" y="3934"/>
                  </a:cubicBezTo>
                  <a:lnTo>
                    <a:pt x="10395" y="3934"/>
                  </a:lnTo>
                  <a:cubicBezTo>
                    <a:pt x="10716" y="3934"/>
                    <a:pt x="10990" y="4208"/>
                    <a:pt x="10990" y="4529"/>
                  </a:cubicBezTo>
                  <a:cubicBezTo>
                    <a:pt x="10990" y="4863"/>
                    <a:pt x="10716" y="5125"/>
                    <a:pt x="10395" y="5125"/>
                  </a:cubicBezTo>
                  <a:lnTo>
                    <a:pt x="8823" y="5125"/>
                  </a:lnTo>
                  <a:cubicBezTo>
                    <a:pt x="8728" y="5125"/>
                    <a:pt x="8644" y="5220"/>
                    <a:pt x="8644" y="5303"/>
                  </a:cubicBezTo>
                  <a:cubicBezTo>
                    <a:pt x="8644" y="5410"/>
                    <a:pt x="8740" y="5482"/>
                    <a:pt x="8823" y="5482"/>
                  </a:cubicBezTo>
                  <a:lnTo>
                    <a:pt x="10228" y="5482"/>
                  </a:lnTo>
                  <a:cubicBezTo>
                    <a:pt x="10538" y="5494"/>
                    <a:pt x="10788" y="5767"/>
                    <a:pt x="10788" y="6077"/>
                  </a:cubicBezTo>
                  <a:cubicBezTo>
                    <a:pt x="10788" y="6399"/>
                    <a:pt x="10526" y="6672"/>
                    <a:pt x="10192" y="6672"/>
                  </a:cubicBezTo>
                  <a:lnTo>
                    <a:pt x="8823" y="6672"/>
                  </a:lnTo>
                  <a:cubicBezTo>
                    <a:pt x="8728" y="6672"/>
                    <a:pt x="8644" y="6768"/>
                    <a:pt x="8644" y="6851"/>
                  </a:cubicBezTo>
                  <a:cubicBezTo>
                    <a:pt x="8644" y="6958"/>
                    <a:pt x="8740" y="7030"/>
                    <a:pt x="8823" y="7030"/>
                  </a:cubicBezTo>
                  <a:lnTo>
                    <a:pt x="10073" y="7030"/>
                  </a:lnTo>
                  <a:cubicBezTo>
                    <a:pt x="10371" y="7053"/>
                    <a:pt x="10597" y="7327"/>
                    <a:pt x="10597" y="7625"/>
                  </a:cubicBezTo>
                  <a:cubicBezTo>
                    <a:pt x="10597" y="7946"/>
                    <a:pt x="10335" y="8220"/>
                    <a:pt x="10002" y="8220"/>
                  </a:cubicBezTo>
                  <a:lnTo>
                    <a:pt x="8823" y="8220"/>
                  </a:lnTo>
                  <a:cubicBezTo>
                    <a:pt x="8728" y="8220"/>
                    <a:pt x="8644" y="8315"/>
                    <a:pt x="8644" y="8399"/>
                  </a:cubicBezTo>
                  <a:cubicBezTo>
                    <a:pt x="8644" y="8506"/>
                    <a:pt x="8740" y="8577"/>
                    <a:pt x="8823" y="8577"/>
                  </a:cubicBezTo>
                  <a:lnTo>
                    <a:pt x="9883" y="8577"/>
                  </a:lnTo>
                  <a:cubicBezTo>
                    <a:pt x="9895" y="8577"/>
                    <a:pt x="9918" y="8589"/>
                    <a:pt x="9918" y="8589"/>
                  </a:cubicBezTo>
                  <a:cubicBezTo>
                    <a:pt x="10192" y="8649"/>
                    <a:pt x="10407" y="8887"/>
                    <a:pt x="10407" y="9185"/>
                  </a:cubicBezTo>
                  <a:cubicBezTo>
                    <a:pt x="10407" y="9518"/>
                    <a:pt x="10133" y="9780"/>
                    <a:pt x="9811" y="9780"/>
                  </a:cubicBezTo>
                  <a:lnTo>
                    <a:pt x="8823" y="9780"/>
                  </a:lnTo>
                  <a:cubicBezTo>
                    <a:pt x="8728" y="9780"/>
                    <a:pt x="8644" y="9875"/>
                    <a:pt x="8644" y="9958"/>
                  </a:cubicBezTo>
                  <a:cubicBezTo>
                    <a:pt x="8644" y="10066"/>
                    <a:pt x="8740" y="10137"/>
                    <a:pt x="8823" y="10137"/>
                  </a:cubicBezTo>
                  <a:lnTo>
                    <a:pt x="9811" y="10137"/>
                  </a:lnTo>
                  <a:cubicBezTo>
                    <a:pt x="10347" y="10137"/>
                    <a:pt x="10776" y="9708"/>
                    <a:pt x="10776" y="9173"/>
                  </a:cubicBezTo>
                  <a:cubicBezTo>
                    <a:pt x="10776" y="8887"/>
                    <a:pt x="10657" y="8637"/>
                    <a:pt x="10466" y="8458"/>
                  </a:cubicBezTo>
                  <a:cubicBezTo>
                    <a:pt x="10764" y="8292"/>
                    <a:pt x="10966" y="7982"/>
                    <a:pt x="10966" y="7613"/>
                  </a:cubicBezTo>
                  <a:cubicBezTo>
                    <a:pt x="10966" y="7327"/>
                    <a:pt x="10847" y="7077"/>
                    <a:pt x="10657" y="6899"/>
                  </a:cubicBezTo>
                  <a:cubicBezTo>
                    <a:pt x="10954" y="6803"/>
                    <a:pt x="11145" y="6482"/>
                    <a:pt x="11145" y="6113"/>
                  </a:cubicBezTo>
                  <a:cubicBezTo>
                    <a:pt x="11145" y="5827"/>
                    <a:pt x="11026" y="5577"/>
                    <a:pt x="10835" y="5398"/>
                  </a:cubicBezTo>
                  <a:cubicBezTo>
                    <a:pt x="11133" y="5232"/>
                    <a:pt x="11347" y="4922"/>
                    <a:pt x="11347" y="4541"/>
                  </a:cubicBezTo>
                  <a:cubicBezTo>
                    <a:pt x="11347" y="4005"/>
                    <a:pt x="10907" y="3577"/>
                    <a:pt x="10371" y="3577"/>
                  </a:cubicBezTo>
                  <a:lnTo>
                    <a:pt x="7621" y="3577"/>
                  </a:lnTo>
                  <a:lnTo>
                    <a:pt x="7621" y="1827"/>
                  </a:lnTo>
                  <a:cubicBezTo>
                    <a:pt x="7621" y="1112"/>
                    <a:pt x="7418" y="588"/>
                    <a:pt x="7013" y="291"/>
                  </a:cubicBezTo>
                  <a:cubicBezTo>
                    <a:pt x="6703" y="61"/>
                    <a:pt x="6332" y="0"/>
                    <a:pt x="6027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  <p:sp>
          <p:nvSpPr>
            <p:cNvPr id="35" name="Google Shape;10462;p79">
              <a:extLst>
                <a:ext uri="{FF2B5EF4-FFF2-40B4-BE49-F238E27FC236}">
                  <a16:creationId xmlns:a16="http://schemas.microsoft.com/office/drawing/2014/main" id="{A756523E-B214-BE50-33C5-4836BAE726E9}"/>
                </a:ext>
              </a:extLst>
            </p:cNvPr>
            <p:cNvSpPr/>
            <p:nvPr/>
          </p:nvSpPr>
          <p:spPr>
            <a:xfrm>
              <a:off x="6920842" y="2577064"/>
              <a:ext cx="36709" cy="36677"/>
            </a:xfrm>
            <a:custGeom>
              <a:avLst/>
              <a:gdLst/>
              <a:ahLst/>
              <a:cxnLst/>
              <a:rect l="l" t="t" r="r" b="b"/>
              <a:pathLst>
                <a:path w="1156" h="1155" extrusionOk="0">
                  <a:moveTo>
                    <a:pt x="584" y="369"/>
                  </a:moveTo>
                  <a:cubicBezTo>
                    <a:pt x="703" y="369"/>
                    <a:pt x="787" y="464"/>
                    <a:pt x="787" y="584"/>
                  </a:cubicBezTo>
                  <a:cubicBezTo>
                    <a:pt x="787" y="703"/>
                    <a:pt x="703" y="786"/>
                    <a:pt x="584" y="786"/>
                  </a:cubicBezTo>
                  <a:cubicBezTo>
                    <a:pt x="465" y="786"/>
                    <a:pt x="370" y="703"/>
                    <a:pt x="370" y="584"/>
                  </a:cubicBezTo>
                  <a:cubicBezTo>
                    <a:pt x="370" y="464"/>
                    <a:pt x="453" y="369"/>
                    <a:pt x="584" y="369"/>
                  </a:cubicBezTo>
                  <a:close/>
                  <a:moveTo>
                    <a:pt x="584" y="0"/>
                  </a:moveTo>
                  <a:cubicBezTo>
                    <a:pt x="263" y="0"/>
                    <a:pt x="1" y="250"/>
                    <a:pt x="1" y="584"/>
                  </a:cubicBezTo>
                  <a:cubicBezTo>
                    <a:pt x="1" y="905"/>
                    <a:pt x="251" y="1155"/>
                    <a:pt x="584" y="1155"/>
                  </a:cubicBezTo>
                  <a:cubicBezTo>
                    <a:pt x="906" y="1155"/>
                    <a:pt x="1156" y="905"/>
                    <a:pt x="1156" y="584"/>
                  </a:cubicBezTo>
                  <a:cubicBezTo>
                    <a:pt x="1156" y="250"/>
                    <a:pt x="894" y="0"/>
                    <a:pt x="58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</p:grpSp>
      <p:grpSp>
        <p:nvGrpSpPr>
          <p:cNvPr id="36" name="Google Shape;10741;p79">
            <a:extLst>
              <a:ext uri="{FF2B5EF4-FFF2-40B4-BE49-F238E27FC236}">
                <a16:creationId xmlns:a16="http://schemas.microsoft.com/office/drawing/2014/main" id="{90F624E1-C291-9880-7B76-790DC3152988}"/>
              </a:ext>
            </a:extLst>
          </p:cNvPr>
          <p:cNvGrpSpPr/>
          <p:nvPr/>
        </p:nvGrpSpPr>
        <p:grpSpPr>
          <a:xfrm>
            <a:off x="16514822" y="5495438"/>
            <a:ext cx="763528" cy="1115418"/>
            <a:chOff x="3662144" y="4135505"/>
            <a:chExt cx="232955" cy="340318"/>
          </a:xfrm>
          <a:solidFill>
            <a:schemeClr val="bg1"/>
          </a:solidFill>
        </p:grpSpPr>
        <p:sp>
          <p:nvSpPr>
            <p:cNvPr id="37" name="Google Shape;10742;p79">
              <a:extLst>
                <a:ext uri="{FF2B5EF4-FFF2-40B4-BE49-F238E27FC236}">
                  <a16:creationId xmlns:a16="http://schemas.microsoft.com/office/drawing/2014/main" id="{6C0D4C3B-0272-62B8-1811-4399DB468DE4}"/>
                </a:ext>
              </a:extLst>
            </p:cNvPr>
            <p:cNvSpPr/>
            <p:nvPr/>
          </p:nvSpPr>
          <p:spPr>
            <a:xfrm>
              <a:off x="3662144" y="4135505"/>
              <a:ext cx="163761" cy="340318"/>
            </a:xfrm>
            <a:custGeom>
              <a:avLst/>
              <a:gdLst/>
              <a:ahLst/>
              <a:cxnLst/>
              <a:rect l="l" t="t" r="r" b="b"/>
              <a:pathLst>
                <a:path w="5157" h="10717" extrusionOk="0">
                  <a:moveTo>
                    <a:pt x="2573" y="1"/>
                  </a:moveTo>
                  <a:cubicBezTo>
                    <a:pt x="1715" y="1"/>
                    <a:pt x="1013" y="703"/>
                    <a:pt x="1013" y="1572"/>
                  </a:cubicBezTo>
                  <a:lnTo>
                    <a:pt x="1013" y="6097"/>
                  </a:lnTo>
                  <a:cubicBezTo>
                    <a:pt x="370" y="6585"/>
                    <a:pt x="1" y="7347"/>
                    <a:pt x="1" y="8144"/>
                  </a:cubicBezTo>
                  <a:cubicBezTo>
                    <a:pt x="1" y="9561"/>
                    <a:pt x="1156" y="10716"/>
                    <a:pt x="2573" y="10716"/>
                  </a:cubicBezTo>
                  <a:cubicBezTo>
                    <a:pt x="3990" y="10716"/>
                    <a:pt x="5144" y="9561"/>
                    <a:pt x="5144" y="8144"/>
                  </a:cubicBezTo>
                  <a:cubicBezTo>
                    <a:pt x="5156" y="7323"/>
                    <a:pt x="4775" y="6573"/>
                    <a:pt x="4144" y="6073"/>
                  </a:cubicBezTo>
                  <a:lnTo>
                    <a:pt x="4144" y="3322"/>
                  </a:lnTo>
                  <a:cubicBezTo>
                    <a:pt x="4144" y="3239"/>
                    <a:pt x="4061" y="3156"/>
                    <a:pt x="3978" y="3156"/>
                  </a:cubicBezTo>
                  <a:cubicBezTo>
                    <a:pt x="3882" y="3156"/>
                    <a:pt x="3811" y="3239"/>
                    <a:pt x="3811" y="3322"/>
                  </a:cubicBezTo>
                  <a:lnTo>
                    <a:pt x="3811" y="6168"/>
                  </a:lnTo>
                  <a:cubicBezTo>
                    <a:pt x="3811" y="6216"/>
                    <a:pt x="3847" y="6275"/>
                    <a:pt x="3871" y="6299"/>
                  </a:cubicBezTo>
                  <a:cubicBezTo>
                    <a:pt x="4466" y="6716"/>
                    <a:pt x="4823" y="7418"/>
                    <a:pt x="4823" y="8133"/>
                  </a:cubicBezTo>
                  <a:cubicBezTo>
                    <a:pt x="4823" y="9359"/>
                    <a:pt x="3811" y="10383"/>
                    <a:pt x="2573" y="10383"/>
                  </a:cubicBezTo>
                  <a:cubicBezTo>
                    <a:pt x="1346" y="10383"/>
                    <a:pt x="322" y="9371"/>
                    <a:pt x="322" y="8133"/>
                  </a:cubicBezTo>
                  <a:cubicBezTo>
                    <a:pt x="322" y="7406"/>
                    <a:pt x="680" y="6716"/>
                    <a:pt x="1275" y="6299"/>
                  </a:cubicBezTo>
                  <a:cubicBezTo>
                    <a:pt x="1323" y="6275"/>
                    <a:pt x="1334" y="6228"/>
                    <a:pt x="1334" y="6168"/>
                  </a:cubicBezTo>
                  <a:lnTo>
                    <a:pt x="1334" y="1572"/>
                  </a:lnTo>
                  <a:cubicBezTo>
                    <a:pt x="1334" y="882"/>
                    <a:pt x="1894" y="334"/>
                    <a:pt x="2573" y="334"/>
                  </a:cubicBezTo>
                  <a:cubicBezTo>
                    <a:pt x="3263" y="334"/>
                    <a:pt x="3811" y="882"/>
                    <a:pt x="3811" y="1572"/>
                  </a:cubicBezTo>
                  <a:lnTo>
                    <a:pt x="3811" y="2703"/>
                  </a:lnTo>
                  <a:cubicBezTo>
                    <a:pt x="3811" y="2787"/>
                    <a:pt x="3882" y="2858"/>
                    <a:pt x="3978" y="2858"/>
                  </a:cubicBezTo>
                  <a:cubicBezTo>
                    <a:pt x="4061" y="2858"/>
                    <a:pt x="4132" y="2787"/>
                    <a:pt x="4132" y="2703"/>
                  </a:cubicBezTo>
                  <a:lnTo>
                    <a:pt x="4132" y="1572"/>
                  </a:lnTo>
                  <a:cubicBezTo>
                    <a:pt x="4132" y="703"/>
                    <a:pt x="3442" y="1"/>
                    <a:pt x="2573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  <p:sp>
          <p:nvSpPr>
            <p:cNvPr id="38" name="Google Shape;10743;p79">
              <a:extLst>
                <a:ext uri="{FF2B5EF4-FFF2-40B4-BE49-F238E27FC236}">
                  <a16:creationId xmlns:a16="http://schemas.microsoft.com/office/drawing/2014/main" id="{635761CC-BC57-2D6F-D95A-ACB4861246D7}"/>
                </a:ext>
              </a:extLst>
            </p:cNvPr>
            <p:cNvSpPr/>
            <p:nvPr/>
          </p:nvSpPr>
          <p:spPr>
            <a:xfrm>
              <a:off x="3689771" y="4162719"/>
              <a:ext cx="109650" cy="285859"/>
            </a:xfrm>
            <a:custGeom>
              <a:avLst/>
              <a:gdLst/>
              <a:ahLst/>
              <a:cxnLst/>
              <a:rect l="l" t="t" r="r" b="b"/>
              <a:pathLst>
                <a:path w="3453" h="9002" extrusionOk="0">
                  <a:moveTo>
                    <a:pt x="1727" y="310"/>
                  </a:moveTo>
                  <a:cubicBezTo>
                    <a:pt x="1941" y="310"/>
                    <a:pt x="2108" y="489"/>
                    <a:pt x="2108" y="691"/>
                  </a:cubicBezTo>
                  <a:lnTo>
                    <a:pt x="2108" y="1156"/>
                  </a:lnTo>
                  <a:lnTo>
                    <a:pt x="1322" y="1156"/>
                  </a:lnTo>
                  <a:lnTo>
                    <a:pt x="1322" y="691"/>
                  </a:lnTo>
                  <a:cubicBezTo>
                    <a:pt x="1322" y="489"/>
                    <a:pt x="1500" y="310"/>
                    <a:pt x="1727" y="310"/>
                  </a:cubicBezTo>
                  <a:close/>
                  <a:moveTo>
                    <a:pt x="2108" y="1489"/>
                  </a:moveTo>
                  <a:lnTo>
                    <a:pt x="2108" y="2382"/>
                  </a:lnTo>
                  <a:lnTo>
                    <a:pt x="1322" y="2382"/>
                  </a:lnTo>
                  <a:lnTo>
                    <a:pt x="1322" y="1489"/>
                  </a:lnTo>
                  <a:close/>
                  <a:moveTo>
                    <a:pt x="2108" y="2704"/>
                  </a:moveTo>
                  <a:lnTo>
                    <a:pt x="2108" y="3596"/>
                  </a:lnTo>
                  <a:lnTo>
                    <a:pt x="1322" y="3596"/>
                  </a:lnTo>
                  <a:lnTo>
                    <a:pt x="1322" y="2704"/>
                  </a:lnTo>
                  <a:close/>
                  <a:moveTo>
                    <a:pt x="2108" y="3906"/>
                  </a:moveTo>
                  <a:lnTo>
                    <a:pt x="2108" y="4799"/>
                  </a:lnTo>
                  <a:lnTo>
                    <a:pt x="1322" y="4799"/>
                  </a:lnTo>
                  <a:lnTo>
                    <a:pt x="1322" y="3906"/>
                  </a:lnTo>
                  <a:close/>
                  <a:moveTo>
                    <a:pt x="1727" y="1"/>
                  </a:moveTo>
                  <a:cubicBezTo>
                    <a:pt x="1334" y="1"/>
                    <a:pt x="1012" y="310"/>
                    <a:pt x="1012" y="715"/>
                  </a:cubicBezTo>
                  <a:lnTo>
                    <a:pt x="1012" y="5668"/>
                  </a:lnTo>
                  <a:lnTo>
                    <a:pt x="726" y="5871"/>
                  </a:lnTo>
                  <a:cubicBezTo>
                    <a:pt x="262" y="6204"/>
                    <a:pt x="0" y="6728"/>
                    <a:pt x="0" y="7276"/>
                  </a:cubicBezTo>
                  <a:cubicBezTo>
                    <a:pt x="0" y="7609"/>
                    <a:pt x="95" y="7954"/>
                    <a:pt x="298" y="8240"/>
                  </a:cubicBezTo>
                  <a:cubicBezTo>
                    <a:pt x="321" y="8286"/>
                    <a:pt x="374" y="8312"/>
                    <a:pt x="427" y="8312"/>
                  </a:cubicBezTo>
                  <a:cubicBezTo>
                    <a:pt x="457" y="8312"/>
                    <a:pt x="487" y="8304"/>
                    <a:pt x="512" y="8288"/>
                  </a:cubicBezTo>
                  <a:cubicBezTo>
                    <a:pt x="595" y="8240"/>
                    <a:pt x="607" y="8133"/>
                    <a:pt x="560" y="8061"/>
                  </a:cubicBezTo>
                  <a:cubicBezTo>
                    <a:pt x="393" y="7823"/>
                    <a:pt x="322" y="7549"/>
                    <a:pt x="322" y="7276"/>
                  </a:cubicBezTo>
                  <a:cubicBezTo>
                    <a:pt x="322" y="6811"/>
                    <a:pt x="548" y="6394"/>
                    <a:pt x="917" y="6121"/>
                  </a:cubicBezTo>
                  <a:lnTo>
                    <a:pt x="1274" y="5871"/>
                  </a:lnTo>
                  <a:cubicBezTo>
                    <a:pt x="1322" y="5847"/>
                    <a:pt x="1334" y="5799"/>
                    <a:pt x="1334" y="5740"/>
                  </a:cubicBezTo>
                  <a:lnTo>
                    <a:pt x="1334" y="5132"/>
                  </a:lnTo>
                  <a:lnTo>
                    <a:pt x="2119" y="5132"/>
                  </a:lnTo>
                  <a:lnTo>
                    <a:pt x="2119" y="5740"/>
                  </a:lnTo>
                  <a:cubicBezTo>
                    <a:pt x="2119" y="5787"/>
                    <a:pt x="2155" y="5847"/>
                    <a:pt x="2179" y="5871"/>
                  </a:cubicBezTo>
                  <a:lnTo>
                    <a:pt x="2536" y="6121"/>
                  </a:lnTo>
                  <a:cubicBezTo>
                    <a:pt x="2917" y="6394"/>
                    <a:pt x="3131" y="6823"/>
                    <a:pt x="3131" y="7276"/>
                  </a:cubicBezTo>
                  <a:cubicBezTo>
                    <a:pt x="3120" y="8049"/>
                    <a:pt x="2500" y="8669"/>
                    <a:pt x="1727" y="8669"/>
                  </a:cubicBezTo>
                  <a:cubicBezTo>
                    <a:pt x="1441" y="8669"/>
                    <a:pt x="1155" y="8585"/>
                    <a:pt x="917" y="8419"/>
                  </a:cubicBezTo>
                  <a:cubicBezTo>
                    <a:pt x="892" y="8402"/>
                    <a:pt x="863" y="8394"/>
                    <a:pt x="835" y="8394"/>
                  </a:cubicBezTo>
                  <a:cubicBezTo>
                    <a:pt x="782" y="8394"/>
                    <a:pt x="729" y="8420"/>
                    <a:pt x="691" y="8466"/>
                  </a:cubicBezTo>
                  <a:cubicBezTo>
                    <a:pt x="655" y="8538"/>
                    <a:pt x="667" y="8633"/>
                    <a:pt x="738" y="8692"/>
                  </a:cubicBezTo>
                  <a:cubicBezTo>
                    <a:pt x="1036" y="8895"/>
                    <a:pt x="1369" y="9002"/>
                    <a:pt x="1727" y="9002"/>
                  </a:cubicBezTo>
                  <a:cubicBezTo>
                    <a:pt x="2679" y="9002"/>
                    <a:pt x="3453" y="8228"/>
                    <a:pt x="3453" y="7276"/>
                  </a:cubicBezTo>
                  <a:cubicBezTo>
                    <a:pt x="3453" y="6716"/>
                    <a:pt x="3179" y="6192"/>
                    <a:pt x="2715" y="5871"/>
                  </a:cubicBezTo>
                  <a:lnTo>
                    <a:pt x="2441" y="5668"/>
                  </a:lnTo>
                  <a:lnTo>
                    <a:pt x="2441" y="715"/>
                  </a:lnTo>
                  <a:cubicBezTo>
                    <a:pt x="2441" y="322"/>
                    <a:pt x="2119" y="1"/>
                    <a:pt x="172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  <p:sp>
          <p:nvSpPr>
            <p:cNvPr id="39" name="Google Shape;10744;p79">
              <a:extLst>
                <a:ext uri="{FF2B5EF4-FFF2-40B4-BE49-F238E27FC236}">
                  <a16:creationId xmlns:a16="http://schemas.microsoft.com/office/drawing/2014/main" id="{3C01B3DF-4145-7BFD-F54C-3997C5EE9260}"/>
                </a:ext>
              </a:extLst>
            </p:cNvPr>
            <p:cNvSpPr/>
            <p:nvPr/>
          </p:nvSpPr>
          <p:spPr>
            <a:xfrm>
              <a:off x="3838352" y="4182375"/>
              <a:ext cx="56746" cy="94947"/>
            </a:xfrm>
            <a:custGeom>
              <a:avLst/>
              <a:gdLst/>
              <a:ahLst/>
              <a:cxnLst/>
              <a:rect l="l" t="t" r="r" b="b"/>
              <a:pathLst>
                <a:path w="1787" h="2990" extrusionOk="0">
                  <a:moveTo>
                    <a:pt x="881" y="1"/>
                  </a:moveTo>
                  <a:cubicBezTo>
                    <a:pt x="334" y="1"/>
                    <a:pt x="0" y="334"/>
                    <a:pt x="0" y="894"/>
                  </a:cubicBezTo>
                  <a:lnTo>
                    <a:pt x="0" y="2096"/>
                  </a:lnTo>
                  <a:cubicBezTo>
                    <a:pt x="0" y="2394"/>
                    <a:pt x="96" y="2632"/>
                    <a:pt x="262" y="2787"/>
                  </a:cubicBezTo>
                  <a:cubicBezTo>
                    <a:pt x="405" y="2918"/>
                    <a:pt x="619" y="2989"/>
                    <a:pt x="869" y="2989"/>
                  </a:cubicBezTo>
                  <a:cubicBezTo>
                    <a:pt x="1393" y="2989"/>
                    <a:pt x="1751" y="2692"/>
                    <a:pt x="1751" y="2263"/>
                  </a:cubicBezTo>
                  <a:cubicBezTo>
                    <a:pt x="1786" y="2120"/>
                    <a:pt x="1715" y="2073"/>
                    <a:pt x="1596" y="2073"/>
                  </a:cubicBezTo>
                  <a:cubicBezTo>
                    <a:pt x="1489" y="2073"/>
                    <a:pt x="1417" y="2120"/>
                    <a:pt x="1417" y="2192"/>
                  </a:cubicBezTo>
                  <a:cubicBezTo>
                    <a:pt x="1393" y="2382"/>
                    <a:pt x="1358" y="2668"/>
                    <a:pt x="917" y="2668"/>
                  </a:cubicBezTo>
                  <a:cubicBezTo>
                    <a:pt x="560" y="2668"/>
                    <a:pt x="381" y="2489"/>
                    <a:pt x="381" y="2096"/>
                  </a:cubicBezTo>
                  <a:lnTo>
                    <a:pt x="381" y="894"/>
                  </a:lnTo>
                  <a:cubicBezTo>
                    <a:pt x="381" y="525"/>
                    <a:pt x="560" y="334"/>
                    <a:pt x="893" y="334"/>
                  </a:cubicBezTo>
                  <a:cubicBezTo>
                    <a:pt x="1298" y="334"/>
                    <a:pt x="1405" y="584"/>
                    <a:pt x="1405" y="775"/>
                  </a:cubicBezTo>
                  <a:cubicBezTo>
                    <a:pt x="1405" y="846"/>
                    <a:pt x="1477" y="906"/>
                    <a:pt x="1584" y="906"/>
                  </a:cubicBezTo>
                  <a:cubicBezTo>
                    <a:pt x="1703" y="906"/>
                    <a:pt x="1762" y="882"/>
                    <a:pt x="1762" y="715"/>
                  </a:cubicBezTo>
                  <a:cubicBezTo>
                    <a:pt x="1762" y="299"/>
                    <a:pt x="1405" y="1"/>
                    <a:pt x="88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  <p:sp>
          <p:nvSpPr>
            <p:cNvPr id="40" name="Google Shape;10745;p79">
              <a:extLst>
                <a:ext uri="{FF2B5EF4-FFF2-40B4-BE49-F238E27FC236}">
                  <a16:creationId xmlns:a16="http://schemas.microsoft.com/office/drawing/2014/main" id="{9065C9DD-3347-BFDE-B169-5CB0EBB41359}"/>
                </a:ext>
              </a:extLst>
            </p:cNvPr>
            <p:cNvSpPr/>
            <p:nvPr/>
          </p:nvSpPr>
          <p:spPr>
            <a:xfrm>
              <a:off x="3813012" y="4151763"/>
              <a:ext cx="32930" cy="32930"/>
            </a:xfrm>
            <a:custGeom>
              <a:avLst/>
              <a:gdLst/>
              <a:ahLst/>
              <a:cxnLst/>
              <a:rect l="l" t="t" r="r" b="b"/>
              <a:pathLst>
                <a:path w="1037" h="1037" extrusionOk="0">
                  <a:moveTo>
                    <a:pt x="536" y="310"/>
                  </a:moveTo>
                  <a:cubicBezTo>
                    <a:pt x="644" y="310"/>
                    <a:pt x="739" y="405"/>
                    <a:pt x="739" y="524"/>
                  </a:cubicBezTo>
                  <a:cubicBezTo>
                    <a:pt x="727" y="620"/>
                    <a:pt x="644" y="727"/>
                    <a:pt x="536" y="727"/>
                  </a:cubicBezTo>
                  <a:cubicBezTo>
                    <a:pt x="429" y="727"/>
                    <a:pt x="322" y="643"/>
                    <a:pt x="322" y="524"/>
                  </a:cubicBezTo>
                  <a:cubicBezTo>
                    <a:pt x="322" y="417"/>
                    <a:pt x="417" y="310"/>
                    <a:pt x="536" y="310"/>
                  </a:cubicBezTo>
                  <a:close/>
                  <a:moveTo>
                    <a:pt x="524" y="1"/>
                  </a:moveTo>
                  <a:cubicBezTo>
                    <a:pt x="239" y="1"/>
                    <a:pt x="1" y="239"/>
                    <a:pt x="1" y="524"/>
                  </a:cubicBezTo>
                  <a:cubicBezTo>
                    <a:pt x="1" y="798"/>
                    <a:pt x="239" y="1036"/>
                    <a:pt x="524" y="1036"/>
                  </a:cubicBezTo>
                  <a:cubicBezTo>
                    <a:pt x="822" y="1036"/>
                    <a:pt x="1036" y="798"/>
                    <a:pt x="1036" y="524"/>
                  </a:cubicBezTo>
                  <a:cubicBezTo>
                    <a:pt x="1036" y="239"/>
                    <a:pt x="798" y="1"/>
                    <a:pt x="524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</p:grpSp>
      <p:grpSp>
        <p:nvGrpSpPr>
          <p:cNvPr id="41" name="Google Shape;10717;p79">
            <a:extLst>
              <a:ext uri="{FF2B5EF4-FFF2-40B4-BE49-F238E27FC236}">
                <a16:creationId xmlns:a16="http://schemas.microsoft.com/office/drawing/2014/main" id="{CCA7C58E-2E79-CC8D-957E-C4A8FFC364EE}"/>
              </a:ext>
            </a:extLst>
          </p:cNvPr>
          <p:cNvGrpSpPr/>
          <p:nvPr/>
        </p:nvGrpSpPr>
        <p:grpSpPr>
          <a:xfrm>
            <a:off x="19486001" y="5523336"/>
            <a:ext cx="1061602" cy="1059622"/>
            <a:chOff x="1421638" y="4125629"/>
            <a:chExt cx="374709" cy="374010"/>
          </a:xfrm>
          <a:solidFill>
            <a:schemeClr val="bg1"/>
          </a:solidFill>
        </p:grpSpPr>
        <p:sp>
          <p:nvSpPr>
            <p:cNvPr id="42" name="Google Shape;10718;p79">
              <a:extLst>
                <a:ext uri="{FF2B5EF4-FFF2-40B4-BE49-F238E27FC236}">
                  <a16:creationId xmlns:a16="http://schemas.microsoft.com/office/drawing/2014/main" id="{8D92BFFE-714F-D73E-8050-05C71CFD7C79}"/>
                </a:ext>
              </a:extLst>
            </p:cNvPr>
            <p:cNvSpPr/>
            <p:nvPr/>
          </p:nvSpPr>
          <p:spPr>
            <a:xfrm>
              <a:off x="1421638" y="4265954"/>
              <a:ext cx="374709" cy="233685"/>
            </a:xfrm>
            <a:custGeom>
              <a:avLst/>
              <a:gdLst/>
              <a:ahLst/>
              <a:cxnLst/>
              <a:rect l="l" t="t" r="r" b="b"/>
              <a:pathLst>
                <a:path w="11800" h="7359" extrusionOk="0">
                  <a:moveTo>
                    <a:pt x="3180" y="3298"/>
                  </a:moveTo>
                  <a:lnTo>
                    <a:pt x="3180" y="7001"/>
                  </a:lnTo>
                  <a:lnTo>
                    <a:pt x="1691" y="7001"/>
                  </a:lnTo>
                  <a:lnTo>
                    <a:pt x="1691" y="3298"/>
                  </a:lnTo>
                  <a:close/>
                  <a:moveTo>
                    <a:pt x="6680" y="2370"/>
                  </a:moveTo>
                  <a:lnTo>
                    <a:pt x="6680" y="7001"/>
                  </a:lnTo>
                  <a:lnTo>
                    <a:pt x="5192" y="7001"/>
                  </a:lnTo>
                  <a:lnTo>
                    <a:pt x="5192" y="2370"/>
                  </a:lnTo>
                  <a:close/>
                  <a:moveTo>
                    <a:pt x="10180" y="345"/>
                  </a:moveTo>
                  <a:lnTo>
                    <a:pt x="10180" y="7001"/>
                  </a:lnTo>
                  <a:lnTo>
                    <a:pt x="8692" y="7001"/>
                  </a:lnTo>
                  <a:lnTo>
                    <a:pt x="8692" y="345"/>
                  </a:lnTo>
                  <a:close/>
                  <a:moveTo>
                    <a:pt x="8502" y="0"/>
                  </a:moveTo>
                  <a:cubicBezTo>
                    <a:pt x="8406" y="0"/>
                    <a:pt x="8323" y="84"/>
                    <a:pt x="8323" y="179"/>
                  </a:cubicBezTo>
                  <a:lnTo>
                    <a:pt x="8323" y="7001"/>
                  </a:lnTo>
                  <a:lnTo>
                    <a:pt x="7013" y="7001"/>
                  </a:lnTo>
                  <a:lnTo>
                    <a:pt x="7013" y="2203"/>
                  </a:lnTo>
                  <a:cubicBezTo>
                    <a:pt x="7013" y="2120"/>
                    <a:pt x="6930" y="2024"/>
                    <a:pt x="6835" y="2024"/>
                  </a:cubicBezTo>
                  <a:lnTo>
                    <a:pt x="4989" y="2024"/>
                  </a:lnTo>
                  <a:cubicBezTo>
                    <a:pt x="4894" y="2024"/>
                    <a:pt x="4811" y="2108"/>
                    <a:pt x="4811" y="2203"/>
                  </a:cubicBezTo>
                  <a:lnTo>
                    <a:pt x="4811" y="7001"/>
                  </a:lnTo>
                  <a:lnTo>
                    <a:pt x="3501" y="7001"/>
                  </a:lnTo>
                  <a:lnTo>
                    <a:pt x="3501" y="3132"/>
                  </a:lnTo>
                  <a:cubicBezTo>
                    <a:pt x="3501" y="3036"/>
                    <a:pt x="3418" y="2953"/>
                    <a:pt x="3322" y="2953"/>
                  </a:cubicBezTo>
                  <a:lnTo>
                    <a:pt x="1477" y="2953"/>
                  </a:lnTo>
                  <a:cubicBezTo>
                    <a:pt x="1382" y="2953"/>
                    <a:pt x="1298" y="3024"/>
                    <a:pt x="1298" y="3132"/>
                  </a:cubicBezTo>
                  <a:lnTo>
                    <a:pt x="1298" y="7001"/>
                  </a:lnTo>
                  <a:lnTo>
                    <a:pt x="179" y="7001"/>
                  </a:lnTo>
                  <a:cubicBezTo>
                    <a:pt x="84" y="7001"/>
                    <a:pt x="1" y="7073"/>
                    <a:pt x="1" y="7180"/>
                  </a:cubicBezTo>
                  <a:cubicBezTo>
                    <a:pt x="1" y="7287"/>
                    <a:pt x="72" y="7358"/>
                    <a:pt x="179" y="7358"/>
                  </a:cubicBezTo>
                  <a:lnTo>
                    <a:pt x="11597" y="7358"/>
                  </a:lnTo>
                  <a:cubicBezTo>
                    <a:pt x="11681" y="7358"/>
                    <a:pt x="11776" y="7287"/>
                    <a:pt x="11776" y="7180"/>
                  </a:cubicBezTo>
                  <a:cubicBezTo>
                    <a:pt x="11800" y="7073"/>
                    <a:pt x="11728" y="7001"/>
                    <a:pt x="11633" y="7001"/>
                  </a:cubicBezTo>
                  <a:lnTo>
                    <a:pt x="10526" y="7001"/>
                  </a:lnTo>
                  <a:lnTo>
                    <a:pt x="10526" y="179"/>
                  </a:lnTo>
                  <a:cubicBezTo>
                    <a:pt x="10526" y="95"/>
                    <a:pt x="10442" y="0"/>
                    <a:pt x="10347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  <p:sp>
          <p:nvSpPr>
            <p:cNvPr id="43" name="Google Shape;10719;p79">
              <a:extLst>
                <a:ext uri="{FF2B5EF4-FFF2-40B4-BE49-F238E27FC236}">
                  <a16:creationId xmlns:a16="http://schemas.microsoft.com/office/drawing/2014/main" id="{5B27E3DE-7F83-F6F9-46C6-0FC24D69F803}"/>
                </a:ext>
              </a:extLst>
            </p:cNvPr>
            <p:cNvSpPr/>
            <p:nvPr/>
          </p:nvSpPr>
          <p:spPr>
            <a:xfrm>
              <a:off x="1428052" y="4125629"/>
              <a:ext cx="356958" cy="215585"/>
            </a:xfrm>
            <a:custGeom>
              <a:avLst/>
              <a:gdLst/>
              <a:ahLst/>
              <a:cxnLst/>
              <a:rect l="l" t="t" r="r" b="b"/>
              <a:pathLst>
                <a:path w="11241" h="6789" extrusionOk="0">
                  <a:moveTo>
                    <a:pt x="10668" y="0"/>
                  </a:moveTo>
                  <a:cubicBezTo>
                    <a:pt x="10653" y="0"/>
                    <a:pt x="10637" y="1"/>
                    <a:pt x="10621" y="2"/>
                  </a:cubicBezTo>
                  <a:lnTo>
                    <a:pt x="9145" y="181"/>
                  </a:lnTo>
                  <a:cubicBezTo>
                    <a:pt x="8847" y="216"/>
                    <a:pt x="8633" y="490"/>
                    <a:pt x="8669" y="788"/>
                  </a:cubicBezTo>
                  <a:cubicBezTo>
                    <a:pt x="8691" y="1064"/>
                    <a:pt x="8938" y="1268"/>
                    <a:pt x="9211" y="1268"/>
                  </a:cubicBezTo>
                  <a:cubicBezTo>
                    <a:pt x="9232" y="1268"/>
                    <a:pt x="9254" y="1267"/>
                    <a:pt x="9276" y="1264"/>
                  </a:cubicBezTo>
                  <a:lnTo>
                    <a:pt x="9395" y="1252"/>
                  </a:lnTo>
                  <a:lnTo>
                    <a:pt x="9395" y="1252"/>
                  </a:lnTo>
                  <a:cubicBezTo>
                    <a:pt x="7597" y="3348"/>
                    <a:pt x="5442" y="4443"/>
                    <a:pt x="3918" y="4979"/>
                  </a:cubicBezTo>
                  <a:cubicBezTo>
                    <a:pt x="2025" y="5657"/>
                    <a:pt x="561" y="5717"/>
                    <a:pt x="537" y="5717"/>
                  </a:cubicBezTo>
                  <a:cubicBezTo>
                    <a:pt x="239" y="5729"/>
                    <a:pt x="1" y="5967"/>
                    <a:pt x="25" y="6265"/>
                  </a:cubicBezTo>
                  <a:cubicBezTo>
                    <a:pt x="37" y="6562"/>
                    <a:pt x="275" y="6789"/>
                    <a:pt x="561" y="6789"/>
                  </a:cubicBezTo>
                  <a:lnTo>
                    <a:pt x="572" y="6789"/>
                  </a:lnTo>
                  <a:cubicBezTo>
                    <a:pt x="632" y="6789"/>
                    <a:pt x="2192" y="6729"/>
                    <a:pt x="4263" y="6003"/>
                  </a:cubicBezTo>
                  <a:cubicBezTo>
                    <a:pt x="5418" y="5586"/>
                    <a:pt x="6514" y="5050"/>
                    <a:pt x="7490" y="4383"/>
                  </a:cubicBezTo>
                  <a:cubicBezTo>
                    <a:pt x="7561" y="4324"/>
                    <a:pt x="7597" y="4217"/>
                    <a:pt x="7538" y="4145"/>
                  </a:cubicBezTo>
                  <a:cubicBezTo>
                    <a:pt x="7501" y="4093"/>
                    <a:pt x="7445" y="4065"/>
                    <a:pt x="7391" y="4065"/>
                  </a:cubicBezTo>
                  <a:cubicBezTo>
                    <a:pt x="7358" y="4065"/>
                    <a:pt x="7326" y="4075"/>
                    <a:pt x="7299" y="4098"/>
                  </a:cubicBezTo>
                  <a:cubicBezTo>
                    <a:pt x="6335" y="4753"/>
                    <a:pt x="5275" y="5288"/>
                    <a:pt x="4144" y="5693"/>
                  </a:cubicBezTo>
                  <a:cubicBezTo>
                    <a:pt x="2132" y="6408"/>
                    <a:pt x="632" y="6467"/>
                    <a:pt x="561" y="6467"/>
                  </a:cubicBezTo>
                  <a:cubicBezTo>
                    <a:pt x="453" y="6467"/>
                    <a:pt x="358" y="6372"/>
                    <a:pt x="358" y="6265"/>
                  </a:cubicBezTo>
                  <a:cubicBezTo>
                    <a:pt x="358" y="6169"/>
                    <a:pt x="441" y="6074"/>
                    <a:pt x="561" y="6062"/>
                  </a:cubicBezTo>
                  <a:cubicBezTo>
                    <a:pt x="572" y="6062"/>
                    <a:pt x="2085" y="6003"/>
                    <a:pt x="4037" y="5300"/>
                  </a:cubicBezTo>
                  <a:cubicBezTo>
                    <a:pt x="5680" y="4717"/>
                    <a:pt x="8026" y="3514"/>
                    <a:pt x="9943" y="1133"/>
                  </a:cubicBezTo>
                  <a:cubicBezTo>
                    <a:pt x="10035" y="1018"/>
                    <a:pt x="9949" y="847"/>
                    <a:pt x="9813" y="847"/>
                  </a:cubicBezTo>
                  <a:cubicBezTo>
                    <a:pt x="9809" y="847"/>
                    <a:pt x="9804" y="847"/>
                    <a:pt x="9800" y="847"/>
                  </a:cubicBezTo>
                  <a:lnTo>
                    <a:pt x="9252" y="931"/>
                  </a:lnTo>
                  <a:cubicBezTo>
                    <a:pt x="9244" y="932"/>
                    <a:pt x="9236" y="932"/>
                    <a:pt x="9228" y="932"/>
                  </a:cubicBezTo>
                  <a:cubicBezTo>
                    <a:pt x="9139" y="932"/>
                    <a:pt x="9049" y="874"/>
                    <a:pt x="9038" y="776"/>
                  </a:cubicBezTo>
                  <a:cubicBezTo>
                    <a:pt x="9014" y="657"/>
                    <a:pt x="9085" y="550"/>
                    <a:pt x="9204" y="538"/>
                  </a:cubicBezTo>
                  <a:lnTo>
                    <a:pt x="10681" y="359"/>
                  </a:lnTo>
                  <a:cubicBezTo>
                    <a:pt x="10688" y="358"/>
                    <a:pt x="10696" y="358"/>
                    <a:pt x="10703" y="358"/>
                  </a:cubicBezTo>
                  <a:cubicBezTo>
                    <a:pt x="10812" y="358"/>
                    <a:pt x="10895" y="438"/>
                    <a:pt x="10895" y="550"/>
                  </a:cubicBezTo>
                  <a:lnTo>
                    <a:pt x="10895" y="2026"/>
                  </a:lnTo>
                  <a:cubicBezTo>
                    <a:pt x="10895" y="2133"/>
                    <a:pt x="10812" y="2217"/>
                    <a:pt x="10705" y="2217"/>
                  </a:cubicBezTo>
                  <a:cubicBezTo>
                    <a:pt x="10598" y="2217"/>
                    <a:pt x="10514" y="2133"/>
                    <a:pt x="10514" y="2026"/>
                  </a:cubicBezTo>
                  <a:lnTo>
                    <a:pt x="10514" y="1586"/>
                  </a:lnTo>
                  <a:cubicBezTo>
                    <a:pt x="10514" y="1502"/>
                    <a:pt x="10467" y="1443"/>
                    <a:pt x="10407" y="1419"/>
                  </a:cubicBezTo>
                  <a:cubicBezTo>
                    <a:pt x="10387" y="1409"/>
                    <a:pt x="10368" y="1405"/>
                    <a:pt x="10349" y="1405"/>
                  </a:cubicBezTo>
                  <a:cubicBezTo>
                    <a:pt x="10298" y="1405"/>
                    <a:pt x="10251" y="1435"/>
                    <a:pt x="10217" y="1478"/>
                  </a:cubicBezTo>
                  <a:cubicBezTo>
                    <a:pt x="9574" y="2264"/>
                    <a:pt x="8835" y="2979"/>
                    <a:pt x="8026" y="3610"/>
                  </a:cubicBezTo>
                  <a:cubicBezTo>
                    <a:pt x="7954" y="3669"/>
                    <a:pt x="7942" y="3764"/>
                    <a:pt x="8002" y="3848"/>
                  </a:cubicBezTo>
                  <a:cubicBezTo>
                    <a:pt x="8036" y="3888"/>
                    <a:pt x="8081" y="3910"/>
                    <a:pt x="8129" y="3910"/>
                  </a:cubicBezTo>
                  <a:cubicBezTo>
                    <a:pt x="8166" y="3910"/>
                    <a:pt x="8204" y="3897"/>
                    <a:pt x="8240" y="3872"/>
                  </a:cubicBezTo>
                  <a:cubicBezTo>
                    <a:pt x="8931" y="3336"/>
                    <a:pt x="9585" y="2729"/>
                    <a:pt x="10169" y="2062"/>
                  </a:cubicBezTo>
                  <a:cubicBezTo>
                    <a:pt x="10181" y="2336"/>
                    <a:pt x="10419" y="2574"/>
                    <a:pt x="10705" y="2574"/>
                  </a:cubicBezTo>
                  <a:cubicBezTo>
                    <a:pt x="11002" y="2574"/>
                    <a:pt x="11240" y="2336"/>
                    <a:pt x="11240" y="2038"/>
                  </a:cubicBezTo>
                  <a:lnTo>
                    <a:pt x="11240" y="573"/>
                  </a:lnTo>
                  <a:cubicBezTo>
                    <a:pt x="11240" y="395"/>
                    <a:pt x="11169" y="240"/>
                    <a:pt x="11050" y="133"/>
                  </a:cubicBezTo>
                  <a:cubicBezTo>
                    <a:pt x="10943" y="47"/>
                    <a:pt x="10807" y="0"/>
                    <a:pt x="1066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9399891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4" decel="10000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4" decel="10000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decel="10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4" decel="10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4" decel="10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1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2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35" dur="750"/>
                                            <p:tgtEl>
                                              <p:spTgt spid="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6" presetID="10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8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10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1" dur="50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10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4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10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10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10" presetClass="entr" presetSubtype="0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3" dur="50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1" grpId="0"/>
          <p:bldP spid="22" grpId="0"/>
          <p:bldP spid="23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4" decel="10000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4" decel="10000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decel="10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4" decel="10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4" decel="10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2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35" dur="750"/>
                                            <p:tgtEl>
                                              <p:spTgt spid="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6" presetID="10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8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10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1" dur="50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10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4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10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10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10" presetClass="entr" presetSubtype="0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3" dur="50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1" grpId="0"/>
          <p:bldP spid="22" grpId="0"/>
          <p:bldP spid="23" grpId="0" animBg="1"/>
        </p:bldLst>
      </p:timing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05E3F3F2-1D16-8121-699F-D510A41C28F2}"/>
              </a:ext>
            </a:extLst>
          </p:cNvPr>
          <p:cNvGrpSpPr/>
          <p:nvPr/>
        </p:nvGrpSpPr>
        <p:grpSpPr>
          <a:xfrm>
            <a:off x="6208380" y="4764986"/>
            <a:ext cx="2700268" cy="6608354"/>
            <a:chOff x="3597249" y="2577737"/>
            <a:chExt cx="1350134" cy="3304177"/>
          </a:xfrm>
        </p:grpSpPr>
        <p:sp>
          <p:nvSpPr>
            <p:cNvPr id="3" name="Freeform 13">
              <a:extLst>
                <a:ext uri="{FF2B5EF4-FFF2-40B4-BE49-F238E27FC236}">
                  <a16:creationId xmlns:a16="http://schemas.microsoft.com/office/drawing/2014/main" id="{4DB61485-FAEB-7E06-07C0-D540F8C0F628}"/>
                </a:ext>
              </a:extLst>
            </p:cNvPr>
            <p:cNvSpPr>
              <a:spLocks/>
            </p:cNvSpPr>
            <p:nvPr/>
          </p:nvSpPr>
          <p:spPr bwMode="auto">
            <a:xfrm>
              <a:off x="3600538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Map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tx2"/>
                  </a:solidFill>
                </a:rPr>
                <a:t>Xây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dựng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bản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đồ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trải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nghiệm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và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điểm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chạm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chính</a:t>
              </a:r>
              <a:r>
                <a:rPr lang="en-US" sz="2200" dirty="0">
                  <a:solidFill>
                    <a:schemeClr val="tx2"/>
                  </a:solidFill>
                </a:rPr>
                <a:t>.</a:t>
              </a:r>
            </a:p>
          </p:txBody>
        </p:sp>
        <p:sp>
          <p:nvSpPr>
            <p:cNvPr id="4" name="Freeform 6">
              <a:extLst>
                <a:ext uri="{FF2B5EF4-FFF2-40B4-BE49-F238E27FC236}">
                  <a16:creationId xmlns:a16="http://schemas.microsoft.com/office/drawing/2014/main" id="{9410087C-83FD-6608-1244-F9FB7F8C6FA6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7249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3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7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45180460-9C54-9705-AAC2-8FE0EBBD3ECE}"/>
              </a:ext>
            </a:extLst>
          </p:cNvPr>
          <p:cNvGrpSpPr/>
          <p:nvPr/>
        </p:nvGrpSpPr>
        <p:grpSpPr>
          <a:xfrm>
            <a:off x="15545098" y="4764986"/>
            <a:ext cx="2702976" cy="6608354"/>
            <a:chOff x="8265608" y="2577737"/>
            <a:chExt cx="1351488" cy="3304177"/>
          </a:xfrm>
        </p:grpSpPr>
        <p:sp>
          <p:nvSpPr>
            <p:cNvPr id="6" name="Freeform 13">
              <a:extLst>
                <a:ext uri="{FF2B5EF4-FFF2-40B4-BE49-F238E27FC236}">
                  <a16:creationId xmlns:a16="http://schemas.microsoft.com/office/drawing/2014/main" id="{6CA48D3B-B023-8534-1196-B153EFD80580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5608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Measure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vi-VN" sz="2200" dirty="0">
                  <a:solidFill>
                    <a:schemeClr val="tx2"/>
                  </a:solidFill>
                </a:rPr>
                <a:t>Đo lường sự hài lòng và phản hồi khách hàng.</a:t>
              </a:r>
              <a:endParaRPr lang="en-US" sz="2200" dirty="0">
                <a:solidFill>
                  <a:schemeClr val="tx2"/>
                </a:solidFill>
              </a:endParaRPr>
            </a:p>
          </p:txBody>
        </p:sp>
        <p:sp>
          <p:nvSpPr>
            <p:cNvPr id="7" name="Freeform 10">
              <a:extLst>
                <a:ext uri="{FF2B5EF4-FFF2-40B4-BE49-F238E27FC236}">
                  <a16:creationId xmlns:a16="http://schemas.microsoft.com/office/drawing/2014/main" id="{49FFEF9E-196B-3C91-EF39-8BDF9BA4D58C}"/>
                </a:ext>
              </a:extLst>
            </p:cNvPr>
            <p:cNvSpPr>
              <a:spLocks/>
            </p:cNvSpPr>
            <p:nvPr/>
          </p:nvSpPr>
          <p:spPr bwMode="auto">
            <a:xfrm>
              <a:off x="8270251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4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1BCD5022-7646-50E9-2788-DD74EF107D56}"/>
              </a:ext>
            </a:extLst>
          </p:cNvPr>
          <p:cNvGrpSpPr/>
          <p:nvPr/>
        </p:nvGrpSpPr>
        <p:grpSpPr>
          <a:xfrm>
            <a:off x="12434949" y="4764986"/>
            <a:ext cx="2693690" cy="6608354"/>
            <a:chOff x="6710533" y="2577737"/>
            <a:chExt cx="1346845" cy="3304177"/>
          </a:xfrm>
        </p:grpSpPr>
        <p:sp>
          <p:nvSpPr>
            <p:cNvPr id="9" name="Freeform 13">
              <a:extLst>
                <a:ext uri="{FF2B5EF4-FFF2-40B4-BE49-F238E27FC236}">
                  <a16:creationId xmlns:a16="http://schemas.microsoft.com/office/drawing/2014/main" id="{75410A9E-C8E9-C76E-676C-E5DC4D55305E}"/>
                </a:ext>
              </a:extLst>
            </p:cNvPr>
            <p:cNvSpPr>
              <a:spLocks/>
            </p:cNvSpPr>
            <p:nvPr/>
          </p:nvSpPr>
          <p:spPr bwMode="auto">
            <a:xfrm>
              <a:off x="6710533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Deliver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vi-VN" sz="2200" dirty="0">
                  <a:solidFill>
                    <a:schemeClr val="tx2"/>
                  </a:solidFill>
                </a:rPr>
                <a:t>Cung cấp dịch vụ vượt mong đợi.</a:t>
              </a:r>
              <a:endParaRPr lang="en-US" sz="2200" dirty="0">
                <a:solidFill>
                  <a:schemeClr val="tx2"/>
                </a:solidFill>
              </a:endParaRPr>
            </a:p>
          </p:txBody>
        </p:sp>
        <p:sp>
          <p:nvSpPr>
            <p:cNvPr id="10" name="Freeform 12">
              <a:extLst>
                <a:ext uri="{FF2B5EF4-FFF2-40B4-BE49-F238E27FC236}">
                  <a16:creationId xmlns:a16="http://schemas.microsoft.com/office/drawing/2014/main" id="{0F367480-2ACF-9B14-B19C-A97F8ACF253C}"/>
                </a:ext>
              </a:extLst>
            </p:cNvPr>
            <p:cNvSpPr>
              <a:spLocks/>
            </p:cNvSpPr>
            <p:nvPr/>
          </p:nvSpPr>
          <p:spPr bwMode="auto">
            <a:xfrm>
              <a:off x="6710533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4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11" name="Group 10">
            <a:extLst>
              <a:ext uri="{FF2B5EF4-FFF2-40B4-BE49-F238E27FC236}">
                <a16:creationId xmlns:a16="http://schemas.microsoft.com/office/drawing/2014/main" id="{0B42A105-7ABB-B2F9-5A0A-8E196FD780C7}"/>
              </a:ext>
            </a:extLst>
          </p:cNvPr>
          <p:cNvGrpSpPr/>
          <p:nvPr/>
        </p:nvGrpSpPr>
        <p:grpSpPr>
          <a:xfrm>
            <a:off x="3088949" y="4764986"/>
            <a:ext cx="2693690" cy="6608354"/>
            <a:chOff x="2037533" y="2577737"/>
            <a:chExt cx="1346845" cy="3304177"/>
          </a:xfrm>
        </p:grpSpPr>
        <p:sp>
          <p:nvSpPr>
            <p:cNvPr id="12" name="Freeform 13">
              <a:extLst>
                <a:ext uri="{FF2B5EF4-FFF2-40B4-BE49-F238E27FC236}">
                  <a16:creationId xmlns:a16="http://schemas.microsoft.com/office/drawing/2014/main" id="{3FAA652A-5699-6959-15DE-E8FFF731BE52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7533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Understand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tx2"/>
                  </a:solidFill>
                </a:rPr>
                <a:t>Thấu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hiểu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hành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trình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và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cảm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xúc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khách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hàng</a:t>
              </a:r>
              <a:r>
                <a:rPr lang="en-US" sz="2200" dirty="0">
                  <a:solidFill>
                    <a:schemeClr val="tx2"/>
                  </a:solidFill>
                </a:rPr>
                <a:t>.</a:t>
              </a:r>
            </a:p>
          </p:txBody>
        </p:sp>
        <p:sp>
          <p:nvSpPr>
            <p:cNvPr id="13" name="Freeform 14">
              <a:extLst>
                <a:ext uri="{FF2B5EF4-FFF2-40B4-BE49-F238E27FC236}">
                  <a16:creationId xmlns:a16="http://schemas.microsoft.com/office/drawing/2014/main" id="{96628D92-5086-026E-4C65-81324A27F923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7533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3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14" name="Group 13">
            <a:extLst>
              <a:ext uri="{FF2B5EF4-FFF2-40B4-BE49-F238E27FC236}">
                <a16:creationId xmlns:a16="http://schemas.microsoft.com/office/drawing/2014/main" id="{1B8BF52A-E729-DA10-EEA5-0AEA426733A7}"/>
              </a:ext>
            </a:extLst>
          </p:cNvPr>
          <p:cNvGrpSpPr/>
          <p:nvPr/>
        </p:nvGrpSpPr>
        <p:grpSpPr>
          <a:xfrm>
            <a:off x="18667247" y="4764986"/>
            <a:ext cx="2699110" cy="6608354"/>
            <a:chOff x="9826682" y="2577737"/>
            <a:chExt cx="1349555" cy="3304177"/>
          </a:xfrm>
        </p:grpSpPr>
        <p:sp>
          <p:nvSpPr>
            <p:cNvPr id="15" name="Freeform 13">
              <a:extLst>
                <a:ext uri="{FF2B5EF4-FFF2-40B4-BE49-F238E27FC236}">
                  <a16:creationId xmlns:a16="http://schemas.microsoft.com/office/drawing/2014/main" id="{AE16A146-5E86-B68A-7CBA-8525327F3FCA}"/>
                </a:ext>
              </a:extLst>
            </p:cNvPr>
            <p:cNvSpPr>
              <a:spLocks/>
            </p:cNvSpPr>
            <p:nvPr/>
          </p:nvSpPr>
          <p:spPr bwMode="auto">
            <a:xfrm>
              <a:off x="9829392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Enhance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tx2"/>
                  </a:solidFill>
                </a:rPr>
                <a:t>Cải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thiện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liên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tục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để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tạo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khác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biệt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bền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vững</a:t>
              </a:r>
              <a:r>
                <a:rPr lang="en-US" sz="2200" dirty="0">
                  <a:solidFill>
                    <a:schemeClr val="tx2"/>
                  </a:solidFill>
                </a:rPr>
                <a:t>.</a:t>
              </a:r>
            </a:p>
          </p:txBody>
        </p:sp>
        <p:sp>
          <p:nvSpPr>
            <p:cNvPr id="16" name="Freeform 10">
              <a:extLst>
                <a:ext uri="{FF2B5EF4-FFF2-40B4-BE49-F238E27FC236}">
                  <a16:creationId xmlns:a16="http://schemas.microsoft.com/office/drawing/2014/main" id="{D0F9BB68-3573-A172-E795-E19A38BEACA4}"/>
                </a:ext>
              </a:extLst>
            </p:cNvPr>
            <p:cNvSpPr>
              <a:spLocks/>
            </p:cNvSpPr>
            <p:nvPr/>
          </p:nvSpPr>
          <p:spPr bwMode="auto">
            <a:xfrm>
              <a:off x="9826682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4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17" name="Group 16">
            <a:extLst>
              <a:ext uri="{FF2B5EF4-FFF2-40B4-BE49-F238E27FC236}">
                <a16:creationId xmlns:a16="http://schemas.microsoft.com/office/drawing/2014/main" id="{B33FA8CB-27A2-3EEF-5EA5-D10DE8B45DE5}"/>
              </a:ext>
            </a:extLst>
          </p:cNvPr>
          <p:cNvGrpSpPr/>
          <p:nvPr/>
        </p:nvGrpSpPr>
        <p:grpSpPr>
          <a:xfrm>
            <a:off x="9318381" y="4764986"/>
            <a:ext cx="2693690" cy="6608354"/>
            <a:chOff x="5152249" y="2577737"/>
            <a:chExt cx="1346845" cy="3304177"/>
          </a:xfrm>
        </p:grpSpPr>
        <p:sp>
          <p:nvSpPr>
            <p:cNvPr id="18" name="Freeform 13">
              <a:extLst>
                <a:ext uri="{FF2B5EF4-FFF2-40B4-BE49-F238E27FC236}">
                  <a16:creationId xmlns:a16="http://schemas.microsoft.com/office/drawing/2014/main" id="{30F3E0E0-D09A-3D4D-AF4C-BB3827C69F34}"/>
                </a:ext>
              </a:extLst>
            </p:cNvPr>
            <p:cNvSpPr>
              <a:spLocks/>
            </p:cNvSpPr>
            <p:nvPr/>
          </p:nvSpPr>
          <p:spPr bwMode="auto">
            <a:xfrm>
              <a:off x="5152249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t" rotWithShape="0">
                <a:prstClr val="black">
                  <a:alpha val="15000"/>
                </a:prst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Design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tx2"/>
                  </a:solidFill>
                </a:rPr>
                <a:t>Thiết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kế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quy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trình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và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trải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nghiệm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liền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mạch</a:t>
              </a:r>
              <a:r>
                <a:rPr lang="en-US" sz="2200" dirty="0">
                  <a:solidFill>
                    <a:schemeClr val="tx2"/>
                  </a:solidFill>
                </a:rPr>
                <a:t>.</a:t>
              </a:r>
            </a:p>
          </p:txBody>
        </p:sp>
        <p:sp>
          <p:nvSpPr>
            <p:cNvPr id="19" name="Freeform 8">
              <a:extLst>
                <a:ext uri="{FF2B5EF4-FFF2-40B4-BE49-F238E27FC236}">
                  <a16:creationId xmlns:a16="http://schemas.microsoft.com/office/drawing/2014/main" id="{A0B1C393-7EBD-3964-1CDD-29510A92ED51}"/>
                </a:ext>
              </a:extLst>
            </p:cNvPr>
            <p:cNvSpPr>
              <a:spLocks/>
            </p:cNvSpPr>
            <p:nvPr/>
          </p:nvSpPr>
          <p:spPr bwMode="auto">
            <a:xfrm>
              <a:off x="5156969" y="2577737"/>
              <a:ext cx="1337406" cy="1349993"/>
            </a:xfrm>
            <a:custGeom>
              <a:avLst/>
              <a:gdLst>
                <a:gd name="T0" fmla="*/ 0 w 180"/>
                <a:gd name="T1" fmla="*/ 84 h 181"/>
                <a:gd name="T2" fmla="*/ 0 w 180"/>
                <a:gd name="T3" fmla="*/ 181 h 181"/>
                <a:gd name="T4" fmla="*/ 96 w 180"/>
                <a:gd name="T5" fmla="*/ 181 h 181"/>
                <a:gd name="T6" fmla="*/ 180 w 180"/>
                <a:gd name="T7" fmla="*/ 97 h 181"/>
                <a:gd name="T8" fmla="*/ 180 w 180"/>
                <a:gd name="T9" fmla="*/ 0 h 181"/>
                <a:gd name="T10" fmla="*/ 83 w 180"/>
                <a:gd name="T11" fmla="*/ 0 h 181"/>
                <a:gd name="T12" fmla="*/ 0 w 180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0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6" y="181"/>
                    <a:pt x="96" y="181"/>
                    <a:pt x="96" y="181"/>
                  </a:cubicBezTo>
                  <a:cubicBezTo>
                    <a:pt x="143" y="181"/>
                    <a:pt x="180" y="143"/>
                    <a:pt x="180" y="97"/>
                  </a:cubicBezTo>
                  <a:cubicBezTo>
                    <a:pt x="180" y="0"/>
                    <a:pt x="180" y="0"/>
                    <a:pt x="180" y="0"/>
                  </a:cubicBezTo>
                  <a:cubicBezTo>
                    <a:pt x="83" y="0"/>
                    <a:pt x="83" y="0"/>
                    <a:pt x="83" y="0"/>
                  </a:cubicBezTo>
                  <a:cubicBezTo>
                    <a:pt x="37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sp>
        <p:nvSpPr>
          <p:cNvPr id="20" name="!!SlideOcean">
            <a:extLst>
              <a:ext uri="{FF2B5EF4-FFF2-40B4-BE49-F238E27FC236}">
                <a16:creationId xmlns:a16="http://schemas.microsoft.com/office/drawing/2014/main" id="{EE61B866-0A1A-9EF4-14F7-A46CF3DF4D29}"/>
              </a:ext>
            </a:extLst>
          </p:cNvPr>
          <p:cNvSpPr txBox="1"/>
          <p:nvPr/>
        </p:nvSpPr>
        <p:spPr>
          <a:xfrm>
            <a:off x="11147484" y="12940782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1">
                    <a:lumMod val="75000"/>
                    <a:lumOff val="25000"/>
                    <a:alpha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1">
                    <a:lumMod val="75000"/>
                    <a:lumOff val="25000"/>
                    <a:alpha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21" name="!!SubTitle">
            <a:extLst>
              <a:ext uri="{FF2B5EF4-FFF2-40B4-BE49-F238E27FC236}">
                <a16:creationId xmlns:a16="http://schemas.microsoft.com/office/drawing/2014/main" id="{59637EF7-0271-B7DC-A074-C889AD196AB7}"/>
              </a:ext>
            </a:extLst>
          </p:cNvPr>
          <p:cNvSpPr txBox="1"/>
          <p:nvPr/>
        </p:nvSpPr>
        <p:spPr>
          <a:xfrm>
            <a:off x="9679807" y="2342660"/>
            <a:ext cx="5024389" cy="46166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0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75000"/>
                    <a:lumOff val="25000"/>
                    <a:alpha val="50000"/>
                  </a:schemeClr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22" name="!!MainTitle1">
            <a:extLst>
              <a:ext uri="{FF2B5EF4-FFF2-40B4-BE49-F238E27FC236}">
                <a16:creationId xmlns:a16="http://schemas.microsoft.com/office/drawing/2014/main" id="{A77DC3A9-8D12-5FBA-D1F7-C7514A880BF5}"/>
              </a:ext>
            </a:extLst>
          </p:cNvPr>
          <p:cNvSpPr txBox="1"/>
          <p:nvPr/>
        </p:nvSpPr>
        <p:spPr>
          <a:xfrm>
            <a:off x="6078002" y="1090280"/>
            <a:ext cx="12228027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kumimoji="0" lang="en-US" sz="88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uLnTx/>
                <a:uFillTx/>
                <a:latin typeface="+mj-lt"/>
              </a:rPr>
              <a:t>Customer</a:t>
            </a:r>
            <a:r>
              <a:rPr kumimoji="0" lang="en-US" sz="88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uLnTx/>
                <a:uFillTx/>
                <a:latin typeface="+mj-lt"/>
              </a:rPr>
              <a:t> </a:t>
            </a:r>
            <a:r>
              <a:rPr lang="en-US" sz="88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Experience</a:t>
            </a:r>
            <a:endParaRPr kumimoji="0" lang="en-US" sz="88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23" name="Google Shape;13255;p83">
            <a:extLst>
              <a:ext uri="{FF2B5EF4-FFF2-40B4-BE49-F238E27FC236}">
                <a16:creationId xmlns:a16="http://schemas.microsoft.com/office/drawing/2014/main" id="{04AC6B7A-6C27-A894-29F7-17DA65CC46D8}"/>
              </a:ext>
            </a:extLst>
          </p:cNvPr>
          <p:cNvSpPr/>
          <p:nvPr/>
        </p:nvSpPr>
        <p:spPr>
          <a:xfrm>
            <a:off x="10156657" y="5545389"/>
            <a:ext cx="1017138" cy="1015516"/>
          </a:xfrm>
          <a:custGeom>
            <a:avLst/>
            <a:gdLst/>
            <a:ahLst/>
            <a:cxnLst/>
            <a:rect l="l" t="t" r="r" b="b"/>
            <a:pathLst>
              <a:path w="11288" h="11270" extrusionOk="0">
                <a:moveTo>
                  <a:pt x="6049" y="351"/>
                </a:moveTo>
                <a:lnTo>
                  <a:pt x="6049" y="1149"/>
                </a:lnTo>
                <a:lnTo>
                  <a:pt x="5239" y="1149"/>
                </a:lnTo>
                <a:lnTo>
                  <a:pt x="5239" y="351"/>
                </a:lnTo>
                <a:close/>
                <a:moveTo>
                  <a:pt x="1167" y="5828"/>
                </a:moveTo>
                <a:lnTo>
                  <a:pt x="1167" y="6650"/>
                </a:lnTo>
                <a:lnTo>
                  <a:pt x="345" y="6650"/>
                </a:lnTo>
                <a:lnTo>
                  <a:pt x="345" y="5828"/>
                </a:lnTo>
                <a:close/>
                <a:moveTo>
                  <a:pt x="10954" y="5828"/>
                </a:moveTo>
                <a:lnTo>
                  <a:pt x="10954" y="6650"/>
                </a:lnTo>
                <a:lnTo>
                  <a:pt x="10132" y="6650"/>
                </a:lnTo>
                <a:lnTo>
                  <a:pt x="10132" y="5828"/>
                </a:lnTo>
                <a:close/>
                <a:moveTo>
                  <a:pt x="1442" y="0"/>
                </a:moveTo>
                <a:cubicBezTo>
                  <a:pt x="1273" y="0"/>
                  <a:pt x="1100" y="58"/>
                  <a:pt x="953" y="185"/>
                </a:cubicBezTo>
                <a:cubicBezTo>
                  <a:pt x="726" y="375"/>
                  <a:pt x="643" y="709"/>
                  <a:pt x="726" y="971"/>
                </a:cubicBezTo>
                <a:cubicBezTo>
                  <a:pt x="755" y="1047"/>
                  <a:pt x="814" y="1085"/>
                  <a:pt x="885" y="1085"/>
                </a:cubicBezTo>
                <a:cubicBezTo>
                  <a:pt x="903" y="1085"/>
                  <a:pt x="922" y="1082"/>
                  <a:pt x="941" y="1078"/>
                </a:cubicBezTo>
                <a:cubicBezTo>
                  <a:pt x="1024" y="1042"/>
                  <a:pt x="1072" y="959"/>
                  <a:pt x="1036" y="863"/>
                </a:cubicBezTo>
                <a:cubicBezTo>
                  <a:pt x="953" y="601"/>
                  <a:pt x="1143" y="328"/>
                  <a:pt x="1429" y="328"/>
                </a:cubicBezTo>
                <a:cubicBezTo>
                  <a:pt x="1798" y="328"/>
                  <a:pt x="1977" y="792"/>
                  <a:pt x="1691" y="1042"/>
                </a:cubicBezTo>
                <a:cubicBezTo>
                  <a:pt x="1631" y="1112"/>
                  <a:pt x="1545" y="1140"/>
                  <a:pt x="1463" y="1140"/>
                </a:cubicBezTo>
                <a:cubicBezTo>
                  <a:pt x="1447" y="1140"/>
                  <a:pt x="1432" y="1139"/>
                  <a:pt x="1417" y="1137"/>
                </a:cubicBezTo>
                <a:cubicBezTo>
                  <a:pt x="1322" y="1137"/>
                  <a:pt x="1238" y="1197"/>
                  <a:pt x="1238" y="1280"/>
                </a:cubicBezTo>
                <a:cubicBezTo>
                  <a:pt x="1238" y="1375"/>
                  <a:pt x="1298" y="1459"/>
                  <a:pt x="1381" y="1459"/>
                </a:cubicBezTo>
                <a:cubicBezTo>
                  <a:pt x="1409" y="1462"/>
                  <a:pt x="1436" y="1464"/>
                  <a:pt x="1463" y="1464"/>
                </a:cubicBezTo>
                <a:cubicBezTo>
                  <a:pt x="1628" y="1464"/>
                  <a:pt x="1795" y="1403"/>
                  <a:pt x="1917" y="1280"/>
                </a:cubicBezTo>
                <a:cubicBezTo>
                  <a:pt x="2036" y="1185"/>
                  <a:pt x="2131" y="1042"/>
                  <a:pt x="2155" y="899"/>
                </a:cubicBezTo>
                <a:lnTo>
                  <a:pt x="3822" y="899"/>
                </a:lnTo>
                <a:cubicBezTo>
                  <a:pt x="3167" y="1149"/>
                  <a:pt x="2572" y="1542"/>
                  <a:pt x="2072" y="2042"/>
                </a:cubicBezTo>
                <a:cubicBezTo>
                  <a:pt x="1143" y="2971"/>
                  <a:pt x="619" y="4173"/>
                  <a:pt x="595" y="5471"/>
                </a:cubicBezTo>
                <a:lnTo>
                  <a:pt x="167" y="5471"/>
                </a:lnTo>
                <a:cubicBezTo>
                  <a:pt x="72" y="5471"/>
                  <a:pt x="0" y="5543"/>
                  <a:pt x="0" y="5626"/>
                </a:cubicBezTo>
                <a:lnTo>
                  <a:pt x="0" y="6793"/>
                </a:lnTo>
                <a:cubicBezTo>
                  <a:pt x="0" y="6876"/>
                  <a:pt x="72" y="6959"/>
                  <a:pt x="167" y="6959"/>
                </a:cubicBezTo>
                <a:lnTo>
                  <a:pt x="1322" y="6959"/>
                </a:lnTo>
                <a:cubicBezTo>
                  <a:pt x="1417" y="6959"/>
                  <a:pt x="1488" y="6876"/>
                  <a:pt x="1488" y="6793"/>
                </a:cubicBezTo>
                <a:lnTo>
                  <a:pt x="1488" y="5626"/>
                </a:lnTo>
                <a:cubicBezTo>
                  <a:pt x="1488" y="5543"/>
                  <a:pt x="1417" y="5471"/>
                  <a:pt x="1322" y="5471"/>
                </a:cubicBezTo>
                <a:lnTo>
                  <a:pt x="941" y="5471"/>
                </a:lnTo>
                <a:cubicBezTo>
                  <a:pt x="1012" y="3185"/>
                  <a:pt x="2703" y="1304"/>
                  <a:pt x="4906" y="959"/>
                </a:cubicBezTo>
                <a:lnTo>
                  <a:pt x="4906" y="1304"/>
                </a:lnTo>
                <a:cubicBezTo>
                  <a:pt x="4906" y="1387"/>
                  <a:pt x="4989" y="1459"/>
                  <a:pt x="5072" y="1459"/>
                </a:cubicBezTo>
                <a:lnTo>
                  <a:pt x="5406" y="1459"/>
                </a:lnTo>
                <a:cubicBezTo>
                  <a:pt x="5227" y="1518"/>
                  <a:pt x="5072" y="1661"/>
                  <a:pt x="5001" y="1852"/>
                </a:cubicBezTo>
                <a:lnTo>
                  <a:pt x="3513" y="5269"/>
                </a:lnTo>
                <a:cubicBezTo>
                  <a:pt x="3382" y="5566"/>
                  <a:pt x="3322" y="5888"/>
                  <a:pt x="3322" y="6197"/>
                </a:cubicBezTo>
                <a:cubicBezTo>
                  <a:pt x="3322" y="6793"/>
                  <a:pt x="3548" y="7340"/>
                  <a:pt x="3941" y="7793"/>
                </a:cubicBezTo>
                <a:cubicBezTo>
                  <a:pt x="3977" y="7817"/>
                  <a:pt x="4001" y="7852"/>
                  <a:pt x="4036" y="7900"/>
                </a:cubicBezTo>
                <a:lnTo>
                  <a:pt x="3643" y="7900"/>
                </a:lnTo>
                <a:cubicBezTo>
                  <a:pt x="3429" y="7900"/>
                  <a:pt x="3215" y="8031"/>
                  <a:pt x="3132" y="8233"/>
                </a:cubicBezTo>
                <a:cubicBezTo>
                  <a:pt x="3096" y="8329"/>
                  <a:pt x="3132" y="8412"/>
                  <a:pt x="3215" y="8460"/>
                </a:cubicBezTo>
                <a:cubicBezTo>
                  <a:pt x="3240" y="8469"/>
                  <a:pt x="3264" y="8473"/>
                  <a:pt x="3287" y="8473"/>
                </a:cubicBezTo>
                <a:cubicBezTo>
                  <a:pt x="3351" y="8473"/>
                  <a:pt x="3406" y="8438"/>
                  <a:pt x="3441" y="8376"/>
                </a:cubicBezTo>
                <a:cubicBezTo>
                  <a:pt x="3465" y="8281"/>
                  <a:pt x="3560" y="8221"/>
                  <a:pt x="3667" y="8221"/>
                </a:cubicBezTo>
                <a:lnTo>
                  <a:pt x="7632" y="8221"/>
                </a:lnTo>
                <a:cubicBezTo>
                  <a:pt x="7775" y="8221"/>
                  <a:pt x="7870" y="8329"/>
                  <a:pt x="7870" y="8460"/>
                </a:cubicBezTo>
                <a:lnTo>
                  <a:pt x="7870" y="9043"/>
                </a:lnTo>
                <a:cubicBezTo>
                  <a:pt x="7870" y="9174"/>
                  <a:pt x="7775" y="9281"/>
                  <a:pt x="7632" y="9281"/>
                </a:cubicBezTo>
                <a:lnTo>
                  <a:pt x="3632" y="9281"/>
                </a:lnTo>
                <a:cubicBezTo>
                  <a:pt x="3501" y="9281"/>
                  <a:pt x="3393" y="9174"/>
                  <a:pt x="3393" y="9043"/>
                </a:cubicBezTo>
                <a:lnTo>
                  <a:pt x="3393" y="8972"/>
                </a:lnTo>
                <a:cubicBezTo>
                  <a:pt x="3393" y="8876"/>
                  <a:pt x="3322" y="8805"/>
                  <a:pt x="3227" y="8805"/>
                </a:cubicBezTo>
                <a:cubicBezTo>
                  <a:pt x="3143" y="8805"/>
                  <a:pt x="3072" y="8876"/>
                  <a:pt x="3072" y="8972"/>
                </a:cubicBezTo>
                <a:lnTo>
                  <a:pt x="3072" y="9043"/>
                </a:lnTo>
                <a:cubicBezTo>
                  <a:pt x="3072" y="9353"/>
                  <a:pt x="3322" y="9603"/>
                  <a:pt x="3632" y="9603"/>
                </a:cubicBezTo>
                <a:lnTo>
                  <a:pt x="3691" y="9603"/>
                </a:lnTo>
                <a:lnTo>
                  <a:pt x="3691" y="11103"/>
                </a:lnTo>
                <a:cubicBezTo>
                  <a:pt x="3691" y="11198"/>
                  <a:pt x="3763" y="11269"/>
                  <a:pt x="3858" y="11269"/>
                </a:cubicBezTo>
                <a:lnTo>
                  <a:pt x="7382" y="11269"/>
                </a:lnTo>
                <a:cubicBezTo>
                  <a:pt x="7477" y="11269"/>
                  <a:pt x="7549" y="11198"/>
                  <a:pt x="7549" y="11103"/>
                </a:cubicBezTo>
                <a:lnTo>
                  <a:pt x="7549" y="10710"/>
                </a:lnTo>
                <a:cubicBezTo>
                  <a:pt x="7549" y="10615"/>
                  <a:pt x="7477" y="10543"/>
                  <a:pt x="7382" y="10543"/>
                </a:cubicBezTo>
                <a:cubicBezTo>
                  <a:pt x="7299" y="10543"/>
                  <a:pt x="7215" y="10615"/>
                  <a:pt x="7215" y="10710"/>
                </a:cubicBezTo>
                <a:lnTo>
                  <a:pt x="7215" y="10948"/>
                </a:lnTo>
                <a:lnTo>
                  <a:pt x="4024" y="10948"/>
                </a:lnTo>
                <a:lnTo>
                  <a:pt x="4024" y="9603"/>
                </a:lnTo>
                <a:lnTo>
                  <a:pt x="7215" y="9603"/>
                </a:lnTo>
                <a:lnTo>
                  <a:pt x="7215" y="10031"/>
                </a:lnTo>
                <a:cubicBezTo>
                  <a:pt x="7215" y="10126"/>
                  <a:pt x="7299" y="10198"/>
                  <a:pt x="7382" y="10198"/>
                </a:cubicBezTo>
                <a:cubicBezTo>
                  <a:pt x="7477" y="10198"/>
                  <a:pt x="7549" y="10126"/>
                  <a:pt x="7549" y="10031"/>
                </a:cubicBezTo>
                <a:lnTo>
                  <a:pt x="7549" y="9603"/>
                </a:lnTo>
                <a:lnTo>
                  <a:pt x="7608" y="9603"/>
                </a:lnTo>
                <a:cubicBezTo>
                  <a:pt x="7918" y="9603"/>
                  <a:pt x="8168" y="9353"/>
                  <a:pt x="8168" y="9043"/>
                </a:cubicBezTo>
                <a:lnTo>
                  <a:pt x="8168" y="8460"/>
                </a:lnTo>
                <a:cubicBezTo>
                  <a:pt x="8168" y="8150"/>
                  <a:pt x="7918" y="7900"/>
                  <a:pt x="7608" y="7900"/>
                </a:cubicBezTo>
                <a:lnTo>
                  <a:pt x="7239" y="7900"/>
                </a:lnTo>
                <a:cubicBezTo>
                  <a:pt x="7453" y="7686"/>
                  <a:pt x="7632" y="7436"/>
                  <a:pt x="7751" y="7150"/>
                </a:cubicBezTo>
                <a:cubicBezTo>
                  <a:pt x="7799" y="7067"/>
                  <a:pt x="7751" y="6971"/>
                  <a:pt x="7668" y="6924"/>
                </a:cubicBezTo>
                <a:cubicBezTo>
                  <a:pt x="7643" y="6915"/>
                  <a:pt x="7620" y="6910"/>
                  <a:pt x="7598" y="6910"/>
                </a:cubicBezTo>
                <a:cubicBezTo>
                  <a:pt x="7532" y="6910"/>
                  <a:pt x="7477" y="6948"/>
                  <a:pt x="7442" y="7019"/>
                </a:cubicBezTo>
                <a:cubicBezTo>
                  <a:pt x="7275" y="7388"/>
                  <a:pt x="7013" y="7686"/>
                  <a:pt x="6680" y="7900"/>
                </a:cubicBezTo>
                <a:lnTo>
                  <a:pt x="4572" y="7900"/>
                </a:lnTo>
                <a:cubicBezTo>
                  <a:pt x="4001" y="7555"/>
                  <a:pt x="3632" y="6912"/>
                  <a:pt x="3632" y="6209"/>
                </a:cubicBezTo>
                <a:cubicBezTo>
                  <a:pt x="3632" y="5947"/>
                  <a:pt x="3691" y="5674"/>
                  <a:pt x="3798" y="5423"/>
                </a:cubicBezTo>
                <a:lnTo>
                  <a:pt x="5287" y="2006"/>
                </a:lnTo>
                <a:cubicBezTo>
                  <a:pt x="5310" y="1911"/>
                  <a:pt x="5370" y="1852"/>
                  <a:pt x="5453" y="1828"/>
                </a:cubicBezTo>
                <a:lnTo>
                  <a:pt x="5453" y="5114"/>
                </a:lnTo>
                <a:cubicBezTo>
                  <a:pt x="5072" y="5173"/>
                  <a:pt x="4775" y="5423"/>
                  <a:pt x="4656" y="5781"/>
                </a:cubicBezTo>
                <a:cubicBezTo>
                  <a:pt x="4632" y="5876"/>
                  <a:pt x="4679" y="5959"/>
                  <a:pt x="4763" y="5995"/>
                </a:cubicBezTo>
                <a:cubicBezTo>
                  <a:pt x="4779" y="5999"/>
                  <a:pt x="4795" y="6001"/>
                  <a:pt x="4811" y="6001"/>
                </a:cubicBezTo>
                <a:cubicBezTo>
                  <a:pt x="4886" y="6001"/>
                  <a:pt x="4947" y="5957"/>
                  <a:pt x="4977" y="5888"/>
                </a:cubicBezTo>
                <a:cubicBezTo>
                  <a:pt x="5085" y="5573"/>
                  <a:pt x="5349" y="5427"/>
                  <a:pt x="5614" y="5427"/>
                </a:cubicBezTo>
                <a:cubicBezTo>
                  <a:pt x="5930" y="5427"/>
                  <a:pt x="6247" y="5636"/>
                  <a:pt x="6299" y="6019"/>
                </a:cubicBezTo>
                <a:lnTo>
                  <a:pt x="6299" y="6114"/>
                </a:lnTo>
                <a:cubicBezTo>
                  <a:pt x="6299" y="6537"/>
                  <a:pt x="5951" y="6795"/>
                  <a:pt x="5605" y="6795"/>
                </a:cubicBezTo>
                <a:cubicBezTo>
                  <a:pt x="5356" y="6795"/>
                  <a:pt x="5108" y="6662"/>
                  <a:pt x="4989" y="6364"/>
                </a:cubicBezTo>
                <a:cubicBezTo>
                  <a:pt x="4962" y="6293"/>
                  <a:pt x="4903" y="6255"/>
                  <a:pt x="4835" y="6255"/>
                </a:cubicBezTo>
                <a:cubicBezTo>
                  <a:pt x="4811" y="6255"/>
                  <a:pt x="4787" y="6260"/>
                  <a:pt x="4763" y="6269"/>
                </a:cubicBezTo>
                <a:cubicBezTo>
                  <a:pt x="4679" y="6305"/>
                  <a:pt x="4632" y="6412"/>
                  <a:pt x="4679" y="6495"/>
                </a:cubicBezTo>
                <a:cubicBezTo>
                  <a:pt x="4810" y="6805"/>
                  <a:pt x="5072" y="7043"/>
                  <a:pt x="5418" y="7126"/>
                </a:cubicBezTo>
                <a:cubicBezTo>
                  <a:pt x="5483" y="7138"/>
                  <a:pt x="5548" y="7144"/>
                  <a:pt x="5612" y="7144"/>
                </a:cubicBezTo>
                <a:cubicBezTo>
                  <a:pt x="6166" y="7144"/>
                  <a:pt x="6644" y="6702"/>
                  <a:pt x="6644" y="6126"/>
                </a:cubicBezTo>
                <a:cubicBezTo>
                  <a:pt x="6644" y="5590"/>
                  <a:pt x="6239" y="5197"/>
                  <a:pt x="5787" y="5126"/>
                </a:cubicBezTo>
                <a:lnTo>
                  <a:pt x="5787" y="1840"/>
                </a:lnTo>
                <a:cubicBezTo>
                  <a:pt x="5870" y="1864"/>
                  <a:pt x="5929" y="1947"/>
                  <a:pt x="5953" y="2018"/>
                </a:cubicBezTo>
                <a:lnTo>
                  <a:pt x="7442" y="5459"/>
                </a:lnTo>
                <a:cubicBezTo>
                  <a:pt x="7573" y="5769"/>
                  <a:pt x="7632" y="6114"/>
                  <a:pt x="7596" y="6447"/>
                </a:cubicBezTo>
                <a:cubicBezTo>
                  <a:pt x="7573" y="6543"/>
                  <a:pt x="7656" y="6626"/>
                  <a:pt x="7739" y="6626"/>
                </a:cubicBezTo>
                <a:cubicBezTo>
                  <a:pt x="7750" y="6629"/>
                  <a:pt x="7762" y="6630"/>
                  <a:pt x="7772" y="6630"/>
                </a:cubicBezTo>
                <a:cubicBezTo>
                  <a:pt x="7853" y="6630"/>
                  <a:pt x="7918" y="6557"/>
                  <a:pt x="7918" y="6483"/>
                </a:cubicBezTo>
                <a:cubicBezTo>
                  <a:pt x="7965" y="6090"/>
                  <a:pt x="7906" y="5697"/>
                  <a:pt x="7739" y="5316"/>
                </a:cubicBezTo>
                <a:lnTo>
                  <a:pt x="6251" y="1887"/>
                </a:lnTo>
                <a:cubicBezTo>
                  <a:pt x="6180" y="1709"/>
                  <a:pt x="6025" y="1566"/>
                  <a:pt x="5846" y="1494"/>
                </a:cubicBezTo>
                <a:lnTo>
                  <a:pt x="6180" y="1494"/>
                </a:lnTo>
                <a:cubicBezTo>
                  <a:pt x="6263" y="1494"/>
                  <a:pt x="6346" y="1423"/>
                  <a:pt x="6346" y="1328"/>
                </a:cubicBezTo>
                <a:lnTo>
                  <a:pt x="6346" y="994"/>
                </a:lnTo>
                <a:cubicBezTo>
                  <a:pt x="8549" y="1328"/>
                  <a:pt x="10240" y="3221"/>
                  <a:pt x="10311" y="5495"/>
                </a:cubicBezTo>
                <a:lnTo>
                  <a:pt x="9930" y="5495"/>
                </a:lnTo>
                <a:cubicBezTo>
                  <a:pt x="9835" y="5495"/>
                  <a:pt x="9763" y="5578"/>
                  <a:pt x="9763" y="5662"/>
                </a:cubicBezTo>
                <a:lnTo>
                  <a:pt x="9763" y="6828"/>
                </a:lnTo>
                <a:cubicBezTo>
                  <a:pt x="9763" y="6912"/>
                  <a:pt x="9835" y="6983"/>
                  <a:pt x="9930" y="6983"/>
                </a:cubicBezTo>
                <a:lnTo>
                  <a:pt x="11085" y="6983"/>
                </a:lnTo>
                <a:cubicBezTo>
                  <a:pt x="11180" y="6983"/>
                  <a:pt x="11252" y="6912"/>
                  <a:pt x="11252" y="6828"/>
                </a:cubicBezTo>
                <a:lnTo>
                  <a:pt x="11252" y="5662"/>
                </a:lnTo>
                <a:cubicBezTo>
                  <a:pt x="11287" y="5554"/>
                  <a:pt x="11204" y="5483"/>
                  <a:pt x="11121" y="5483"/>
                </a:cubicBezTo>
                <a:lnTo>
                  <a:pt x="10692" y="5483"/>
                </a:lnTo>
                <a:cubicBezTo>
                  <a:pt x="10656" y="4185"/>
                  <a:pt x="10132" y="2983"/>
                  <a:pt x="9216" y="2054"/>
                </a:cubicBezTo>
                <a:cubicBezTo>
                  <a:pt x="8704" y="1554"/>
                  <a:pt x="8108" y="1161"/>
                  <a:pt x="7453" y="911"/>
                </a:cubicBezTo>
                <a:lnTo>
                  <a:pt x="9120" y="911"/>
                </a:lnTo>
                <a:cubicBezTo>
                  <a:pt x="9204" y="1244"/>
                  <a:pt x="9501" y="1483"/>
                  <a:pt x="9835" y="1483"/>
                </a:cubicBezTo>
                <a:cubicBezTo>
                  <a:pt x="10240" y="1483"/>
                  <a:pt x="10585" y="1149"/>
                  <a:pt x="10585" y="732"/>
                </a:cubicBezTo>
                <a:cubicBezTo>
                  <a:pt x="10585" y="447"/>
                  <a:pt x="10418" y="197"/>
                  <a:pt x="10180" y="78"/>
                </a:cubicBezTo>
                <a:cubicBezTo>
                  <a:pt x="10155" y="63"/>
                  <a:pt x="10128" y="56"/>
                  <a:pt x="10102" y="56"/>
                </a:cubicBezTo>
                <a:cubicBezTo>
                  <a:pt x="10043" y="56"/>
                  <a:pt x="9987" y="91"/>
                  <a:pt x="9954" y="149"/>
                </a:cubicBezTo>
                <a:cubicBezTo>
                  <a:pt x="9918" y="244"/>
                  <a:pt x="9942" y="328"/>
                  <a:pt x="10037" y="375"/>
                </a:cubicBezTo>
                <a:cubicBezTo>
                  <a:pt x="10168" y="447"/>
                  <a:pt x="10251" y="590"/>
                  <a:pt x="10251" y="732"/>
                </a:cubicBezTo>
                <a:cubicBezTo>
                  <a:pt x="10251" y="959"/>
                  <a:pt x="10073" y="1137"/>
                  <a:pt x="9859" y="1137"/>
                </a:cubicBezTo>
                <a:cubicBezTo>
                  <a:pt x="9632" y="1137"/>
                  <a:pt x="9454" y="959"/>
                  <a:pt x="9454" y="732"/>
                </a:cubicBezTo>
                <a:cubicBezTo>
                  <a:pt x="9454" y="613"/>
                  <a:pt x="9489" y="506"/>
                  <a:pt x="9585" y="435"/>
                </a:cubicBezTo>
                <a:cubicBezTo>
                  <a:pt x="9656" y="375"/>
                  <a:pt x="9656" y="268"/>
                  <a:pt x="9597" y="197"/>
                </a:cubicBezTo>
                <a:cubicBezTo>
                  <a:pt x="9565" y="159"/>
                  <a:pt x="9521" y="141"/>
                  <a:pt x="9476" y="141"/>
                </a:cubicBezTo>
                <a:cubicBezTo>
                  <a:pt x="9435" y="141"/>
                  <a:pt x="9393" y="156"/>
                  <a:pt x="9358" y="185"/>
                </a:cubicBezTo>
                <a:cubicBezTo>
                  <a:pt x="9239" y="292"/>
                  <a:pt x="9168" y="423"/>
                  <a:pt x="9120" y="566"/>
                </a:cubicBezTo>
                <a:lnTo>
                  <a:pt x="6370" y="566"/>
                </a:lnTo>
                <a:lnTo>
                  <a:pt x="6370" y="173"/>
                </a:lnTo>
                <a:cubicBezTo>
                  <a:pt x="6370" y="78"/>
                  <a:pt x="6299" y="6"/>
                  <a:pt x="6203" y="6"/>
                </a:cubicBezTo>
                <a:lnTo>
                  <a:pt x="5072" y="6"/>
                </a:lnTo>
                <a:cubicBezTo>
                  <a:pt x="4989" y="6"/>
                  <a:pt x="4906" y="78"/>
                  <a:pt x="4906" y="173"/>
                </a:cubicBezTo>
                <a:lnTo>
                  <a:pt x="4906" y="566"/>
                </a:lnTo>
                <a:lnTo>
                  <a:pt x="2155" y="566"/>
                </a:lnTo>
                <a:cubicBezTo>
                  <a:pt x="2077" y="214"/>
                  <a:pt x="1767" y="0"/>
                  <a:pt x="1442" y="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spcFirstLastPara="1" wrap="square" lIns="243737" tIns="243737" rIns="243737" bIns="243737" anchor="ctr" anchorCtr="0">
            <a:noAutofit/>
          </a:bodyPr>
          <a:lstStyle/>
          <a:p>
            <a:endParaRPr sz="9598"/>
          </a:p>
        </p:txBody>
      </p:sp>
      <p:grpSp>
        <p:nvGrpSpPr>
          <p:cNvPr id="24" name="Google Shape;12067;p82">
            <a:extLst>
              <a:ext uri="{FF2B5EF4-FFF2-40B4-BE49-F238E27FC236}">
                <a16:creationId xmlns:a16="http://schemas.microsoft.com/office/drawing/2014/main" id="{7F4116F5-556D-FB07-E9CA-2F9E4FBC3C65}"/>
              </a:ext>
            </a:extLst>
          </p:cNvPr>
          <p:cNvGrpSpPr/>
          <p:nvPr/>
        </p:nvGrpSpPr>
        <p:grpSpPr>
          <a:xfrm>
            <a:off x="7059394" y="5538006"/>
            <a:ext cx="998240" cy="1030282"/>
            <a:chOff x="3560600" y="3763338"/>
            <a:chExt cx="352345" cy="363655"/>
          </a:xfrm>
          <a:solidFill>
            <a:schemeClr val="bg2"/>
          </a:solidFill>
        </p:grpSpPr>
        <p:sp>
          <p:nvSpPr>
            <p:cNvPr id="25" name="Google Shape;12068;p82">
              <a:extLst>
                <a:ext uri="{FF2B5EF4-FFF2-40B4-BE49-F238E27FC236}">
                  <a16:creationId xmlns:a16="http://schemas.microsoft.com/office/drawing/2014/main" id="{DE552A0E-2D94-E5EC-C518-A21C5D782406}"/>
                </a:ext>
              </a:extLst>
            </p:cNvPr>
            <p:cNvSpPr/>
            <p:nvPr/>
          </p:nvSpPr>
          <p:spPr>
            <a:xfrm>
              <a:off x="3665841" y="3763338"/>
              <a:ext cx="143352" cy="173543"/>
            </a:xfrm>
            <a:custGeom>
              <a:avLst/>
              <a:gdLst/>
              <a:ahLst/>
              <a:cxnLst/>
              <a:rect l="l" t="t" r="r" b="b"/>
              <a:pathLst>
                <a:path w="4525" h="5478" extrusionOk="0">
                  <a:moveTo>
                    <a:pt x="2251" y="1"/>
                  </a:moveTo>
                  <a:cubicBezTo>
                    <a:pt x="1691" y="1"/>
                    <a:pt x="1179" y="191"/>
                    <a:pt x="774" y="549"/>
                  </a:cubicBezTo>
                  <a:cubicBezTo>
                    <a:pt x="370" y="906"/>
                    <a:pt x="108" y="1382"/>
                    <a:pt x="12" y="1918"/>
                  </a:cubicBezTo>
                  <a:cubicBezTo>
                    <a:pt x="0" y="2013"/>
                    <a:pt x="60" y="2096"/>
                    <a:pt x="143" y="2120"/>
                  </a:cubicBezTo>
                  <a:cubicBezTo>
                    <a:pt x="151" y="2121"/>
                    <a:pt x="159" y="2122"/>
                    <a:pt x="167" y="2122"/>
                  </a:cubicBezTo>
                  <a:cubicBezTo>
                    <a:pt x="252" y="2122"/>
                    <a:pt x="324" y="2064"/>
                    <a:pt x="346" y="1977"/>
                  </a:cubicBezTo>
                  <a:cubicBezTo>
                    <a:pt x="477" y="1049"/>
                    <a:pt x="1286" y="346"/>
                    <a:pt x="2239" y="346"/>
                  </a:cubicBezTo>
                  <a:cubicBezTo>
                    <a:pt x="3299" y="346"/>
                    <a:pt x="4168" y="1203"/>
                    <a:pt x="4168" y="2263"/>
                  </a:cubicBezTo>
                  <a:cubicBezTo>
                    <a:pt x="4168" y="3096"/>
                    <a:pt x="3632" y="3847"/>
                    <a:pt x="2822" y="4097"/>
                  </a:cubicBezTo>
                  <a:cubicBezTo>
                    <a:pt x="2775" y="4108"/>
                    <a:pt x="2751" y="4144"/>
                    <a:pt x="2739" y="4168"/>
                  </a:cubicBezTo>
                  <a:lnTo>
                    <a:pt x="2239" y="4990"/>
                  </a:lnTo>
                  <a:lnTo>
                    <a:pt x="1751" y="4168"/>
                  </a:lnTo>
                  <a:cubicBezTo>
                    <a:pt x="1739" y="4144"/>
                    <a:pt x="1691" y="4108"/>
                    <a:pt x="1667" y="4097"/>
                  </a:cubicBezTo>
                  <a:cubicBezTo>
                    <a:pt x="977" y="3870"/>
                    <a:pt x="477" y="3287"/>
                    <a:pt x="358" y="2573"/>
                  </a:cubicBezTo>
                  <a:cubicBezTo>
                    <a:pt x="347" y="2496"/>
                    <a:pt x="266" y="2440"/>
                    <a:pt x="189" y="2440"/>
                  </a:cubicBezTo>
                  <a:cubicBezTo>
                    <a:pt x="182" y="2440"/>
                    <a:pt x="174" y="2441"/>
                    <a:pt x="167" y="2442"/>
                  </a:cubicBezTo>
                  <a:cubicBezTo>
                    <a:pt x="72" y="2454"/>
                    <a:pt x="12" y="2549"/>
                    <a:pt x="24" y="2632"/>
                  </a:cubicBezTo>
                  <a:cubicBezTo>
                    <a:pt x="108" y="3049"/>
                    <a:pt x="286" y="3418"/>
                    <a:pt x="548" y="3739"/>
                  </a:cubicBezTo>
                  <a:cubicBezTo>
                    <a:pt x="798" y="4037"/>
                    <a:pt x="1132" y="4251"/>
                    <a:pt x="1501" y="4394"/>
                  </a:cubicBezTo>
                  <a:lnTo>
                    <a:pt x="2108" y="5406"/>
                  </a:lnTo>
                  <a:cubicBezTo>
                    <a:pt x="2144" y="5442"/>
                    <a:pt x="2203" y="5478"/>
                    <a:pt x="2263" y="5478"/>
                  </a:cubicBezTo>
                  <a:cubicBezTo>
                    <a:pt x="2322" y="5478"/>
                    <a:pt x="2382" y="5442"/>
                    <a:pt x="2406" y="5406"/>
                  </a:cubicBezTo>
                  <a:lnTo>
                    <a:pt x="3025" y="4394"/>
                  </a:lnTo>
                  <a:cubicBezTo>
                    <a:pt x="3930" y="4073"/>
                    <a:pt x="4525" y="3227"/>
                    <a:pt x="4525" y="2263"/>
                  </a:cubicBezTo>
                  <a:cubicBezTo>
                    <a:pt x="4489" y="1013"/>
                    <a:pt x="3477" y="1"/>
                    <a:pt x="225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26" name="Google Shape;12069;p82">
              <a:extLst>
                <a:ext uri="{FF2B5EF4-FFF2-40B4-BE49-F238E27FC236}">
                  <a16:creationId xmlns:a16="http://schemas.microsoft.com/office/drawing/2014/main" id="{D64DA8D3-DB22-FC6E-99D5-C2916B43D6AA}"/>
                </a:ext>
              </a:extLst>
            </p:cNvPr>
            <p:cNvSpPr/>
            <p:nvPr/>
          </p:nvSpPr>
          <p:spPr>
            <a:xfrm>
              <a:off x="3696761" y="3794099"/>
              <a:ext cx="82653" cy="78661"/>
            </a:xfrm>
            <a:custGeom>
              <a:avLst/>
              <a:gdLst/>
              <a:ahLst/>
              <a:cxnLst/>
              <a:rect l="l" t="t" r="r" b="b"/>
              <a:pathLst>
                <a:path w="2609" h="2483" extrusionOk="0">
                  <a:moveTo>
                    <a:pt x="1584" y="328"/>
                  </a:moveTo>
                  <a:cubicBezTo>
                    <a:pt x="1727" y="328"/>
                    <a:pt x="1882" y="387"/>
                    <a:pt x="2001" y="506"/>
                  </a:cubicBezTo>
                  <a:cubicBezTo>
                    <a:pt x="2239" y="732"/>
                    <a:pt x="2239" y="1102"/>
                    <a:pt x="2001" y="1340"/>
                  </a:cubicBezTo>
                  <a:cubicBezTo>
                    <a:pt x="1888" y="1453"/>
                    <a:pt x="1736" y="1509"/>
                    <a:pt x="1584" y="1509"/>
                  </a:cubicBezTo>
                  <a:cubicBezTo>
                    <a:pt x="1433" y="1509"/>
                    <a:pt x="1281" y="1453"/>
                    <a:pt x="1168" y="1340"/>
                  </a:cubicBezTo>
                  <a:cubicBezTo>
                    <a:pt x="941" y="1113"/>
                    <a:pt x="941" y="732"/>
                    <a:pt x="1168" y="506"/>
                  </a:cubicBezTo>
                  <a:cubicBezTo>
                    <a:pt x="1287" y="387"/>
                    <a:pt x="1430" y="328"/>
                    <a:pt x="1584" y="328"/>
                  </a:cubicBezTo>
                  <a:close/>
                  <a:moveTo>
                    <a:pt x="1584" y="0"/>
                  </a:moveTo>
                  <a:cubicBezTo>
                    <a:pt x="1346" y="0"/>
                    <a:pt x="1108" y="89"/>
                    <a:pt x="929" y="268"/>
                  </a:cubicBezTo>
                  <a:cubicBezTo>
                    <a:pt x="596" y="590"/>
                    <a:pt x="572" y="1090"/>
                    <a:pt x="822" y="1447"/>
                  </a:cubicBezTo>
                  <a:lnTo>
                    <a:pt x="60" y="2197"/>
                  </a:lnTo>
                  <a:cubicBezTo>
                    <a:pt x="1" y="2256"/>
                    <a:pt x="1" y="2375"/>
                    <a:pt x="60" y="2435"/>
                  </a:cubicBezTo>
                  <a:cubicBezTo>
                    <a:pt x="96" y="2471"/>
                    <a:pt x="144" y="2483"/>
                    <a:pt x="179" y="2483"/>
                  </a:cubicBezTo>
                  <a:cubicBezTo>
                    <a:pt x="227" y="2483"/>
                    <a:pt x="275" y="2471"/>
                    <a:pt x="298" y="2435"/>
                  </a:cubicBezTo>
                  <a:lnTo>
                    <a:pt x="1060" y="1685"/>
                  </a:lnTo>
                  <a:cubicBezTo>
                    <a:pt x="1227" y="1780"/>
                    <a:pt x="1406" y="1840"/>
                    <a:pt x="1584" y="1840"/>
                  </a:cubicBezTo>
                  <a:cubicBezTo>
                    <a:pt x="1822" y="1840"/>
                    <a:pt x="2061" y="1756"/>
                    <a:pt x="2239" y="1578"/>
                  </a:cubicBezTo>
                  <a:cubicBezTo>
                    <a:pt x="2608" y="1209"/>
                    <a:pt x="2608" y="625"/>
                    <a:pt x="2239" y="268"/>
                  </a:cubicBezTo>
                  <a:cubicBezTo>
                    <a:pt x="2061" y="89"/>
                    <a:pt x="1822" y="0"/>
                    <a:pt x="158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27" name="Google Shape;12070;p82">
              <a:extLst>
                <a:ext uri="{FF2B5EF4-FFF2-40B4-BE49-F238E27FC236}">
                  <a16:creationId xmlns:a16="http://schemas.microsoft.com/office/drawing/2014/main" id="{51972C4B-C18A-E3E7-B765-F317B449BAA2}"/>
                </a:ext>
              </a:extLst>
            </p:cNvPr>
            <p:cNvSpPr/>
            <p:nvPr/>
          </p:nvSpPr>
          <p:spPr>
            <a:xfrm>
              <a:off x="3560600" y="3916574"/>
              <a:ext cx="352345" cy="210419"/>
            </a:xfrm>
            <a:custGeom>
              <a:avLst/>
              <a:gdLst/>
              <a:ahLst/>
              <a:cxnLst/>
              <a:rect l="l" t="t" r="r" b="b"/>
              <a:pathLst>
                <a:path w="11122" h="6642" extrusionOk="0">
                  <a:moveTo>
                    <a:pt x="3037" y="391"/>
                  </a:moveTo>
                  <a:lnTo>
                    <a:pt x="5394" y="1176"/>
                  </a:lnTo>
                  <a:lnTo>
                    <a:pt x="5394" y="1296"/>
                  </a:lnTo>
                  <a:lnTo>
                    <a:pt x="3037" y="510"/>
                  </a:lnTo>
                  <a:lnTo>
                    <a:pt x="3037" y="391"/>
                  </a:lnTo>
                  <a:close/>
                  <a:moveTo>
                    <a:pt x="8085" y="391"/>
                  </a:moveTo>
                  <a:lnTo>
                    <a:pt x="8085" y="510"/>
                  </a:lnTo>
                  <a:lnTo>
                    <a:pt x="5728" y="1296"/>
                  </a:lnTo>
                  <a:lnTo>
                    <a:pt x="5728" y="1176"/>
                  </a:lnTo>
                  <a:lnTo>
                    <a:pt x="8085" y="391"/>
                  </a:lnTo>
                  <a:close/>
                  <a:moveTo>
                    <a:pt x="2691" y="855"/>
                  </a:moveTo>
                  <a:lnTo>
                    <a:pt x="2691" y="4975"/>
                  </a:lnTo>
                  <a:lnTo>
                    <a:pt x="2680" y="4975"/>
                  </a:lnTo>
                  <a:lnTo>
                    <a:pt x="786" y="5594"/>
                  </a:lnTo>
                  <a:lnTo>
                    <a:pt x="786" y="1486"/>
                  </a:lnTo>
                  <a:lnTo>
                    <a:pt x="2691" y="855"/>
                  </a:lnTo>
                  <a:close/>
                  <a:moveTo>
                    <a:pt x="8085" y="867"/>
                  </a:moveTo>
                  <a:lnTo>
                    <a:pt x="8085" y="4975"/>
                  </a:lnTo>
                  <a:lnTo>
                    <a:pt x="8049" y="4975"/>
                  </a:lnTo>
                  <a:lnTo>
                    <a:pt x="5728" y="5748"/>
                  </a:lnTo>
                  <a:lnTo>
                    <a:pt x="5728" y="1641"/>
                  </a:lnTo>
                  <a:lnTo>
                    <a:pt x="5763" y="1641"/>
                  </a:lnTo>
                  <a:lnTo>
                    <a:pt x="8085" y="867"/>
                  </a:lnTo>
                  <a:close/>
                  <a:moveTo>
                    <a:pt x="3037" y="879"/>
                  </a:moveTo>
                  <a:lnTo>
                    <a:pt x="5358" y="1653"/>
                  </a:lnTo>
                  <a:lnTo>
                    <a:pt x="5394" y="1653"/>
                  </a:lnTo>
                  <a:lnTo>
                    <a:pt x="5394" y="5760"/>
                  </a:lnTo>
                  <a:lnTo>
                    <a:pt x="3072" y="4986"/>
                  </a:lnTo>
                  <a:lnTo>
                    <a:pt x="3037" y="4986"/>
                  </a:lnTo>
                  <a:lnTo>
                    <a:pt x="3037" y="879"/>
                  </a:lnTo>
                  <a:close/>
                  <a:moveTo>
                    <a:pt x="3037" y="5320"/>
                  </a:moveTo>
                  <a:lnTo>
                    <a:pt x="5394" y="6106"/>
                  </a:lnTo>
                  <a:lnTo>
                    <a:pt x="5394" y="6225"/>
                  </a:lnTo>
                  <a:lnTo>
                    <a:pt x="3037" y="5439"/>
                  </a:lnTo>
                  <a:lnTo>
                    <a:pt x="3037" y="5320"/>
                  </a:lnTo>
                  <a:close/>
                  <a:moveTo>
                    <a:pt x="8085" y="5320"/>
                  </a:moveTo>
                  <a:lnTo>
                    <a:pt x="8085" y="5439"/>
                  </a:lnTo>
                  <a:lnTo>
                    <a:pt x="5728" y="6225"/>
                  </a:lnTo>
                  <a:lnTo>
                    <a:pt x="5728" y="6106"/>
                  </a:lnTo>
                  <a:lnTo>
                    <a:pt x="8085" y="5320"/>
                  </a:lnTo>
                  <a:close/>
                  <a:moveTo>
                    <a:pt x="2715" y="414"/>
                  </a:moveTo>
                  <a:lnTo>
                    <a:pt x="2715" y="510"/>
                  </a:lnTo>
                  <a:lnTo>
                    <a:pt x="584" y="1224"/>
                  </a:lnTo>
                  <a:cubicBezTo>
                    <a:pt x="513" y="1248"/>
                    <a:pt x="465" y="1307"/>
                    <a:pt x="465" y="1391"/>
                  </a:cubicBezTo>
                  <a:lnTo>
                    <a:pt x="465" y="5856"/>
                  </a:lnTo>
                  <a:cubicBezTo>
                    <a:pt x="465" y="5915"/>
                    <a:pt x="489" y="5951"/>
                    <a:pt x="536" y="5987"/>
                  </a:cubicBezTo>
                  <a:cubicBezTo>
                    <a:pt x="571" y="6004"/>
                    <a:pt x="613" y="6015"/>
                    <a:pt x="651" y="6015"/>
                  </a:cubicBezTo>
                  <a:cubicBezTo>
                    <a:pt x="665" y="6015"/>
                    <a:pt x="678" y="6014"/>
                    <a:pt x="691" y="6010"/>
                  </a:cubicBezTo>
                  <a:lnTo>
                    <a:pt x="2715" y="5344"/>
                  </a:lnTo>
                  <a:lnTo>
                    <a:pt x="2715" y="5463"/>
                  </a:lnTo>
                  <a:lnTo>
                    <a:pt x="358" y="6249"/>
                  </a:lnTo>
                  <a:lnTo>
                    <a:pt x="358" y="1200"/>
                  </a:lnTo>
                  <a:lnTo>
                    <a:pt x="2715" y="414"/>
                  </a:lnTo>
                  <a:close/>
                  <a:moveTo>
                    <a:pt x="2864" y="1"/>
                  </a:moveTo>
                  <a:cubicBezTo>
                    <a:pt x="2846" y="1"/>
                    <a:pt x="2828" y="4"/>
                    <a:pt x="2811" y="10"/>
                  </a:cubicBezTo>
                  <a:lnTo>
                    <a:pt x="120" y="903"/>
                  </a:lnTo>
                  <a:cubicBezTo>
                    <a:pt x="48" y="938"/>
                    <a:pt x="1" y="998"/>
                    <a:pt x="1" y="1069"/>
                  </a:cubicBezTo>
                  <a:lnTo>
                    <a:pt x="1" y="6475"/>
                  </a:lnTo>
                  <a:cubicBezTo>
                    <a:pt x="1" y="6534"/>
                    <a:pt x="36" y="6582"/>
                    <a:pt x="72" y="6606"/>
                  </a:cubicBezTo>
                  <a:cubicBezTo>
                    <a:pt x="108" y="6618"/>
                    <a:pt x="132" y="6641"/>
                    <a:pt x="179" y="6641"/>
                  </a:cubicBezTo>
                  <a:cubicBezTo>
                    <a:pt x="191" y="6641"/>
                    <a:pt x="215" y="6641"/>
                    <a:pt x="239" y="6618"/>
                  </a:cubicBezTo>
                  <a:lnTo>
                    <a:pt x="2870" y="5748"/>
                  </a:lnTo>
                  <a:lnTo>
                    <a:pt x="5513" y="6618"/>
                  </a:lnTo>
                  <a:cubicBezTo>
                    <a:pt x="5525" y="6630"/>
                    <a:pt x="5543" y="6635"/>
                    <a:pt x="5561" y="6635"/>
                  </a:cubicBezTo>
                  <a:cubicBezTo>
                    <a:pt x="5579" y="6635"/>
                    <a:pt x="5597" y="6630"/>
                    <a:pt x="5608" y="6618"/>
                  </a:cubicBezTo>
                  <a:lnTo>
                    <a:pt x="8252" y="5737"/>
                  </a:lnTo>
                  <a:lnTo>
                    <a:pt x="10883" y="6606"/>
                  </a:lnTo>
                  <a:cubicBezTo>
                    <a:pt x="10895" y="6606"/>
                    <a:pt x="10907" y="6630"/>
                    <a:pt x="10942" y="6630"/>
                  </a:cubicBezTo>
                  <a:cubicBezTo>
                    <a:pt x="10966" y="6630"/>
                    <a:pt x="11014" y="6606"/>
                    <a:pt x="11050" y="6594"/>
                  </a:cubicBezTo>
                  <a:cubicBezTo>
                    <a:pt x="11085" y="6558"/>
                    <a:pt x="11121" y="6510"/>
                    <a:pt x="11121" y="6463"/>
                  </a:cubicBezTo>
                  <a:lnTo>
                    <a:pt x="11121" y="3510"/>
                  </a:lnTo>
                  <a:cubicBezTo>
                    <a:pt x="11121" y="3427"/>
                    <a:pt x="11050" y="3355"/>
                    <a:pt x="10954" y="3355"/>
                  </a:cubicBezTo>
                  <a:cubicBezTo>
                    <a:pt x="10871" y="3355"/>
                    <a:pt x="10788" y="3427"/>
                    <a:pt x="10788" y="3510"/>
                  </a:cubicBezTo>
                  <a:lnTo>
                    <a:pt x="10788" y="6225"/>
                  </a:lnTo>
                  <a:lnTo>
                    <a:pt x="8442" y="5439"/>
                  </a:lnTo>
                  <a:lnTo>
                    <a:pt x="8442" y="5320"/>
                  </a:lnTo>
                  <a:lnTo>
                    <a:pt x="10466" y="5987"/>
                  </a:lnTo>
                  <a:cubicBezTo>
                    <a:pt x="10482" y="5991"/>
                    <a:pt x="10499" y="5993"/>
                    <a:pt x="10516" y="5993"/>
                  </a:cubicBezTo>
                  <a:cubicBezTo>
                    <a:pt x="10551" y="5993"/>
                    <a:pt x="10585" y="5983"/>
                    <a:pt x="10609" y="5951"/>
                  </a:cubicBezTo>
                  <a:cubicBezTo>
                    <a:pt x="10657" y="5927"/>
                    <a:pt x="10692" y="5868"/>
                    <a:pt x="10692" y="5820"/>
                  </a:cubicBezTo>
                  <a:lnTo>
                    <a:pt x="10692" y="3486"/>
                  </a:lnTo>
                  <a:cubicBezTo>
                    <a:pt x="10692" y="3391"/>
                    <a:pt x="10609" y="3320"/>
                    <a:pt x="10526" y="3320"/>
                  </a:cubicBezTo>
                  <a:cubicBezTo>
                    <a:pt x="10431" y="3320"/>
                    <a:pt x="10359" y="3391"/>
                    <a:pt x="10359" y="3486"/>
                  </a:cubicBezTo>
                  <a:lnTo>
                    <a:pt x="10359" y="5582"/>
                  </a:lnTo>
                  <a:lnTo>
                    <a:pt x="8466" y="4963"/>
                  </a:lnTo>
                  <a:lnTo>
                    <a:pt x="8442" y="4963"/>
                  </a:lnTo>
                  <a:lnTo>
                    <a:pt x="8442" y="855"/>
                  </a:lnTo>
                  <a:lnTo>
                    <a:pt x="10347" y="1486"/>
                  </a:lnTo>
                  <a:lnTo>
                    <a:pt x="10347" y="2843"/>
                  </a:lnTo>
                  <a:cubicBezTo>
                    <a:pt x="10347" y="2939"/>
                    <a:pt x="10419" y="3010"/>
                    <a:pt x="10514" y="3010"/>
                  </a:cubicBezTo>
                  <a:cubicBezTo>
                    <a:pt x="10597" y="3010"/>
                    <a:pt x="10669" y="2939"/>
                    <a:pt x="10669" y="2843"/>
                  </a:cubicBezTo>
                  <a:lnTo>
                    <a:pt x="10669" y="1367"/>
                  </a:lnTo>
                  <a:cubicBezTo>
                    <a:pt x="10669" y="1296"/>
                    <a:pt x="10633" y="1236"/>
                    <a:pt x="10550" y="1212"/>
                  </a:cubicBezTo>
                  <a:lnTo>
                    <a:pt x="8430" y="498"/>
                  </a:lnTo>
                  <a:lnTo>
                    <a:pt x="8430" y="379"/>
                  </a:lnTo>
                  <a:lnTo>
                    <a:pt x="10776" y="1165"/>
                  </a:lnTo>
                  <a:lnTo>
                    <a:pt x="10776" y="2831"/>
                  </a:lnTo>
                  <a:cubicBezTo>
                    <a:pt x="10776" y="2939"/>
                    <a:pt x="10847" y="3022"/>
                    <a:pt x="10942" y="3022"/>
                  </a:cubicBezTo>
                  <a:cubicBezTo>
                    <a:pt x="11026" y="3022"/>
                    <a:pt x="11109" y="2951"/>
                    <a:pt x="11109" y="2855"/>
                  </a:cubicBezTo>
                  <a:lnTo>
                    <a:pt x="11109" y="1069"/>
                  </a:lnTo>
                  <a:cubicBezTo>
                    <a:pt x="11109" y="998"/>
                    <a:pt x="11062" y="938"/>
                    <a:pt x="10990" y="903"/>
                  </a:cubicBezTo>
                  <a:lnTo>
                    <a:pt x="8287" y="10"/>
                  </a:lnTo>
                  <a:cubicBezTo>
                    <a:pt x="8275" y="4"/>
                    <a:pt x="8258" y="1"/>
                    <a:pt x="8240" y="1"/>
                  </a:cubicBezTo>
                  <a:cubicBezTo>
                    <a:pt x="8222" y="1"/>
                    <a:pt x="8204" y="4"/>
                    <a:pt x="8192" y="10"/>
                  </a:cubicBezTo>
                  <a:lnTo>
                    <a:pt x="5549" y="891"/>
                  </a:lnTo>
                  <a:lnTo>
                    <a:pt x="2918" y="10"/>
                  </a:lnTo>
                  <a:cubicBezTo>
                    <a:pt x="2900" y="4"/>
                    <a:pt x="2882" y="1"/>
                    <a:pt x="2864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28" name="Google Shape;11721;p81">
            <a:extLst>
              <a:ext uri="{FF2B5EF4-FFF2-40B4-BE49-F238E27FC236}">
                <a16:creationId xmlns:a16="http://schemas.microsoft.com/office/drawing/2014/main" id="{FB55A0E3-8421-5B5F-C77F-899C43F763D8}"/>
              </a:ext>
            </a:extLst>
          </p:cNvPr>
          <p:cNvGrpSpPr/>
          <p:nvPr/>
        </p:nvGrpSpPr>
        <p:grpSpPr>
          <a:xfrm>
            <a:off x="3864873" y="5485617"/>
            <a:ext cx="1141844" cy="1135060"/>
            <a:chOff x="3541011" y="3367320"/>
            <a:chExt cx="348257" cy="346188"/>
          </a:xfrm>
          <a:solidFill>
            <a:schemeClr val="bg2"/>
          </a:solidFill>
        </p:grpSpPr>
        <p:sp>
          <p:nvSpPr>
            <p:cNvPr id="29" name="Google Shape;11722;p81">
              <a:extLst>
                <a:ext uri="{FF2B5EF4-FFF2-40B4-BE49-F238E27FC236}">
                  <a16:creationId xmlns:a16="http://schemas.microsoft.com/office/drawing/2014/main" id="{0B4AB7F2-0792-460C-EBD5-18AEBEBAD703}"/>
                </a:ext>
              </a:extLst>
            </p:cNvPr>
            <p:cNvSpPr/>
            <p:nvPr/>
          </p:nvSpPr>
          <p:spPr>
            <a:xfrm>
              <a:off x="3541011" y="3367320"/>
              <a:ext cx="347906" cy="346188"/>
            </a:xfrm>
            <a:custGeom>
              <a:avLst/>
              <a:gdLst/>
              <a:ahLst/>
              <a:cxnLst/>
              <a:rect l="l" t="t" r="r" b="b"/>
              <a:pathLst>
                <a:path w="10931" h="10877" extrusionOk="0">
                  <a:moveTo>
                    <a:pt x="4203" y="6323"/>
                  </a:moveTo>
                  <a:cubicBezTo>
                    <a:pt x="4322" y="6454"/>
                    <a:pt x="4465" y="6609"/>
                    <a:pt x="4620" y="6740"/>
                  </a:cubicBezTo>
                  <a:lnTo>
                    <a:pt x="4024" y="7335"/>
                  </a:lnTo>
                  <a:lnTo>
                    <a:pt x="3977" y="7287"/>
                  </a:lnTo>
                  <a:lnTo>
                    <a:pt x="3632" y="6942"/>
                  </a:lnTo>
                  <a:lnTo>
                    <a:pt x="3584" y="6906"/>
                  </a:lnTo>
                  <a:lnTo>
                    <a:pt x="4203" y="6323"/>
                  </a:lnTo>
                  <a:close/>
                  <a:moveTo>
                    <a:pt x="3239" y="7123"/>
                  </a:moveTo>
                  <a:cubicBezTo>
                    <a:pt x="3307" y="7123"/>
                    <a:pt x="3376" y="7150"/>
                    <a:pt x="3429" y="7204"/>
                  </a:cubicBezTo>
                  <a:lnTo>
                    <a:pt x="3763" y="7537"/>
                  </a:lnTo>
                  <a:cubicBezTo>
                    <a:pt x="3858" y="7632"/>
                    <a:pt x="3858" y="7799"/>
                    <a:pt x="3751" y="7894"/>
                  </a:cubicBezTo>
                  <a:lnTo>
                    <a:pt x="3560" y="8097"/>
                  </a:lnTo>
                  <a:lnTo>
                    <a:pt x="2858" y="7394"/>
                  </a:lnTo>
                  <a:lnTo>
                    <a:pt x="3048" y="7204"/>
                  </a:lnTo>
                  <a:cubicBezTo>
                    <a:pt x="3102" y="7150"/>
                    <a:pt x="3170" y="7123"/>
                    <a:pt x="3239" y="7123"/>
                  </a:cubicBezTo>
                  <a:close/>
                  <a:moveTo>
                    <a:pt x="2631" y="7597"/>
                  </a:moveTo>
                  <a:lnTo>
                    <a:pt x="3334" y="8299"/>
                  </a:lnTo>
                  <a:lnTo>
                    <a:pt x="1167" y="10478"/>
                  </a:lnTo>
                  <a:cubicBezTo>
                    <a:pt x="1113" y="10526"/>
                    <a:pt x="1045" y="10550"/>
                    <a:pt x="976" y="10550"/>
                  </a:cubicBezTo>
                  <a:cubicBezTo>
                    <a:pt x="908" y="10550"/>
                    <a:pt x="840" y="10526"/>
                    <a:pt x="786" y="10478"/>
                  </a:cubicBezTo>
                  <a:lnTo>
                    <a:pt x="453" y="10133"/>
                  </a:lnTo>
                  <a:cubicBezTo>
                    <a:pt x="357" y="10038"/>
                    <a:pt x="357" y="9883"/>
                    <a:pt x="465" y="9776"/>
                  </a:cubicBezTo>
                  <a:lnTo>
                    <a:pt x="2631" y="7597"/>
                  </a:lnTo>
                  <a:close/>
                  <a:moveTo>
                    <a:pt x="7120" y="1"/>
                  </a:moveTo>
                  <a:cubicBezTo>
                    <a:pt x="3989" y="1"/>
                    <a:pt x="2191" y="3537"/>
                    <a:pt x="4001" y="6073"/>
                  </a:cubicBezTo>
                  <a:lnTo>
                    <a:pt x="3274" y="6799"/>
                  </a:lnTo>
                  <a:cubicBezTo>
                    <a:pt x="3249" y="6796"/>
                    <a:pt x="3223" y="6794"/>
                    <a:pt x="3198" y="6794"/>
                  </a:cubicBezTo>
                  <a:cubicBezTo>
                    <a:pt x="3049" y="6794"/>
                    <a:pt x="2912" y="6854"/>
                    <a:pt x="2810" y="6966"/>
                  </a:cubicBezTo>
                  <a:lnTo>
                    <a:pt x="226" y="9549"/>
                  </a:lnTo>
                  <a:cubicBezTo>
                    <a:pt x="0" y="9776"/>
                    <a:pt x="0" y="10145"/>
                    <a:pt x="226" y="10371"/>
                  </a:cubicBezTo>
                  <a:lnTo>
                    <a:pt x="572" y="10716"/>
                  </a:lnTo>
                  <a:cubicBezTo>
                    <a:pt x="679" y="10823"/>
                    <a:pt x="828" y="10877"/>
                    <a:pt x="976" y="10877"/>
                  </a:cubicBezTo>
                  <a:cubicBezTo>
                    <a:pt x="1125" y="10877"/>
                    <a:pt x="1274" y="10823"/>
                    <a:pt x="1381" y="10716"/>
                  </a:cubicBezTo>
                  <a:lnTo>
                    <a:pt x="3655" y="8430"/>
                  </a:lnTo>
                  <a:lnTo>
                    <a:pt x="3977" y="8121"/>
                  </a:lnTo>
                  <a:cubicBezTo>
                    <a:pt x="4096" y="8002"/>
                    <a:pt x="4155" y="7835"/>
                    <a:pt x="4144" y="7656"/>
                  </a:cubicBezTo>
                  <a:lnTo>
                    <a:pt x="4870" y="6930"/>
                  </a:lnTo>
                  <a:cubicBezTo>
                    <a:pt x="5406" y="7323"/>
                    <a:pt x="6037" y="7573"/>
                    <a:pt x="6715" y="7632"/>
                  </a:cubicBezTo>
                  <a:lnTo>
                    <a:pt x="6727" y="7632"/>
                  </a:lnTo>
                  <a:cubicBezTo>
                    <a:pt x="6799" y="7632"/>
                    <a:pt x="6882" y="7573"/>
                    <a:pt x="6894" y="7478"/>
                  </a:cubicBezTo>
                  <a:cubicBezTo>
                    <a:pt x="6906" y="7394"/>
                    <a:pt x="6834" y="7323"/>
                    <a:pt x="6739" y="7299"/>
                  </a:cubicBezTo>
                  <a:cubicBezTo>
                    <a:pt x="6037" y="7228"/>
                    <a:pt x="5406" y="6966"/>
                    <a:pt x="4882" y="6549"/>
                  </a:cubicBezTo>
                  <a:cubicBezTo>
                    <a:pt x="2298" y="4465"/>
                    <a:pt x="3822" y="310"/>
                    <a:pt x="7096" y="310"/>
                  </a:cubicBezTo>
                  <a:cubicBezTo>
                    <a:pt x="8942" y="310"/>
                    <a:pt x="10418" y="1703"/>
                    <a:pt x="10597" y="3465"/>
                  </a:cubicBezTo>
                  <a:cubicBezTo>
                    <a:pt x="10609" y="3549"/>
                    <a:pt x="10692" y="3608"/>
                    <a:pt x="10775" y="3608"/>
                  </a:cubicBezTo>
                  <a:cubicBezTo>
                    <a:pt x="10871" y="3596"/>
                    <a:pt x="10930" y="3525"/>
                    <a:pt x="10930" y="3430"/>
                  </a:cubicBezTo>
                  <a:cubicBezTo>
                    <a:pt x="10728" y="1525"/>
                    <a:pt x="9120" y="1"/>
                    <a:pt x="712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0" name="Google Shape;11723;p81">
              <a:extLst>
                <a:ext uri="{FF2B5EF4-FFF2-40B4-BE49-F238E27FC236}">
                  <a16:creationId xmlns:a16="http://schemas.microsoft.com/office/drawing/2014/main" id="{131BEBB9-94C5-85B5-BD72-B8D9B80F3176}"/>
                </a:ext>
              </a:extLst>
            </p:cNvPr>
            <p:cNvSpPr/>
            <p:nvPr/>
          </p:nvSpPr>
          <p:spPr>
            <a:xfrm>
              <a:off x="3658105" y="3389599"/>
              <a:ext cx="208820" cy="199431"/>
            </a:xfrm>
            <a:custGeom>
              <a:avLst/>
              <a:gdLst/>
              <a:ahLst/>
              <a:cxnLst/>
              <a:rect l="l" t="t" r="r" b="b"/>
              <a:pathLst>
                <a:path w="6561" h="6266" extrusionOk="0">
                  <a:moveTo>
                    <a:pt x="3441" y="336"/>
                  </a:moveTo>
                  <a:cubicBezTo>
                    <a:pt x="4989" y="336"/>
                    <a:pt x="6251" y="1587"/>
                    <a:pt x="6251" y="3146"/>
                  </a:cubicBezTo>
                  <a:cubicBezTo>
                    <a:pt x="6251" y="4694"/>
                    <a:pt x="4989" y="5944"/>
                    <a:pt x="3441" y="5944"/>
                  </a:cubicBezTo>
                  <a:cubicBezTo>
                    <a:pt x="2727" y="5944"/>
                    <a:pt x="1989" y="5682"/>
                    <a:pt x="1441" y="5135"/>
                  </a:cubicBezTo>
                  <a:cubicBezTo>
                    <a:pt x="345" y="4027"/>
                    <a:pt x="345" y="2241"/>
                    <a:pt x="1441" y="1158"/>
                  </a:cubicBezTo>
                  <a:cubicBezTo>
                    <a:pt x="1989" y="598"/>
                    <a:pt x="2703" y="336"/>
                    <a:pt x="3441" y="336"/>
                  </a:cubicBezTo>
                  <a:close/>
                  <a:moveTo>
                    <a:pt x="3428" y="0"/>
                  </a:moveTo>
                  <a:cubicBezTo>
                    <a:pt x="2628" y="0"/>
                    <a:pt x="1828" y="307"/>
                    <a:pt x="1215" y="920"/>
                  </a:cubicBezTo>
                  <a:cubicBezTo>
                    <a:pt x="0" y="2134"/>
                    <a:pt x="0" y="4123"/>
                    <a:pt x="1215" y="5337"/>
                  </a:cubicBezTo>
                  <a:cubicBezTo>
                    <a:pt x="1822" y="5944"/>
                    <a:pt x="2631" y="6266"/>
                    <a:pt x="3429" y="6266"/>
                  </a:cubicBezTo>
                  <a:cubicBezTo>
                    <a:pt x="5144" y="6266"/>
                    <a:pt x="6561" y="4873"/>
                    <a:pt x="6561" y="3134"/>
                  </a:cubicBezTo>
                  <a:cubicBezTo>
                    <a:pt x="6561" y="2301"/>
                    <a:pt x="6227" y="1515"/>
                    <a:pt x="5632" y="920"/>
                  </a:cubicBezTo>
                  <a:cubicBezTo>
                    <a:pt x="5025" y="307"/>
                    <a:pt x="4227" y="0"/>
                    <a:pt x="342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1" name="Google Shape;11724;p81">
              <a:extLst>
                <a:ext uri="{FF2B5EF4-FFF2-40B4-BE49-F238E27FC236}">
                  <a16:creationId xmlns:a16="http://schemas.microsoft.com/office/drawing/2014/main" id="{4A081451-33F6-CD11-2163-9FA63D2B7F56}"/>
                </a:ext>
              </a:extLst>
            </p:cNvPr>
            <p:cNvSpPr/>
            <p:nvPr/>
          </p:nvSpPr>
          <p:spPr>
            <a:xfrm>
              <a:off x="3720614" y="3426805"/>
              <a:ext cx="95164" cy="116011"/>
            </a:xfrm>
            <a:custGeom>
              <a:avLst/>
              <a:gdLst/>
              <a:ahLst/>
              <a:cxnLst/>
              <a:rect l="l" t="t" r="r" b="b"/>
              <a:pathLst>
                <a:path w="2990" h="3645" extrusionOk="0">
                  <a:moveTo>
                    <a:pt x="1477" y="334"/>
                  </a:moveTo>
                  <a:cubicBezTo>
                    <a:pt x="1834" y="334"/>
                    <a:pt x="2132" y="632"/>
                    <a:pt x="2132" y="989"/>
                  </a:cubicBezTo>
                  <a:cubicBezTo>
                    <a:pt x="2132" y="1334"/>
                    <a:pt x="1834" y="1632"/>
                    <a:pt x="1477" y="1632"/>
                  </a:cubicBezTo>
                  <a:cubicBezTo>
                    <a:pt x="1120" y="1632"/>
                    <a:pt x="822" y="1334"/>
                    <a:pt x="822" y="989"/>
                  </a:cubicBezTo>
                  <a:cubicBezTo>
                    <a:pt x="822" y="608"/>
                    <a:pt x="1120" y="334"/>
                    <a:pt x="1477" y="334"/>
                  </a:cubicBezTo>
                  <a:close/>
                  <a:moveTo>
                    <a:pt x="1906" y="1953"/>
                  </a:moveTo>
                  <a:cubicBezTo>
                    <a:pt x="2287" y="1953"/>
                    <a:pt x="2620" y="2263"/>
                    <a:pt x="2620" y="2668"/>
                  </a:cubicBezTo>
                  <a:lnTo>
                    <a:pt x="2620" y="3335"/>
                  </a:lnTo>
                  <a:lnTo>
                    <a:pt x="2275" y="3335"/>
                  </a:lnTo>
                  <a:lnTo>
                    <a:pt x="2275" y="2632"/>
                  </a:lnTo>
                  <a:cubicBezTo>
                    <a:pt x="2275" y="2549"/>
                    <a:pt x="2203" y="2477"/>
                    <a:pt x="2108" y="2477"/>
                  </a:cubicBezTo>
                  <a:cubicBezTo>
                    <a:pt x="2025" y="2477"/>
                    <a:pt x="1953" y="2549"/>
                    <a:pt x="1953" y="2632"/>
                  </a:cubicBezTo>
                  <a:lnTo>
                    <a:pt x="1953" y="3335"/>
                  </a:lnTo>
                  <a:lnTo>
                    <a:pt x="953" y="3335"/>
                  </a:lnTo>
                  <a:lnTo>
                    <a:pt x="953" y="2632"/>
                  </a:lnTo>
                  <a:cubicBezTo>
                    <a:pt x="953" y="2549"/>
                    <a:pt x="882" y="2477"/>
                    <a:pt x="787" y="2477"/>
                  </a:cubicBezTo>
                  <a:cubicBezTo>
                    <a:pt x="691" y="2477"/>
                    <a:pt x="620" y="2549"/>
                    <a:pt x="620" y="2632"/>
                  </a:cubicBezTo>
                  <a:lnTo>
                    <a:pt x="620" y="3335"/>
                  </a:lnTo>
                  <a:lnTo>
                    <a:pt x="263" y="3335"/>
                  </a:lnTo>
                  <a:lnTo>
                    <a:pt x="263" y="2668"/>
                  </a:lnTo>
                  <a:cubicBezTo>
                    <a:pt x="263" y="2275"/>
                    <a:pt x="584" y="1953"/>
                    <a:pt x="977" y="1953"/>
                  </a:cubicBezTo>
                  <a:close/>
                  <a:moveTo>
                    <a:pt x="1477" y="1"/>
                  </a:moveTo>
                  <a:cubicBezTo>
                    <a:pt x="941" y="1"/>
                    <a:pt x="501" y="429"/>
                    <a:pt x="501" y="965"/>
                  </a:cubicBezTo>
                  <a:cubicBezTo>
                    <a:pt x="501" y="1239"/>
                    <a:pt x="608" y="1477"/>
                    <a:pt x="787" y="1656"/>
                  </a:cubicBezTo>
                  <a:cubicBezTo>
                    <a:pt x="322" y="1763"/>
                    <a:pt x="1" y="2180"/>
                    <a:pt x="1" y="2656"/>
                  </a:cubicBezTo>
                  <a:lnTo>
                    <a:pt x="1" y="3335"/>
                  </a:lnTo>
                  <a:cubicBezTo>
                    <a:pt x="1" y="3501"/>
                    <a:pt x="132" y="3644"/>
                    <a:pt x="310" y="3644"/>
                  </a:cubicBezTo>
                  <a:lnTo>
                    <a:pt x="2680" y="3644"/>
                  </a:lnTo>
                  <a:cubicBezTo>
                    <a:pt x="2846" y="3644"/>
                    <a:pt x="2989" y="3513"/>
                    <a:pt x="2989" y="3335"/>
                  </a:cubicBezTo>
                  <a:lnTo>
                    <a:pt x="2989" y="2656"/>
                  </a:lnTo>
                  <a:cubicBezTo>
                    <a:pt x="2965" y="2180"/>
                    <a:pt x="2620" y="1763"/>
                    <a:pt x="2156" y="1656"/>
                  </a:cubicBezTo>
                  <a:cubicBezTo>
                    <a:pt x="2334" y="1477"/>
                    <a:pt x="2442" y="1239"/>
                    <a:pt x="2442" y="965"/>
                  </a:cubicBezTo>
                  <a:cubicBezTo>
                    <a:pt x="2442" y="429"/>
                    <a:pt x="2013" y="1"/>
                    <a:pt x="147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2" name="Google Shape;11725;p81">
              <a:extLst>
                <a:ext uri="{FF2B5EF4-FFF2-40B4-BE49-F238E27FC236}">
                  <a16:creationId xmlns:a16="http://schemas.microsoft.com/office/drawing/2014/main" id="{AA493FA7-A2DE-9FFA-E605-90A20DE04124}"/>
                </a:ext>
              </a:extLst>
            </p:cNvPr>
            <p:cNvSpPr/>
            <p:nvPr/>
          </p:nvSpPr>
          <p:spPr>
            <a:xfrm>
              <a:off x="3773671" y="3496030"/>
              <a:ext cx="115597" cy="114993"/>
            </a:xfrm>
            <a:custGeom>
              <a:avLst/>
              <a:gdLst/>
              <a:ahLst/>
              <a:cxnLst/>
              <a:rect l="l" t="t" r="r" b="b"/>
              <a:pathLst>
                <a:path w="3632" h="3613" extrusionOk="0">
                  <a:moveTo>
                    <a:pt x="3433" y="0"/>
                  </a:moveTo>
                  <a:cubicBezTo>
                    <a:pt x="3361" y="0"/>
                    <a:pt x="3297" y="65"/>
                    <a:pt x="3287" y="148"/>
                  </a:cubicBezTo>
                  <a:cubicBezTo>
                    <a:pt x="3120" y="1803"/>
                    <a:pt x="1810" y="3112"/>
                    <a:pt x="143" y="3291"/>
                  </a:cubicBezTo>
                  <a:cubicBezTo>
                    <a:pt x="60" y="3303"/>
                    <a:pt x="1" y="3374"/>
                    <a:pt x="1" y="3469"/>
                  </a:cubicBezTo>
                  <a:cubicBezTo>
                    <a:pt x="13" y="3553"/>
                    <a:pt x="72" y="3612"/>
                    <a:pt x="167" y="3612"/>
                  </a:cubicBezTo>
                  <a:lnTo>
                    <a:pt x="179" y="3612"/>
                  </a:lnTo>
                  <a:cubicBezTo>
                    <a:pt x="1989" y="3422"/>
                    <a:pt x="3442" y="1993"/>
                    <a:pt x="3620" y="183"/>
                  </a:cubicBezTo>
                  <a:cubicBezTo>
                    <a:pt x="3632" y="88"/>
                    <a:pt x="3561" y="17"/>
                    <a:pt x="3465" y="5"/>
                  </a:cubicBezTo>
                  <a:cubicBezTo>
                    <a:pt x="3454" y="2"/>
                    <a:pt x="3443" y="0"/>
                    <a:pt x="343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33" name="Google Shape;10460;p79">
            <a:extLst>
              <a:ext uri="{FF2B5EF4-FFF2-40B4-BE49-F238E27FC236}">
                <a16:creationId xmlns:a16="http://schemas.microsoft.com/office/drawing/2014/main" id="{7E5D4A37-35E0-2EE9-7E4F-1FDFE2171A9C}"/>
              </a:ext>
            </a:extLst>
          </p:cNvPr>
          <p:cNvGrpSpPr/>
          <p:nvPr/>
        </p:nvGrpSpPr>
        <p:grpSpPr>
          <a:xfrm>
            <a:off x="13271325" y="5566610"/>
            <a:ext cx="1020938" cy="973074"/>
            <a:chOff x="6870193" y="2295620"/>
            <a:chExt cx="360356" cy="343462"/>
          </a:xfrm>
          <a:solidFill>
            <a:schemeClr val="bg2"/>
          </a:solidFill>
        </p:grpSpPr>
        <p:sp>
          <p:nvSpPr>
            <p:cNvPr id="34" name="Google Shape;10461;p79">
              <a:extLst>
                <a:ext uri="{FF2B5EF4-FFF2-40B4-BE49-F238E27FC236}">
                  <a16:creationId xmlns:a16="http://schemas.microsoft.com/office/drawing/2014/main" id="{1D097382-3EDB-BB9F-A901-7021D06E61C0}"/>
                </a:ext>
              </a:extLst>
            </p:cNvPr>
            <p:cNvSpPr/>
            <p:nvPr/>
          </p:nvSpPr>
          <p:spPr>
            <a:xfrm>
              <a:off x="6870193" y="2295620"/>
              <a:ext cx="360356" cy="343462"/>
            </a:xfrm>
            <a:custGeom>
              <a:avLst/>
              <a:gdLst/>
              <a:ahLst/>
              <a:cxnLst/>
              <a:rect l="l" t="t" r="r" b="b"/>
              <a:pathLst>
                <a:path w="11348" h="10816" extrusionOk="0">
                  <a:moveTo>
                    <a:pt x="6027" y="0"/>
                  </a:moveTo>
                  <a:cubicBezTo>
                    <a:pt x="5700" y="0"/>
                    <a:pt x="5448" y="70"/>
                    <a:pt x="5430" y="76"/>
                  </a:cubicBezTo>
                  <a:cubicBezTo>
                    <a:pt x="5358" y="112"/>
                    <a:pt x="5299" y="172"/>
                    <a:pt x="5299" y="255"/>
                  </a:cubicBezTo>
                  <a:lnTo>
                    <a:pt x="5299" y="2731"/>
                  </a:lnTo>
                  <a:lnTo>
                    <a:pt x="3501" y="5017"/>
                  </a:lnTo>
                  <a:cubicBezTo>
                    <a:pt x="3441" y="4767"/>
                    <a:pt x="3215" y="4577"/>
                    <a:pt x="2929" y="4577"/>
                  </a:cubicBezTo>
                  <a:lnTo>
                    <a:pt x="584" y="4577"/>
                  </a:lnTo>
                  <a:cubicBezTo>
                    <a:pt x="274" y="4577"/>
                    <a:pt x="1" y="4827"/>
                    <a:pt x="1" y="5160"/>
                  </a:cubicBezTo>
                  <a:lnTo>
                    <a:pt x="1" y="5732"/>
                  </a:lnTo>
                  <a:cubicBezTo>
                    <a:pt x="1" y="5839"/>
                    <a:pt x="96" y="5910"/>
                    <a:pt x="179" y="5910"/>
                  </a:cubicBezTo>
                  <a:cubicBezTo>
                    <a:pt x="274" y="5910"/>
                    <a:pt x="358" y="5827"/>
                    <a:pt x="358" y="5732"/>
                  </a:cubicBezTo>
                  <a:lnTo>
                    <a:pt x="358" y="5160"/>
                  </a:lnTo>
                  <a:cubicBezTo>
                    <a:pt x="358" y="5041"/>
                    <a:pt x="453" y="4946"/>
                    <a:pt x="572" y="4946"/>
                  </a:cubicBezTo>
                  <a:lnTo>
                    <a:pt x="2918" y="4946"/>
                  </a:lnTo>
                  <a:cubicBezTo>
                    <a:pt x="3037" y="4946"/>
                    <a:pt x="3132" y="5041"/>
                    <a:pt x="3132" y="5160"/>
                  </a:cubicBezTo>
                  <a:lnTo>
                    <a:pt x="3132" y="10232"/>
                  </a:lnTo>
                  <a:cubicBezTo>
                    <a:pt x="3132" y="10351"/>
                    <a:pt x="3037" y="10435"/>
                    <a:pt x="2918" y="10435"/>
                  </a:cubicBezTo>
                  <a:lnTo>
                    <a:pt x="572" y="10435"/>
                  </a:lnTo>
                  <a:cubicBezTo>
                    <a:pt x="453" y="10435"/>
                    <a:pt x="358" y="10351"/>
                    <a:pt x="358" y="10232"/>
                  </a:cubicBezTo>
                  <a:lnTo>
                    <a:pt x="358" y="6506"/>
                  </a:lnTo>
                  <a:cubicBezTo>
                    <a:pt x="358" y="6410"/>
                    <a:pt x="274" y="6327"/>
                    <a:pt x="179" y="6327"/>
                  </a:cubicBezTo>
                  <a:cubicBezTo>
                    <a:pt x="72" y="6327"/>
                    <a:pt x="1" y="6422"/>
                    <a:pt x="1" y="6506"/>
                  </a:cubicBezTo>
                  <a:lnTo>
                    <a:pt x="1" y="10232"/>
                  </a:lnTo>
                  <a:cubicBezTo>
                    <a:pt x="1" y="10542"/>
                    <a:pt x="251" y="10816"/>
                    <a:pt x="584" y="10816"/>
                  </a:cubicBezTo>
                  <a:lnTo>
                    <a:pt x="2929" y="10816"/>
                  </a:lnTo>
                  <a:cubicBezTo>
                    <a:pt x="3251" y="10816"/>
                    <a:pt x="3513" y="10554"/>
                    <a:pt x="3513" y="10232"/>
                  </a:cubicBezTo>
                  <a:lnTo>
                    <a:pt x="3513" y="9744"/>
                  </a:lnTo>
                  <a:lnTo>
                    <a:pt x="4418" y="10185"/>
                  </a:lnTo>
                  <a:cubicBezTo>
                    <a:pt x="4453" y="10197"/>
                    <a:pt x="4477" y="10197"/>
                    <a:pt x="4513" y="10197"/>
                  </a:cubicBezTo>
                  <a:lnTo>
                    <a:pt x="8025" y="10197"/>
                  </a:lnTo>
                  <a:cubicBezTo>
                    <a:pt x="8132" y="10197"/>
                    <a:pt x="8204" y="10113"/>
                    <a:pt x="8204" y="10018"/>
                  </a:cubicBezTo>
                  <a:cubicBezTo>
                    <a:pt x="8204" y="9923"/>
                    <a:pt x="8109" y="9839"/>
                    <a:pt x="8025" y="9839"/>
                  </a:cubicBezTo>
                  <a:lnTo>
                    <a:pt x="4561" y="9839"/>
                  </a:lnTo>
                  <a:lnTo>
                    <a:pt x="3525" y="9327"/>
                  </a:lnTo>
                  <a:lnTo>
                    <a:pt x="3525" y="5589"/>
                  </a:lnTo>
                  <a:lnTo>
                    <a:pt x="5644" y="2910"/>
                  </a:lnTo>
                  <a:cubicBezTo>
                    <a:pt x="5668" y="2874"/>
                    <a:pt x="5692" y="2839"/>
                    <a:pt x="5692" y="2791"/>
                  </a:cubicBezTo>
                  <a:lnTo>
                    <a:pt x="5692" y="398"/>
                  </a:lnTo>
                  <a:cubicBezTo>
                    <a:pt x="5787" y="379"/>
                    <a:pt x="5924" y="358"/>
                    <a:pt x="6080" y="358"/>
                  </a:cubicBezTo>
                  <a:cubicBezTo>
                    <a:pt x="6313" y="358"/>
                    <a:pt x="6587" y="405"/>
                    <a:pt x="6823" y="576"/>
                  </a:cubicBezTo>
                  <a:cubicBezTo>
                    <a:pt x="7132" y="791"/>
                    <a:pt x="7275" y="1207"/>
                    <a:pt x="7275" y="1803"/>
                  </a:cubicBezTo>
                  <a:lnTo>
                    <a:pt x="7275" y="3755"/>
                  </a:lnTo>
                  <a:cubicBezTo>
                    <a:pt x="7275" y="3862"/>
                    <a:pt x="7370" y="3934"/>
                    <a:pt x="7454" y="3934"/>
                  </a:cubicBezTo>
                  <a:lnTo>
                    <a:pt x="10395" y="3934"/>
                  </a:lnTo>
                  <a:cubicBezTo>
                    <a:pt x="10716" y="3934"/>
                    <a:pt x="10990" y="4208"/>
                    <a:pt x="10990" y="4529"/>
                  </a:cubicBezTo>
                  <a:cubicBezTo>
                    <a:pt x="10990" y="4863"/>
                    <a:pt x="10716" y="5125"/>
                    <a:pt x="10395" y="5125"/>
                  </a:cubicBezTo>
                  <a:lnTo>
                    <a:pt x="8823" y="5125"/>
                  </a:lnTo>
                  <a:cubicBezTo>
                    <a:pt x="8728" y="5125"/>
                    <a:pt x="8644" y="5220"/>
                    <a:pt x="8644" y="5303"/>
                  </a:cubicBezTo>
                  <a:cubicBezTo>
                    <a:pt x="8644" y="5410"/>
                    <a:pt x="8740" y="5482"/>
                    <a:pt x="8823" y="5482"/>
                  </a:cubicBezTo>
                  <a:lnTo>
                    <a:pt x="10228" y="5482"/>
                  </a:lnTo>
                  <a:cubicBezTo>
                    <a:pt x="10538" y="5494"/>
                    <a:pt x="10788" y="5767"/>
                    <a:pt x="10788" y="6077"/>
                  </a:cubicBezTo>
                  <a:cubicBezTo>
                    <a:pt x="10788" y="6399"/>
                    <a:pt x="10526" y="6672"/>
                    <a:pt x="10192" y="6672"/>
                  </a:cubicBezTo>
                  <a:lnTo>
                    <a:pt x="8823" y="6672"/>
                  </a:lnTo>
                  <a:cubicBezTo>
                    <a:pt x="8728" y="6672"/>
                    <a:pt x="8644" y="6768"/>
                    <a:pt x="8644" y="6851"/>
                  </a:cubicBezTo>
                  <a:cubicBezTo>
                    <a:pt x="8644" y="6958"/>
                    <a:pt x="8740" y="7030"/>
                    <a:pt x="8823" y="7030"/>
                  </a:cubicBezTo>
                  <a:lnTo>
                    <a:pt x="10073" y="7030"/>
                  </a:lnTo>
                  <a:cubicBezTo>
                    <a:pt x="10371" y="7053"/>
                    <a:pt x="10597" y="7327"/>
                    <a:pt x="10597" y="7625"/>
                  </a:cubicBezTo>
                  <a:cubicBezTo>
                    <a:pt x="10597" y="7946"/>
                    <a:pt x="10335" y="8220"/>
                    <a:pt x="10002" y="8220"/>
                  </a:cubicBezTo>
                  <a:lnTo>
                    <a:pt x="8823" y="8220"/>
                  </a:lnTo>
                  <a:cubicBezTo>
                    <a:pt x="8728" y="8220"/>
                    <a:pt x="8644" y="8315"/>
                    <a:pt x="8644" y="8399"/>
                  </a:cubicBezTo>
                  <a:cubicBezTo>
                    <a:pt x="8644" y="8506"/>
                    <a:pt x="8740" y="8577"/>
                    <a:pt x="8823" y="8577"/>
                  </a:cubicBezTo>
                  <a:lnTo>
                    <a:pt x="9883" y="8577"/>
                  </a:lnTo>
                  <a:cubicBezTo>
                    <a:pt x="9895" y="8577"/>
                    <a:pt x="9918" y="8589"/>
                    <a:pt x="9918" y="8589"/>
                  </a:cubicBezTo>
                  <a:cubicBezTo>
                    <a:pt x="10192" y="8649"/>
                    <a:pt x="10407" y="8887"/>
                    <a:pt x="10407" y="9185"/>
                  </a:cubicBezTo>
                  <a:cubicBezTo>
                    <a:pt x="10407" y="9518"/>
                    <a:pt x="10133" y="9780"/>
                    <a:pt x="9811" y="9780"/>
                  </a:cubicBezTo>
                  <a:lnTo>
                    <a:pt x="8823" y="9780"/>
                  </a:lnTo>
                  <a:cubicBezTo>
                    <a:pt x="8728" y="9780"/>
                    <a:pt x="8644" y="9875"/>
                    <a:pt x="8644" y="9958"/>
                  </a:cubicBezTo>
                  <a:cubicBezTo>
                    <a:pt x="8644" y="10066"/>
                    <a:pt x="8740" y="10137"/>
                    <a:pt x="8823" y="10137"/>
                  </a:cubicBezTo>
                  <a:lnTo>
                    <a:pt x="9811" y="10137"/>
                  </a:lnTo>
                  <a:cubicBezTo>
                    <a:pt x="10347" y="10137"/>
                    <a:pt x="10776" y="9708"/>
                    <a:pt x="10776" y="9173"/>
                  </a:cubicBezTo>
                  <a:cubicBezTo>
                    <a:pt x="10776" y="8887"/>
                    <a:pt x="10657" y="8637"/>
                    <a:pt x="10466" y="8458"/>
                  </a:cubicBezTo>
                  <a:cubicBezTo>
                    <a:pt x="10764" y="8292"/>
                    <a:pt x="10966" y="7982"/>
                    <a:pt x="10966" y="7613"/>
                  </a:cubicBezTo>
                  <a:cubicBezTo>
                    <a:pt x="10966" y="7327"/>
                    <a:pt x="10847" y="7077"/>
                    <a:pt x="10657" y="6899"/>
                  </a:cubicBezTo>
                  <a:cubicBezTo>
                    <a:pt x="10954" y="6803"/>
                    <a:pt x="11145" y="6482"/>
                    <a:pt x="11145" y="6113"/>
                  </a:cubicBezTo>
                  <a:cubicBezTo>
                    <a:pt x="11145" y="5827"/>
                    <a:pt x="11026" y="5577"/>
                    <a:pt x="10835" y="5398"/>
                  </a:cubicBezTo>
                  <a:cubicBezTo>
                    <a:pt x="11133" y="5232"/>
                    <a:pt x="11347" y="4922"/>
                    <a:pt x="11347" y="4541"/>
                  </a:cubicBezTo>
                  <a:cubicBezTo>
                    <a:pt x="11347" y="4005"/>
                    <a:pt x="10907" y="3577"/>
                    <a:pt x="10371" y="3577"/>
                  </a:cubicBezTo>
                  <a:lnTo>
                    <a:pt x="7621" y="3577"/>
                  </a:lnTo>
                  <a:lnTo>
                    <a:pt x="7621" y="1827"/>
                  </a:lnTo>
                  <a:cubicBezTo>
                    <a:pt x="7621" y="1112"/>
                    <a:pt x="7418" y="588"/>
                    <a:pt x="7013" y="291"/>
                  </a:cubicBezTo>
                  <a:cubicBezTo>
                    <a:pt x="6703" y="61"/>
                    <a:pt x="6332" y="0"/>
                    <a:pt x="6027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5" name="Google Shape;10462;p79">
              <a:extLst>
                <a:ext uri="{FF2B5EF4-FFF2-40B4-BE49-F238E27FC236}">
                  <a16:creationId xmlns:a16="http://schemas.microsoft.com/office/drawing/2014/main" id="{F71DD428-7A60-8737-3E52-E43BB8D3A4EF}"/>
                </a:ext>
              </a:extLst>
            </p:cNvPr>
            <p:cNvSpPr/>
            <p:nvPr/>
          </p:nvSpPr>
          <p:spPr>
            <a:xfrm>
              <a:off x="6920842" y="2577064"/>
              <a:ext cx="36709" cy="36677"/>
            </a:xfrm>
            <a:custGeom>
              <a:avLst/>
              <a:gdLst/>
              <a:ahLst/>
              <a:cxnLst/>
              <a:rect l="l" t="t" r="r" b="b"/>
              <a:pathLst>
                <a:path w="1156" h="1155" extrusionOk="0">
                  <a:moveTo>
                    <a:pt x="584" y="369"/>
                  </a:moveTo>
                  <a:cubicBezTo>
                    <a:pt x="703" y="369"/>
                    <a:pt x="787" y="464"/>
                    <a:pt x="787" y="584"/>
                  </a:cubicBezTo>
                  <a:cubicBezTo>
                    <a:pt x="787" y="703"/>
                    <a:pt x="703" y="786"/>
                    <a:pt x="584" y="786"/>
                  </a:cubicBezTo>
                  <a:cubicBezTo>
                    <a:pt x="465" y="786"/>
                    <a:pt x="370" y="703"/>
                    <a:pt x="370" y="584"/>
                  </a:cubicBezTo>
                  <a:cubicBezTo>
                    <a:pt x="370" y="464"/>
                    <a:pt x="453" y="369"/>
                    <a:pt x="584" y="369"/>
                  </a:cubicBezTo>
                  <a:close/>
                  <a:moveTo>
                    <a:pt x="584" y="0"/>
                  </a:moveTo>
                  <a:cubicBezTo>
                    <a:pt x="263" y="0"/>
                    <a:pt x="1" y="250"/>
                    <a:pt x="1" y="584"/>
                  </a:cubicBezTo>
                  <a:cubicBezTo>
                    <a:pt x="1" y="905"/>
                    <a:pt x="251" y="1155"/>
                    <a:pt x="584" y="1155"/>
                  </a:cubicBezTo>
                  <a:cubicBezTo>
                    <a:pt x="906" y="1155"/>
                    <a:pt x="1156" y="905"/>
                    <a:pt x="1156" y="584"/>
                  </a:cubicBezTo>
                  <a:cubicBezTo>
                    <a:pt x="1156" y="250"/>
                    <a:pt x="894" y="0"/>
                    <a:pt x="58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36" name="Google Shape;10741;p79">
            <a:extLst>
              <a:ext uri="{FF2B5EF4-FFF2-40B4-BE49-F238E27FC236}">
                <a16:creationId xmlns:a16="http://schemas.microsoft.com/office/drawing/2014/main" id="{6CDC0EB5-1821-0A32-AFF3-DAE1C03CB060}"/>
              </a:ext>
            </a:extLst>
          </p:cNvPr>
          <p:cNvGrpSpPr/>
          <p:nvPr/>
        </p:nvGrpSpPr>
        <p:grpSpPr>
          <a:xfrm>
            <a:off x="16514822" y="5495438"/>
            <a:ext cx="763528" cy="1115418"/>
            <a:chOff x="3662144" y="4135505"/>
            <a:chExt cx="232955" cy="340318"/>
          </a:xfrm>
          <a:solidFill>
            <a:schemeClr val="bg2"/>
          </a:solidFill>
        </p:grpSpPr>
        <p:sp>
          <p:nvSpPr>
            <p:cNvPr id="37" name="Google Shape;10742;p79">
              <a:extLst>
                <a:ext uri="{FF2B5EF4-FFF2-40B4-BE49-F238E27FC236}">
                  <a16:creationId xmlns:a16="http://schemas.microsoft.com/office/drawing/2014/main" id="{9CA3873C-64DF-6832-EDDC-0991D0B9B1DE}"/>
                </a:ext>
              </a:extLst>
            </p:cNvPr>
            <p:cNvSpPr/>
            <p:nvPr/>
          </p:nvSpPr>
          <p:spPr>
            <a:xfrm>
              <a:off x="3662144" y="4135505"/>
              <a:ext cx="163761" cy="340318"/>
            </a:xfrm>
            <a:custGeom>
              <a:avLst/>
              <a:gdLst/>
              <a:ahLst/>
              <a:cxnLst/>
              <a:rect l="l" t="t" r="r" b="b"/>
              <a:pathLst>
                <a:path w="5157" h="10717" extrusionOk="0">
                  <a:moveTo>
                    <a:pt x="2573" y="1"/>
                  </a:moveTo>
                  <a:cubicBezTo>
                    <a:pt x="1715" y="1"/>
                    <a:pt x="1013" y="703"/>
                    <a:pt x="1013" y="1572"/>
                  </a:cubicBezTo>
                  <a:lnTo>
                    <a:pt x="1013" y="6097"/>
                  </a:lnTo>
                  <a:cubicBezTo>
                    <a:pt x="370" y="6585"/>
                    <a:pt x="1" y="7347"/>
                    <a:pt x="1" y="8144"/>
                  </a:cubicBezTo>
                  <a:cubicBezTo>
                    <a:pt x="1" y="9561"/>
                    <a:pt x="1156" y="10716"/>
                    <a:pt x="2573" y="10716"/>
                  </a:cubicBezTo>
                  <a:cubicBezTo>
                    <a:pt x="3990" y="10716"/>
                    <a:pt x="5144" y="9561"/>
                    <a:pt x="5144" y="8144"/>
                  </a:cubicBezTo>
                  <a:cubicBezTo>
                    <a:pt x="5156" y="7323"/>
                    <a:pt x="4775" y="6573"/>
                    <a:pt x="4144" y="6073"/>
                  </a:cubicBezTo>
                  <a:lnTo>
                    <a:pt x="4144" y="3322"/>
                  </a:lnTo>
                  <a:cubicBezTo>
                    <a:pt x="4144" y="3239"/>
                    <a:pt x="4061" y="3156"/>
                    <a:pt x="3978" y="3156"/>
                  </a:cubicBezTo>
                  <a:cubicBezTo>
                    <a:pt x="3882" y="3156"/>
                    <a:pt x="3811" y="3239"/>
                    <a:pt x="3811" y="3322"/>
                  </a:cubicBezTo>
                  <a:lnTo>
                    <a:pt x="3811" y="6168"/>
                  </a:lnTo>
                  <a:cubicBezTo>
                    <a:pt x="3811" y="6216"/>
                    <a:pt x="3847" y="6275"/>
                    <a:pt x="3871" y="6299"/>
                  </a:cubicBezTo>
                  <a:cubicBezTo>
                    <a:pt x="4466" y="6716"/>
                    <a:pt x="4823" y="7418"/>
                    <a:pt x="4823" y="8133"/>
                  </a:cubicBezTo>
                  <a:cubicBezTo>
                    <a:pt x="4823" y="9359"/>
                    <a:pt x="3811" y="10383"/>
                    <a:pt x="2573" y="10383"/>
                  </a:cubicBezTo>
                  <a:cubicBezTo>
                    <a:pt x="1346" y="10383"/>
                    <a:pt x="322" y="9371"/>
                    <a:pt x="322" y="8133"/>
                  </a:cubicBezTo>
                  <a:cubicBezTo>
                    <a:pt x="322" y="7406"/>
                    <a:pt x="680" y="6716"/>
                    <a:pt x="1275" y="6299"/>
                  </a:cubicBezTo>
                  <a:cubicBezTo>
                    <a:pt x="1323" y="6275"/>
                    <a:pt x="1334" y="6228"/>
                    <a:pt x="1334" y="6168"/>
                  </a:cubicBezTo>
                  <a:lnTo>
                    <a:pt x="1334" y="1572"/>
                  </a:lnTo>
                  <a:cubicBezTo>
                    <a:pt x="1334" y="882"/>
                    <a:pt x="1894" y="334"/>
                    <a:pt x="2573" y="334"/>
                  </a:cubicBezTo>
                  <a:cubicBezTo>
                    <a:pt x="3263" y="334"/>
                    <a:pt x="3811" y="882"/>
                    <a:pt x="3811" y="1572"/>
                  </a:cubicBezTo>
                  <a:lnTo>
                    <a:pt x="3811" y="2703"/>
                  </a:lnTo>
                  <a:cubicBezTo>
                    <a:pt x="3811" y="2787"/>
                    <a:pt x="3882" y="2858"/>
                    <a:pt x="3978" y="2858"/>
                  </a:cubicBezTo>
                  <a:cubicBezTo>
                    <a:pt x="4061" y="2858"/>
                    <a:pt x="4132" y="2787"/>
                    <a:pt x="4132" y="2703"/>
                  </a:cubicBezTo>
                  <a:lnTo>
                    <a:pt x="4132" y="1572"/>
                  </a:lnTo>
                  <a:cubicBezTo>
                    <a:pt x="4132" y="703"/>
                    <a:pt x="3442" y="1"/>
                    <a:pt x="2573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8" name="Google Shape;10743;p79">
              <a:extLst>
                <a:ext uri="{FF2B5EF4-FFF2-40B4-BE49-F238E27FC236}">
                  <a16:creationId xmlns:a16="http://schemas.microsoft.com/office/drawing/2014/main" id="{8FD567F3-558D-74C7-2F73-B79EF8B90673}"/>
                </a:ext>
              </a:extLst>
            </p:cNvPr>
            <p:cNvSpPr/>
            <p:nvPr/>
          </p:nvSpPr>
          <p:spPr>
            <a:xfrm>
              <a:off x="3689771" y="4162719"/>
              <a:ext cx="109650" cy="285859"/>
            </a:xfrm>
            <a:custGeom>
              <a:avLst/>
              <a:gdLst/>
              <a:ahLst/>
              <a:cxnLst/>
              <a:rect l="l" t="t" r="r" b="b"/>
              <a:pathLst>
                <a:path w="3453" h="9002" extrusionOk="0">
                  <a:moveTo>
                    <a:pt x="1727" y="310"/>
                  </a:moveTo>
                  <a:cubicBezTo>
                    <a:pt x="1941" y="310"/>
                    <a:pt x="2108" y="489"/>
                    <a:pt x="2108" y="691"/>
                  </a:cubicBezTo>
                  <a:lnTo>
                    <a:pt x="2108" y="1156"/>
                  </a:lnTo>
                  <a:lnTo>
                    <a:pt x="1322" y="1156"/>
                  </a:lnTo>
                  <a:lnTo>
                    <a:pt x="1322" y="691"/>
                  </a:lnTo>
                  <a:cubicBezTo>
                    <a:pt x="1322" y="489"/>
                    <a:pt x="1500" y="310"/>
                    <a:pt x="1727" y="310"/>
                  </a:cubicBezTo>
                  <a:close/>
                  <a:moveTo>
                    <a:pt x="2108" y="1489"/>
                  </a:moveTo>
                  <a:lnTo>
                    <a:pt x="2108" y="2382"/>
                  </a:lnTo>
                  <a:lnTo>
                    <a:pt x="1322" y="2382"/>
                  </a:lnTo>
                  <a:lnTo>
                    <a:pt x="1322" y="1489"/>
                  </a:lnTo>
                  <a:close/>
                  <a:moveTo>
                    <a:pt x="2108" y="2704"/>
                  </a:moveTo>
                  <a:lnTo>
                    <a:pt x="2108" y="3596"/>
                  </a:lnTo>
                  <a:lnTo>
                    <a:pt x="1322" y="3596"/>
                  </a:lnTo>
                  <a:lnTo>
                    <a:pt x="1322" y="2704"/>
                  </a:lnTo>
                  <a:close/>
                  <a:moveTo>
                    <a:pt x="2108" y="3906"/>
                  </a:moveTo>
                  <a:lnTo>
                    <a:pt x="2108" y="4799"/>
                  </a:lnTo>
                  <a:lnTo>
                    <a:pt x="1322" y="4799"/>
                  </a:lnTo>
                  <a:lnTo>
                    <a:pt x="1322" y="3906"/>
                  </a:lnTo>
                  <a:close/>
                  <a:moveTo>
                    <a:pt x="1727" y="1"/>
                  </a:moveTo>
                  <a:cubicBezTo>
                    <a:pt x="1334" y="1"/>
                    <a:pt x="1012" y="310"/>
                    <a:pt x="1012" y="715"/>
                  </a:cubicBezTo>
                  <a:lnTo>
                    <a:pt x="1012" y="5668"/>
                  </a:lnTo>
                  <a:lnTo>
                    <a:pt x="726" y="5871"/>
                  </a:lnTo>
                  <a:cubicBezTo>
                    <a:pt x="262" y="6204"/>
                    <a:pt x="0" y="6728"/>
                    <a:pt x="0" y="7276"/>
                  </a:cubicBezTo>
                  <a:cubicBezTo>
                    <a:pt x="0" y="7609"/>
                    <a:pt x="95" y="7954"/>
                    <a:pt x="298" y="8240"/>
                  </a:cubicBezTo>
                  <a:cubicBezTo>
                    <a:pt x="321" y="8286"/>
                    <a:pt x="374" y="8312"/>
                    <a:pt x="427" y="8312"/>
                  </a:cubicBezTo>
                  <a:cubicBezTo>
                    <a:pt x="457" y="8312"/>
                    <a:pt x="487" y="8304"/>
                    <a:pt x="512" y="8288"/>
                  </a:cubicBezTo>
                  <a:cubicBezTo>
                    <a:pt x="595" y="8240"/>
                    <a:pt x="607" y="8133"/>
                    <a:pt x="560" y="8061"/>
                  </a:cubicBezTo>
                  <a:cubicBezTo>
                    <a:pt x="393" y="7823"/>
                    <a:pt x="322" y="7549"/>
                    <a:pt x="322" y="7276"/>
                  </a:cubicBezTo>
                  <a:cubicBezTo>
                    <a:pt x="322" y="6811"/>
                    <a:pt x="548" y="6394"/>
                    <a:pt x="917" y="6121"/>
                  </a:cubicBezTo>
                  <a:lnTo>
                    <a:pt x="1274" y="5871"/>
                  </a:lnTo>
                  <a:cubicBezTo>
                    <a:pt x="1322" y="5847"/>
                    <a:pt x="1334" y="5799"/>
                    <a:pt x="1334" y="5740"/>
                  </a:cubicBezTo>
                  <a:lnTo>
                    <a:pt x="1334" y="5132"/>
                  </a:lnTo>
                  <a:lnTo>
                    <a:pt x="2119" y="5132"/>
                  </a:lnTo>
                  <a:lnTo>
                    <a:pt x="2119" y="5740"/>
                  </a:lnTo>
                  <a:cubicBezTo>
                    <a:pt x="2119" y="5787"/>
                    <a:pt x="2155" y="5847"/>
                    <a:pt x="2179" y="5871"/>
                  </a:cubicBezTo>
                  <a:lnTo>
                    <a:pt x="2536" y="6121"/>
                  </a:lnTo>
                  <a:cubicBezTo>
                    <a:pt x="2917" y="6394"/>
                    <a:pt x="3131" y="6823"/>
                    <a:pt x="3131" y="7276"/>
                  </a:cubicBezTo>
                  <a:cubicBezTo>
                    <a:pt x="3120" y="8049"/>
                    <a:pt x="2500" y="8669"/>
                    <a:pt x="1727" y="8669"/>
                  </a:cubicBezTo>
                  <a:cubicBezTo>
                    <a:pt x="1441" y="8669"/>
                    <a:pt x="1155" y="8585"/>
                    <a:pt x="917" y="8419"/>
                  </a:cubicBezTo>
                  <a:cubicBezTo>
                    <a:pt x="892" y="8402"/>
                    <a:pt x="863" y="8394"/>
                    <a:pt x="835" y="8394"/>
                  </a:cubicBezTo>
                  <a:cubicBezTo>
                    <a:pt x="782" y="8394"/>
                    <a:pt x="729" y="8420"/>
                    <a:pt x="691" y="8466"/>
                  </a:cubicBezTo>
                  <a:cubicBezTo>
                    <a:pt x="655" y="8538"/>
                    <a:pt x="667" y="8633"/>
                    <a:pt x="738" y="8692"/>
                  </a:cubicBezTo>
                  <a:cubicBezTo>
                    <a:pt x="1036" y="8895"/>
                    <a:pt x="1369" y="9002"/>
                    <a:pt x="1727" y="9002"/>
                  </a:cubicBezTo>
                  <a:cubicBezTo>
                    <a:pt x="2679" y="9002"/>
                    <a:pt x="3453" y="8228"/>
                    <a:pt x="3453" y="7276"/>
                  </a:cubicBezTo>
                  <a:cubicBezTo>
                    <a:pt x="3453" y="6716"/>
                    <a:pt x="3179" y="6192"/>
                    <a:pt x="2715" y="5871"/>
                  </a:cubicBezTo>
                  <a:lnTo>
                    <a:pt x="2441" y="5668"/>
                  </a:lnTo>
                  <a:lnTo>
                    <a:pt x="2441" y="715"/>
                  </a:lnTo>
                  <a:cubicBezTo>
                    <a:pt x="2441" y="322"/>
                    <a:pt x="2119" y="1"/>
                    <a:pt x="172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9" name="Google Shape;10744;p79">
              <a:extLst>
                <a:ext uri="{FF2B5EF4-FFF2-40B4-BE49-F238E27FC236}">
                  <a16:creationId xmlns:a16="http://schemas.microsoft.com/office/drawing/2014/main" id="{19F99A56-61DD-4BCF-A8B1-B834A13CE5E0}"/>
                </a:ext>
              </a:extLst>
            </p:cNvPr>
            <p:cNvSpPr/>
            <p:nvPr/>
          </p:nvSpPr>
          <p:spPr>
            <a:xfrm>
              <a:off x="3838352" y="4182375"/>
              <a:ext cx="56746" cy="94947"/>
            </a:xfrm>
            <a:custGeom>
              <a:avLst/>
              <a:gdLst/>
              <a:ahLst/>
              <a:cxnLst/>
              <a:rect l="l" t="t" r="r" b="b"/>
              <a:pathLst>
                <a:path w="1787" h="2990" extrusionOk="0">
                  <a:moveTo>
                    <a:pt x="881" y="1"/>
                  </a:moveTo>
                  <a:cubicBezTo>
                    <a:pt x="334" y="1"/>
                    <a:pt x="0" y="334"/>
                    <a:pt x="0" y="894"/>
                  </a:cubicBezTo>
                  <a:lnTo>
                    <a:pt x="0" y="2096"/>
                  </a:lnTo>
                  <a:cubicBezTo>
                    <a:pt x="0" y="2394"/>
                    <a:pt x="96" y="2632"/>
                    <a:pt x="262" y="2787"/>
                  </a:cubicBezTo>
                  <a:cubicBezTo>
                    <a:pt x="405" y="2918"/>
                    <a:pt x="619" y="2989"/>
                    <a:pt x="869" y="2989"/>
                  </a:cubicBezTo>
                  <a:cubicBezTo>
                    <a:pt x="1393" y="2989"/>
                    <a:pt x="1751" y="2692"/>
                    <a:pt x="1751" y="2263"/>
                  </a:cubicBezTo>
                  <a:cubicBezTo>
                    <a:pt x="1786" y="2120"/>
                    <a:pt x="1715" y="2073"/>
                    <a:pt x="1596" y="2073"/>
                  </a:cubicBezTo>
                  <a:cubicBezTo>
                    <a:pt x="1489" y="2073"/>
                    <a:pt x="1417" y="2120"/>
                    <a:pt x="1417" y="2192"/>
                  </a:cubicBezTo>
                  <a:cubicBezTo>
                    <a:pt x="1393" y="2382"/>
                    <a:pt x="1358" y="2668"/>
                    <a:pt x="917" y="2668"/>
                  </a:cubicBezTo>
                  <a:cubicBezTo>
                    <a:pt x="560" y="2668"/>
                    <a:pt x="381" y="2489"/>
                    <a:pt x="381" y="2096"/>
                  </a:cubicBezTo>
                  <a:lnTo>
                    <a:pt x="381" y="894"/>
                  </a:lnTo>
                  <a:cubicBezTo>
                    <a:pt x="381" y="525"/>
                    <a:pt x="560" y="334"/>
                    <a:pt x="893" y="334"/>
                  </a:cubicBezTo>
                  <a:cubicBezTo>
                    <a:pt x="1298" y="334"/>
                    <a:pt x="1405" y="584"/>
                    <a:pt x="1405" y="775"/>
                  </a:cubicBezTo>
                  <a:cubicBezTo>
                    <a:pt x="1405" y="846"/>
                    <a:pt x="1477" y="906"/>
                    <a:pt x="1584" y="906"/>
                  </a:cubicBezTo>
                  <a:cubicBezTo>
                    <a:pt x="1703" y="906"/>
                    <a:pt x="1762" y="882"/>
                    <a:pt x="1762" y="715"/>
                  </a:cubicBezTo>
                  <a:cubicBezTo>
                    <a:pt x="1762" y="299"/>
                    <a:pt x="1405" y="1"/>
                    <a:pt x="88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40" name="Google Shape;10745;p79">
              <a:extLst>
                <a:ext uri="{FF2B5EF4-FFF2-40B4-BE49-F238E27FC236}">
                  <a16:creationId xmlns:a16="http://schemas.microsoft.com/office/drawing/2014/main" id="{A9ABC06C-0FD6-6A3E-1472-5BDAD2C1BCB9}"/>
                </a:ext>
              </a:extLst>
            </p:cNvPr>
            <p:cNvSpPr/>
            <p:nvPr/>
          </p:nvSpPr>
          <p:spPr>
            <a:xfrm>
              <a:off x="3813012" y="4151763"/>
              <a:ext cx="32930" cy="32930"/>
            </a:xfrm>
            <a:custGeom>
              <a:avLst/>
              <a:gdLst/>
              <a:ahLst/>
              <a:cxnLst/>
              <a:rect l="l" t="t" r="r" b="b"/>
              <a:pathLst>
                <a:path w="1037" h="1037" extrusionOk="0">
                  <a:moveTo>
                    <a:pt x="536" y="310"/>
                  </a:moveTo>
                  <a:cubicBezTo>
                    <a:pt x="644" y="310"/>
                    <a:pt x="739" y="405"/>
                    <a:pt x="739" y="524"/>
                  </a:cubicBezTo>
                  <a:cubicBezTo>
                    <a:pt x="727" y="620"/>
                    <a:pt x="644" y="727"/>
                    <a:pt x="536" y="727"/>
                  </a:cubicBezTo>
                  <a:cubicBezTo>
                    <a:pt x="429" y="727"/>
                    <a:pt x="322" y="643"/>
                    <a:pt x="322" y="524"/>
                  </a:cubicBezTo>
                  <a:cubicBezTo>
                    <a:pt x="322" y="417"/>
                    <a:pt x="417" y="310"/>
                    <a:pt x="536" y="310"/>
                  </a:cubicBezTo>
                  <a:close/>
                  <a:moveTo>
                    <a:pt x="524" y="1"/>
                  </a:moveTo>
                  <a:cubicBezTo>
                    <a:pt x="239" y="1"/>
                    <a:pt x="1" y="239"/>
                    <a:pt x="1" y="524"/>
                  </a:cubicBezTo>
                  <a:cubicBezTo>
                    <a:pt x="1" y="798"/>
                    <a:pt x="239" y="1036"/>
                    <a:pt x="524" y="1036"/>
                  </a:cubicBezTo>
                  <a:cubicBezTo>
                    <a:pt x="822" y="1036"/>
                    <a:pt x="1036" y="798"/>
                    <a:pt x="1036" y="524"/>
                  </a:cubicBezTo>
                  <a:cubicBezTo>
                    <a:pt x="1036" y="239"/>
                    <a:pt x="798" y="1"/>
                    <a:pt x="524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41" name="Google Shape;10717;p79">
            <a:extLst>
              <a:ext uri="{FF2B5EF4-FFF2-40B4-BE49-F238E27FC236}">
                <a16:creationId xmlns:a16="http://schemas.microsoft.com/office/drawing/2014/main" id="{D5A0A7CF-AD91-2F21-D874-DB4C651AC872}"/>
              </a:ext>
            </a:extLst>
          </p:cNvPr>
          <p:cNvGrpSpPr/>
          <p:nvPr/>
        </p:nvGrpSpPr>
        <p:grpSpPr>
          <a:xfrm>
            <a:off x="19486001" y="5523336"/>
            <a:ext cx="1061602" cy="1059622"/>
            <a:chOff x="1421638" y="4125629"/>
            <a:chExt cx="374709" cy="374010"/>
          </a:xfrm>
          <a:solidFill>
            <a:schemeClr val="bg2"/>
          </a:solidFill>
        </p:grpSpPr>
        <p:sp>
          <p:nvSpPr>
            <p:cNvPr id="42" name="Google Shape;10718;p79">
              <a:extLst>
                <a:ext uri="{FF2B5EF4-FFF2-40B4-BE49-F238E27FC236}">
                  <a16:creationId xmlns:a16="http://schemas.microsoft.com/office/drawing/2014/main" id="{1CEF77E5-79F3-81AF-F9CD-B194790D303A}"/>
                </a:ext>
              </a:extLst>
            </p:cNvPr>
            <p:cNvSpPr/>
            <p:nvPr/>
          </p:nvSpPr>
          <p:spPr>
            <a:xfrm>
              <a:off x="1421638" y="4265954"/>
              <a:ext cx="374709" cy="233685"/>
            </a:xfrm>
            <a:custGeom>
              <a:avLst/>
              <a:gdLst/>
              <a:ahLst/>
              <a:cxnLst/>
              <a:rect l="l" t="t" r="r" b="b"/>
              <a:pathLst>
                <a:path w="11800" h="7359" extrusionOk="0">
                  <a:moveTo>
                    <a:pt x="3180" y="3298"/>
                  </a:moveTo>
                  <a:lnTo>
                    <a:pt x="3180" y="7001"/>
                  </a:lnTo>
                  <a:lnTo>
                    <a:pt x="1691" y="7001"/>
                  </a:lnTo>
                  <a:lnTo>
                    <a:pt x="1691" y="3298"/>
                  </a:lnTo>
                  <a:close/>
                  <a:moveTo>
                    <a:pt x="6680" y="2370"/>
                  </a:moveTo>
                  <a:lnTo>
                    <a:pt x="6680" y="7001"/>
                  </a:lnTo>
                  <a:lnTo>
                    <a:pt x="5192" y="7001"/>
                  </a:lnTo>
                  <a:lnTo>
                    <a:pt x="5192" y="2370"/>
                  </a:lnTo>
                  <a:close/>
                  <a:moveTo>
                    <a:pt x="10180" y="345"/>
                  </a:moveTo>
                  <a:lnTo>
                    <a:pt x="10180" y="7001"/>
                  </a:lnTo>
                  <a:lnTo>
                    <a:pt x="8692" y="7001"/>
                  </a:lnTo>
                  <a:lnTo>
                    <a:pt x="8692" y="345"/>
                  </a:lnTo>
                  <a:close/>
                  <a:moveTo>
                    <a:pt x="8502" y="0"/>
                  </a:moveTo>
                  <a:cubicBezTo>
                    <a:pt x="8406" y="0"/>
                    <a:pt x="8323" y="84"/>
                    <a:pt x="8323" y="179"/>
                  </a:cubicBezTo>
                  <a:lnTo>
                    <a:pt x="8323" y="7001"/>
                  </a:lnTo>
                  <a:lnTo>
                    <a:pt x="7013" y="7001"/>
                  </a:lnTo>
                  <a:lnTo>
                    <a:pt x="7013" y="2203"/>
                  </a:lnTo>
                  <a:cubicBezTo>
                    <a:pt x="7013" y="2120"/>
                    <a:pt x="6930" y="2024"/>
                    <a:pt x="6835" y="2024"/>
                  </a:cubicBezTo>
                  <a:lnTo>
                    <a:pt x="4989" y="2024"/>
                  </a:lnTo>
                  <a:cubicBezTo>
                    <a:pt x="4894" y="2024"/>
                    <a:pt x="4811" y="2108"/>
                    <a:pt x="4811" y="2203"/>
                  </a:cubicBezTo>
                  <a:lnTo>
                    <a:pt x="4811" y="7001"/>
                  </a:lnTo>
                  <a:lnTo>
                    <a:pt x="3501" y="7001"/>
                  </a:lnTo>
                  <a:lnTo>
                    <a:pt x="3501" y="3132"/>
                  </a:lnTo>
                  <a:cubicBezTo>
                    <a:pt x="3501" y="3036"/>
                    <a:pt x="3418" y="2953"/>
                    <a:pt x="3322" y="2953"/>
                  </a:cubicBezTo>
                  <a:lnTo>
                    <a:pt x="1477" y="2953"/>
                  </a:lnTo>
                  <a:cubicBezTo>
                    <a:pt x="1382" y="2953"/>
                    <a:pt x="1298" y="3024"/>
                    <a:pt x="1298" y="3132"/>
                  </a:cubicBezTo>
                  <a:lnTo>
                    <a:pt x="1298" y="7001"/>
                  </a:lnTo>
                  <a:lnTo>
                    <a:pt x="179" y="7001"/>
                  </a:lnTo>
                  <a:cubicBezTo>
                    <a:pt x="84" y="7001"/>
                    <a:pt x="1" y="7073"/>
                    <a:pt x="1" y="7180"/>
                  </a:cubicBezTo>
                  <a:cubicBezTo>
                    <a:pt x="1" y="7287"/>
                    <a:pt x="72" y="7358"/>
                    <a:pt x="179" y="7358"/>
                  </a:cubicBezTo>
                  <a:lnTo>
                    <a:pt x="11597" y="7358"/>
                  </a:lnTo>
                  <a:cubicBezTo>
                    <a:pt x="11681" y="7358"/>
                    <a:pt x="11776" y="7287"/>
                    <a:pt x="11776" y="7180"/>
                  </a:cubicBezTo>
                  <a:cubicBezTo>
                    <a:pt x="11800" y="7073"/>
                    <a:pt x="11728" y="7001"/>
                    <a:pt x="11633" y="7001"/>
                  </a:cubicBezTo>
                  <a:lnTo>
                    <a:pt x="10526" y="7001"/>
                  </a:lnTo>
                  <a:lnTo>
                    <a:pt x="10526" y="179"/>
                  </a:lnTo>
                  <a:cubicBezTo>
                    <a:pt x="10526" y="95"/>
                    <a:pt x="10442" y="0"/>
                    <a:pt x="10347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43" name="Google Shape;10719;p79">
              <a:extLst>
                <a:ext uri="{FF2B5EF4-FFF2-40B4-BE49-F238E27FC236}">
                  <a16:creationId xmlns:a16="http://schemas.microsoft.com/office/drawing/2014/main" id="{E041BA92-B45D-BEA6-0F89-6745D6D4B0A3}"/>
                </a:ext>
              </a:extLst>
            </p:cNvPr>
            <p:cNvSpPr/>
            <p:nvPr/>
          </p:nvSpPr>
          <p:spPr>
            <a:xfrm>
              <a:off x="1428052" y="4125629"/>
              <a:ext cx="356958" cy="215585"/>
            </a:xfrm>
            <a:custGeom>
              <a:avLst/>
              <a:gdLst/>
              <a:ahLst/>
              <a:cxnLst/>
              <a:rect l="l" t="t" r="r" b="b"/>
              <a:pathLst>
                <a:path w="11241" h="6789" extrusionOk="0">
                  <a:moveTo>
                    <a:pt x="10668" y="0"/>
                  </a:moveTo>
                  <a:cubicBezTo>
                    <a:pt x="10653" y="0"/>
                    <a:pt x="10637" y="1"/>
                    <a:pt x="10621" y="2"/>
                  </a:cubicBezTo>
                  <a:lnTo>
                    <a:pt x="9145" y="181"/>
                  </a:lnTo>
                  <a:cubicBezTo>
                    <a:pt x="8847" y="216"/>
                    <a:pt x="8633" y="490"/>
                    <a:pt x="8669" y="788"/>
                  </a:cubicBezTo>
                  <a:cubicBezTo>
                    <a:pt x="8691" y="1064"/>
                    <a:pt x="8938" y="1268"/>
                    <a:pt x="9211" y="1268"/>
                  </a:cubicBezTo>
                  <a:cubicBezTo>
                    <a:pt x="9232" y="1268"/>
                    <a:pt x="9254" y="1267"/>
                    <a:pt x="9276" y="1264"/>
                  </a:cubicBezTo>
                  <a:lnTo>
                    <a:pt x="9395" y="1252"/>
                  </a:lnTo>
                  <a:lnTo>
                    <a:pt x="9395" y="1252"/>
                  </a:lnTo>
                  <a:cubicBezTo>
                    <a:pt x="7597" y="3348"/>
                    <a:pt x="5442" y="4443"/>
                    <a:pt x="3918" y="4979"/>
                  </a:cubicBezTo>
                  <a:cubicBezTo>
                    <a:pt x="2025" y="5657"/>
                    <a:pt x="561" y="5717"/>
                    <a:pt x="537" y="5717"/>
                  </a:cubicBezTo>
                  <a:cubicBezTo>
                    <a:pt x="239" y="5729"/>
                    <a:pt x="1" y="5967"/>
                    <a:pt x="25" y="6265"/>
                  </a:cubicBezTo>
                  <a:cubicBezTo>
                    <a:pt x="37" y="6562"/>
                    <a:pt x="275" y="6789"/>
                    <a:pt x="561" y="6789"/>
                  </a:cubicBezTo>
                  <a:lnTo>
                    <a:pt x="572" y="6789"/>
                  </a:lnTo>
                  <a:cubicBezTo>
                    <a:pt x="632" y="6789"/>
                    <a:pt x="2192" y="6729"/>
                    <a:pt x="4263" y="6003"/>
                  </a:cubicBezTo>
                  <a:cubicBezTo>
                    <a:pt x="5418" y="5586"/>
                    <a:pt x="6514" y="5050"/>
                    <a:pt x="7490" y="4383"/>
                  </a:cubicBezTo>
                  <a:cubicBezTo>
                    <a:pt x="7561" y="4324"/>
                    <a:pt x="7597" y="4217"/>
                    <a:pt x="7538" y="4145"/>
                  </a:cubicBezTo>
                  <a:cubicBezTo>
                    <a:pt x="7501" y="4093"/>
                    <a:pt x="7445" y="4065"/>
                    <a:pt x="7391" y="4065"/>
                  </a:cubicBezTo>
                  <a:cubicBezTo>
                    <a:pt x="7358" y="4065"/>
                    <a:pt x="7326" y="4075"/>
                    <a:pt x="7299" y="4098"/>
                  </a:cubicBezTo>
                  <a:cubicBezTo>
                    <a:pt x="6335" y="4753"/>
                    <a:pt x="5275" y="5288"/>
                    <a:pt x="4144" y="5693"/>
                  </a:cubicBezTo>
                  <a:cubicBezTo>
                    <a:pt x="2132" y="6408"/>
                    <a:pt x="632" y="6467"/>
                    <a:pt x="561" y="6467"/>
                  </a:cubicBezTo>
                  <a:cubicBezTo>
                    <a:pt x="453" y="6467"/>
                    <a:pt x="358" y="6372"/>
                    <a:pt x="358" y="6265"/>
                  </a:cubicBezTo>
                  <a:cubicBezTo>
                    <a:pt x="358" y="6169"/>
                    <a:pt x="441" y="6074"/>
                    <a:pt x="561" y="6062"/>
                  </a:cubicBezTo>
                  <a:cubicBezTo>
                    <a:pt x="572" y="6062"/>
                    <a:pt x="2085" y="6003"/>
                    <a:pt x="4037" y="5300"/>
                  </a:cubicBezTo>
                  <a:cubicBezTo>
                    <a:pt x="5680" y="4717"/>
                    <a:pt x="8026" y="3514"/>
                    <a:pt x="9943" y="1133"/>
                  </a:cubicBezTo>
                  <a:cubicBezTo>
                    <a:pt x="10035" y="1018"/>
                    <a:pt x="9949" y="847"/>
                    <a:pt x="9813" y="847"/>
                  </a:cubicBezTo>
                  <a:cubicBezTo>
                    <a:pt x="9809" y="847"/>
                    <a:pt x="9804" y="847"/>
                    <a:pt x="9800" y="847"/>
                  </a:cubicBezTo>
                  <a:lnTo>
                    <a:pt x="9252" y="931"/>
                  </a:lnTo>
                  <a:cubicBezTo>
                    <a:pt x="9244" y="932"/>
                    <a:pt x="9236" y="932"/>
                    <a:pt x="9228" y="932"/>
                  </a:cubicBezTo>
                  <a:cubicBezTo>
                    <a:pt x="9139" y="932"/>
                    <a:pt x="9049" y="874"/>
                    <a:pt x="9038" y="776"/>
                  </a:cubicBezTo>
                  <a:cubicBezTo>
                    <a:pt x="9014" y="657"/>
                    <a:pt x="9085" y="550"/>
                    <a:pt x="9204" y="538"/>
                  </a:cubicBezTo>
                  <a:lnTo>
                    <a:pt x="10681" y="359"/>
                  </a:lnTo>
                  <a:cubicBezTo>
                    <a:pt x="10688" y="358"/>
                    <a:pt x="10696" y="358"/>
                    <a:pt x="10703" y="358"/>
                  </a:cubicBezTo>
                  <a:cubicBezTo>
                    <a:pt x="10812" y="358"/>
                    <a:pt x="10895" y="438"/>
                    <a:pt x="10895" y="550"/>
                  </a:cubicBezTo>
                  <a:lnTo>
                    <a:pt x="10895" y="2026"/>
                  </a:lnTo>
                  <a:cubicBezTo>
                    <a:pt x="10895" y="2133"/>
                    <a:pt x="10812" y="2217"/>
                    <a:pt x="10705" y="2217"/>
                  </a:cubicBezTo>
                  <a:cubicBezTo>
                    <a:pt x="10598" y="2217"/>
                    <a:pt x="10514" y="2133"/>
                    <a:pt x="10514" y="2026"/>
                  </a:cubicBezTo>
                  <a:lnTo>
                    <a:pt x="10514" y="1586"/>
                  </a:lnTo>
                  <a:cubicBezTo>
                    <a:pt x="10514" y="1502"/>
                    <a:pt x="10467" y="1443"/>
                    <a:pt x="10407" y="1419"/>
                  </a:cubicBezTo>
                  <a:cubicBezTo>
                    <a:pt x="10387" y="1409"/>
                    <a:pt x="10368" y="1405"/>
                    <a:pt x="10349" y="1405"/>
                  </a:cubicBezTo>
                  <a:cubicBezTo>
                    <a:pt x="10298" y="1405"/>
                    <a:pt x="10251" y="1435"/>
                    <a:pt x="10217" y="1478"/>
                  </a:cubicBezTo>
                  <a:cubicBezTo>
                    <a:pt x="9574" y="2264"/>
                    <a:pt x="8835" y="2979"/>
                    <a:pt x="8026" y="3610"/>
                  </a:cubicBezTo>
                  <a:cubicBezTo>
                    <a:pt x="7954" y="3669"/>
                    <a:pt x="7942" y="3764"/>
                    <a:pt x="8002" y="3848"/>
                  </a:cubicBezTo>
                  <a:cubicBezTo>
                    <a:pt x="8036" y="3888"/>
                    <a:pt x="8081" y="3910"/>
                    <a:pt x="8129" y="3910"/>
                  </a:cubicBezTo>
                  <a:cubicBezTo>
                    <a:pt x="8166" y="3910"/>
                    <a:pt x="8204" y="3897"/>
                    <a:pt x="8240" y="3872"/>
                  </a:cubicBezTo>
                  <a:cubicBezTo>
                    <a:pt x="8931" y="3336"/>
                    <a:pt x="9585" y="2729"/>
                    <a:pt x="10169" y="2062"/>
                  </a:cubicBezTo>
                  <a:cubicBezTo>
                    <a:pt x="10181" y="2336"/>
                    <a:pt x="10419" y="2574"/>
                    <a:pt x="10705" y="2574"/>
                  </a:cubicBezTo>
                  <a:cubicBezTo>
                    <a:pt x="11002" y="2574"/>
                    <a:pt x="11240" y="2336"/>
                    <a:pt x="11240" y="2038"/>
                  </a:cubicBezTo>
                  <a:lnTo>
                    <a:pt x="11240" y="573"/>
                  </a:lnTo>
                  <a:cubicBezTo>
                    <a:pt x="11240" y="395"/>
                    <a:pt x="11169" y="240"/>
                    <a:pt x="11050" y="133"/>
                  </a:cubicBezTo>
                  <a:cubicBezTo>
                    <a:pt x="10943" y="47"/>
                    <a:pt x="10807" y="0"/>
                    <a:pt x="1066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</p:spTree>
    <p:extLst>
      <p:ext uri="{BB962C8B-B14F-4D97-AF65-F5344CB8AC3E}">
        <p14:creationId xmlns:p14="http://schemas.microsoft.com/office/powerpoint/2010/main" val="10637470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 advClick="0" advTm="3000"/>
    </mc:Choice>
    <mc:Fallback xmlns="">
      <p:transition advClick="0" advTm="30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4" decel="10000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4" decel="10000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decel="10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4" decel="10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4" decel="10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1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2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35" dur="750"/>
                                            <p:tgtEl>
                                              <p:spTgt spid="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6" presetID="10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8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10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1" dur="50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10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4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10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10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10" presetClass="entr" presetSubtype="0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3" dur="50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1" grpId="0"/>
          <p:bldP spid="22" grpId="0"/>
          <p:bldP spid="23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4" decel="10000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4" decel="10000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decel="10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4" decel="10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4" decel="10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2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35" dur="750"/>
                                            <p:tgtEl>
                                              <p:spTgt spid="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6" presetID="10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8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10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1" dur="50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10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4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10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10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10" presetClass="entr" presetSubtype="0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3" dur="50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1" grpId="0"/>
          <p:bldP spid="22" grpId="0"/>
          <p:bldP spid="23" grpId="0" animBg="1"/>
        </p:bldLst>
      </p:timing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0000"/>
            <a:lumOff val="1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99" name="Group 398">
            <a:extLst>
              <a:ext uri="{FF2B5EF4-FFF2-40B4-BE49-F238E27FC236}">
                <a16:creationId xmlns:a16="http://schemas.microsoft.com/office/drawing/2014/main" id="{82382985-324A-49F0-0370-7F941A7DDB91}"/>
              </a:ext>
            </a:extLst>
          </p:cNvPr>
          <p:cNvGrpSpPr/>
          <p:nvPr/>
        </p:nvGrpSpPr>
        <p:grpSpPr>
          <a:xfrm>
            <a:off x="6208380" y="4764986"/>
            <a:ext cx="2700268" cy="6608354"/>
            <a:chOff x="3597249" y="2577737"/>
            <a:chExt cx="1350134" cy="3304177"/>
          </a:xfrm>
        </p:grpSpPr>
        <p:sp>
          <p:nvSpPr>
            <p:cNvPr id="400" name="Freeform 13">
              <a:extLst>
                <a:ext uri="{FF2B5EF4-FFF2-40B4-BE49-F238E27FC236}">
                  <a16:creationId xmlns:a16="http://schemas.microsoft.com/office/drawing/2014/main" id="{B885434B-BC10-DE09-D8CC-54986E39FD2B}"/>
                </a:ext>
              </a:extLst>
            </p:cNvPr>
            <p:cNvSpPr>
              <a:spLocks/>
            </p:cNvSpPr>
            <p:nvPr/>
          </p:nvSpPr>
          <p:spPr bwMode="auto">
            <a:xfrm>
              <a:off x="3600538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chemeClr val="bg2">
                <a:lumMod val="75000"/>
                <a:lumOff val="25000"/>
              </a:schemeClr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bg2">
                      <a:lumMod val="25000"/>
                      <a:lumOff val="75000"/>
                    </a:schemeClr>
                  </a:solidFill>
                  <a:latin typeface="+mj-lt"/>
                </a:rPr>
                <a:t>Map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Xây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dựng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bản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đồ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trải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nghiệm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và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điểm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chạm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chính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.</a:t>
              </a:r>
            </a:p>
          </p:txBody>
        </p:sp>
        <p:sp>
          <p:nvSpPr>
            <p:cNvPr id="401" name="Freeform 6">
              <a:extLst>
                <a:ext uri="{FF2B5EF4-FFF2-40B4-BE49-F238E27FC236}">
                  <a16:creationId xmlns:a16="http://schemas.microsoft.com/office/drawing/2014/main" id="{053F17CD-DDB1-879A-971A-E5631269DBB4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7249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3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7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bg2">
                    <a:lumMod val="25000"/>
                    <a:lumOff val="75000"/>
                  </a:schemeClr>
                </a:solidFill>
              </a:endParaRPr>
            </a:p>
          </p:txBody>
        </p:sp>
      </p:grpSp>
      <p:grpSp>
        <p:nvGrpSpPr>
          <p:cNvPr id="402" name="Group 401">
            <a:extLst>
              <a:ext uri="{FF2B5EF4-FFF2-40B4-BE49-F238E27FC236}">
                <a16:creationId xmlns:a16="http://schemas.microsoft.com/office/drawing/2014/main" id="{8E0ECFD5-3BBF-6C43-41E3-7FB9B15FE948}"/>
              </a:ext>
            </a:extLst>
          </p:cNvPr>
          <p:cNvGrpSpPr/>
          <p:nvPr/>
        </p:nvGrpSpPr>
        <p:grpSpPr>
          <a:xfrm>
            <a:off x="15545098" y="4764986"/>
            <a:ext cx="2702976" cy="6608354"/>
            <a:chOff x="8265608" y="2577737"/>
            <a:chExt cx="1351488" cy="3304177"/>
          </a:xfrm>
        </p:grpSpPr>
        <p:sp>
          <p:nvSpPr>
            <p:cNvPr id="403" name="Freeform 13">
              <a:extLst>
                <a:ext uri="{FF2B5EF4-FFF2-40B4-BE49-F238E27FC236}">
                  <a16:creationId xmlns:a16="http://schemas.microsoft.com/office/drawing/2014/main" id="{04074F44-D434-A686-C8F9-2B47954E77AA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5608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chemeClr val="bg2">
                <a:lumMod val="75000"/>
                <a:lumOff val="25000"/>
              </a:schemeClr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bg2">
                      <a:lumMod val="25000"/>
                      <a:lumOff val="75000"/>
                    </a:schemeClr>
                  </a:solidFill>
                  <a:latin typeface="+mj-lt"/>
                </a:rPr>
                <a:t>Measure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vi-VN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Đo lường sự hài lòng và phản hồi khách hàng.</a:t>
              </a:r>
              <a:endParaRPr lang="en-US" sz="2200" dirty="0">
                <a:solidFill>
                  <a:schemeClr val="bg2">
                    <a:lumMod val="25000"/>
                    <a:lumOff val="75000"/>
                  </a:schemeClr>
                </a:solidFill>
              </a:endParaRPr>
            </a:p>
          </p:txBody>
        </p:sp>
        <p:sp>
          <p:nvSpPr>
            <p:cNvPr id="404" name="Freeform 10">
              <a:extLst>
                <a:ext uri="{FF2B5EF4-FFF2-40B4-BE49-F238E27FC236}">
                  <a16:creationId xmlns:a16="http://schemas.microsoft.com/office/drawing/2014/main" id="{65B3C630-967C-D782-5B16-2FA8069BB5E6}"/>
                </a:ext>
              </a:extLst>
            </p:cNvPr>
            <p:cNvSpPr>
              <a:spLocks/>
            </p:cNvSpPr>
            <p:nvPr/>
          </p:nvSpPr>
          <p:spPr bwMode="auto">
            <a:xfrm>
              <a:off x="8270251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4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bg2">
                    <a:lumMod val="25000"/>
                    <a:lumOff val="75000"/>
                  </a:schemeClr>
                </a:solidFill>
              </a:endParaRPr>
            </a:p>
          </p:txBody>
        </p:sp>
      </p:grpSp>
      <p:grpSp>
        <p:nvGrpSpPr>
          <p:cNvPr id="405" name="Group 404">
            <a:extLst>
              <a:ext uri="{FF2B5EF4-FFF2-40B4-BE49-F238E27FC236}">
                <a16:creationId xmlns:a16="http://schemas.microsoft.com/office/drawing/2014/main" id="{2CF18E08-C557-C1EF-07AB-5BFCF1D982BE}"/>
              </a:ext>
            </a:extLst>
          </p:cNvPr>
          <p:cNvGrpSpPr/>
          <p:nvPr/>
        </p:nvGrpSpPr>
        <p:grpSpPr>
          <a:xfrm>
            <a:off x="12434949" y="4764986"/>
            <a:ext cx="2693690" cy="6608354"/>
            <a:chOff x="6710533" y="2577737"/>
            <a:chExt cx="1346845" cy="3304177"/>
          </a:xfrm>
        </p:grpSpPr>
        <p:sp>
          <p:nvSpPr>
            <p:cNvPr id="406" name="Freeform 13">
              <a:extLst>
                <a:ext uri="{FF2B5EF4-FFF2-40B4-BE49-F238E27FC236}">
                  <a16:creationId xmlns:a16="http://schemas.microsoft.com/office/drawing/2014/main" id="{74CF5636-955F-6E1C-191D-BFB3BF3C84FB}"/>
                </a:ext>
              </a:extLst>
            </p:cNvPr>
            <p:cNvSpPr>
              <a:spLocks/>
            </p:cNvSpPr>
            <p:nvPr/>
          </p:nvSpPr>
          <p:spPr bwMode="auto">
            <a:xfrm>
              <a:off x="6710533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chemeClr val="bg2">
                <a:lumMod val="75000"/>
                <a:lumOff val="25000"/>
              </a:schemeClr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bg2">
                      <a:lumMod val="25000"/>
                      <a:lumOff val="75000"/>
                    </a:schemeClr>
                  </a:solidFill>
                  <a:latin typeface="+mj-lt"/>
                </a:rPr>
                <a:t>Deliver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vi-VN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Cung cấp dịch vụ vượt mong đợi.</a:t>
              </a:r>
              <a:endParaRPr lang="en-US" sz="2200" dirty="0">
                <a:solidFill>
                  <a:schemeClr val="bg2">
                    <a:lumMod val="25000"/>
                    <a:lumOff val="75000"/>
                  </a:schemeClr>
                </a:solidFill>
              </a:endParaRPr>
            </a:p>
          </p:txBody>
        </p:sp>
        <p:sp>
          <p:nvSpPr>
            <p:cNvPr id="407" name="Freeform 12">
              <a:extLst>
                <a:ext uri="{FF2B5EF4-FFF2-40B4-BE49-F238E27FC236}">
                  <a16:creationId xmlns:a16="http://schemas.microsoft.com/office/drawing/2014/main" id="{4F7A73F7-19D0-6608-B6FD-74CE15EE9F92}"/>
                </a:ext>
              </a:extLst>
            </p:cNvPr>
            <p:cNvSpPr>
              <a:spLocks/>
            </p:cNvSpPr>
            <p:nvPr/>
          </p:nvSpPr>
          <p:spPr bwMode="auto">
            <a:xfrm>
              <a:off x="6710533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4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bg2">
                    <a:lumMod val="25000"/>
                    <a:lumOff val="75000"/>
                  </a:schemeClr>
                </a:solidFill>
              </a:endParaRPr>
            </a:p>
          </p:txBody>
        </p:sp>
      </p:grpSp>
      <p:grpSp>
        <p:nvGrpSpPr>
          <p:cNvPr id="408" name="Group 407">
            <a:extLst>
              <a:ext uri="{FF2B5EF4-FFF2-40B4-BE49-F238E27FC236}">
                <a16:creationId xmlns:a16="http://schemas.microsoft.com/office/drawing/2014/main" id="{FEEA21E5-1063-9529-F96D-F93A945DFFD1}"/>
              </a:ext>
            </a:extLst>
          </p:cNvPr>
          <p:cNvGrpSpPr/>
          <p:nvPr/>
        </p:nvGrpSpPr>
        <p:grpSpPr>
          <a:xfrm>
            <a:off x="3088949" y="4764986"/>
            <a:ext cx="2693690" cy="6608354"/>
            <a:chOff x="2037533" y="2577737"/>
            <a:chExt cx="1346845" cy="3304177"/>
          </a:xfrm>
        </p:grpSpPr>
        <p:sp>
          <p:nvSpPr>
            <p:cNvPr id="409" name="Freeform 13">
              <a:extLst>
                <a:ext uri="{FF2B5EF4-FFF2-40B4-BE49-F238E27FC236}">
                  <a16:creationId xmlns:a16="http://schemas.microsoft.com/office/drawing/2014/main" id="{0DBA8DC8-F438-8E5C-F5B1-0F319FBFB93D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7533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chemeClr val="bg2">
                <a:lumMod val="75000"/>
                <a:lumOff val="25000"/>
              </a:schemeClr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bg2">
                      <a:lumMod val="25000"/>
                      <a:lumOff val="75000"/>
                    </a:schemeClr>
                  </a:solidFill>
                  <a:latin typeface="+mj-lt"/>
                </a:rPr>
                <a:t>Understand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Thấu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hiểu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hành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trình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và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cảm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xúc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khách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hàng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.</a:t>
              </a:r>
            </a:p>
          </p:txBody>
        </p:sp>
        <p:sp>
          <p:nvSpPr>
            <p:cNvPr id="410" name="Freeform 14">
              <a:extLst>
                <a:ext uri="{FF2B5EF4-FFF2-40B4-BE49-F238E27FC236}">
                  <a16:creationId xmlns:a16="http://schemas.microsoft.com/office/drawing/2014/main" id="{CA51F980-D986-5427-2CBD-46F336BEB3FD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7533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3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bg2">
                    <a:lumMod val="25000"/>
                    <a:lumOff val="75000"/>
                  </a:schemeClr>
                </a:solidFill>
              </a:endParaRPr>
            </a:p>
          </p:txBody>
        </p:sp>
      </p:grpSp>
      <p:grpSp>
        <p:nvGrpSpPr>
          <p:cNvPr id="411" name="Group 410">
            <a:extLst>
              <a:ext uri="{FF2B5EF4-FFF2-40B4-BE49-F238E27FC236}">
                <a16:creationId xmlns:a16="http://schemas.microsoft.com/office/drawing/2014/main" id="{1A36D045-D3A4-75C1-B06B-8EF8F10D557D}"/>
              </a:ext>
            </a:extLst>
          </p:cNvPr>
          <p:cNvGrpSpPr/>
          <p:nvPr/>
        </p:nvGrpSpPr>
        <p:grpSpPr>
          <a:xfrm>
            <a:off x="18667247" y="4764986"/>
            <a:ext cx="2699110" cy="6608354"/>
            <a:chOff x="9826682" y="2577737"/>
            <a:chExt cx="1349555" cy="3304177"/>
          </a:xfrm>
        </p:grpSpPr>
        <p:sp>
          <p:nvSpPr>
            <p:cNvPr id="412" name="Freeform 13">
              <a:extLst>
                <a:ext uri="{FF2B5EF4-FFF2-40B4-BE49-F238E27FC236}">
                  <a16:creationId xmlns:a16="http://schemas.microsoft.com/office/drawing/2014/main" id="{F655A46F-E9D1-326A-BAA4-E6AC3F92E019}"/>
                </a:ext>
              </a:extLst>
            </p:cNvPr>
            <p:cNvSpPr>
              <a:spLocks/>
            </p:cNvSpPr>
            <p:nvPr/>
          </p:nvSpPr>
          <p:spPr bwMode="auto">
            <a:xfrm>
              <a:off x="9829392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chemeClr val="bg2">
                <a:lumMod val="75000"/>
                <a:lumOff val="25000"/>
              </a:schemeClr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bg2">
                      <a:lumMod val="25000"/>
                      <a:lumOff val="75000"/>
                    </a:schemeClr>
                  </a:solidFill>
                  <a:latin typeface="+mj-lt"/>
                </a:rPr>
                <a:t>Enhance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Cải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thiện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liên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tục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để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tạo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khác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biệt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bền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vững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.</a:t>
              </a:r>
            </a:p>
          </p:txBody>
        </p:sp>
        <p:sp>
          <p:nvSpPr>
            <p:cNvPr id="413" name="Freeform 10">
              <a:extLst>
                <a:ext uri="{FF2B5EF4-FFF2-40B4-BE49-F238E27FC236}">
                  <a16:creationId xmlns:a16="http://schemas.microsoft.com/office/drawing/2014/main" id="{384983FE-33F1-40B5-29F1-C0FCF88EC232}"/>
                </a:ext>
              </a:extLst>
            </p:cNvPr>
            <p:cNvSpPr>
              <a:spLocks/>
            </p:cNvSpPr>
            <p:nvPr/>
          </p:nvSpPr>
          <p:spPr bwMode="auto">
            <a:xfrm>
              <a:off x="9826682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4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bg2">
                    <a:lumMod val="25000"/>
                    <a:lumOff val="75000"/>
                  </a:schemeClr>
                </a:solidFill>
              </a:endParaRPr>
            </a:p>
          </p:txBody>
        </p:sp>
      </p:grpSp>
      <p:grpSp>
        <p:nvGrpSpPr>
          <p:cNvPr id="414" name="Group 413">
            <a:extLst>
              <a:ext uri="{FF2B5EF4-FFF2-40B4-BE49-F238E27FC236}">
                <a16:creationId xmlns:a16="http://schemas.microsoft.com/office/drawing/2014/main" id="{39CF8F1B-50A4-1CF9-2AA4-8370EA7B9456}"/>
              </a:ext>
            </a:extLst>
          </p:cNvPr>
          <p:cNvGrpSpPr/>
          <p:nvPr/>
        </p:nvGrpSpPr>
        <p:grpSpPr>
          <a:xfrm>
            <a:off x="9318381" y="4764986"/>
            <a:ext cx="2693690" cy="6608354"/>
            <a:chOff x="5152249" y="2577737"/>
            <a:chExt cx="1346845" cy="3304177"/>
          </a:xfrm>
        </p:grpSpPr>
        <p:sp>
          <p:nvSpPr>
            <p:cNvPr id="415" name="Freeform 13">
              <a:extLst>
                <a:ext uri="{FF2B5EF4-FFF2-40B4-BE49-F238E27FC236}">
                  <a16:creationId xmlns:a16="http://schemas.microsoft.com/office/drawing/2014/main" id="{01610615-F17C-56B1-B466-B64AB18BCA8A}"/>
                </a:ext>
              </a:extLst>
            </p:cNvPr>
            <p:cNvSpPr>
              <a:spLocks/>
            </p:cNvSpPr>
            <p:nvPr/>
          </p:nvSpPr>
          <p:spPr bwMode="auto">
            <a:xfrm>
              <a:off x="5152249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chemeClr val="bg2">
                <a:lumMod val="75000"/>
                <a:lumOff val="25000"/>
              </a:schemeClr>
            </a:solidFill>
            <a:ln>
              <a:noFill/>
            </a:ln>
            <a:effectLst>
              <a:outerShdw blurRad="38100" dist="12700" dir="5400000" algn="t" rotWithShape="0">
                <a:prstClr val="black">
                  <a:alpha val="15000"/>
                </a:prst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bg2">
                      <a:lumMod val="25000"/>
                      <a:lumOff val="75000"/>
                    </a:schemeClr>
                  </a:solidFill>
                  <a:latin typeface="+mj-lt"/>
                </a:rPr>
                <a:t>Design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Thiết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kế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quy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trình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và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trải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nghiệm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liền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mạch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.</a:t>
              </a:r>
            </a:p>
          </p:txBody>
        </p:sp>
        <p:sp>
          <p:nvSpPr>
            <p:cNvPr id="416" name="Freeform 8">
              <a:extLst>
                <a:ext uri="{FF2B5EF4-FFF2-40B4-BE49-F238E27FC236}">
                  <a16:creationId xmlns:a16="http://schemas.microsoft.com/office/drawing/2014/main" id="{76B2A14F-E7D1-8111-9737-0404FE7B38AA}"/>
                </a:ext>
              </a:extLst>
            </p:cNvPr>
            <p:cNvSpPr>
              <a:spLocks/>
            </p:cNvSpPr>
            <p:nvPr/>
          </p:nvSpPr>
          <p:spPr bwMode="auto">
            <a:xfrm>
              <a:off x="5156969" y="2577737"/>
              <a:ext cx="1337406" cy="1349993"/>
            </a:xfrm>
            <a:custGeom>
              <a:avLst/>
              <a:gdLst>
                <a:gd name="T0" fmla="*/ 0 w 180"/>
                <a:gd name="T1" fmla="*/ 84 h 181"/>
                <a:gd name="T2" fmla="*/ 0 w 180"/>
                <a:gd name="T3" fmla="*/ 181 h 181"/>
                <a:gd name="T4" fmla="*/ 96 w 180"/>
                <a:gd name="T5" fmla="*/ 181 h 181"/>
                <a:gd name="T6" fmla="*/ 180 w 180"/>
                <a:gd name="T7" fmla="*/ 97 h 181"/>
                <a:gd name="T8" fmla="*/ 180 w 180"/>
                <a:gd name="T9" fmla="*/ 0 h 181"/>
                <a:gd name="T10" fmla="*/ 83 w 180"/>
                <a:gd name="T11" fmla="*/ 0 h 181"/>
                <a:gd name="T12" fmla="*/ 0 w 180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0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6" y="181"/>
                    <a:pt x="96" y="181"/>
                    <a:pt x="96" y="181"/>
                  </a:cubicBezTo>
                  <a:cubicBezTo>
                    <a:pt x="143" y="181"/>
                    <a:pt x="180" y="143"/>
                    <a:pt x="180" y="97"/>
                  </a:cubicBezTo>
                  <a:cubicBezTo>
                    <a:pt x="180" y="0"/>
                    <a:pt x="180" y="0"/>
                    <a:pt x="180" y="0"/>
                  </a:cubicBezTo>
                  <a:cubicBezTo>
                    <a:pt x="83" y="0"/>
                    <a:pt x="83" y="0"/>
                    <a:pt x="83" y="0"/>
                  </a:cubicBezTo>
                  <a:cubicBezTo>
                    <a:pt x="37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bg2">
                    <a:lumMod val="25000"/>
                    <a:lumOff val="75000"/>
                  </a:schemeClr>
                </a:solidFill>
              </a:endParaRPr>
            </a:p>
          </p:txBody>
        </p:sp>
      </p:grpSp>
      <p:sp>
        <p:nvSpPr>
          <p:cNvPr id="417" name="!!SlideOcean">
            <a:extLst>
              <a:ext uri="{FF2B5EF4-FFF2-40B4-BE49-F238E27FC236}">
                <a16:creationId xmlns:a16="http://schemas.microsoft.com/office/drawing/2014/main" id="{250F51FC-B5BB-8483-3854-27DDB1C2BB04}"/>
              </a:ext>
            </a:extLst>
          </p:cNvPr>
          <p:cNvSpPr txBox="1"/>
          <p:nvPr/>
        </p:nvSpPr>
        <p:spPr>
          <a:xfrm>
            <a:off x="11147484" y="12940782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1">
                    <a:lumMod val="25000"/>
                    <a:lumOff val="75000"/>
                    <a:alpha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1">
                    <a:lumMod val="25000"/>
                    <a:lumOff val="75000"/>
                    <a:alpha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418" name="!!SubTitle">
            <a:extLst>
              <a:ext uri="{FF2B5EF4-FFF2-40B4-BE49-F238E27FC236}">
                <a16:creationId xmlns:a16="http://schemas.microsoft.com/office/drawing/2014/main" id="{9D2437FE-00E3-7B86-BAE3-04CA80AF83BA}"/>
              </a:ext>
            </a:extLst>
          </p:cNvPr>
          <p:cNvSpPr txBox="1"/>
          <p:nvPr/>
        </p:nvSpPr>
        <p:spPr>
          <a:xfrm>
            <a:off x="9679807" y="2342660"/>
            <a:ext cx="5024389" cy="46166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0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25000"/>
                    <a:lumOff val="75000"/>
                    <a:alpha val="50000"/>
                  </a:schemeClr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419" name="!!MainTitle1">
            <a:extLst>
              <a:ext uri="{FF2B5EF4-FFF2-40B4-BE49-F238E27FC236}">
                <a16:creationId xmlns:a16="http://schemas.microsoft.com/office/drawing/2014/main" id="{A84BB274-A112-40C2-78A0-4F6AC29F6156}"/>
              </a:ext>
            </a:extLst>
          </p:cNvPr>
          <p:cNvSpPr txBox="1"/>
          <p:nvPr/>
        </p:nvSpPr>
        <p:spPr>
          <a:xfrm>
            <a:off x="6078002" y="1090280"/>
            <a:ext cx="12228027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kumimoji="0" lang="en-US" sz="88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uLnTx/>
                <a:uFillTx/>
                <a:latin typeface="+mj-lt"/>
              </a:rPr>
              <a:t>Customer</a:t>
            </a:r>
            <a:r>
              <a:rPr kumimoji="0" lang="en-US" sz="88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uLnTx/>
                <a:uFillTx/>
                <a:latin typeface="+mj-lt"/>
              </a:rPr>
              <a:t> </a:t>
            </a:r>
            <a:r>
              <a:rPr lang="en-US" sz="88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Experience</a:t>
            </a:r>
            <a:endParaRPr kumimoji="0" lang="en-US" sz="88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20" name="Google Shape;13255;p83">
            <a:extLst>
              <a:ext uri="{FF2B5EF4-FFF2-40B4-BE49-F238E27FC236}">
                <a16:creationId xmlns:a16="http://schemas.microsoft.com/office/drawing/2014/main" id="{2244301B-2014-7103-F748-E1039E9CFF04}"/>
              </a:ext>
            </a:extLst>
          </p:cNvPr>
          <p:cNvSpPr/>
          <p:nvPr/>
        </p:nvSpPr>
        <p:spPr>
          <a:xfrm>
            <a:off x="10156657" y="5545389"/>
            <a:ext cx="1017138" cy="1015516"/>
          </a:xfrm>
          <a:custGeom>
            <a:avLst/>
            <a:gdLst/>
            <a:ahLst/>
            <a:cxnLst/>
            <a:rect l="l" t="t" r="r" b="b"/>
            <a:pathLst>
              <a:path w="11288" h="11270" extrusionOk="0">
                <a:moveTo>
                  <a:pt x="6049" y="351"/>
                </a:moveTo>
                <a:lnTo>
                  <a:pt x="6049" y="1149"/>
                </a:lnTo>
                <a:lnTo>
                  <a:pt x="5239" y="1149"/>
                </a:lnTo>
                <a:lnTo>
                  <a:pt x="5239" y="351"/>
                </a:lnTo>
                <a:close/>
                <a:moveTo>
                  <a:pt x="1167" y="5828"/>
                </a:moveTo>
                <a:lnTo>
                  <a:pt x="1167" y="6650"/>
                </a:lnTo>
                <a:lnTo>
                  <a:pt x="345" y="6650"/>
                </a:lnTo>
                <a:lnTo>
                  <a:pt x="345" y="5828"/>
                </a:lnTo>
                <a:close/>
                <a:moveTo>
                  <a:pt x="10954" y="5828"/>
                </a:moveTo>
                <a:lnTo>
                  <a:pt x="10954" y="6650"/>
                </a:lnTo>
                <a:lnTo>
                  <a:pt x="10132" y="6650"/>
                </a:lnTo>
                <a:lnTo>
                  <a:pt x="10132" y="5828"/>
                </a:lnTo>
                <a:close/>
                <a:moveTo>
                  <a:pt x="1442" y="0"/>
                </a:moveTo>
                <a:cubicBezTo>
                  <a:pt x="1273" y="0"/>
                  <a:pt x="1100" y="58"/>
                  <a:pt x="953" y="185"/>
                </a:cubicBezTo>
                <a:cubicBezTo>
                  <a:pt x="726" y="375"/>
                  <a:pt x="643" y="709"/>
                  <a:pt x="726" y="971"/>
                </a:cubicBezTo>
                <a:cubicBezTo>
                  <a:pt x="755" y="1047"/>
                  <a:pt x="814" y="1085"/>
                  <a:pt x="885" y="1085"/>
                </a:cubicBezTo>
                <a:cubicBezTo>
                  <a:pt x="903" y="1085"/>
                  <a:pt x="922" y="1082"/>
                  <a:pt x="941" y="1078"/>
                </a:cubicBezTo>
                <a:cubicBezTo>
                  <a:pt x="1024" y="1042"/>
                  <a:pt x="1072" y="959"/>
                  <a:pt x="1036" y="863"/>
                </a:cubicBezTo>
                <a:cubicBezTo>
                  <a:pt x="953" y="601"/>
                  <a:pt x="1143" y="328"/>
                  <a:pt x="1429" y="328"/>
                </a:cubicBezTo>
                <a:cubicBezTo>
                  <a:pt x="1798" y="328"/>
                  <a:pt x="1977" y="792"/>
                  <a:pt x="1691" y="1042"/>
                </a:cubicBezTo>
                <a:cubicBezTo>
                  <a:pt x="1631" y="1112"/>
                  <a:pt x="1545" y="1140"/>
                  <a:pt x="1463" y="1140"/>
                </a:cubicBezTo>
                <a:cubicBezTo>
                  <a:pt x="1447" y="1140"/>
                  <a:pt x="1432" y="1139"/>
                  <a:pt x="1417" y="1137"/>
                </a:cubicBezTo>
                <a:cubicBezTo>
                  <a:pt x="1322" y="1137"/>
                  <a:pt x="1238" y="1197"/>
                  <a:pt x="1238" y="1280"/>
                </a:cubicBezTo>
                <a:cubicBezTo>
                  <a:pt x="1238" y="1375"/>
                  <a:pt x="1298" y="1459"/>
                  <a:pt x="1381" y="1459"/>
                </a:cubicBezTo>
                <a:cubicBezTo>
                  <a:pt x="1409" y="1462"/>
                  <a:pt x="1436" y="1464"/>
                  <a:pt x="1463" y="1464"/>
                </a:cubicBezTo>
                <a:cubicBezTo>
                  <a:pt x="1628" y="1464"/>
                  <a:pt x="1795" y="1403"/>
                  <a:pt x="1917" y="1280"/>
                </a:cubicBezTo>
                <a:cubicBezTo>
                  <a:pt x="2036" y="1185"/>
                  <a:pt x="2131" y="1042"/>
                  <a:pt x="2155" y="899"/>
                </a:cubicBezTo>
                <a:lnTo>
                  <a:pt x="3822" y="899"/>
                </a:lnTo>
                <a:cubicBezTo>
                  <a:pt x="3167" y="1149"/>
                  <a:pt x="2572" y="1542"/>
                  <a:pt x="2072" y="2042"/>
                </a:cubicBezTo>
                <a:cubicBezTo>
                  <a:pt x="1143" y="2971"/>
                  <a:pt x="619" y="4173"/>
                  <a:pt x="595" y="5471"/>
                </a:cubicBezTo>
                <a:lnTo>
                  <a:pt x="167" y="5471"/>
                </a:lnTo>
                <a:cubicBezTo>
                  <a:pt x="72" y="5471"/>
                  <a:pt x="0" y="5543"/>
                  <a:pt x="0" y="5626"/>
                </a:cubicBezTo>
                <a:lnTo>
                  <a:pt x="0" y="6793"/>
                </a:lnTo>
                <a:cubicBezTo>
                  <a:pt x="0" y="6876"/>
                  <a:pt x="72" y="6959"/>
                  <a:pt x="167" y="6959"/>
                </a:cubicBezTo>
                <a:lnTo>
                  <a:pt x="1322" y="6959"/>
                </a:lnTo>
                <a:cubicBezTo>
                  <a:pt x="1417" y="6959"/>
                  <a:pt x="1488" y="6876"/>
                  <a:pt x="1488" y="6793"/>
                </a:cubicBezTo>
                <a:lnTo>
                  <a:pt x="1488" y="5626"/>
                </a:lnTo>
                <a:cubicBezTo>
                  <a:pt x="1488" y="5543"/>
                  <a:pt x="1417" y="5471"/>
                  <a:pt x="1322" y="5471"/>
                </a:cubicBezTo>
                <a:lnTo>
                  <a:pt x="941" y="5471"/>
                </a:lnTo>
                <a:cubicBezTo>
                  <a:pt x="1012" y="3185"/>
                  <a:pt x="2703" y="1304"/>
                  <a:pt x="4906" y="959"/>
                </a:cubicBezTo>
                <a:lnTo>
                  <a:pt x="4906" y="1304"/>
                </a:lnTo>
                <a:cubicBezTo>
                  <a:pt x="4906" y="1387"/>
                  <a:pt x="4989" y="1459"/>
                  <a:pt x="5072" y="1459"/>
                </a:cubicBezTo>
                <a:lnTo>
                  <a:pt x="5406" y="1459"/>
                </a:lnTo>
                <a:cubicBezTo>
                  <a:pt x="5227" y="1518"/>
                  <a:pt x="5072" y="1661"/>
                  <a:pt x="5001" y="1852"/>
                </a:cubicBezTo>
                <a:lnTo>
                  <a:pt x="3513" y="5269"/>
                </a:lnTo>
                <a:cubicBezTo>
                  <a:pt x="3382" y="5566"/>
                  <a:pt x="3322" y="5888"/>
                  <a:pt x="3322" y="6197"/>
                </a:cubicBezTo>
                <a:cubicBezTo>
                  <a:pt x="3322" y="6793"/>
                  <a:pt x="3548" y="7340"/>
                  <a:pt x="3941" y="7793"/>
                </a:cubicBezTo>
                <a:cubicBezTo>
                  <a:pt x="3977" y="7817"/>
                  <a:pt x="4001" y="7852"/>
                  <a:pt x="4036" y="7900"/>
                </a:cubicBezTo>
                <a:lnTo>
                  <a:pt x="3643" y="7900"/>
                </a:lnTo>
                <a:cubicBezTo>
                  <a:pt x="3429" y="7900"/>
                  <a:pt x="3215" y="8031"/>
                  <a:pt x="3132" y="8233"/>
                </a:cubicBezTo>
                <a:cubicBezTo>
                  <a:pt x="3096" y="8329"/>
                  <a:pt x="3132" y="8412"/>
                  <a:pt x="3215" y="8460"/>
                </a:cubicBezTo>
                <a:cubicBezTo>
                  <a:pt x="3240" y="8469"/>
                  <a:pt x="3264" y="8473"/>
                  <a:pt x="3287" y="8473"/>
                </a:cubicBezTo>
                <a:cubicBezTo>
                  <a:pt x="3351" y="8473"/>
                  <a:pt x="3406" y="8438"/>
                  <a:pt x="3441" y="8376"/>
                </a:cubicBezTo>
                <a:cubicBezTo>
                  <a:pt x="3465" y="8281"/>
                  <a:pt x="3560" y="8221"/>
                  <a:pt x="3667" y="8221"/>
                </a:cubicBezTo>
                <a:lnTo>
                  <a:pt x="7632" y="8221"/>
                </a:lnTo>
                <a:cubicBezTo>
                  <a:pt x="7775" y="8221"/>
                  <a:pt x="7870" y="8329"/>
                  <a:pt x="7870" y="8460"/>
                </a:cubicBezTo>
                <a:lnTo>
                  <a:pt x="7870" y="9043"/>
                </a:lnTo>
                <a:cubicBezTo>
                  <a:pt x="7870" y="9174"/>
                  <a:pt x="7775" y="9281"/>
                  <a:pt x="7632" y="9281"/>
                </a:cubicBezTo>
                <a:lnTo>
                  <a:pt x="3632" y="9281"/>
                </a:lnTo>
                <a:cubicBezTo>
                  <a:pt x="3501" y="9281"/>
                  <a:pt x="3393" y="9174"/>
                  <a:pt x="3393" y="9043"/>
                </a:cubicBezTo>
                <a:lnTo>
                  <a:pt x="3393" y="8972"/>
                </a:lnTo>
                <a:cubicBezTo>
                  <a:pt x="3393" y="8876"/>
                  <a:pt x="3322" y="8805"/>
                  <a:pt x="3227" y="8805"/>
                </a:cubicBezTo>
                <a:cubicBezTo>
                  <a:pt x="3143" y="8805"/>
                  <a:pt x="3072" y="8876"/>
                  <a:pt x="3072" y="8972"/>
                </a:cubicBezTo>
                <a:lnTo>
                  <a:pt x="3072" y="9043"/>
                </a:lnTo>
                <a:cubicBezTo>
                  <a:pt x="3072" y="9353"/>
                  <a:pt x="3322" y="9603"/>
                  <a:pt x="3632" y="9603"/>
                </a:cubicBezTo>
                <a:lnTo>
                  <a:pt x="3691" y="9603"/>
                </a:lnTo>
                <a:lnTo>
                  <a:pt x="3691" y="11103"/>
                </a:lnTo>
                <a:cubicBezTo>
                  <a:pt x="3691" y="11198"/>
                  <a:pt x="3763" y="11269"/>
                  <a:pt x="3858" y="11269"/>
                </a:cubicBezTo>
                <a:lnTo>
                  <a:pt x="7382" y="11269"/>
                </a:lnTo>
                <a:cubicBezTo>
                  <a:pt x="7477" y="11269"/>
                  <a:pt x="7549" y="11198"/>
                  <a:pt x="7549" y="11103"/>
                </a:cubicBezTo>
                <a:lnTo>
                  <a:pt x="7549" y="10710"/>
                </a:lnTo>
                <a:cubicBezTo>
                  <a:pt x="7549" y="10615"/>
                  <a:pt x="7477" y="10543"/>
                  <a:pt x="7382" y="10543"/>
                </a:cubicBezTo>
                <a:cubicBezTo>
                  <a:pt x="7299" y="10543"/>
                  <a:pt x="7215" y="10615"/>
                  <a:pt x="7215" y="10710"/>
                </a:cubicBezTo>
                <a:lnTo>
                  <a:pt x="7215" y="10948"/>
                </a:lnTo>
                <a:lnTo>
                  <a:pt x="4024" y="10948"/>
                </a:lnTo>
                <a:lnTo>
                  <a:pt x="4024" y="9603"/>
                </a:lnTo>
                <a:lnTo>
                  <a:pt x="7215" y="9603"/>
                </a:lnTo>
                <a:lnTo>
                  <a:pt x="7215" y="10031"/>
                </a:lnTo>
                <a:cubicBezTo>
                  <a:pt x="7215" y="10126"/>
                  <a:pt x="7299" y="10198"/>
                  <a:pt x="7382" y="10198"/>
                </a:cubicBezTo>
                <a:cubicBezTo>
                  <a:pt x="7477" y="10198"/>
                  <a:pt x="7549" y="10126"/>
                  <a:pt x="7549" y="10031"/>
                </a:cubicBezTo>
                <a:lnTo>
                  <a:pt x="7549" y="9603"/>
                </a:lnTo>
                <a:lnTo>
                  <a:pt x="7608" y="9603"/>
                </a:lnTo>
                <a:cubicBezTo>
                  <a:pt x="7918" y="9603"/>
                  <a:pt x="8168" y="9353"/>
                  <a:pt x="8168" y="9043"/>
                </a:cubicBezTo>
                <a:lnTo>
                  <a:pt x="8168" y="8460"/>
                </a:lnTo>
                <a:cubicBezTo>
                  <a:pt x="8168" y="8150"/>
                  <a:pt x="7918" y="7900"/>
                  <a:pt x="7608" y="7900"/>
                </a:cubicBezTo>
                <a:lnTo>
                  <a:pt x="7239" y="7900"/>
                </a:lnTo>
                <a:cubicBezTo>
                  <a:pt x="7453" y="7686"/>
                  <a:pt x="7632" y="7436"/>
                  <a:pt x="7751" y="7150"/>
                </a:cubicBezTo>
                <a:cubicBezTo>
                  <a:pt x="7799" y="7067"/>
                  <a:pt x="7751" y="6971"/>
                  <a:pt x="7668" y="6924"/>
                </a:cubicBezTo>
                <a:cubicBezTo>
                  <a:pt x="7643" y="6915"/>
                  <a:pt x="7620" y="6910"/>
                  <a:pt x="7598" y="6910"/>
                </a:cubicBezTo>
                <a:cubicBezTo>
                  <a:pt x="7532" y="6910"/>
                  <a:pt x="7477" y="6948"/>
                  <a:pt x="7442" y="7019"/>
                </a:cubicBezTo>
                <a:cubicBezTo>
                  <a:pt x="7275" y="7388"/>
                  <a:pt x="7013" y="7686"/>
                  <a:pt x="6680" y="7900"/>
                </a:cubicBezTo>
                <a:lnTo>
                  <a:pt x="4572" y="7900"/>
                </a:lnTo>
                <a:cubicBezTo>
                  <a:pt x="4001" y="7555"/>
                  <a:pt x="3632" y="6912"/>
                  <a:pt x="3632" y="6209"/>
                </a:cubicBezTo>
                <a:cubicBezTo>
                  <a:pt x="3632" y="5947"/>
                  <a:pt x="3691" y="5674"/>
                  <a:pt x="3798" y="5423"/>
                </a:cubicBezTo>
                <a:lnTo>
                  <a:pt x="5287" y="2006"/>
                </a:lnTo>
                <a:cubicBezTo>
                  <a:pt x="5310" y="1911"/>
                  <a:pt x="5370" y="1852"/>
                  <a:pt x="5453" y="1828"/>
                </a:cubicBezTo>
                <a:lnTo>
                  <a:pt x="5453" y="5114"/>
                </a:lnTo>
                <a:cubicBezTo>
                  <a:pt x="5072" y="5173"/>
                  <a:pt x="4775" y="5423"/>
                  <a:pt x="4656" y="5781"/>
                </a:cubicBezTo>
                <a:cubicBezTo>
                  <a:pt x="4632" y="5876"/>
                  <a:pt x="4679" y="5959"/>
                  <a:pt x="4763" y="5995"/>
                </a:cubicBezTo>
                <a:cubicBezTo>
                  <a:pt x="4779" y="5999"/>
                  <a:pt x="4795" y="6001"/>
                  <a:pt x="4811" y="6001"/>
                </a:cubicBezTo>
                <a:cubicBezTo>
                  <a:pt x="4886" y="6001"/>
                  <a:pt x="4947" y="5957"/>
                  <a:pt x="4977" y="5888"/>
                </a:cubicBezTo>
                <a:cubicBezTo>
                  <a:pt x="5085" y="5573"/>
                  <a:pt x="5349" y="5427"/>
                  <a:pt x="5614" y="5427"/>
                </a:cubicBezTo>
                <a:cubicBezTo>
                  <a:pt x="5930" y="5427"/>
                  <a:pt x="6247" y="5636"/>
                  <a:pt x="6299" y="6019"/>
                </a:cubicBezTo>
                <a:lnTo>
                  <a:pt x="6299" y="6114"/>
                </a:lnTo>
                <a:cubicBezTo>
                  <a:pt x="6299" y="6537"/>
                  <a:pt x="5951" y="6795"/>
                  <a:pt x="5605" y="6795"/>
                </a:cubicBezTo>
                <a:cubicBezTo>
                  <a:pt x="5356" y="6795"/>
                  <a:pt x="5108" y="6662"/>
                  <a:pt x="4989" y="6364"/>
                </a:cubicBezTo>
                <a:cubicBezTo>
                  <a:pt x="4962" y="6293"/>
                  <a:pt x="4903" y="6255"/>
                  <a:pt x="4835" y="6255"/>
                </a:cubicBezTo>
                <a:cubicBezTo>
                  <a:pt x="4811" y="6255"/>
                  <a:pt x="4787" y="6260"/>
                  <a:pt x="4763" y="6269"/>
                </a:cubicBezTo>
                <a:cubicBezTo>
                  <a:pt x="4679" y="6305"/>
                  <a:pt x="4632" y="6412"/>
                  <a:pt x="4679" y="6495"/>
                </a:cubicBezTo>
                <a:cubicBezTo>
                  <a:pt x="4810" y="6805"/>
                  <a:pt x="5072" y="7043"/>
                  <a:pt x="5418" y="7126"/>
                </a:cubicBezTo>
                <a:cubicBezTo>
                  <a:pt x="5483" y="7138"/>
                  <a:pt x="5548" y="7144"/>
                  <a:pt x="5612" y="7144"/>
                </a:cubicBezTo>
                <a:cubicBezTo>
                  <a:pt x="6166" y="7144"/>
                  <a:pt x="6644" y="6702"/>
                  <a:pt x="6644" y="6126"/>
                </a:cubicBezTo>
                <a:cubicBezTo>
                  <a:pt x="6644" y="5590"/>
                  <a:pt x="6239" y="5197"/>
                  <a:pt x="5787" y="5126"/>
                </a:cubicBezTo>
                <a:lnTo>
                  <a:pt x="5787" y="1840"/>
                </a:lnTo>
                <a:cubicBezTo>
                  <a:pt x="5870" y="1864"/>
                  <a:pt x="5929" y="1947"/>
                  <a:pt x="5953" y="2018"/>
                </a:cubicBezTo>
                <a:lnTo>
                  <a:pt x="7442" y="5459"/>
                </a:lnTo>
                <a:cubicBezTo>
                  <a:pt x="7573" y="5769"/>
                  <a:pt x="7632" y="6114"/>
                  <a:pt x="7596" y="6447"/>
                </a:cubicBezTo>
                <a:cubicBezTo>
                  <a:pt x="7573" y="6543"/>
                  <a:pt x="7656" y="6626"/>
                  <a:pt x="7739" y="6626"/>
                </a:cubicBezTo>
                <a:cubicBezTo>
                  <a:pt x="7750" y="6629"/>
                  <a:pt x="7762" y="6630"/>
                  <a:pt x="7772" y="6630"/>
                </a:cubicBezTo>
                <a:cubicBezTo>
                  <a:pt x="7853" y="6630"/>
                  <a:pt x="7918" y="6557"/>
                  <a:pt x="7918" y="6483"/>
                </a:cubicBezTo>
                <a:cubicBezTo>
                  <a:pt x="7965" y="6090"/>
                  <a:pt x="7906" y="5697"/>
                  <a:pt x="7739" y="5316"/>
                </a:cubicBezTo>
                <a:lnTo>
                  <a:pt x="6251" y="1887"/>
                </a:lnTo>
                <a:cubicBezTo>
                  <a:pt x="6180" y="1709"/>
                  <a:pt x="6025" y="1566"/>
                  <a:pt x="5846" y="1494"/>
                </a:cubicBezTo>
                <a:lnTo>
                  <a:pt x="6180" y="1494"/>
                </a:lnTo>
                <a:cubicBezTo>
                  <a:pt x="6263" y="1494"/>
                  <a:pt x="6346" y="1423"/>
                  <a:pt x="6346" y="1328"/>
                </a:cubicBezTo>
                <a:lnTo>
                  <a:pt x="6346" y="994"/>
                </a:lnTo>
                <a:cubicBezTo>
                  <a:pt x="8549" y="1328"/>
                  <a:pt x="10240" y="3221"/>
                  <a:pt x="10311" y="5495"/>
                </a:cubicBezTo>
                <a:lnTo>
                  <a:pt x="9930" y="5495"/>
                </a:lnTo>
                <a:cubicBezTo>
                  <a:pt x="9835" y="5495"/>
                  <a:pt x="9763" y="5578"/>
                  <a:pt x="9763" y="5662"/>
                </a:cubicBezTo>
                <a:lnTo>
                  <a:pt x="9763" y="6828"/>
                </a:lnTo>
                <a:cubicBezTo>
                  <a:pt x="9763" y="6912"/>
                  <a:pt x="9835" y="6983"/>
                  <a:pt x="9930" y="6983"/>
                </a:cubicBezTo>
                <a:lnTo>
                  <a:pt x="11085" y="6983"/>
                </a:lnTo>
                <a:cubicBezTo>
                  <a:pt x="11180" y="6983"/>
                  <a:pt x="11252" y="6912"/>
                  <a:pt x="11252" y="6828"/>
                </a:cubicBezTo>
                <a:lnTo>
                  <a:pt x="11252" y="5662"/>
                </a:lnTo>
                <a:cubicBezTo>
                  <a:pt x="11287" y="5554"/>
                  <a:pt x="11204" y="5483"/>
                  <a:pt x="11121" y="5483"/>
                </a:cubicBezTo>
                <a:lnTo>
                  <a:pt x="10692" y="5483"/>
                </a:lnTo>
                <a:cubicBezTo>
                  <a:pt x="10656" y="4185"/>
                  <a:pt x="10132" y="2983"/>
                  <a:pt x="9216" y="2054"/>
                </a:cubicBezTo>
                <a:cubicBezTo>
                  <a:pt x="8704" y="1554"/>
                  <a:pt x="8108" y="1161"/>
                  <a:pt x="7453" y="911"/>
                </a:cubicBezTo>
                <a:lnTo>
                  <a:pt x="9120" y="911"/>
                </a:lnTo>
                <a:cubicBezTo>
                  <a:pt x="9204" y="1244"/>
                  <a:pt x="9501" y="1483"/>
                  <a:pt x="9835" y="1483"/>
                </a:cubicBezTo>
                <a:cubicBezTo>
                  <a:pt x="10240" y="1483"/>
                  <a:pt x="10585" y="1149"/>
                  <a:pt x="10585" y="732"/>
                </a:cubicBezTo>
                <a:cubicBezTo>
                  <a:pt x="10585" y="447"/>
                  <a:pt x="10418" y="197"/>
                  <a:pt x="10180" y="78"/>
                </a:cubicBezTo>
                <a:cubicBezTo>
                  <a:pt x="10155" y="63"/>
                  <a:pt x="10128" y="56"/>
                  <a:pt x="10102" y="56"/>
                </a:cubicBezTo>
                <a:cubicBezTo>
                  <a:pt x="10043" y="56"/>
                  <a:pt x="9987" y="91"/>
                  <a:pt x="9954" y="149"/>
                </a:cubicBezTo>
                <a:cubicBezTo>
                  <a:pt x="9918" y="244"/>
                  <a:pt x="9942" y="328"/>
                  <a:pt x="10037" y="375"/>
                </a:cubicBezTo>
                <a:cubicBezTo>
                  <a:pt x="10168" y="447"/>
                  <a:pt x="10251" y="590"/>
                  <a:pt x="10251" y="732"/>
                </a:cubicBezTo>
                <a:cubicBezTo>
                  <a:pt x="10251" y="959"/>
                  <a:pt x="10073" y="1137"/>
                  <a:pt x="9859" y="1137"/>
                </a:cubicBezTo>
                <a:cubicBezTo>
                  <a:pt x="9632" y="1137"/>
                  <a:pt x="9454" y="959"/>
                  <a:pt x="9454" y="732"/>
                </a:cubicBezTo>
                <a:cubicBezTo>
                  <a:pt x="9454" y="613"/>
                  <a:pt x="9489" y="506"/>
                  <a:pt x="9585" y="435"/>
                </a:cubicBezTo>
                <a:cubicBezTo>
                  <a:pt x="9656" y="375"/>
                  <a:pt x="9656" y="268"/>
                  <a:pt x="9597" y="197"/>
                </a:cubicBezTo>
                <a:cubicBezTo>
                  <a:pt x="9565" y="159"/>
                  <a:pt x="9521" y="141"/>
                  <a:pt x="9476" y="141"/>
                </a:cubicBezTo>
                <a:cubicBezTo>
                  <a:pt x="9435" y="141"/>
                  <a:pt x="9393" y="156"/>
                  <a:pt x="9358" y="185"/>
                </a:cubicBezTo>
                <a:cubicBezTo>
                  <a:pt x="9239" y="292"/>
                  <a:pt x="9168" y="423"/>
                  <a:pt x="9120" y="566"/>
                </a:cubicBezTo>
                <a:lnTo>
                  <a:pt x="6370" y="566"/>
                </a:lnTo>
                <a:lnTo>
                  <a:pt x="6370" y="173"/>
                </a:lnTo>
                <a:cubicBezTo>
                  <a:pt x="6370" y="78"/>
                  <a:pt x="6299" y="6"/>
                  <a:pt x="6203" y="6"/>
                </a:cubicBezTo>
                <a:lnTo>
                  <a:pt x="5072" y="6"/>
                </a:lnTo>
                <a:cubicBezTo>
                  <a:pt x="4989" y="6"/>
                  <a:pt x="4906" y="78"/>
                  <a:pt x="4906" y="173"/>
                </a:cubicBezTo>
                <a:lnTo>
                  <a:pt x="4906" y="566"/>
                </a:lnTo>
                <a:lnTo>
                  <a:pt x="2155" y="566"/>
                </a:lnTo>
                <a:cubicBezTo>
                  <a:pt x="2077" y="214"/>
                  <a:pt x="1767" y="0"/>
                  <a:pt x="1442" y="0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</p:spPr>
        <p:txBody>
          <a:bodyPr spcFirstLastPara="1" wrap="square" lIns="243737" tIns="243737" rIns="243737" bIns="243737" anchor="ctr" anchorCtr="0">
            <a:noAutofit/>
          </a:bodyPr>
          <a:lstStyle/>
          <a:p>
            <a:endParaRPr sz="9598">
              <a:solidFill>
                <a:schemeClr val="bg1"/>
              </a:solidFill>
            </a:endParaRPr>
          </a:p>
        </p:txBody>
      </p:sp>
      <p:grpSp>
        <p:nvGrpSpPr>
          <p:cNvPr id="421" name="Google Shape;12067;p82">
            <a:extLst>
              <a:ext uri="{FF2B5EF4-FFF2-40B4-BE49-F238E27FC236}">
                <a16:creationId xmlns:a16="http://schemas.microsoft.com/office/drawing/2014/main" id="{86A1FF13-C158-E9F4-7A27-0BE0A1F18984}"/>
              </a:ext>
            </a:extLst>
          </p:cNvPr>
          <p:cNvGrpSpPr/>
          <p:nvPr/>
        </p:nvGrpSpPr>
        <p:grpSpPr>
          <a:xfrm>
            <a:off x="7059394" y="5538006"/>
            <a:ext cx="998240" cy="1030282"/>
            <a:chOff x="3560600" y="3763338"/>
            <a:chExt cx="352345" cy="363655"/>
          </a:xfrm>
          <a:solidFill>
            <a:schemeClr val="tx2"/>
          </a:solidFill>
        </p:grpSpPr>
        <p:sp>
          <p:nvSpPr>
            <p:cNvPr id="422" name="Google Shape;12068;p82">
              <a:extLst>
                <a:ext uri="{FF2B5EF4-FFF2-40B4-BE49-F238E27FC236}">
                  <a16:creationId xmlns:a16="http://schemas.microsoft.com/office/drawing/2014/main" id="{9457C6E3-E893-06BF-5116-E2AE21ECF9F3}"/>
                </a:ext>
              </a:extLst>
            </p:cNvPr>
            <p:cNvSpPr/>
            <p:nvPr/>
          </p:nvSpPr>
          <p:spPr>
            <a:xfrm>
              <a:off x="3665841" y="3763338"/>
              <a:ext cx="143352" cy="173543"/>
            </a:xfrm>
            <a:custGeom>
              <a:avLst/>
              <a:gdLst/>
              <a:ahLst/>
              <a:cxnLst/>
              <a:rect l="l" t="t" r="r" b="b"/>
              <a:pathLst>
                <a:path w="4525" h="5478" extrusionOk="0">
                  <a:moveTo>
                    <a:pt x="2251" y="1"/>
                  </a:moveTo>
                  <a:cubicBezTo>
                    <a:pt x="1691" y="1"/>
                    <a:pt x="1179" y="191"/>
                    <a:pt x="774" y="549"/>
                  </a:cubicBezTo>
                  <a:cubicBezTo>
                    <a:pt x="370" y="906"/>
                    <a:pt x="108" y="1382"/>
                    <a:pt x="12" y="1918"/>
                  </a:cubicBezTo>
                  <a:cubicBezTo>
                    <a:pt x="0" y="2013"/>
                    <a:pt x="60" y="2096"/>
                    <a:pt x="143" y="2120"/>
                  </a:cubicBezTo>
                  <a:cubicBezTo>
                    <a:pt x="151" y="2121"/>
                    <a:pt x="159" y="2122"/>
                    <a:pt x="167" y="2122"/>
                  </a:cubicBezTo>
                  <a:cubicBezTo>
                    <a:pt x="252" y="2122"/>
                    <a:pt x="324" y="2064"/>
                    <a:pt x="346" y="1977"/>
                  </a:cubicBezTo>
                  <a:cubicBezTo>
                    <a:pt x="477" y="1049"/>
                    <a:pt x="1286" y="346"/>
                    <a:pt x="2239" y="346"/>
                  </a:cubicBezTo>
                  <a:cubicBezTo>
                    <a:pt x="3299" y="346"/>
                    <a:pt x="4168" y="1203"/>
                    <a:pt x="4168" y="2263"/>
                  </a:cubicBezTo>
                  <a:cubicBezTo>
                    <a:pt x="4168" y="3096"/>
                    <a:pt x="3632" y="3847"/>
                    <a:pt x="2822" y="4097"/>
                  </a:cubicBezTo>
                  <a:cubicBezTo>
                    <a:pt x="2775" y="4108"/>
                    <a:pt x="2751" y="4144"/>
                    <a:pt x="2739" y="4168"/>
                  </a:cubicBezTo>
                  <a:lnTo>
                    <a:pt x="2239" y="4990"/>
                  </a:lnTo>
                  <a:lnTo>
                    <a:pt x="1751" y="4168"/>
                  </a:lnTo>
                  <a:cubicBezTo>
                    <a:pt x="1739" y="4144"/>
                    <a:pt x="1691" y="4108"/>
                    <a:pt x="1667" y="4097"/>
                  </a:cubicBezTo>
                  <a:cubicBezTo>
                    <a:pt x="977" y="3870"/>
                    <a:pt x="477" y="3287"/>
                    <a:pt x="358" y="2573"/>
                  </a:cubicBezTo>
                  <a:cubicBezTo>
                    <a:pt x="347" y="2496"/>
                    <a:pt x="266" y="2440"/>
                    <a:pt x="189" y="2440"/>
                  </a:cubicBezTo>
                  <a:cubicBezTo>
                    <a:pt x="182" y="2440"/>
                    <a:pt x="174" y="2441"/>
                    <a:pt x="167" y="2442"/>
                  </a:cubicBezTo>
                  <a:cubicBezTo>
                    <a:pt x="72" y="2454"/>
                    <a:pt x="12" y="2549"/>
                    <a:pt x="24" y="2632"/>
                  </a:cubicBezTo>
                  <a:cubicBezTo>
                    <a:pt x="108" y="3049"/>
                    <a:pt x="286" y="3418"/>
                    <a:pt x="548" y="3739"/>
                  </a:cubicBezTo>
                  <a:cubicBezTo>
                    <a:pt x="798" y="4037"/>
                    <a:pt x="1132" y="4251"/>
                    <a:pt x="1501" y="4394"/>
                  </a:cubicBezTo>
                  <a:lnTo>
                    <a:pt x="2108" y="5406"/>
                  </a:lnTo>
                  <a:cubicBezTo>
                    <a:pt x="2144" y="5442"/>
                    <a:pt x="2203" y="5478"/>
                    <a:pt x="2263" y="5478"/>
                  </a:cubicBezTo>
                  <a:cubicBezTo>
                    <a:pt x="2322" y="5478"/>
                    <a:pt x="2382" y="5442"/>
                    <a:pt x="2406" y="5406"/>
                  </a:cubicBezTo>
                  <a:lnTo>
                    <a:pt x="3025" y="4394"/>
                  </a:lnTo>
                  <a:cubicBezTo>
                    <a:pt x="3930" y="4073"/>
                    <a:pt x="4525" y="3227"/>
                    <a:pt x="4525" y="2263"/>
                  </a:cubicBezTo>
                  <a:cubicBezTo>
                    <a:pt x="4489" y="1013"/>
                    <a:pt x="3477" y="1"/>
                    <a:pt x="225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  <p:sp>
          <p:nvSpPr>
            <p:cNvPr id="423" name="Google Shape;12069;p82">
              <a:extLst>
                <a:ext uri="{FF2B5EF4-FFF2-40B4-BE49-F238E27FC236}">
                  <a16:creationId xmlns:a16="http://schemas.microsoft.com/office/drawing/2014/main" id="{5F2E33D5-F597-E84C-4313-C50D7478A871}"/>
                </a:ext>
              </a:extLst>
            </p:cNvPr>
            <p:cNvSpPr/>
            <p:nvPr/>
          </p:nvSpPr>
          <p:spPr>
            <a:xfrm>
              <a:off x="3696761" y="3794099"/>
              <a:ext cx="82653" cy="78661"/>
            </a:xfrm>
            <a:custGeom>
              <a:avLst/>
              <a:gdLst/>
              <a:ahLst/>
              <a:cxnLst/>
              <a:rect l="l" t="t" r="r" b="b"/>
              <a:pathLst>
                <a:path w="2609" h="2483" extrusionOk="0">
                  <a:moveTo>
                    <a:pt x="1584" y="328"/>
                  </a:moveTo>
                  <a:cubicBezTo>
                    <a:pt x="1727" y="328"/>
                    <a:pt x="1882" y="387"/>
                    <a:pt x="2001" y="506"/>
                  </a:cubicBezTo>
                  <a:cubicBezTo>
                    <a:pt x="2239" y="732"/>
                    <a:pt x="2239" y="1102"/>
                    <a:pt x="2001" y="1340"/>
                  </a:cubicBezTo>
                  <a:cubicBezTo>
                    <a:pt x="1888" y="1453"/>
                    <a:pt x="1736" y="1509"/>
                    <a:pt x="1584" y="1509"/>
                  </a:cubicBezTo>
                  <a:cubicBezTo>
                    <a:pt x="1433" y="1509"/>
                    <a:pt x="1281" y="1453"/>
                    <a:pt x="1168" y="1340"/>
                  </a:cubicBezTo>
                  <a:cubicBezTo>
                    <a:pt x="941" y="1113"/>
                    <a:pt x="941" y="732"/>
                    <a:pt x="1168" y="506"/>
                  </a:cubicBezTo>
                  <a:cubicBezTo>
                    <a:pt x="1287" y="387"/>
                    <a:pt x="1430" y="328"/>
                    <a:pt x="1584" y="328"/>
                  </a:cubicBezTo>
                  <a:close/>
                  <a:moveTo>
                    <a:pt x="1584" y="0"/>
                  </a:moveTo>
                  <a:cubicBezTo>
                    <a:pt x="1346" y="0"/>
                    <a:pt x="1108" y="89"/>
                    <a:pt x="929" y="268"/>
                  </a:cubicBezTo>
                  <a:cubicBezTo>
                    <a:pt x="596" y="590"/>
                    <a:pt x="572" y="1090"/>
                    <a:pt x="822" y="1447"/>
                  </a:cubicBezTo>
                  <a:lnTo>
                    <a:pt x="60" y="2197"/>
                  </a:lnTo>
                  <a:cubicBezTo>
                    <a:pt x="1" y="2256"/>
                    <a:pt x="1" y="2375"/>
                    <a:pt x="60" y="2435"/>
                  </a:cubicBezTo>
                  <a:cubicBezTo>
                    <a:pt x="96" y="2471"/>
                    <a:pt x="144" y="2483"/>
                    <a:pt x="179" y="2483"/>
                  </a:cubicBezTo>
                  <a:cubicBezTo>
                    <a:pt x="227" y="2483"/>
                    <a:pt x="275" y="2471"/>
                    <a:pt x="298" y="2435"/>
                  </a:cubicBezTo>
                  <a:lnTo>
                    <a:pt x="1060" y="1685"/>
                  </a:lnTo>
                  <a:cubicBezTo>
                    <a:pt x="1227" y="1780"/>
                    <a:pt x="1406" y="1840"/>
                    <a:pt x="1584" y="1840"/>
                  </a:cubicBezTo>
                  <a:cubicBezTo>
                    <a:pt x="1822" y="1840"/>
                    <a:pt x="2061" y="1756"/>
                    <a:pt x="2239" y="1578"/>
                  </a:cubicBezTo>
                  <a:cubicBezTo>
                    <a:pt x="2608" y="1209"/>
                    <a:pt x="2608" y="625"/>
                    <a:pt x="2239" y="268"/>
                  </a:cubicBezTo>
                  <a:cubicBezTo>
                    <a:pt x="2061" y="89"/>
                    <a:pt x="1822" y="0"/>
                    <a:pt x="158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  <p:sp>
          <p:nvSpPr>
            <p:cNvPr id="424" name="Google Shape;12070;p82">
              <a:extLst>
                <a:ext uri="{FF2B5EF4-FFF2-40B4-BE49-F238E27FC236}">
                  <a16:creationId xmlns:a16="http://schemas.microsoft.com/office/drawing/2014/main" id="{A56E9727-81C9-D139-82B9-937CE025D310}"/>
                </a:ext>
              </a:extLst>
            </p:cNvPr>
            <p:cNvSpPr/>
            <p:nvPr/>
          </p:nvSpPr>
          <p:spPr>
            <a:xfrm>
              <a:off x="3560600" y="3916574"/>
              <a:ext cx="352345" cy="210419"/>
            </a:xfrm>
            <a:custGeom>
              <a:avLst/>
              <a:gdLst/>
              <a:ahLst/>
              <a:cxnLst/>
              <a:rect l="l" t="t" r="r" b="b"/>
              <a:pathLst>
                <a:path w="11122" h="6642" extrusionOk="0">
                  <a:moveTo>
                    <a:pt x="3037" y="391"/>
                  </a:moveTo>
                  <a:lnTo>
                    <a:pt x="5394" y="1176"/>
                  </a:lnTo>
                  <a:lnTo>
                    <a:pt x="5394" y="1296"/>
                  </a:lnTo>
                  <a:lnTo>
                    <a:pt x="3037" y="510"/>
                  </a:lnTo>
                  <a:lnTo>
                    <a:pt x="3037" y="391"/>
                  </a:lnTo>
                  <a:close/>
                  <a:moveTo>
                    <a:pt x="8085" y="391"/>
                  </a:moveTo>
                  <a:lnTo>
                    <a:pt x="8085" y="510"/>
                  </a:lnTo>
                  <a:lnTo>
                    <a:pt x="5728" y="1296"/>
                  </a:lnTo>
                  <a:lnTo>
                    <a:pt x="5728" y="1176"/>
                  </a:lnTo>
                  <a:lnTo>
                    <a:pt x="8085" y="391"/>
                  </a:lnTo>
                  <a:close/>
                  <a:moveTo>
                    <a:pt x="2691" y="855"/>
                  </a:moveTo>
                  <a:lnTo>
                    <a:pt x="2691" y="4975"/>
                  </a:lnTo>
                  <a:lnTo>
                    <a:pt x="2680" y="4975"/>
                  </a:lnTo>
                  <a:lnTo>
                    <a:pt x="786" y="5594"/>
                  </a:lnTo>
                  <a:lnTo>
                    <a:pt x="786" y="1486"/>
                  </a:lnTo>
                  <a:lnTo>
                    <a:pt x="2691" y="855"/>
                  </a:lnTo>
                  <a:close/>
                  <a:moveTo>
                    <a:pt x="8085" y="867"/>
                  </a:moveTo>
                  <a:lnTo>
                    <a:pt x="8085" y="4975"/>
                  </a:lnTo>
                  <a:lnTo>
                    <a:pt x="8049" y="4975"/>
                  </a:lnTo>
                  <a:lnTo>
                    <a:pt x="5728" y="5748"/>
                  </a:lnTo>
                  <a:lnTo>
                    <a:pt x="5728" y="1641"/>
                  </a:lnTo>
                  <a:lnTo>
                    <a:pt x="5763" y="1641"/>
                  </a:lnTo>
                  <a:lnTo>
                    <a:pt x="8085" y="867"/>
                  </a:lnTo>
                  <a:close/>
                  <a:moveTo>
                    <a:pt x="3037" y="879"/>
                  </a:moveTo>
                  <a:lnTo>
                    <a:pt x="5358" y="1653"/>
                  </a:lnTo>
                  <a:lnTo>
                    <a:pt x="5394" y="1653"/>
                  </a:lnTo>
                  <a:lnTo>
                    <a:pt x="5394" y="5760"/>
                  </a:lnTo>
                  <a:lnTo>
                    <a:pt x="3072" y="4986"/>
                  </a:lnTo>
                  <a:lnTo>
                    <a:pt x="3037" y="4986"/>
                  </a:lnTo>
                  <a:lnTo>
                    <a:pt x="3037" y="879"/>
                  </a:lnTo>
                  <a:close/>
                  <a:moveTo>
                    <a:pt x="3037" y="5320"/>
                  </a:moveTo>
                  <a:lnTo>
                    <a:pt x="5394" y="6106"/>
                  </a:lnTo>
                  <a:lnTo>
                    <a:pt x="5394" y="6225"/>
                  </a:lnTo>
                  <a:lnTo>
                    <a:pt x="3037" y="5439"/>
                  </a:lnTo>
                  <a:lnTo>
                    <a:pt x="3037" y="5320"/>
                  </a:lnTo>
                  <a:close/>
                  <a:moveTo>
                    <a:pt x="8085" y="5320"/>
                  </a:moveTo>
                  <a:lnTo>
                    <a:pt x="8085" y="5439"/>
                  </a:lnTo>
                  <a:lnTo>
                    <a:pt x="5728" y="6225"/>
                  </a:lnTo>
                  <a:lnTo>
                    <a:pt x="5728" y="6106"/>
                  </a:lnTo>
                  <a:lnTo>
                    <a:pt x="8085" y="5320"/>
                  </a:lnTo>
                  <a:close/>
                  <a:moveTo>
                    <a:pt x="2715" y="414"/>
                  </a:moveTo>
                  <a:lnTo>
                    <a:pt x="2715" y="510"/>
                  </a:lnTo>
                  <a:lnTo>
                    <a:pt x="584" y="1224"/>
                  </a:lnTo>
                  <a:cubicBezTo>
                    <a:pt x="513" y="1248"/>
                    <a:pt x="465" y="1307"/>
                    <a:pt x="465" y="1391"/>
                  </a:cubicBezTo>
                  <a:lnTo>
                    <a:pt x="465" y="5856"/>
                  </a:lnTo>
                  <a:cubicBezTo>
                    <a:pt x="465" y="5915"/>
                    <a:pt x="489" y="5951"/>
                    <a:pt x="536" y="5987"/>
                  </a:cubicBezTo>
                  <a:cubicBezTo>
                    <a:pt x="571" y="6004"/>
                    <a:pt x="613" y="6015"/>
                    <a:pt x="651" y="6015"/>
                  </a:cubicBezTo>
                  <a:cubicBezTo>
                    <a:pt x="665" y="6015"/>
                    <a:pt x="678" y="6014"/>
                    <a:pt x="691" y="6010"/>
                  </a:cubicBezTo>
                  <a:lnTo>
                    <a:pt x="2715" y="5344"/>
                  </a:lnTo>
                  <a:lnTo>
                    <a:pt x="2715" y="5463"/>
                  </a:lnTo>
                  <a:lnTo>
                    <a:pt x="358" y="6249"/>
                  </a:lnTo>
                  <a:lnTo>
                    <a:pt x="358" y="1200"/>
                  </a:lnTo>
                  <a:lnTo>
                    <a:pt x="2715" y="414"/>
                  </a:lnTo>
                  <a:close/>
                  <a:moveTo>
                    <a:pt x="2864" y="1"/>
                  </a:moveTo>
                  <a:cubicBezTo>
                    <a:pt x="2846" y="1"/>
                    <a:pt x="2828" y="4"/>
                    <a:pt x="2811" y="10"/>
                  </a:cubicBezTo>
                  <a:lnTo>
                    <a:pt x="120" y="903"/>
                  </a:lnTo>
                  <a:cubicBezTo>
                    <a:pt x="48" y="938"/>
                    <a:pt x="1" y="998"/>
                    <a:pt x="1" y="1069"/>
                  </a:cubicBezTo>
                  <a:lnTo>
                    <a:pt x="1" y="6475"/>
                  </a:lnTo>
                  <a:cubicBezTo>
                    <a:pt x="1" y="6534"/>
                    <a:pt x="36" y="6582"/>
                    <a:pt x="72" y="6606"/>
                  </a:cubicBezTo>
                  <a:cubicBezTo>
                    <a:pt x="108" y="6618"/>
                    <a:pt x="132" y="6641"/>
                    <a:pt x="179" y="6641"/>
                  </a:cubicBezTo>
                  <a:cubicBezTo>
                    <a:pt x="191" y="6641"/>
                    <a:pt x="215" y="6641"/>
                    <a:pt x="239" y="6618"/>
                  </a:cubicBezTo>
                  <a:lnTo>
                    <a:pt x="2870" y="5748"/>
                  </a:lnTo>
                  <a:lnTo>
                    <a:pt x="5513" y="6618"/>
                  </a:lnTo>
                  <a:cubicBezTo>
                    <a:pt x="5525" y="6630"/>
                    <a:pt x="5543" y="6635"/>
                    <a:pt x="5561" y="6635"/>
                  </a:cubicBezTo>
                  <a:cubicBezTo>
                    <a:pt x="5579" y="6635"/>
                    <a:pt x="5597" y="6630"/>
                    <a:pt x="5608" y="6618"/>
                  </a:cubicBezTo>
                  <a:lnTo>
                    <a:pt x="8252" y="5737"/>
                  </a:lnTo>
                  <a:lnTo>
                    <a:pt x="10883" y="6606"/>
                  </a:lnTo>
                  <a:cubicBezTo>
                    <a:pt x="10895" y="6606"/>
                    <a:pt x="10907" y="6630"/>
                    <a:pt x="10942" y="6630"/>
                  </a:cubicBezTo>
                  <a:cubicBezTo>
                    <a:pt x="10966" y="6630"/>
                    <a:pt x="11014" y="6606"/>
                    <a:pt x="11050" y="6594"/>
                  </a:cubicBezTo>
                  <a:cubicBezTo>
                    <a:pt x="11085" y="6558"/>
                    <a:pt x="11121" y="6510"/>
                    <a:pt x="11121" y="6463"/>
                  </a:cubicBezTo>
                  <a:lnTo>
                    <a:pt x="11121" y="3510"/>
                  </a:lnTo>
                  <a:cubicBezTo>
                    <a:pt x="11121" y="3427"/>
                    <a:pt x="11050" y="3355"/>
                    <a:pt x="10954" y="3355"/>
                  </a:cubicBezTo>
                  <a:cubicBezTo>
                    <a:pt x="10871" y="3355"/>
                    <a:pt x="10788" y="3427"/>
                    <a:pt x="10788" y="3510"/>
                  </a:cubicBezTo>
                  <a:lnTo>
                    <a:pt x="10788" y="6225"/>
                  </a:lnTo>
                  <a:lnTo>
                    <a:pt x="8442" y="5439"/>
                  </a:lnTo>
                  <a:lnTo>
                    <a:pt x="8442" y="5320"/>
                  </a:lnTo>
                  <a:lnTo>
                    <a:pt x="10466" y="5987"/>
                  </a:lnTo>
                  <a:cubicBezTo>
                    <a:pt x="10482" y="5991"/>
                    <a:pt x="10499" y="5993"/>
                    <a:pt x="10516" y="5993"/>
                  </a:cubicBezTo>
                  <a:cubicBezTo>
                    <a:pt x="10551" y="5993"/>
                    <a:pt x="10585" y="5983"/>
                    <a:pt x="10609" y="5951"/>
                  </a:cubicBezTo>
                  <a:cubicBezTo>
                    <a:pt x="10657" y="5927"/>
                    <a:pt x="10692" y="5868"/>
                    <a:pt x="10692" y="5820"/>
                  </a:cubicBezTo>
                  <a:lnTo>
                    <a:pt x="10692" y="3486"/>
                  </a:lnTo>
                  <a:cubicBezTo>
                    <a:pt x="10692" y="3391"/>
                    <a:pt x="10609" y="3320"/>
                    <a:pt x="10526" y="3320"/>
                  </a:cubicBezTo>
                  <a:cubicBezTo>
                    <a:pt x="10431" y="3320"/>
                    <a:pt x="10359" y="3391"/>
                    <a:pt x="10359" y="3486"/>
                  </a:cubicBezTo>
                  <a:lnTo>
                    <a:pt x="10359" y="5582"/>
                  </a:lnTo>
                  <a:lnTo>
                    <a:pt x="8466" y="4963"/>
                  </a:lnTo>
                  <a:lnTo>
                    <a:pt x="8442" y="4963"/>
                  </a:lnTo>
                  <a:lnTo>
                    <a:pt x="8442" y="855"/>
                  </a:lnTo>
                  <a:lnTo>
                    <a:pt x="10347" y="1486"/>
                  </a:lnTo>
                  <a:lnTo>
                    <a:pt x="10347" y="2843"/>
                  </a:lnTo>
                  <a:cubicBezTo>
                    <a:pt x="10347" y="2939"/>
                    <a:pt x="10419" y="3010"/>
                    <a:pt x="10514" y="3010"/>
                  </a:cubicBezTo>
                  <a:cubicBezTo>
                    <a:pt x="10597" y="3010"/>
                    <a:pt x="10669" y="2939"/>
                    <a:pt x="10669" y="2843"/>
                  </a:cubicBezTo>
                  <a:lnTo>
                    <a:pt x="10669" y="1367"/>
                  </a:lnTo>
                  <a:cubicBezTo>
                    <a:pt x="10669" y="1296"/>
                    <a:pt x="10633" y="1236"/>
                    <a:pt x="10550" y="1212"/>
                  </a:cubicBezTo>
                  <a:lnTo>
                    <a:pt x="8430" y="498"/>
                  </a:lnTo>
                  <a:lnTo>
                    <a:pt x="8430" y="379"/>
                  </a:lnTo>
                  <a:lnTo>
                    <a:pt x="10776" y="1165"/>
                  </a:lnTo>
                  <a:lnTo>
                    <a:pt x="10776" y="2831"/>
                  </a:lnTo>
                  <a:cubicBezTo>
                    <a:pt x="10776" y="2939"/>
                    <a:pt x="10847" y="3022"/>
                    <a:pt x="10942" y="3022"/>
                  </a:cubicBezTo>
                  <a:cubicBezTo>
                    <a:pt x="11026" y="3022"/>
                    <a:pt x="11109" y="2951"/>
                    <a:pt x="11109" y="2855"/>
                  </a:cubicBezTo>
                  <a:lnTo>
                    <a:pt x="11109" y="1069"/>
                  </a:lnTo>
                  <a:cubicBezTo>
                    <a:pt x="11109" y="998"/>
                    <a:pt x="11062" y="938"/>
                    <a:pt x="10990" y="903"/>
                  </a:cubicBezTo>
                  <a:lnTo>
                    <a:pt x="8287" y="10"/>
                  </a:lnTo>
                  <a:cubicBezTo>
                    <a:pt x="8275" y="4"/>
                    <a:pt x="8258" y="1"/>
                    <a:pt x="8240" y="1"/>
                  </a:cubicBezTo>
                  <a:cubicBezTo>
                    <a:pt x="8222" y="1"/>
                    <a:pt x="8204" y="4"/>
                    <a:pt x="8192" y="10"/>
                  </a:cubicBezTo>
                  <a:lnTo>
                    <a:pt x="5549" y="891"/>
                  </a:lnTo>
                  <a:lnTo>
                    <a:pt x="2918" y="10"/>
                  </a:lnTo>
                  <a:cubicBezTo>
                    <a:pt x="2900" y="4"/>
                    <a:pt x="2882" y="1"/>
                    <a:pt x="2864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</p:grpSp>
      <p:grpSp>
        <p:nvGrpSpPr>
          <p:cNvPr id="425" name="Google Shape;11721;p81">
            <a:extLst>
              <a:ext uri="{FF2B5EF4-FFF2-40B4-BE49-F238E27FC236}">
                <a16:creationId xmlns:a16="http://schemas.microsoft.com/office/drawing/2014/main" id="{01BC94D4-E581-871E-A46F-B72EEA8C19D6}"/>
              </a:ext>
            </a:extLst>
          </p:cNvPr>
          <p:cNvGrpSpPr/>
          <p:nvPr/>
        </p:nvGrpSpPr>
        <p:grpSpPr>
          <a:xfrm>
            <a:off x="3864873" y="5485617"/>
            <a:ext cx="1141844" cy="1135060"/>
            <a:chOff x="3541011" y="3367320"/>
            <a:chExt cx="348257" cy="346188"/>
          </a:xfrm>
          <a:solidFill>
            <a:schemeClr val="tx2"/>
          </a:solidFill>
        </p:grpSpPr>
        <p:sp>
          <p:nvSpPr>
            <p:cNvPr id="426" name="Google Shape;11722;p81">
              <a:extLst>
                <a:ext uri="{FF2B5EF4-FFF2-40B4-BE49-F238E27FC236}">
                  <a16:creationId xmlns:a16="http://schemas.microsoft.com/office/drawing/2014/main" id="{2CEEC22B-B921-601C-EE19-67F4810FC962}"/>
                </a:ext>
              </a:extLst>
            </p:cNvPr>
            <p:cNvSpPr/>
            <p:nvPr/>
          </p:nvSpPr>
          <p:spPr>
            <a:xfrm>
              <a:off x="3541011" y="3367320"/>
              <a:ext cx="347906" cy="346188"/>
            </a:xfrm>
            <a:custGeom>
              <a:avLst/>
              <a:gdLst/>
              <a:ahLst/>
              <a:cxnLst/>
              <a:rect l="l" t="t" r="r" b="b"/>
              <a:pathLst>
                <a:path w="10931" h="10877" extrusionOk="0">
                  <a:moveTo>
                    <a:pt x="4203" y="6323"/>
                  </a:moveTo>
                  <a:cubicBezTo>
                    <a:pt x="4322" y="6454"/>
                    <a:pt x="4465" y="6609"/>
                    <a:pt x="4620" y="6740"/>
                  </a:cubicBezTo>
                  <a:lnTo>
                    <a:pt x="4024" y="7335"/>
                  </a:lnTo>
                  <a:lnTo>
                    <a:pt x="3977" y="7287"/>
                  </a:lnTo>
                  <a:lnTo>
                    <a:pt x="3632" y="6942"/>
                  </a:lnTo>
                  <a:lnTo>
                    <a:pt x="3584" y="6906"/>
                  </a:lnTo>
                  <a:lnTo>
                    <a:pt x="4203" y="6323"/>
                  </a:lnTo>
                  <a:close/>
                  <a:moveTo>
                    <a:pt x="3239" y="7123"/>
                  </a:moveTo>
                  <a:cubicBezTo>
                    <a:pt x="3307" y="7123"/>
                    <a:pt x="3376" y="7150"/>
                    <a:pt x="3429" y="7204"/>
                  </a:cubicBezTo>
                  <a:lnTo>
                    <a:pt x="3763" y="7537"/>
                  </a:lnTo>
                  <a:cubicBezTo>
                    <a:pt x="3858" y="7632"/>
                    <a:pt x="3858" y="7799"/>
                    <a:pt x="3751" y="7894"/>
                  </a:cubicBezTo>
                  <a:lnTo>
                    <a:pt x="3560" y="8097"/>
                  </a:lnTo>
                  <a:lnTo>
                    <a:pt x="2858" y="7394"/>
                  </a:lnTo>
                  <a:lnTo>
                    <a:pt x="3048" y="7204"/>
                  </a:lnTo>
                  <a:cubicBezTo>
                    <a:pt x="3102" y="7150"/>
                    <a:pt x="3170" y="7123"/>
                    <a:pt x="3239" y="7123"/>
                  </a:cubicBezTo>
                  <a:close/>
                  <a:moveTo>
                    <a:pt x="2631" y="7597"/>
                  </a:moveTo>
                  <a:lnTo>
                    <a:pt x="3334" y="8299"/>
                  </a:lnTo>
                  <a:lnTo>
                    <a:pt x="1167" y="10478"/>
                  </a:lnTo>
                  <a:cubicBezTo>
                    <a:pt x="1113" y="10526"/>
                    <a:pt x="1045" y="10550"/>
                    <a:pt x="976" y="10550"/>
                  </a:cubicBezTo>
                  <a:cubicBezTo>
                    <a:pt x="908" y="10550"/>
                    <a:pt x="840" y="10526"/>
                    <a:pt x="786" y="10478"/>
                  </a:cubicBezTo>
                  <a:lnTo>
                    <a:pt x="453" y="10133"/>
                  </a:lnTo>
                  <a:cubicBezTo>
                    <a:pt x="357" y="10038"/>
                    <a:pt x="357" y="9883"/>
                    <a:pt x="465" y="9776"/>
                  </a:cubicBezTo>
                  <a:lnTo>
                    <a:pt x="2631" y="7597"/>
                  </a:lnTo>
                  <a:close/>
                  <a:moveTo>
                    <a:pt x="7120" y="1"/>
                  </a:moveTo>
                  <a:cubicBezTo>
                    <a:pt x="3989" y="1"/>
                    <a:pt x="2191" y="3537"/>
                    <a:pt x="4001" y="6073"/>
                  </a:cubicBezTo>
                  <a:lnTo>
                    <a:pt x="3274" y="6799"/>
                  </a:lnTo>
                  <a:cubicBezTo>
                    <a:pt x="3249" y="6796"/>
                    <a:pt x="3223" y="6794"/>
                    <a:pt x="3198" y="6794"/>
                  </a:cubicBezTo>
                  <a:cubicBezTo>
                    <a:pt x="3049" y="6794"/>
                    <a:pt x="2912" y="6854"/>
                    <a:pt x="2810" y="6966"/>
                  </a:cubicBezTo>
                  <a:lnTo>
                    <a:pt x="226" y="9549"/>
                  </a:lnTo>
                  <a:cubicBezTo>
                    <a:pt x="0" y="9776"/>
                    <a:pt x="0" y="10145"/>
                    <a:pt x="226" y="10371"/>
                  </a:cubicBezTo>
                  <a:lnTo>
                    <a:pt x="572" y="10716"/>
                  </a:lnTo>
                  <a:cubicBezTo>
                    <a:pt x="679" y="10823"/>
                    <a:pt x="828" y="10877"/>
                    <a:pt x="976" y="10877"/>
                  </a:cubicBezTo>
                  <a:cubicBezTo>
                    <a:pt x="1125" y="10877"/>
                    <a:pt x="1274" y="10823"/>
                    <a:pt x="1381" y="10716"/>
                  </a:cubicBezTo>
                  <a:lnTo>
                    <a:pt x="3655" y="8430"/>
                  </a:lnTo>
                  <a:lnTo>
                    <a:pt x="3977" y="8121"/>
                  </a:lnTo>
                  <a:cubicBezTo>
                    <a:pt x="4096" y="8002"/>
                    <a:pt x="4155" y="7835"/>
                    <a:pt x="4144" y="7656"/>
                  </a:cubicBezTo>
                  <a:lnTo>
                    <a:pt x="4870" y="6930"/>
                  </a:lnTo>
                  <a:cubicBezTo>
                    <a:pt x="5406" y="7323"/>
                    <a:pt x="6037" y="7573"/>
                    <a:pt x="6715" y="7632"/>
                  </a:cubicBezTo>
                  <a:lnTo>
                    <a:pt x="6727" y="7632"/>
                  </a:lnTo>
                  <a:cubicBezTo>
                    <a:pt x="6799" y="7632"/>
                    <a:pt x="6882" y="7573"/>
                    <a:pt x="6894" y="7478"/>
                  </a:cubicBezTo>
                  <a:cubicBezTo>
                    <a:pt x="6906" y="7394"/>
                    <a:pt x="6834" y="7323"/>
                    <a:pt x="6739" y="7299"/>
                  </a:cubicBezTo>
                  <a:cubicBezTo>
                    <a:pt x="6037" y="7228"/>
                    <a:pt x="5406" y="6966"/>
                    <a:pt x="4882" y="6549"/>
                  </a:cubicBezTo>
                  <a:cubicBezTo>
                    <a:pt x="2298" y="4465"/>
                    <a:pt x="3822" y="310"/>
                    <a:pt x="7096" y="310"/>
                  </a:cubicBezTo>
                  <a:cubicBezTo>
                    <a:pt x="8942" y="310"/>
                    <a:pt x="10418" y="1703"/>
                    <a:pt x="10597" y="3465"/>
                  </a:cubicBezTo>
                  <a:cubicBezTo>
                    <a:pt x="10609" y="3549"/>
                    <a:pt x="10692" y="3608"/>
                    <a:pt x="10775" y="3608"/>
                  </a:cubicBezTo>
                  <a:cubicBezTo>
                    <a:pt x="10871" y="3596"/>
                    <a:pt x="10930" y="3525"/>
                    <a:pt x="10930" y="3430"/>
                  </a:cubicBezTo>
                  <a:cubicBezTo>
                    <a:pt x="10728" y="1525"/>
                    <a:pt x="9120" y="1"/>
                    <a:pt x="712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  <p:sp>
          <p:nvSpPr>
            <p:cNvPr id="427" name="Google Shape;11723;p81">
              <a:extLst>
                <a:ext uri="{FF2B5EF4-FFF2-40B4-BE49-F238E27FC236}">
                  <a16:creationId xmlns:a16="http://schemas.microsoft.com/office/drawing/2014/main" id="{667957AC-C76C-66F4-8C69-2E7741ACA332}"/>
                </a:ext>
              </a:extLst>
            </p:cNvPr>
            <p:cNvSpPr/>
            <p:nvPr/>
          </p:nvSpPr>
          <p:spPr>
            <a:xfrm>
              <a:off x="3658105" y="3389599"/>
              <a:ext cx="208820" cy="199431"/>
            </a:xfrm>
            <a:custGeom>
              <a:avLst/>
              <a:gdLst/>
              <a:ahLst/>
              <a:cxnLst/>
              <a:rect l="l" t="t" r="r" b="b"/>
              <a:pathLst>
                <a:path w="6561" h="6266" extrusionOk="0">
                  <a:moveTo>
                    <a:pt x="3441" y="336"/>
                  </a:moveTo>
                  <a:cubicBezTo>
                    <a:pt x="4989" y="336"/>
                    <a:pt x="6251" y="1587"/>
                    <a:pt x="6251" y="3146"/>
                  </a:cubicBezTo>
                  <a:cubicBezTo>
                    <a:pt x="6251" y="4694"/>
                    <a:pt x="4989" y="5944"/>
                    <a:pt x="3441" y="5944"/>
                  </a:cubicBezTo>
                  <a:cubicBezTo>
                    <a:pt x="2727" y="5944"/>
                    <a:pt x="1989" y="5682"/>
                    <a:pt x="1441" y="5135"/>
                  </a:cubicBezTo>
                  <a:cubicBezTo>
                    <a:pt x="345" y="4027"/>
                    <a:pt x="345" y="2241"/>
                    <a:pt x="1441" y="1158"/>
                  </a:cubicBezTo>
                  <a:cubicBezTo>
                    <a:pt x="1989" y="598"/>
                    <a:pt x="2703" y="336"/>
                    <a:pt x="3441" y="336"/>
                  </a:cubicBezTo>
                  <a:close/>
                  <a:moveTo>
                    <a:pt x="3428" y="0"/>
                  </a:moveTo>
                  <a:cubicBezTo>
                    <a:pt x="2628" y="0"/>
                    <a:pt x="1828" y="307"/>
                    <a:pt x="1215" y="920"/>
                  </a:cubicBezTo>
                  <a:cubicBezTo>
                    <a:pt x="0" y="2134"/>
                    <a:pt x="0" y="4123"/>
                    <a:pt x="1215" y="5337"/>
                  </a:cubicBezTo>
                  <a:cubicBezTo>
                    <a:pt x="1822" y="5944"/>
                    <a:pt x="2631" y="6266"/>
                    <a:pt x="3429" y="6266"/>
                  </a:cubicBezTo>
                  <a:cubicBezTo>
                    <a:pt x="5144" y="6266"/>
                    <a:pt x="6561" y="4873"/>
                    <a:pt x="6561" y="3134"/>
                  </a:cubicBezTo>
                  <a:cubicBezTo>
                    <a:pt x="6561" y="2301"/>
                    <a:pt x="6227" y="1515"/>
                    <a:pt x="5632" y="920"/>
                  </a:cubicBezTo>
                  <a:cubicBezTo>
                    <a:pt x="5025" y="307"/>
                    <a:pt x="4227" y="0"/>
                    <a:pt x="342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  <p:sp>
          <p:nvSpPr>
            <p:cNvPr id="428" name="Google Shape;11724;p81">
              <a:extLst>
                <a:ext uri="{FF2B5EF4-FFF2-40B4-BE49-F238E27FC236}">
                  <a16:creationId xmlns:a16="http://schemas.microsoft.com/office/drawing/2014/main" id="{63F5436C-B5FE-5EF0-0D38-E10AD08A7D9F}"/>
                </a:ext>
              </a:extLst>
            </p:cNvPr>
            <p:cNvSpPr/>
            <p:nvPr/>
          </p:nvSpPr>
          <p:spPr>
            <a:xfrm>
              <a:off x="3720614" y="3426805"/>
              <a:ext cx="95164" cy="116011"/>
            </a:xfrm>
            <a:custGeom>
              <a:avLst/>
              <a:gdLst/>
              <a:ahLst/>
              <a:cxnLst/>
              <a:rect l="l" t="t" r="r" b="b"/>
              <a:pathLst>
                <a:path w="2990" h="3645" extrusionOk="0">
                  <a:moveTo>
                    <a:pt x="1477" y="334"/>
                  </a:moveTo>
                  <a:cubicBezTo>
                    <a:pt x="1834" y="334"/>
                    <a:pt x="2132" y="632"/>
                    <a:pt x="2132" y="989"/>
                  </a:cubicBezTo>
                  <a:cubicBezTo>
                    <a:pt x="2132" y="1334"/>
                    <a:pt x="1834" y="1632"/>
                    <a:pt x="1477" y="1632"/>
                  </a:cubicBezTo>
                  <a:cubicBezTo>
                    <a:pt x="1120" y="1632"/>
                    <a:pt x="822" y="1334"/>
                    <a:pt x="822" y="989"/>
                  </a:cubicBezTo>
                  <a:cubicBezTo>
                    <a:pt x="822" y="608"/>
                    <a:pt x="1120" y="334"/>
                    <a:pt x="1477" y="334"/>
                  </a:cubicBezTo>
                  <a:close/>
                  <a:moveTo>
                    <a:pt x="1906" y="1953"/>
                  </a:moveTo>
                  <a:cubicBezTo>
                    <a:pt x="2287" y="1953"/>
                    <a:pt x="2620" y="2263"/>
                    <a:pt x="2620" y="2668"/>
                  </a:cubicBezTo>
                  <a:lnTo>
                    <a:pt x="2620" y="3335"/>
                  </a:lnTo>
                  <a:lnTo>
                    <a:pt x="2275" y="3335"/>
                  </a:lnTo>
                  <a:lnTo>
                    <a:pt x="2275" y="2632"/>
                  </a:lnTo>
                  <a:cubicBezTo>
                    <a:pt x="2275" y="2549"/>
                    <a:pt x="2203" y="2477"/>
                    <a:pt x="2108" y="2477"/>
                  </a:cubicBezTo>
                  <a:cubicBezTo>
                    <a:pt x="2025" y="2477"/>
                    <a:pt x="1953" y="2549"/>
                    <a:pt x="1953" y="2632"/>
                  </a:cubicBezTo>
                  <a:lnTo>
                    <a:pt x="1953" y="3335"/>
                  </a:lnTo>
                  <a:lnTo>
                    <a:pt x="953" y="3335"/>
                  </a:lnTo>
                  <a:lnTo>
                    <a:pt x="953" y="2632"/>
                  </a:lnTo>
                  <a:cubicBezTo>
                    <a:pt x="953" y="2549"/>
                    <a:pt x="882" y="2477"/>
                    <a:pt x="787" y="2477"/>
                  </a:cubicBezTo>
                  <a:cubicBezTo>
                    <a:pt x="691" y="2477"/>
                    <a:pt x="620" y="2549"/>
                    <a:pt x="620" y="2632"/>
                  </a:cubicBezTo>
                  <a:lnTo>
                    <a:pt x="620" y="3335"/>
                  </a:lnTo>
                  <a:lnTo>
                    <a:pt x="263" y="3335"/>
                  </a:lnTo>
                  <a:lnTo>
                    <a:pt x="263" y="2668"/>
                  </a:lnTo>
                  <a:cubicBezTo>
                    <a:pt x="263" y="2275"/>
                    <a:pt x="584" y="1953"/>
                    <a:pt x="977" y="1953"/>
                  </a:cubicBezTo>
                  <a:close/>
                  <a:moveTo>
                    <a:pt x="1477" y="1"/>
                  </a:moveTo>
                  <a:cubicBezTo>
                    <a:pt x="941" y="1"/>
                    <a:pt x="501" y="429"/>
                    <a:pt x="501" y="965"/>
                  </a:cubicBezTo>
                  <a:cubicBezTo>
                    <a:pt x="501" y="1239"/>
                    <a:pt x="608" y="1477"/>
                    <a:pt x="787" y="1656"/>
                  </a:cubicBezTo>
                  <a:cubicBezTo>
                    <a:pt x="322" y="1763"/>
                    <a:pt x="1" y="2180"/>
                    <a:pt x="1" y="2656"/>
                  </a:cubicBezTo>
                  <a:lnTo>
                    <a:pt x="1" y="3335"/>
                  </a:lnTo>
                  <a:cubicBezTo>
                    <a:pt x="1" y="3501"/>
                    <a:pt x="132" y="3644"/>
                    <a:pt x="310" y="3644"/>
                  </a:cubicBezTo>
                  <a:lnTo>
                    <a:pt x="2680" y="3644"/>
                  </a:lnTo>
                  <a:cubicBezTo>
                    <a:pt x="2846" y="3644"/>
                    <a:pt x="2989" y="3513"/>
                    <a:pt x="2989" y="3335"/>
                  </a:cubicBezTo>
                  <a:lnTo>
                    <a:pt x="2989" y="2656"/>
                  </a:lnTo>
                  <a:cubicBezTo>
                    <a:pt x="2965" y="2180"/>
                    <a:pt x="2620" y="1763"/>
                    <a:pt x="2156" y="1656"/>
                  </a:cubicBezTo>
                  <a:cubicBezTo>
                    <a:pt x="2334" y="1477"/>
                    <a:pt x="2442" y="1239"/>
                    <a:pt x="2442" y="965"/>
                  </a:cubicBezTo>
                  <a:cubicBezTo>
                    <a:pt x="2442" y="429"/>
                    <a:pt x="2013" y="1"/>
                    <a:pt x="147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  <p:sp>
          <p:nvSpPr>
            <p:cNvPr id="429" name="Google Shape;11725;p81">
              <a:extLst>
                <a:ext uri="{FF2B5EF4-FFF2-40B4-BE49-F238E27FC236}">
                  <a16:creationId xmlns:a16="http://schemas.microsoft.com/office/drawing/2014/main" id="{559740DD-7C76-AB5C-6A97-D253695F7EFB}"/>
                </a:ext>
              </a:extLst>
            </p:cNvPr>
            <p:cNvSpPr/>
            <p:nvPr/>
          </p:nvSpPr>
          <p:spPr>
            <a:xfrm>
              <a:off x="3773671" y="3496030"/>
              <a:ext cx="115597" cy="114993"/>
            </a:xfrm>
            <a:custGeom>
              <a:avLst/>
              <a:gdLst/>
              <a:ahLst/>
              <a:cxnLst/>
              <a:rect l="l" t="t" r="r" b="b"/>
              <a:pathLst>
                <a:path w="3632" h="3613" extrusionOk="0">
                  <a:moveTo>
                    <a:pt x="3433" y="0"/>
                  </a:moveTo>
                  <a:cubicBezTo>
                    <a:pt x="3361" y="0"/>
                    <a:pt x="3297" y="65"/>
                    <a:pt x="3287" y="148"/>
                  </a:cubicBezTo>
                  <a:cubicBezTo>
                    <a:pt x="3120" y="1803"/>
                    <a:pt x="1810" y="3112"/>
                    <a:pt x="143" y="3291"/>
                  </a:cubicBezTo>
                  <a:cubicBezTo>
                    <a:pt x="60" y="3303"/>
                    <a:pt x="1" y="3374"/>
                    <a:pt x="1" y="3469"/>
                  </a:cubicBezTo>
                  <a:cubicBezTo>
                    <a:pt x="13" y="3553"/>
                    <a:pt x="72" y="3612"/>
                    <a:pt x="167" y="3612"/>
                  </a:cubicBezTo>
                  <a:lnTo>
                    <a:pt x="179" y="3612"/>
                  </a:lnTo>
                  <a:cubicBezTo>
                    <a:pt x="1989" y="3422"/>
                    <a:pt x="3442" y="1993"/>
                    <a:pt x="3620" y="183"/>
                  </a:cubicBezTo>
                  <a:cubicBezTo>
                    <a:pt x="3632" y="88"/>
                    <a:pt x="3561" y="17"/>
                    <a:pt x="3465" y="5"/>
                  </a:cubicBezTo>
                  <a:cubicBezTo>
                    <a:pt x="3454" y="2"/>
                    <a:pt x="3443" y="0"/>
                    <a:pt x="343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</p:grpSp>
      <p:grpSp>
        <p:nvGrpSpPr>
          <p:cNvPr id="430" name="Google Shape;10460;p79">
            <a:extLst>
              <a:ext uri="{FF2B5EF4-FFF2-40B4-BE49-F238E27FC236}">
                <a16:creationId xmlns:a16="http://schemas.microsoft.com/office/drawing/2014/main" id="{70BD619E-17E5-6824-5C97-F648DD39809D}"/>
              </a:ext>
            </a:extLst>
          </p:cNvPr>
          <p:cNvGrpSpPr/>
          <p:nvPr/>
        </p:nvGrpSpPr>
        <p:grpSpPr>
          <a:xfrm>
            <a:off x="13271325" y="5566610"/>
            <a:ext cx="1020938" cy="973074"/>
            <a:chOff x="6870193" y="2295620"/>
            <a:chExt cx="360356" cy="343462"/>
          </a:xfrm>
          <a:solidFill>
            <a:schemeClr val="tx2"/>
          </a:solidFill>
        </p:grpSpPr>
        <p:sp>
          <p:nvSpPr>
            <p:cNvPr id="431" name="Google Shape;10461;p79">
              <a:extLst>
                <a:ext uri="{FF2B5EF4-FFF2-40B4-BE49-F238E27FC236}">
                  <a16:creationId xmlns:a16="http://schemas.microsoft.com/office/drawing/2014/main" id="{580B321A-ABDD-324B-3C8F-522D3EFF0480}"/>
                </a:ext>
              </a:extLst>
            </p:cNvPr>
            <p:cNvSpPr/>
            <p:nvPr/>
          </p:nvSpPr>
          <p:spPr>
            <a:xfrm>
              <a:off x="6870193" y="2295620"/>
              <a:ext cx="360356" cy="343462"/>
            </a:xfrm>
            <a:custGeom>
              <a:avLst/>
              <a:gdLst/>
              <a:ahLst/>
              <a:cxnLst/>
              <a:rect l="l" t="t" r="r" b="b"/>
              <a:pathLst>
                <a:path w="11348" h="10816" extrusionOk="0">
                  <a:moveTo>
                    <a:pt x="6027" y="0"/>
                  </a:moveTo>
                  <a:cubicBezTo>
                    <a:pt x="5700" y="0"/>
                    <a:pt x="5448" y="70"/>
                    <a:pt x="5430" y="76"/>
                  </a:cubicBezTo>
                  <a:cubicBezTo>
                    <a:pt x="5358" y="112"/>
                    <a:pt x="5299" y="172"/>
                    <a:pt x="5299" y="255"/>
                  </a:cubicBezTo>
                  <a:lnTo>
                    <a:pt x="5299" y="2731"/>
                  </a:lnTo>
                  <a:lnTo>
                    <a:pt x="3501" y="5017"/>
                  </a:lnTo>
                  <a:cubicBezTo>
                    <a:pt x="3441" y="4767"/>
                    <a:pt x="3215" y="4577"/>
                    <a:pt x="2929" y="4577"/>
                  </a:cubicBezTo>
                  <a:lnTo>
                    <a:pt x="584" y="4577"/>
                  </a:lnTo>
                  <a:cubicBezTo>
                    <a:pt x="274" y="4577"/>
                    <a:pt x="1" y="4827"/>
                    <a:pt x="1" y="5160"/>
                  </a:cubicBezTo>
                  <a:lnTo>
                    <a:pt x="1" y="5732"/>
                  </a:lnTo>
                  <a:cubicBezTo>
                    <a:pt x="1" y="5839"/>
                    <a:pt x="96" y="5910"/>
                    <a:pt x="179" y="5910"/>
                  </a:cubicBezTo>
                  <a:cubicBezTo>
                    <a:pt x="274" y="5910"/>
                    <a:pt x="358" y="5827"/>
                    <a:pt x="358" y="5732"/>
                  </a:cubicBezTo>
                  <a:lnTo>
                    <a:pt x="358" y="5160"/>
                  </a:lnTo>
                  <a:cubicBezTo>
                    <a:pt x="358" y="5041"/>
                    <a:pt x="453" y="4946"/>
                    <a:pt x="572" y="4946"/>
                  </a:cubicBezTo>
                  <a:lnTo>
                    <a:pt x="2918" y="4946"/>
                  </a:lnTo>
                  <a:cubicBezTo>
                    <a:pt x="3037" y="4946"/>
                    <a:pt x="3132" y="5041"/>
                    <a:pt x="3132" y="5160"/>
                  </a:cubicBezTo>
                  <a:lnTo>
                    <a:pt x="3132" y="10232"/>
                  </a:lnTo>
                  <a:cubicBezTo>
                    <a:pt x="3132" y="10351"/>
                    <a:pt x="3037" y="10435"/>
                    <a:pt x="2918" y="10435"/>
                  </a:cubicBezTo>
                  <a:lnTo>
                    <a:pt x="572" y="10435"/>
                  </a:lnTo>
                  <a:cubicBezTo>
                    <a:pt x="453" y="10435"/>
                    <a:pt x="358" y="10351"/>
                    <a:pt x="358" y="10232"/>
                  </a:cubicBezTo>
                  <a:lnTo>
                    <a:pt x="358" y="6506"/>
                  </a:lnTo>
                  <a:cubicBezTo>
                    <a:pt x="358" y="6410"/>
                    <a:pt x="274" y="6327"/>
                    <a:pt x="179" y="6327"/>
                  </a:cubicBezTo>
                  <a:cubicBezTo>
                    <a:pt x="72" y="6327"/>
                    <a:pt x="1" y="6422"/>
                    <a:pt x="1" y="6506"/>
                  </a:cubicBezTo>
                  <a:lnTo>
                    <a:pt x="1" y="10232"/>
                  </a:lnTo>
                  <a:cubicBezTo>
                    <a:pt x="1" y="10542"/>
                    <a:pt x="251" y="10816"/>
                    <a:pt x="584" y="10816"/>
                  </a:cubicBezTo>
                  <a:lnTo>
                    <a:pt x="2929" y="10816"/>
                  </a:lnTo>
                  <a:cubicBezTo>
                    <a:pt x="3251" y="10816"/>
                    <a:pt x="3513" y="10554"/>
                    <a:pt x="3513" y="10232"/>
                  </a:cubicBezTo>
                  <a:lnTo>
                    <a:pt x="3513" y="9744"/>
                  </a:lnTo>
                  <a:lnTo>
                    <a:pt x="4418" y="10185"/>
                  </a:lnTo>
                  <a:cubicBezTo>
                    <a:pt x="4453" y="10197"/>
                    <a:pt x="4477" y="10197"/>
                    <a:pt x="4513" y="10197"/>
                  </a:cubicBezTo>
                  <a:lnTo>
                    <a:pt x="8025" y="10197"/>
                  </a:lnTo>
                  <a:cubicBezTo>
                    <a:pt x="8132" y="10197"/>
                    <a:pt x="8204" y="10113"/>
                    <a:pt x="8204" y="10018"/>
                  </a:cubicBezTo>
                  <a:cubicBezTo>
                    <a:pt x="8204" y="9923"/>
                    <a:pt x="8109" y="9839"/>
                    <a:pt x="8025" y="9839"/>
                  </a:cubicBezTo>
                  <a:lnTo>
                    <a:pt x="4561" y="9839"/>
                  </a:lnTo>
                  <a:lnTo>
                    <a:pt x="3525" y="9327"/>
                  </a:lnTo>
                  <a:lnTo>
                    <a:pt x="3525" y="5589"/>
                  </a:lnTo>
                  <a:lnTo>
                    <a:pt x="5644" y="2910"/>
                  </a:lnTo>
                  <a:cubicBezTo>
                    <a:pt x="5668" y="2874"/>
                    <a:pt x="5692" y="2839"/>
                    <a:pt x="5692" y="2791"/>
                  </a:cubicBezTo>
                  <a:lnTo>
                    <a:pt x="5692" y="398"/>
                  </a:lnTo>
                  <a:cubicBezTo>
                    <a:pt x="5787" y="379"/>
                    <a:pt x="5924" y="358"/>
                    <a:pt x="6080" y="358"/>
                  </a:cubicBezTo>
                  <a:cubicBezTo>
                    <a:pt x="6313" y="358"/>
                    <a:pt x="6587" y="405"/>
                    <a:pt x="6823" y="576"/>
                  </a:cubicBezTo>
                  <a:cubicBezTo>
                    <a:pt x="7132" y="791"/>
                    <a:pt x="7275" y="1207"/>
                    <a:pt x="7275" y="1803"/>
                  </a:cubicBezTo>
                  <a:lnTo>
                    <a:pt x="7275" y="3755"/>
                  </a:lnTo>
                  <a:cubicBezTo>
                    <a:pt x="7275" y="3862"/>
                    <a:pt x="7370" y="3934"/>
                    <a:pt x="7454" y="3934"/>
                  </a:cubicBezTo>
                  <a:lnTo>
                    <a:pt x="10395" y="3934"/>
                  </a:lnTo>
                  <a:cubicBezTo>
                    <a:pt x="10716" y="3934"/>
                    <a:pt x="10990" y="4208"/>
                    <a:pt x="10990" y="4529"/>
                  </a:cubicBezTo>
                  <a:cubicBezTo>
                    <a:pt x="10990" y="4863"/>
                    <a:pt x="10716" y="5125"/>
                    <a:pt x="10395" y="5125"/>
                  </a:cubicBezTo>
                  <a:lnTo>
                    <a:pt x="8823" y="5125"/>
                  </a:lnTo>
                  <a:cubicBezTo>
                    <a:pt x="8728" y="5125"/>
                    <a:pt x="8644" y="5220"/>
                    <a:pt x="8644" y="5303"/>
                  </a:cubicBezTo>
                  <a:cubicBezTo>
                    <a:pt x="8644" y="5410"/>
                    <a:pt x="8740" y="5482"/>
                    <a:pt x="8823" y="5482"/>
                  </a:cubicBezTo>
                  <a:lnTo>
                    <a:pt x="10228" y="5482"/>
                  </a:lnTo>
                  <a:cubicBezTo>
                    <a:pt x="10538" y="5494"/>
                    <a:pt x="10788" y="5767"/>
                    <a:pt x="10788" y="6077"/>
                  </a:cubicBezTo>
                  <a:cubicBezTo>
                    <a:pt x="10788" y="6399"/>
                    <a:pt x="10526" y="6672"/>
                    <a:pt x="10192" y="6672"/>
                  </a:cubicBezTo>
                  <a:lnTo>
                    <a:pt x="8823" y="6672"/>
                  </a:lnTo>
                  <a:cubicBezTo>
                    <a:pt x="8728" y="6672"/>
                    <a:pt x="8644" y="6768"/>
                    <a:pt x="8644" y="6851"/>
                  </a:cubicBezTo>
                  <a:cubicBezTo>
                    <a:pt x="8644" y="6958"/>
                    <a:pt x="8740" y="7030"/>
                    <a:pt x="8823" y="7030"/>
                  </a:cubicBezTo>
                  <a:lnTo>
                    <a:pt x="10073" y="7030"/>
                  </a:lnTo>
                  <a:cubicBezTo>
                    <a:pt x="10371" y="7053"/>
                    <a:pt x="10597" y="7327"/>
                    <a:pt x="10597" y="7625"/>
                  </a:cubicBezTo>
                  <a:cubicBezTo>
                    <a:pt x="10597" y="7946"/>
                    <a:pt x="10335" y="8220"/>
                    <a:pt x="10002" y="8220"/>
                  </a:cubicBezTo>
                  <a:lnTo>
                    <a:pt x="8823" y="8220"/>
                  </a:lnTo>
                  <a:cubicBezTo>
                    <a:pt x="8728" y="8220"/>
                    <a:pt x="8644" y="8315"/>
                    <a:pt x="8644" y="8399"/>
                  </a:cubicBezTo>
                  <a:cubicBezTo>
                    <a:pt x="8644" y="8506"/>
                    <a:pt x="8740" y="8577"/>
                    <a:pt x="8823" y="8577"/>
                  </a:cubicBezTo>
                  <a:lnTo>
                    <a:pt x="9883" y="8577"/>
                  </a:lnTo>
                  <a:cubicBezTo>
                    <a:pt x="9895" y="8577"/>
                    <a:pt x="9918" y="8589"/>
                    <a:pt x="9918" y="8589"/>
                  </a:cubicBezTo>
                  <a:cubicBezTo>
                    <a:pt x="10192" y="8649"/>
                    <a:pt x="10407" y="8887"/>
                    <a:pt x="10407" y="9185"/>
                  </a:cubicBezTo>
                  <a:cubicBezTo>
                    <a:pt x="10407" y="9518"/>
                    <a:pt x="10133" y="9780"/>
                    <a:pt x="9811" y="9780"/>
                  </a:cubicBezTo>
                  <a:lnTo>
                    <a:pt x="8823" y="9780"/>
                  </a:lnTo>
                  <a:cubicBezTo>
                    <a:pt x="8728" y="9780"/>
                    <a:pt x="8644" y="9875"/>
                    <a:pt x="8644" y="9958"/>
                  </a:cubicBezTo>
                  <a:cubicBezTo>
                    <a:pt x="8644" y="10066"/>
                    <a:pt x="8740" y="10137"/>
                    <a:pt x="8823" y="10137"/>
                  </a:cubicBezTo>
                  <a:lnTo>
                    <a:pt x="9811" y="10137"/>
                  </a:lnTo>
                  <a:cubicBezTo>
                    <a:pt x="10347" y="10137"/>
                    <a:pt x="10776" y="9708"/>
                    <a:pt x="10776" y="9173"/>
                  </a:cubicBezTo>
                  <a:cubicBezTo>
                    <a:pt x="10776" y="8887"/>
                    <a:pt x="10657" y="8637"/>
                    <a:pt x="10466" y="8458"/>
                  </a:cubicBezTo>
                  <a:cubicBezTo>
                    <a:pt x="10764" y="8292"/>
                    <a:pt x="10966" y="7982"/>
                    <a:pt x="10966" y="7613"/>
                  </a:cubicBezTo>
                  <a:cubicBezTo>
                    <a:pt x="10966" y="7327"/>
                    <a:pt x="10847" y="7077"/>
                    <a:pt x="10657" y="6899"/>
                  </a:cubicBezTo>
                  <a:cubicBezTo>
                    <a:pt x="10954" y="6803"/>
                    <a:pt x="11145" y="6482"/>
                    <a:pt x="11145" y="6113"/>
                  </a:cubicBezTo>
                  <a:cubicBezTo>
                    <a:pt x="11145" y="5827"/>
                    <a:pt x="11026" y="5577"/>
                    <a:pt x="10835" y="5398"/>
                  </a:cubicBezTo>
                  <a:cubicBezTo>
                    <a:pt x="11133" y="5232"/>
                    <a:pt x="11347" y="4922"/>
                    <a:pt x="11347" y="4541"/>
                  </a:cubicBezTo>
                  <a:cubicBezTo>
                    <a:pt x="11347" y="4005"/>
                    <a:pt x="10907" y="3577"/>
                    <a:pt x="10371" y="3577"/>
                  </a:cubicBezTo>
                  <a:lnTo>
                    <a:pt x="7621" y="3577"/>
                  </a:lnTo>
                  <a:lnTo>
                    <a:pt x="7621" y="1827"/>
                  </a:lnTo>
                  <a:cubicBezTo>
                    <a:pt x="7621" y="1112"/>
                    <a:pt x="7418" y="588"/>
                    <a:pt x="7013" y="291"/>
                  </a:cubicBezTo>
                  <a:cubicBezTo>
                    <a:pt x="6703" y="61"/>
                    <a:pt x="6332" y="0"/>
                    <a:pt x="6027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  <p:sp>
          <p:nvSpPr>
            <p:cNvPr id="432" name="Google Shape;10462;p79">
              <a:extLst>
                <a:ext uri="{FF2B5EF4-FFF2-40B4-BE49-F238E27FC236}">
                  <a16:creationId xmlns:a16="http://schemas.microsoft.com/office/drawing/2014/main" id="{9B3C8233-37A7-C77C-1022-063DF1F0A431}"/>
                </a:ext>
              </a:extLst>
            </p:cNvPr>
            <p:cNvSpPr/>
            <p:nvPr/>
          </p:nvSpPr>
          <p:spPr>
            <a:xfrm>
              <a:off x="6920842" y="2577064"/>
              <a:ext cx="36709" cy="36677"/>
            </a:xfrm>
            <a:custGeom>
              <a:avLst/>
              <a:gdLst/>
              <a:ahLst/>
              <a:cxnLst/>
              <a:rect l="l" t="t" r="r" b="b"/>
              <a:pathLst>
                <a:path w="1156" h="1155" extrusionOk="0">
                  <a:moveTo>
                    <a:pt x="584" y="369"/>
                  </a:moveTo>
                  <a:cubicBezTo>
                    <a:pt x="703" y="369"/>
                    <a:pt x="787" y="464"/>
                    <a:pt x="787" y="584"/>
                  </a:cubicBezTo>
                  <a:cubicBezTo>
                    <a:pt x="787" y="703"/>
                    <a:pt x="703" y="786"/>
                    <a:pt x="584" y="786"/>
                  </a:cubicBezTo>
                  <a:cubicBezTo>
                    <a:pt x="465" y="786"/>
                    <a:pt x="370" y="703"/>
                    <a:pt x="370" y="584"/>
                  </a:cubicBezTo>
                  <a:cubicBezTo>
                    <a:pt x="370" y="464"/>
                    <a:pt x="453" y="369"/>
                    <a:pt x="584" y="369"/>
                  </a:cubicBezTo>
                  <a:close/>
                  <a:moveTo>
                    <a:pt x="584" y="0"/>
                  </a:moveTo>
                  <a:cubicBezTo>
                    <a:pt x="263" y="0"/>
                    <a:pt x="1" y="250"/>
                    <a:pt x="1" y="584"/>
                  </a:cubicBezTo>
                  <a:cubicBezTo>
                    <a:pt x="1" y="905"/>
                    <a:pt x="251" y="1155"/>
                    <a:pt x="584" y="1155"/>
                  </a:cubicBezTo>
                  <a:cubicBezTo>
                    <a:pt x="906" y="1155"/>
                    <a:pt x="1156" y="905"/>
                    <a:pt x="1156" y="584"/>
                  </a:cubicBezTo>
                  <a:cubicBezTo>
                    <a:pt x="1156" y="250"/>
                    <a:pt x="894" y="0"/>
                    <a:pt x="58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</p:grpSp>
      <p:grpSp>
        <p:nvGrpSpPr>
          <p:cNvPr id="433" name="Google Shape;10741;p79">
            <a:extLst>
              <a:ext uri="{FF2B5EF4-FFF2-40B4-BE49-F238E27FC236}">
                <a16:creationId xmlns:a16="http://schemas.microsoft.com/office/drawing/2014/main" id="{38768FCA-77D6-9D83-C5AD-66BF75EC3DBC}"/>
              </a:ext>
            </a:extLst>
          </p:cNvPr>
          <p:cNvGrpSpPr/>
          <p:nvPr/>
        </p:nvGrpSpPr>
        <p:grpSpPr>
          <a:xfrm>
            <a:off x="16514822" y="5495438"/>
            <a:ext cx="763528" cy="1115418"/>
            <a:chOff x="3662144" y="4135505"/>
            <a:chExt cx="232955" cy="340318"/>
          </a:xfrm>
          <a:solidFill>
            <a:schemeClr val="tx2"/>
          </a:solidFill>
        </p:grpSpPr>
        <p:sp>
          <p:nvSpPr>
            <p:cNvPr id="434" name="Google Shape;10742;p79">
              <a:extLst>
                <a:ext uri="{FF2B5EF4-FFF2-40B4-BE49-F238E27FC236}">
                  <a16:creationId xmlns:a16="http://schemas.microsoft.com/office/drawing/2014/main" id="{E85B21EA-DA98-7389-25C6-DBE422DDFAB8}"/>
                </a:ext>
              </a:extLst>
            </p:cNvPr>
            <p:cNvSpPr/>
            <p:nvPr/>
          </p:nvSpPr>
          <p:spPr>
            <a:xfrm>
              <a:off x="3662144" y="4135505"/>
              <a:ext cx="163761" cy="340318"/>
            </a:xfrm>
            <a:custGeom>
              <a:avLst/>
              <a:gdLst/>
              <a:ahLst/>
              <a:cxnLst/>
              <a:rect l="l" t="t" r="r" b="b"/>
              <a:pathLst>
                <a:path w="5157" h="10717" extrusionOk="0">
                  <a:moveTo>
                    <a:pt x="2573" y="1"/>
                  </a:moveTo>
                  <a:cubicBezTo>
                    <a:pt x="1715" y="1"/>
                    <a:pt x="1013" y="703"/>
                    <a:pt x="1013" y="1572"/>
                  </a:cubicBezTo>
                  <a:lnTo>
                    <a:pt x="1013" y="6097"/>
                  </a:lnTo>
                  <a:cubicBezTo>
                    <a:pt x="370" y="6585"/>
                    <a:pt x="1" y="7347"/>
                    <a:pt x="1" y="8144"/>
                  </a:cubicBezTo>
                  <a:cubicBezTo>
                    <a:pt x="1" y="9561"/>
                    <a:pt x="1156" y="10716"/>
                    <a:pt x="2573" y="10716"/>
                  </a:cubicBezTo>
                  <a:cubicBezTo>
                    <a:pt x="3990" y="10716"/>
                    <a:pt x="5144" y="9561"/>
                    <a:pt x="5144" y="8144"/>
                  </a:cubicBezTo>
                  <a:cubicBezTo>
                    <a:pt x="5156" y="7323"/>
                    <a:pt x="4775" y="6573"/>
                    <a:pt x="4144" y="6073"/>
                  </a:cubicBezTo>
                  <a:lnTo>
                    <a:pt x="4144" y="3322"/>
                  </a:lnTo>
                  <a:cubicBezTo>
                    <a:pt x="4144" y="3239"/>
                    <a:pt x="4061" y="3156"/>
                    <a:pt x="3978" y="3156"/>
                  </a:cubicBezTo>
                  <a:cubicBezTo>
                    <a:pt x="3882" y="3156"/>
                    <a:pt x="3811" y="3239"/>
                    <a:pt x="3811" y="3322"/>
                  </a:cubicBezTo>
                  <a:lnTo>
                    <a:pt x="3811" y="6168"/>
                  </a:lnTo>
                  <a:cubicBezTo>
                    <a:pt x="3811" y="6216"/>
                    <a:pt x="3847" y="6275"/>
                    <a:pt x="3871" y="6299"/>
                  </a:cubicBezTo>
                  <a:cubicBezTo>
                    <a:pt x="4466" y="6716"/>
                    <a:pt x="4823" y="7418"/>
                    <a:pt x="4823" y="8133"/>
                  </a:cubicBezTo>
                  <a:cubicBezTo>
                    <a:pt x="4823" y="9359"/>
                    <a:pt x="3811" y="10383"/>
                    <a:pt x="2573" y="10383"/>
                  </a:cubicBezTo>
                  <a:cubicBezTo>
                    <a:pt x="1346" y="10383"/>
                    <a:pt x="322" y="9371"/>
                    <a:pt x="322" y="8133"/>
                  </a:cubicBezTo>
                  <a:cubicBezTo>
                    <a:pt x="322" y="7406"/>
                    <a:pt x="680" y="6716"/>
                    <a:pt x="1275" y="6299"/>
                  </a:cubicBezTo>
                  <a:cubicBezTo>
                    <a:pt x="1323" y="6275"/>
                    <a:pt x="1334" y="6228"/>
                    <a:pt x="1334" y="6168"/>
                  </a:cubicBezTo>
                  <a:lnTo>
                    <a:pt x="1334" y="1572"/>
                  </a:lnTo>
                  <a:cubicBezTo>
                    <a:pt x="1334" y="882"/>
                    <a:pt x="1894" y="334"/>
                    <a:pt x="2573" y="334"/>
                  </a:cubicBezTo>
                  <a:cubicBezTo>
                    <a:pt x="3263" y="334"/>
                    <a:pt x="3811" y="882"/>
                    <a:pt x="3811" y="1572"/>
                  </a:cubicBezTo>
                  <a:lnTo>
                    <a:pt x="3811" y="2703"/>
                  </a:lnTo>
                  <a:cubicBezTo>
                    <a:pt x="3811" y="2787"/>
                    <a:pt x="3882" y="2858"/>
                    <a:pt x="3978" y="2858"/>
                  </a:cubicBezTo>
                  <a:cubicBezTo>
                    <a:pt x="4061" y="2858"/>
                    <a:pt x="4132" y="2787"/>
                    <a:pt x="4132" y="2703"/>
                  </a:cubicBezTo>
                  <a:lnTo>
                    <a:pt x="4132" y="1572"/>
                  </a:lnTo>
                  <a:cubicBezTo>
                    <a:pt x="4132" y="703"/>
                    <a:pt x="3442" y="1"/>
                    <a:pt x="2573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  <p:sp>
          <p:nvSpPr>
            <p:cNvPr id="435" name="Google Shape;10743;p79">
              <a:extLst>
                <a:ext uri="{FF2B5EF4-FFF2-40B4-BE49-F238E27FC236}">
                  <a16:creationId xmlns:a16="http://schemas.microsoft.com/office/drawing/2014/main" id="{AD4785A9-2AE4-1183-1105-EE31F9C7650E}"/>
                </a:ext>
              </a:extLst>
            </p:cNvPr>
            <p:cNvSpPr/>
            <p:nvPr/>
          </p:nvSpPr>
          <p:spPr>
            <a:xfrm>
              <a:off x="3689771" y="4162719"/>
              <a:ext cx="109650" cy="285859"/>
            </a:xfrm>
            <a:custGeom>
              <a:avLst/>
              <a:gdLst/>
              <a:ahLst/>
              <a:cxnLst/>
              <a:rect l="l" t="t" r="r" b="b"/>
              <a:pathLst>
                <a:path w="3453" h="9002" extrusionOk="0">
                  <a:moveTo>
                    <a:pt x="1727" y="310"/>
                  </a:moveTo>
                  <a:cubicBezTo>
                    <a:pt x="1941" y="310"/>
                    <a:pt x="2108" y="489"/>
                    <a:pt x="2108" y="691"/>
                  </a:cubicBezTo>
                  <a:lnTo>
                    <a:pt x="2108" y="1156"/>
                  </a:lnTo>
                  <a:lnTo>
                    <a:pt x="1322" y="1156"/>
                  </a:lnTo>
                  <a:lnTo>
                    <a:pt x="1322" y="691"/>
                  </a:lnTo>
                  <a:cubicBezTo>
                    <a:pt x="1322" y="489"/>
                    <a:pt x="1500" y="310"/>
                    <a:pt x="1727" y="310"/>
                  </a:cubicBezTo>
                  <a:close/>
                  <a:moveTo>
                    <a:pt x="2108" y="1489"/>
                  </a:moveTo>
                  <a:lnTo>
                    <a:pt x="2108" y="2382"/>
                  </a:lnTo>
                  <a:lnTo>
                    <a:pt x="1322" y="2382"/>
                  </a:lnTo>
                  <a:lnTo>
                    <a:pt x="1322" y="1489"/>
                  </a:lnTo>
                  <a:close/>
                  <a:moveTo>
                    <a:pt x="2108" y="2704"/>
                  </a:moveTo>
                  <a:lnTo>
                    <a:pt x="2108" y="3596"/>
                  </a:lnTo>
                  <a:lnTo>
                    <a:pt x="1322" y="3596"/>
                  </a:lnTo>
                  <a:lnTo>
                    <a:pt x="1322" y="2704"/>
                  </a:lnTo>
                  <a:close/>
                  <a:moveTo>
                    <a:pt x="2108" y="3906"/>
                  </a:moveTo>
                  <a:lnTo>
                    <a:pt x="2108" y="4799"/>
                  </a:lnTo>
                  <a:lnTo>
                    <a:pt x="1322" y="4799"/>
                  </a:lnTo>
                  <a:lnTo>
                    <a:pt x="1322" y="3906"/>
                  </a:lnTo>
                  <a:close/>
                  <a:moveTo>
                    <a:pt x="1727" y="1"/>
                  </a:moveTo>
                  <a:cubicBezTo>
                    <a:pt x="1334" y="1"/>
                    <a:pt x="1012" y="310"/>
                    <a:pt x="1012" y="715"/>
                  </a:cubicBezTo>
                  <a:lnTo>
                    <a:pt x="1012" y="5668"/>
                  </a:lnTo>
                  <a:lnTo>
                    <a:pt x="726" y="5871"/>
                  </a:lnTo>
                  <a:cubicBezTo>
                    <a:pt x="262" y="6204"/>
                    <a:pt x="0" y="6728"/>
                    <a:pt x="0" y="7276"/>
                  </a:cubicBezTo>
                  <a:cubicBezTo>
                    <a:pt x="0" y="7609"/>
                    <a:pt x="95" y="7954"/>
                    <a:pt x="298" y="8240"/>
                  </a:cubicBezTo>
                  <a:cubicBezTo>
                    <a:pt x="321" y="8286"/>
                    <a:pt x="374" y="8312"/>
                    <a:pt x="427" y="8312"/>
                  </a:cubicBezTo>
                  <a:cubicBezTo>
                    <a:pt x="457" y="8312"/>
                    <a:pt x="487" y="8304"/>
                    <a:pt x="512" y="8288"/>
                  </a:cubicBezTo>
                  <a:cubicBezTo>
                    <a:pt x="595" y="8240"/>
                    <a:pt x="607" y="8133"/>
                    <a:pt x="560" y="8061"/>
                  </a:cubicBezTo>
                  <a:cubicBezTo>
                    <a:pt x="393" y="7823"/>
                    <a:pt x="322" y="7549"/>
                    <a:pt x="322" y="7276"/>
                  </a:cubicBezTo>
                  <a:cubicBezTo>
                    <a:pt x="322" y="6811"/>
                    <a:pt x="548" y="6394"/>
                    <a:pt x="917" y="6121"/>
                  </a:cubicBezTo>
                  <a:lnTo>
                    <a:pt x="1274" y="5871"/>
                  </a:lnTo>
                  <a:cubicBezTo>
                    <a:pt x="1322" y="5847"/>
                    <a:pt x="1334" y="5799"/>
                    <a:pt x="1334" y="5740"/>
                  </a:cubicBezTo>
                  <a:lnTo>
                    <a:pt x="1334" y="5132"/>
                  </a:lnTo>
                  <a:lnTo>
                    <a:pt x="2119" y="5132"/>
                  </a:lnTo>
                  <a:lnTo>
                    <a:pt x="2119" y="5740"/>
                  </a:lnTo>
                  <a:cubicBezTo>
                    <a:pt x="2119" y="5787"/>
                    <a:pt x="2155" y="5847"/>
                    <a:pt x="2179" y="5871"/>
                  </a:cubicBezTo>
                  <a:lnTo>
                    <a:pt x="2536" y="6121"/>
                  </a:lnTo>
                  <a:cubicBezTo>
                    <a:pt x="2917" y="6394"/>
                    <a:pt x="3131" y="6823"/>
                    <a:pt x="3131" y="7276"/>
                  </a:cubicBezTo>
                  <a:cubicBezTo>
                    <a:pt x="3120" y="8049"/>
                    <a:pt x="2500" y="8669"/>
                    <a:pt x="1727" y="8669"/>
                  </a:cubicBezTo>
                  <a:cubicBezTo>
                    <a:pt x="1441" y="8669"/>
                    <a:pt x="1155" y="8585"/>
                    <a:pt x="917" y="8419"/>
                  </a:cubicBezTo>
                  <a:cubicBezTo>
                    <a:pt x="892" y="8402"/>
                    <a:pt x="863" y="8394"/>
                    <a:pt x="835" y="8394"/>
                  </a:cubicBezTo>
                  <a:cubicBezTo>
                    <a:pt x="782" y="8394"/>
                    <a:pt x="729" y="8420"/>
                    <a:pt x="691" y="8466"/>
                  </a:cubicBezTo>
                  <a:cubicBezTo>
                    <a:pt x="655" y="8538"/>
                    <a:pt x="667" y="8633"/>
                    <a:pt x="738" y="8692"/>
                  </a:cubicBezTo>
                  <a:cubicBezTo>
                    <a:pt x="1036" y="8895"/>
                    <a:pt x="1369" y="9002"/>
                    <a:pt x="1727" y="9002"/>
                  </a:cubicBezTo>
                  <a:cubicBezTo>
                    <a:pt x="2679" y="9002"/>
                    <a:pt x="3453" y="8228"/>
                    <a:pt x="3453" y="7276"/>
                  </a:cubicBezTo>
                  <a:cubicBezTo>
                    <a:pt x="3453" y="6716"/>
                    <a:pt x="3179" y="6192"/>
                    <a:pt x="2715" y="5871"/>
                  </a:cubicBezTo>
                  <a:lnTo>
                    <a:pt x="2441" y="5668"/>
                  </a:lnTo>
                  <a:lnTo>
                    <a:pt x="2441" y="715"/>
                  </a:lnTo>
                  <a:cubicBezTo>
                    <a:pt x="2441" y="322"/>
                    <a:pt x="2119" y="1"/>
                    <a:pt x="172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  <p:sp>
          <p:nvSpPr>
            <p:cNvPr id="436" name="Google Shape;10744;p79">
              <a:extLst>
                <a:ext uri="{FF2B5EF4-FFF2-40B4-BE49-F238E27FC236}">
                  <a16:creationId xmlns:a16="http://schemas.microsoft.com/office/drawing/2014/main" id="{8ADA8C41-3640-B2F2-89B5-2C32F5228280}"/>
                </a:ext>
              </a:extLst>
            </p:cNvPr>
            <p:cNvSpPr/>
            <p:nvPr/>
          </p:nvSpPr>
          <p:spPr>
            <a:xfrm>
              <a:off x="3838352" y="4182375"/>
              <a:ext cx="56746" cy="94947"/>
            </a:xfrm>
            <a:custGeom>
              <a:avLst/>
              <a:gdLst/>
              <a:ahLst/>
              <a:cxnLst/>
              <a:rect l="l" t="t" r="r" b="b"/>
              <a:pathLst>
                <a:path w="1787" h="2990" extrusionOk="0">
                  <a:moveTo>
                    <a:pt x="881" y="1"/>
                  </a:moveTo>
                  <a:cubicBezTo>
                    <a:pt x="334" y="1"/>
                    <a:pt x="0" y="334"/>
                    <a:pt x="0" y="894"/>
                  </a:cubicBezTo>
                  <a:lnTo>
                    <a:pt x="0" y="2096"/>
                  </a:lnTo>
                  <a:cubicBezTo>
                    <a:pt x="0" y="2394"/>
                    <a:pt x="96" y="2632"/>
                    <a:pt x="262" y="2787"/>
                  </a:cubicBezTo>
                  <a:cubicBezTo>
                    <a:pt x="405" y="2918"/>
                    <a:pt x="619" y="2989"/>
                    <a:pt x="869" y="2989"/>
                  </a:cubicBezTo>
                  <a:cubicBezTo>
                    <a:pt x="1393" y="2989"/>
                    <a:pt x="1751" y="2692"/>
                    <a:pt x="1751" y="2263"/>
                  </a:cubicBezTo>
                  <a:cubicBezTo>
                    <a:pt x="1786" y="2120"/>
                    <a:pt x="1715" y="2073"/>
                    <a:pt x="1596" y="2073"/>
                  </a:cubicBezTo>
                  <a:cubicBezTo>
                    <a:pt x="1489" y="2073"/>
                    <a:pt x="1417" y="2120"/>
                    <a:pt x="1417" y="2192"/>
                  </a:cubicBezTo>
                  <a:cubicBezTo>
                    <a:pt x="1393" y="2382"/>
                    <a:pt x="1358" y="2668"/>
                    <a:pt x="917" y="2668"/>
                  </a:cubicBezTo>
                  <a:cubicBezTo>
                    <a:pt x="560" y="2668"/>
                    <a:pt x="381" y="2489"/>
                    <a:pt x="381" y="2096"/>
                  </a:cubicBezTo>
                  <a:lnTo>
                    <a:pt x="381" y="894"/>
                  </a:lnTo>
                  <a:cubicBezTo>
                    <a:pt x="381" y="525"/>
                    <a:pt x="560" y="334"/>
                    <a:pt x="893" y="334"/>
                  </a:cubicBezTo>
                  <a:cubicBezTo>
                    <a:pt x="1298" y="334"/>
                    <a:pt x="1405" y="584"/>
                    <a:pt x="1405" y="775"/>
                  </a:cubicBezTo>
                  <a:cubicBezTo>
                    <a:pt x="1405" y="846"/>
                    <a:pt x="1477" y="906"/>
                    <a:pt x="1584" y="906"/>
                  </a:cubicBezTo>
                  <a:cubicBezTo>
                    <a:pt x="1703" y="906"/>
                    <a:pt x="1762" y="882"/>
                    <a:pt x="1762" y="715"/>
                  </a:cubicBezTo>
                  <a:cubicBezTo>
                    <a:pt x="1762" y="299"/>
                    <a:pt x="1405" y="1"/>
                    <a:pt x="88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  <p:sp>
          <p:nvSpPr>
            <p:cNvPr id="437" name="Google Shape;10745;p79">
              <a:extLst>
                <a:ext uri="{FF2B5EF4-FFF2-40B4-BE49-F238E27FC236}">
                  <a16:creationId xmlns:a16="http://schemas.microsoft.com/office/drawing/2014/main" id="{FA568A34-30BE-9694-CD7A-30D6B36FD449}"/>
                </a:ext>
              </a:extLst>
            </p:cNvPr>
            <p:cNvSpPr/>
            <p:nvPr/>
          </p:nvSpPr>
          <p:spPr>
            <a:xfrm>
              <a:off x="3813012" y="4151763"/>
              <a:ext cx="32930" cy="32930"/>
            </a:xfrm>
            <a:custGeom>
              <a:avLst/>
              <a:gdLst/>
              <a:ahLst/>
              <a:cxnLst/>
              <a:rect l="l" t="t" r="r" b="b"/>
              <a:pathLst>
                <a:path w="1037" h="1037" extrusionOk="0">
                  <a:moveTo>
                    <a:pt x="536" y="310"/>
                  </a:moveTo>
                  <a:cubicBezTo>
                    <a:pt x="644" y="310"/>
                    <a:pt x="739" y="405"/>
                    <a:pt x="739" y="524"/>
                  </a:cubicBezTo>
                  <a:cubicBezTo>
                    <a:pt x="727" y="620"/>
                    <a:pt x="644" y="727"/>
                    <a:pt x="536" y="727"/>
                  </a:cubicBezTo>
                  <a:cubicBezTo>
                    <a:pt x="429" y="727"/>
                    <a:pt x="322" y="643"/>
                    <a:pt x="322" y="524"/>
                  </a:cubicBezTo>
                  <a:cubicBezTo>
                    <a:pt x="322" y="417"/>
                    <a:pt x="417" y="310"/>
                    <a:pt x="536" y="310"/>
                  </a:cubicBezTo>
                  <a:close/>
                  <a:moveTo>
                    <a:pt x="524" y="1"/>
                  </a:moveTo>
                  <a:cubicBezTo>
                    <a:pt x="239" y="1"/>
                    <a:pt x="1" y="239"/>
                    <a:pt x="1" y="524"/>
                  </a:cubicBezTo>
                  <a:cubicBezTo>
                    <a:pt x="1" y="798"/>
                    <a:pt x="239" y="1036"/>
                    <a:pt x="524" y="1036"/>
                  </a:cubicBezTo>
                  <a:cubicBezTo>
                    <a:pt x="822" y="1036"/>
                    <a:pt x="1036" y="798"/>
                    <a:pt x="1036" y="524"/>
                  </a:cubicBezTo>
                  <a:cubicBezTo>
                    <a:pt x="1036" y="239"/>
                    <a:pt x="798" y="1"/>
                    <a:pt x="524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</p:grpSp>
      <p:grpSp>
        <p:nvGrpSpPr>
          <p:cNvPr id="438" name="Google Shape;10717;p79">
            <a:extLst>
              <a:ext uri="{FF2B5EF4-FFF2-40B4-BE49-F238E27FC236}">
                <a16:creationId xmlns:a16="http://schemas.microsoft.com/office/drawing/2014/main" id="{707DBAD0-6AC4-D98D-878E-BBB06DBC3278}"/>
              </a:ext>
            </a:extLst>
          </p:cNvPr>
          <p:cNvGrpSpPr/>
          <p:nvPr/>
        </p:nvGrpSpPr>
        <p:grpSpPr>
          <a:xfrm>
            <a:off x="19486001" y="5523336"/>
            <a:ext cx="1061602" cy="1059622"/>
            <a:chOff x="1421638" y="4125629"/>
            <a:chExt cx="374709" cy="374010"/>
          </a:xfrm>
          <a:solidFill>
            <a:schemeClr val="tx2"/>
          </a:solidFill>
        </p:grpSpPr>
        <p:sp>
          <p:nvSpPr>
            <p:cNvPr id="439" name="Google Shape;10718;p79">
              <a:extLst>
                <a:ext uri="{FF2B5EF4-FFF2-40B4-BE49-F238E27FC236}">
                  <a16:creationId xmlns:a16="http://schemas.microsoft.com/office/drawing/2014/main" id="{33D01176-EA0E-76AD-BBB5-D0D381A5F17C}"/>
                </a:ext>
              </a:extLst>
            </p:cNvPr>
            <p:cNvSpPr/>
            <p:nvPr/>
          </p:nvSpPr>
          <p:spPr>
            <a:xfrm>
              <a:off x="1421638" y="4265954"/>
              <a:ext cx="374709" cy="233685"/>
            </a:xfrm>
            <a:custGeom>
              <a:avLst/>
              <a:gdLst/>
              <a:ahLst/>
              <a:cxnLst/>
              <a:rect l="l" t="t" r="r" b="b"/>
              <a:pathLst>
                <a:path w="11800" h="7359" extrusionOk="0">
                  <a:moveTo>
                    <a:pt x="3180" y="3298"/>
                  </a:moveTo>
                  <a:lnTo>
                    <a:pt x="3180" y="7001"/>
                  </a:lnTo>
                  <a:lnTo>
                    <a:pt x="1691" y="7001"/>
                  </a:lnTo>
                  <a:lnTo>
                    <a:pt x="1691" y="3298"/>
                  </a:lnTo>
                  <a:close/>
                  <a:moveTo>
                    <a:pt x="6680" y="2370"/>
                  </a:moveTo>
                  <a:lnTo>
                    <a:pt x="6680" y="7001"/>
                  </a:lnTo>
                  <a:lnTo>
                    <a:pt x="5192" y="7001"/>
                  </a:lnTo>
                  <a:lnTo>
                    <a:pt x="5192" y="2370"/>
                  </a:lnTo>
                  <a:close/>
                  <a:moveTo>
                    <a:pt x="10180" y="345"/>
                  </a:moveTo>
                  <a:lnTo>
                    <a:pt x="10180" y="7001"/>
                  </a:lnTo>
                  <a:lnTo>
                    <a:pt x="8692" y="7001"/>
                  </a:lnTo>
                  <a:lnTo>
                    <a:pt x="8692" y="345"/>
                  </a:lnTo>
                  <a:close/>
                  <a:moveTo>
                    <a:pt x="8502" y="0"/>
                  </a:moveTo>
                  <a:cubicBezTo>
                    <a:pt x="8406" y="0"/>
                    <a:pt x="8323" y="84"/>
                    <a:pt x="8323" y="179"/>
                  </a:cubicBezTo>
                  <a:lnTo>
                    <a:pt x="8323" y="7001"/>
                  </a:lnTo>
                  <a:lnTo>
                    <a:pt x="7013" y="7001"/>
                  </a:lnTo>
                  <a:lnTo>
                    <a:pt x="7013" y="2203"/>
                  </a:lnTo>
                  <a:cubicBezTo>
                    <a:pt x="7013" y="2120"/>
                    <a:pt x="6930" y="2024"/>
                    <a:pt x="6835" y="2024"/>
                  </a:cubicBezTo>
                  <a:lnTo>
                    <a:pt x="4989" y="2024"/>
                  </a:lnTo>
                  <a:cubicBezTo>
                    <a:pt x="4894" y="2024"/>
                    <a:pt x="4811" y="2108"/>
                    <a:pt x="4811" y="2203"/>
                  </a:cubicBezTo>
                  <a:lnTo>
                    <a:pt x="4811" y="7001"/>
                  </a:lnTo>
                  <a:lnTo>
                    <a:pt x="3501" y="7001"/>
                  </a:lnTo>
                  <a:lnTo>
                    <a:pt x="3501" y="3132"/>
                  </a:lnTo>
                  <a:cubicBezTo>
                    <a:pt x="3501" y="3036"/>
                    <a:pt x="3418" y="2953"/>
                    <a:pt x="3322" y="2953"/>
                  </a:cubicBezTo>
                  <a:lnTo>
                    <a:pt x="1477" y="2953"/>
                  </a:lnTo>
                  <a:cubicBezTo>
                    <a:pt x="1382" y="2953"/>
                    <a:pt x="1298" y="3024"/>
                    <a:pt x="1298" y="3132"/>
                  </a:cubicBezTo>
                  <a:lnTo>
                    <a:pt x="1298" y="7001"/>
                  </a:lnTo>
                  <a:lnTo>
                    <a:pt x="179" y="7001"/>
                  </a:lnTo>
                  <a:cubicBezTo>
                    <a:pt x="84" y="7001"/>
                    <a:pt x="1" y="7073"/>
                    <a:pt x="1" y="7180"/>
                  </a:cubicBezTo>
                  <a:cubicBezTo>
                    <a:pt x="1" y="7287"/>
                    <a:pt x="72" y="7358"/>
                    <a:pt x="179" y="7358"/>
                  </a:cubicBezTo>
                  <a:lnTo>
                    <a:pt x="11597" y="7358"/>
                  </a:lnTo>
                  <a:cubicBezTo>
                    <a:pt x="11681" y="7358"/>
                    <a:pt x="11776" y="7287"/>
                    <a:pt x="11776" y="7180"/>
                  </a:cubicBezTo>
                  <a:cubicBezTo>
                    <a:pt x="11800" y="7073"/>
                    <a:pt x="11728" y="7001"/>
                    <a:pt x="11633" y="7001"/>
                  </a:cubicBezTo>
                  <a:lnTo>
                    <a:pt x="10526" y="7001"/>
                  </a:lnTo>
                  <a:lnTo>
                    <a:pt x="10526" y="179"/>
                  </a:lnTo>
                  <a:cubicBezTo>
                    <a:pt x="10526" y="95"/>
                    <a:pt x="10442" y="0"/>
                    <a:pt x="10347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  <p:sp>
          <p:nvSpPr>
            <p:cNvPr id="440" name="Google Shape;10719;p79">
              <a:extLst>
                <a:ext uri="{FF2B5EF4-FFF2-40B4-BE49-F238E27FC236}">
                  <a16:creationId xmlns:a16="http://schemas.microsoft.com/office/drawing/2014/main" id="{198CB7AB-EF5C-C98F-F55F-8A6CD06FF333}"/>
                </a:ext>
              </a:extLst>
            </p:cNvPr>
            <p:cNvSpPr/>
            <p:nvPr/>
          </p:nvSpPr>
          <p:spPr>
            <a:xfrm>
              <a:off x="1428052" y="4125629"/>
              <a:ext cx="356958" cy="215585"/>
            </a:xfrm>
            <a:custGeom>
              <a:avLst/>
              <a:gdLst/>
              <a:ahLst/>
              <a:cxnLst/>
              <a:rect l="l" t="t" r="r" b="b"/>
              <a:pathLst>
                <a:path w="11241" h="6789" extrusionOk="0">
                  <a:moveTo>
                    <a:pt x="10668" y="0"/>
                  </a:moveTo>
                  <a:cubicBezTo>
                    <a:pt x="10653" y="0"/>
                    <a:pt x="10637" y="1"/>
                    <a:pt x="10621" y="2"/>
                  </a:cubicBezTo>
                  <a:lnTo>
                    <a:pt x="9145" y="181"/>
                  </a:lnTo>
                  <a:cubicBezTo>
                    <a:pt x="8847" y="216"/>
                    <a:pt x="8633" y="490"/>
                    <a:pt x="8669" y="788"/>
                  </a:cubicBezTo>
                  <a:cubicBezTo>
                    <a:pt x="8691" y="1064"/>
                    <a:pt x="8938" y="1268"/>
                    <a:pt x="9211" y="1268"/>
                  </a:cubicBezTo>
                  <a:cubicBezTo>
                    <a:pt x="9232" y="1268"/>
                    <a:pt x="9254" y="1267"/>
                    <a:pt x="9276" y="1264"/>
                  </a:cubicBezTo>
                  <a:lnTo>
                    <a:pt x="9395" y="1252"/>
                  </a:lnTo>
                  <a:lnTo>
                    <a:pt x="9395" y="1252"/>
                  </a:lnTo>
                  <a:cubicBezTo>
                    <a:pt x="7597" y="3348"/>
                    <a:pt x="5442" y="4443"/>
                    <a:pt x="3918" y="4979"/>
                  </a:cubicBezTo>
                  <a:cubicBezTo>
                    <a:pt x="2025" y="5657"/>
                    <a:pt x="561" y="5717"/>
                    <a:pt x="537" y="5717"/>
                  </a:cubicBezTo>
                  <a:cubicBezTo>
                    <a:pt x="239" y="5729"/>
                    <a:pt x="1" y="5967"/>
                    <a:pt x="25" y="6265"/>
                  </a:cubicBezTo>
                  <a:cubicBezTo>
                    <a:pt x="37" y="6562"/>
                    <a:pt x="275" y="6789"/>
                    <a:pt x="561" y="6789"/>
                  </a:cubicBezTo>
                  <a:lnTo>
                    <a:pt x="572" y="6789"/>
                  </a:lnTo>
                  <a:cubicBezTo>
                    <a:pt x="632" y="6789"/>
                    <a:pt x="2192" y="6729"/>
                    <a:pt x="4263" y="6003"/>
                  </a:cubicBezTo>
                  <a:cubicBezTo>
                    <a:pt x="5418" y="5586"/>
                    <a:pt x="6514" y="5050"/>
                    <a:pt x="7490" y="4383"/>
                  </a:cubicBezTo>
                  <a:cubicBezTo>
                    <a:pt x="7561" y="4324"/>
                    <a:pt x="7597" y="4217"/>
                    <a:pt x="7538" y="4145"/>
                  </a:cubicBezTo>
                  <a:cubicBezTo>
                    <a:pt x="7501" y="4093"/>
                    <a:pt x="7445" y="4065"/>
                    <a:pt x="7391" y="4065"/>
                  </a:cubicBezTo>
                  <a:cubicBezTo>
                    <a:pt x="7358" y="4065"/>
                    <a:pt x="7326" y="4075"/>
                    <a:pt x="7299" y="4098"/>
                  </a:cubicBezTo>
                  <a:cubicBezTo>
                    <a:pt x="6335" y="4753"/>
                    <a:pt x="5275" y="5288"/>
                    <a:pt x="4144" y="5693"/>
                  </a:cubicBezTo>
                  <a:cubicBezTo>
                    <a:pt x="2132" y="6408"/>
                    <a:pt x="632" y="6467"/>
                    <a:pt x="561" y="6467"/>
                  </a:cubicBezTo>
                  <a:cubicBezTo>
                    <a:pt x="453" y="6467"/>
                    <a:pt x="358" y="6372"/>
                    <a:pt x="358" y="6265"/>
                  </a:cubicBezTo>
                  <a:cubicBezTo>
                    <a:pt x="358" y="6169"/>
                    <a:pt x="441" y="6074"/>
                    <a:pt x="561" y="6062"/>
                  </a:cubicBezTo>
                  <a:cubicBezTo>
                    <a:pt x="572" y="6062"/>
                    <a:pt x="2085" y="6003"/>
                    <a:pt x="4037" y="5300"/>
                  </a:cubicBezTo>
                  <a:cubicBezTo>
                    <a:pt x="5680" y="4717"/>
                    <a:pt x="8026" y="3514"/>
                    <a:pt x="9943" y="1133"/>
                  </a:cubicBezTo>
                  <a:cubicBezTo>
                    <a:pt x="10035" y="1018"/>
                    <a:pt x="9949" y="847"/>
                    <a:pt x="9813" y="847"/>
                  </a:cubicBezTo>
                  <a:cubicBezTo>
                    <a:pt x="9809" y="847"/>
                    <a:pt x="9804" y="847"/>
                    <a:pt x="9800" y="847"/>
                  </a:cubicBezTo>
                  <a:lnTo>
                    <a:pt x="9252" y="931"/>
                  </a:lnTo>
                  <a:cubicBezTo>
                    <a:pt x="9244" y="932"/>
                    <a:pt x="9236" y="932"/>
                    <a:pt x="9228" y="932"/>
                  </a:cubicBezTo>
                  <a:cubicBezTo>
                    <a:pt x="9139" y="932"/>
                    <a:pt x="9049" y="874"/>
                    <a:pt x="9038" y="776"/>
                  </a:cubicBezTo>
                  <a:cubicBezTo>
                    <a:pt x="9014" y="657"/>
                    <a:pt x="9085" y="550"/>
                    <a:pt x="9204" y="538"/>
                  </a:cubicBezTo>
                  <a:lnTo>
                    <a:pt x="10681" y="359"/>
                  </a:lnTo>
                  <a:cubicBezTo>
                    <a:pt x="10688" y="358"/>
                    <a:pt x="10696" y="358"/>
                    <a:pt x="10703" y="358"/>
                  </a:cubicBezTo>
                  <a:cubicBezTo>
                    <a:pt x="10812" y="358"/>
                    <a:pt x="10895" y="438"/>
                    <a:pt x="10895" y="550"/>
                  </a:cubicBezTo>
                  <a:lnTo>
                    <a:pt x="10895" y="2026"/>
                  </a:lnTo>
                  <a:cubicBezTo>
                    <a:pt x="10895" y="2133"/>
                    <a:pt x="10812" y="2217"/>
                    <a:pt x="10705" y="2217"/>
                  </a:cubicBezTo>
                  <a:cubicBezTo>
                    <a:pt x="10598" y="2217"/>
                    <a:pt x="10514" y="2133"/>
                    <a:pt x="10514" y="2026"/>
                  </a:cubicBezTo>
                  <a:lnTo>
                    <a:pt x="10514" y="1586"/>
                  </a:lnTo>
                  <a:cubicBezTo>
                    <a:pt x="10514" y="1502"/>
                    <a:pt x="10467" y="1443"/>
                    <a:pt x="10407" y="1419"/>
                  </a:cubicBezTo>
                  <a:cubicBezTo>
                    <a:pt x="10387" y="1409"/>
                    <a:pt x="10368" y="1405"/>
                    <a:pt x="10349" y="1405"/>
                  </a:cubicBezTo>
                  <a:cubicBezTo>
                    <a:pt x="10298" y="1405"/>
                    <a:pt x="10251" y="1435"/>
                    <a:pt x="10217" y="1478"/>
                  </a:cubicBezTo>
                  <a:cubicBezTo>
                    <a:pt x="9574" y="2264"/>
                    <a:pt x="8835" y="2979"/>
                    <a:pt x="8026" y="3610"/>
                  </a:cubicBezTo>
                  <a:cubicBezTo>
                    <a:pt x="7954" y="3669"/>
                    <a:pt x="7942" y="3764"/>
                    <a:pt x="8002" y="3848"/>
                  </a:cubicBezTo>
                  <a:cubicBezTo>
                    <a:pt x="8036" y="3888"/>
                    <a:pt x="8081" y="3910"/>
                    <a:pt x="8129" y="3910"/>
                  </a:cubicBezTo>
                  <a:cubicBezTo>
                    <a:pt x="8166" y="3910"/>
                    <a:pt x="8204" y="3897"/>
                    <a:pt x="8240" y="3872"/>
                  </a:cubicBezTo>
                  <a:cubicBezTo>
                    <a:pt x="8931" y="3336"/>
                    <a:pt x="9585" y="2729"/>
                    <a:pt x="10169" y="2062"/>
                  </a:cubicBezTo>
                  <a:cubicBezTo>
                    <a:pt x="10181" y="2336"/>
                    <a:pt x="10419" y="2574"/>
                    <a:pt x="10705" y="2574"/>
                  </a:cubicBezTo>
                  <a:cubicBezTo>
                    <a:pt x="11002" y="2574"/>
                    <a:pt x="11240" y="2336"/>
                    <a:pt x="11240" y="2038"/>
                  </a:cubicBezTo>
                  <a:lnTo>
                    <a:pt x="11240" y="573"/>
                  </a:lnTo>
                  <a:cubicBezTo>
                    <a:pt x="11240" y="395"/>
                    <a:pt x="11169" y="240"/>
                    <a:pt x="11050" y="133"/>
                  </a:cubicBezTo>
                  <a:cubicBezTo>
                    <a:pt x="10943" y="47"/>
                    <a:pt x="10807" y="0"/>
                    <a:pt x="1066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8833245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 advClick="0" advTm="3000"/>
    </mc:Choice>
    <mc:Fallback xmlns="">
      <p:transition advClick="0" advTm="30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4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4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4" decel="10000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3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3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4" decel="10000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4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4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decel="10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40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40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4" decel="10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4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4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4" decel="10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4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000" fill="hold"/>
                                            <p:tgtEl>
                                              <p:spTgt spid="4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1" dur="1000" fill="hold"/>
                                            <p:tgtEl>
                                              <p:spTgt spid="4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2" dur="1000" fill="hold"/>
                                            <p:tgtEl>
                                              <p:spTgt spid="4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35" dur="750"/>
                                            <p:tgtEl>
                                              <p:spTgt spid="4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6" presetID="10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8" dur="500"/>
                                            <p:tgtEl>
                                              <p:spTgt spid="4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10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1" dur="500"/>
                                            <p:tgtEl>
                                              <p:spTgt spid="4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10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4" dur="500"/>
                                            <p:tgtEl>
                                              <p:spTgt spid="4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10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4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10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500"/>
                                            <p:tgtEl>
                                              <p:spTgt spid="4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10" presetClass="entr" presetSubtype="0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3" dur="500"/>
                                            <p:tgtEl>
                                              <p:spTgt spid="4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18" grpId="0"/>
          <p:bldP spid="419" grpId="0"/>
          <p:bldP spid="420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4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4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4" decel="10000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3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3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4" decel="10000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4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4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decel="10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40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40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4" decel="10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4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4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4" decel="10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4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000" fill="hold"/>
                                            <p:tgtEl>
                                              <p:spTgt spid="4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4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2" dur="1000" fill="hold"/>
                                            <p:tgtEl>
                                              <p:spTgt spid="4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35" dur="750"/>
                                            <p:tgtEl>
                                              <p:spTgt spid="4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6" presetID="10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8" dur="500"/>
                                            <p:tgtEl>
                                              <p:spTgt spid="4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10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1" dur="500"/>
                                            <p:tgtEl>
                                              <p:spTgt spid="4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10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4" dur="500"/>
                                            <p:tgtEl>
                                              <p:spTgt spid="4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10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4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10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500"/>
                                            <p:tgtEl>
                                              <p:spTgt spid="4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10" presetClass="entr" presetSubtype="0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3" dur="500"/>
                                            <p:tgtEl>
                                              <p:spTgt spid="4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18" grpId="0"/>
          <p:bldP spid="419" grpId="0"/>
          <p:bldP spid="420" grpId="0" animBg="1"/>
        </p:bldLst>
      </p:timing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10A23DD7-7A35-5328-1DC4-DDAD048B76CF}"/>
              </a:ext>
            </a:extLst>
          </p:cNvPr>
          <p:cNvGrpSpPr/>
          <p:nvPr/>
        </p:nvGrpSpPr>
        <p:grpSpPr>
          <a:xfrm>
            <a:off x="6208380" y="4764986"/>
            <a:ext cx="2700268" cy="6608354"/>
            <a:chOff x="3597249" y="2577737"/>
            <a:chExt cx="1350134" cy="3304177"/>
          </a:xfrm>
        </p:grpSpPr>
        <p:sp>
          <p:nvSpPr>
            <p:cNvPr id="3" name="Freeform 13">
              <a:extLst>
                <a:ext uri="{FF2B5EF4-FFF2-40B4-BE49-F238E27FC236}">
                  <a16:creationId xmlns:a16="http://schemas.microsoft.com/office/drawing/2014/main" id="{F8B0B621-B172-5718-D3C7-8A871E771ABD}"/>
                </a:ext>
              </a:extLst>
            </p:cNvPr>
            <p:cNvSpPr>
              <a:spLocks/>
            </p:cNvSpPr>
            <p:nvPr/>
          </p:nvSpPr>
          <p:spPr bwMode="auto">
            <a:xfrm>
              <a:off x="3600538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Map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tx2"/>
                  </a:solidFill>
                </a:rPr>
                <a:t>Xây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dựng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bản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đồ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trải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nghiệm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và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điểm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chạm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chính</a:t>
              </a:r>
              <a:r>
                <a:rPr lang="en-US" sz="2200" dirty="0">
                  <a:solidFill>
                    <a:schemeClr val="tx2"/>
                  </a:solidFill>
                </a:rPr>
                <a:t>.</a:t>
              </a:r>
            </a:p>
          </p:txBody>
        </p:sp>
        <p:sp>
          <p:nvSpPr>
            <p:cNvPr id="4" name="Freeform 6">
              <a:extLst>
                <a:ext uri="{FF2B5EF4-FFF2-40B4-BE49-F238E27FC236}">
                  <a16:creationId xmlns:a16="http://schemas.microsoft.com/office/drawing/2014/main" id="{2051EE9B-3B77-184E-24B6-8A930A272532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7249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3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7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38787417-E1EF-0A30-99EB-5435152224FF}"/>
              </a:ext>
            </a:extLst>
          </p:cNvPr>
          <p:cNvGrpSpPr/>
          <p:nvPr/>
        </p:nvGrpSpPr>
        <p:grpSpPr>
          <a:xfrm>
            <a:off x="15545098" y="4764986"/>
            <a:ext cx="2702976" cy="6608354"/>
            <a:chOff x="8265608" y="2577737"/>
            <a:chExt cx="1351488" cy="3304177"/>
          </a:xfrm>
        </p:grpSpPr>
        <p:sp>
          <p:nvSpPr>
            <p:cNvPr id="6" name="Freeform 13">
              <a:extLst>
                <a:ext uri="{FF2B5EF4-FFF2-40B4-BE49-F238E27FC236}">
                  <a16:creationId xmlns:a16="http://schemas.microsoft.com/office/drawing/2014/main" id="{5A043C06-ACC1-0BDB-CFFE-64F5A89E743B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5608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Measure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vi-VN" sz="2200" dirty="0">
                  <a:solidFill>
                    <a:schemeClr val="tx2"/>
                  </a:solidFill>
                </a:rPr>
                <a:t>Đo lường sự hài lòng và phản hồi khách hàng.</a:t>
              </a:r>
              <a:endParaRPr lang="en-US" sz="2200" dirty="0">
                <a:solidFill>
                  <a:schemeClr val="tx2"/>
                </a:solidFill>
              </a:endParaRPr>
            </a:p>
          </p:txBody>
        </p:sp>
        <p:sp>
          <p:nvSpPr>
            <p:cNvPr id="7" name="Freeform 10">
              <a:extLst>
                <a:ext uri="{FF2B5EF4-FFF2-40B4-BE49-F238E27FC236}">
                  <a16:creationId xmlns:a16="http://schemas.microsoft.com/office/drawing/2014/main" id="{8E5B05B0-14AA-6778-FECA-CBAB6F106CB4}"/>
                </a:ext>
              </a:extLst>
            </p:cNvPr>
            <p:cNvSpPr>
              <a:spLocks/>
            </p:cNvSpPr>
            <p:nvPr/>
          </p:nvSpPr>
          <p:spPr bwMode="auto">
            <a:xfrm>
              <a:off x="8270251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4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7065DD25-E0C1-91F1-C63E-15DBB238CFCB}"/>
              </a:ext>
            </a:extLst>
          </p:cNvPr>
          <p:cNvGrpSpPr/>
          <p:nvPr/>
        </p:nvGrpSpPr>
        <p:grpSpPr>
          <a:xfrm>
            <a:off x="12434949" y="4764986"/>
            <a:ext cx="2693690" cy="6608354"/>
            <a:chOff x="6710533" y="2577737"/>
            <a:chExt cx="1346845" cy="3304177"/>
          </a:xfrm>
        </p:grpSpPr>
        <p:sp>
          <p:nvSpPr>
            <p:cNvPr id="9" name="Freeform 13">
              <a:extLst>
                <a:ext uri="{FF2B5EF4-FFF2-40B4-BE49-F238E27FC236}">
                  <a16:creationId xmlns:a16="http://schemas.microsoft.com/office/drawing/2014/main" id="{271F6C98-E6FC-4E71-48F6-5710C53D09AE}"/>
                </a:ext>
              </a:extLst>
            </p:cNvPr>
            <p:cNvSpPr>
              <a:spLocks/>
            </p:cNvSpPr>
            <p:nvPr/>
          </p:nvSpPr>
          <p:spPr bwMode="auto">
            <a:xfrm>
              <a:off x="6710533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Deliver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vi-VN" sz="2200" dirty="0">
                  <a:solidFill>
                    <a:schemeClr val="tx2"/>
                  </a:solidFill>
                </a:rPr>
                <a:t>Cung cấp dịch vụ vượt mong đợi.</a:t>
              </a:r>
              <a:endParaRPr lang="en-US" sz="2200" dirty="0">
                <a:solidFill>
                  <a:schemeClr val="tx2"/>
                </a:solidFill>
              </a:endParaRPr>
            </a:p>
          </p:txBody>
        </p:sp>
        <p:sp>
          <p:nvSpPr>
            <p:cNvPr id="10" name="Freeform 12">
              <a:extLst>
                <a:ext uri="{FF2B5EF4-FFF2-40B4-BE49-F238E27FC236}">
                  <a16:creationId xmlns:a16="http://schemas.microsoft.com/office/drawing/2014/main" id="{A0DF958A-48D4-4DE6-1C63-522B93293920}"/>
                </a:ext>
              </a:extLst>
            </p:cNvPr>
            <p:cNvSpPr>
              <a:spLocks/>
            </p:cNvSpPr>
            <p:nvPr/>
          </p:nvSpPr>
          <p:spPr bwMode="auto">
            <a:xfrm>
              <a:off x="6710533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4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11" name="Group 10">
            <a:extLst>
              <a:ext uri="{FF2B5EF4-FFF2-40B4-BE49-F238E27FC236}">
                <a16:creationId xmlns:a16="http://schemas.microsoft.com/office/drawing/2014/main" id="{7B14A164-E1BE-7F81-C142-520CB4B31980}"/>
              </a:ext>
            </a:extLst>
          </p:cNvPr>
          <p:cNvGrpSpPr/>
          <p:nvPr/>
        </p:nvGrpSpPr>
        <p:grpSpPr>
          <a:xfrm>
            <a:off x="3088949" y="4764986"/>
            <a:ext cx="2693690" cy="6608354"/>
            <a:chOff x="2037533" y="2577737"/>
            <a:chExt cx="1346845" cy="3304177"/>
          </a:xfrm>
        </p:grpSpPr>
        <p:sp>
          <p:nvSpPr>
            <p:cNvPr id="12" name="Freeform 13">
              <a:extLst>
                <a:ext uri="{FF2B5EF4-FFF2-40B4-BE49-F238E27FC236}">
                  <a16:creationId xmlns:a16="http://schemas.microsoft.com/office/drawing/2014/main" id="{E91EE187-C085-0D79-1BF5-A3C360764FB7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7533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Understand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tx2"/>
                  </a:solidFill>
                </a:rPr>
                <a:t>Thấu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hiểu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hành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trình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và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cảm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xúc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khách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hàng</a:t>
              </a:r>
              <a:r>
                <a:rPr lang="en-US" sz="2200" dirty="0">
                  <a:solidFill>
                    <a:schemeClr val="tx2"/>
                  </a:solidFill>
                </a:rPr>
                <a:t>.</a:t>
              </a:r>
            </a:p>
          </p:txBody>
        </p:sp>
        <p:sp>
          <p:nvSpPr>
            <p:cNvPr id="13" name="Freeform 14">
              <a:extLst>
                <a:ext uri="{FF2B5EF4-FFF2-40B4-BE49-F238E27FC236}">
                  <a16:creationId xmlns:a16="http://schemas.microsoft.com/office/drawing/2014/main" id="{4C1C27FF-622C-717E-FB34-6EC8E28D5758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7533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3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14" name="Group 13">
            <a:extLst>
              <a:ext uri="{FF2B5EF4-FFF2-40B4-BE49-F238E27FC236}">
                <a16:creationId xmlns:a16="http://schemas.microsoft.com/office/drawing/2014/main" id="{6C77A677-68D1-8F39-CFA6-4BC5AC39833B}"/>
              </a:ext>
            </a:extLst>
          </p:cNvPr>
          <p:cNvGrpSpPr/>
          <p:nvPr/>
        </p:nvGrpSpPr>
        <p:grpSpPr>
          <a:xfrm>
            <a:off x="18667247" y="4764986"/>
            <a:ext cx="2699110" cy="6608354"/>
            <a:chOff x="9826682" y="2577737"/>
            <a:chExt cx="1349555" cy="3304177"/>
          </a:xfrm>
        </p:grpSpPr>
        <p:sp>
          <p:nvSpPr>
            <p:cNvPr id="15" name="Freeform 13">
              <a:extLst>
                <a:ext uri="{FF2B5EF4-FFF2-40B4-BE49-F238E27FC236}">
                  <a16:creationId xmlns:a16="http://schemas.microsoft.com/office/drawing/2014/main" id="{31B2549D-FF00-3A04-8BD7-BC1E6D74BFEA}"/>
                </a:ext>
              </a:extLst>
            </p:cNvPr>
            <p:cNvSpPr>
              <a:spLocks/>
            </p:cNvSpPr>
            <p:nvPr/>
          </p:nvSpPr>
          <p:spPr bwMode="auto">
            <a:xfrm>
              <a:off x="9829392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Enhance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tx2"/>
                  </a:solidFill>
                </a:rPr>
                <a:t>Cải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thiện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liên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tục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để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tạo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khác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biệt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bền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vững</a:t>
              </a:r>
              <a:r>
                <a:rPr lang="en-US" sz="2200" dirty="0">
                  <a:solidFill>
                    <a:schemeClr val="tx2"/>
                  </a:solidFill>
                </a:rPr>
                <a:t>.</a:t>
              </a:r>
            </a:p>
          </p:txBody>
        </p:sp>
        <p:sp>
          <p:nvSpPr>
            <p:cNvPr id="16" name="Freeform 10">
              <a:extLst>
                <a:ext uri="{FF2B5EF4-FFF2-40B4-BE49-F238E27FC236}">
                  <a16:creationId xmlns:a16="http://schemas.microsoft.com/office/drawing/2014/main" id="{0E78F4C5-370C-B334-6D43-43D69C0B6155}"/>
                </a:ext>
              </a:extLst>
            </p:cNvPr>
            <p:cNvSpPr>
              <a:spLocks/>
            </p:cNvSpPr>
            <p:nvPr/>
          </p:nvSpPr>
          <p:spPr bwMode="auto">
            <a:xfrm>
              <a:off x="9826682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4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grpSp>
        <p:nvGrpSpPr>
          <p:cNvPr id="17" name="Group 16">
            <a:extLst>
              <a:ext uri="{FF2B5EF4-FFF2-40B4-BE49-F238E27FC236}">
                <a16:creationId xmlns:a16="http://schemas.microsoft.com/office/drawing/2014/main" id="{06F342C5-C969-8650-4589-BA151DCEEAED}"/>
              </a:ext>
            </a:extLst>
          </p:cNvPr>
          <p:cNvGrpSpPr/>
          <p:nvPr/>
        </p:nvGrpSpPr>
        <p:grpSpPr>
          <a:xfrm>
            <a:off x="9318381" y="4764986"/>
            <a:ext cx="2693690" cy="6608354"/>
            <a:chOff x="5152249" y="2577737"/>
            <a:chExt cx="1346845" cy="3304177"/>
          </a:xfrm>
        </p:grpSpPr>
        <p:sp>
          <p:nvSpPr>
            <p:cNvPr id="18" name="Freeform 13">
              <a:extLst>
                <a:ext uri="{FF2B5EF4-FFF2-40B4-BE49-F238E27FC236}">
                  <a16:creationId xmlns:a16="http://schemas.microsoft.com/office/drawing/2014/main" id="{26E3477C-3A21-0BC7-C0B1-A47C1ACB2F93}"/>
                </a:ext>
              </a:extLst>
            </p:cNvPr>
            <p:cNvSpPr>
              <a:spLocks/>
            </p:cNvSpPr>
            <p:nvPr/>
          </p:nvSpPr>
          <p:spPr bwMode="auto">
            <a:xfrm>
              <a:off x="5152249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>
              <a:outerShdw blurRad="38100" dist="12700" dir="5400000" algn="t" rotWithShape="0">
                <a:prstClr val="black">
                  <a:alpha val="15000"/>
                </a:prst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Design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tx2"/>
                  </a:solidFill>
                </a:rPr>
                <a:t>Thiết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kế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quy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trình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và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trải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nghiệm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liền</a:t>
              </a:r>
              <a:r>
                <a:rPr lang="en-US" sz="2200" dirty="0">
                  <a:solidFill>
                    <a:schemeClr val="tx2"/>
                  </a:solidFill>
                </a:rPr>
                <a:t> </a:t>
              </a:r>
              <a:r>
                <a:rPr lang="en-US" sz="2200" dirty="0" err="1">
                  <a:solidFill>
                    <a:schemeClr val="tx2"/>
                  </a:solidFill>
                </a:rPr>
                <a:t>mạch</a:t>
              </a:r>
              <a:r>
                <a:rPr lang="en-US" sz="2200" dirty="0">
                  <a:solidFill>
                    <a:schemeClr val="tx2"/>
                  </a:solidFill>
                </a:rPr>
                <a:t>.</a:t>
              </a:r>
            </a:p>
          </p:txBody>
        </p:sp>
        <p:sp>
          <p:nvSpPr>
            <p:cNvPr id="19" name="Freeform 8">
              <a:extLst>
                <a:ext uri="{FF2B5EF4-FFF2-40B4-BE49-F238E27FC236}">
                  <a16:creationId xmlns:a16="http://schemas.microsoft.com/office/drawing/2014/main" id="{2A5D7161-6CFE-E4CD-F3B8-8661E84B2707}"/>
                </a:ext>
              </a:extLst>
            </p:cNvPr>
            <p:cNvSpPr>
              <a:spLocks/>
            </p:cNvSpPr>
            <p:nvPr/>
          </p:nvSpPr>
          <p:spPr bwMode="auto">
            <a:xfrm>
              <a:off x="5156969" y="2577737"/>
              <a:ext cx="1337406" cy="1349993"/>
            </a:xfrm>
            <a:custGeom>
              <a:avLst/>
              <a:gdLst>
                <a:gd name="T0" fmla="*/ 0 w 180"/>
                <a:gd name="T1" fmla="*/ 84 h 181"/>
                <a:gd name="T2" fmla="*/ 0 w 180"/>
                <a:gd name="T3" fmla="*/ 181 h 181"/>
                <a:gd name="T4" fmla="*/ 96 w 180"/>
                <a:gd name="T5" fmla="*/ 181 h 181"/>
                <a:gd name="T6" fmla="*/ 180 w 180"/>
                <a:gd name="T7" fmla="*/ 97 h 181"/>
                <a:gd name="T8" fmla="*/ 180 w 180"/>
                <a:gd name="T9" fmla="*/ 0 h 181"/>
                <a:gd name="T10" fmla="*/ 83 w 180"/>
                <a:gd name="T11" fmla="*/ 0 h 181"/>
                <a:gd name="T12" fmla="*/ 0 w 180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0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6" y="181"/>
                    <a:pt x="96" y="181"/>
                    <a:pt x="96" y="181"/>
                  </a:cubicBezTo>
                  <a:cubicBezTo>
                    <a:pt x="143" y="181"/>
                    <a:pt x="180" y="143"/>
                    <a:pt x="180" y="97"/>
                  </a:cubicBezTo>
                  <a:cubicBezTo>
                    <a:pt x="180" y="0"/>
                    <a:pt x="180" y="0"/>
                    <a:pt x="180" y="0"/>
                  </a:cubicBezTo>
                  <a:cubicBezTo>
                    <a:pt x="83" y="0"/>
                    <a:pt x="83" y="0"/>
                    <a:pt x="83" y="0"/>
                  </a:cubicBezTo>
                  <a:cubicBezTo>
                    <a:pt x="37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tx2"/>
                </a:solidFill>
              </a:endParaRPr>
            </a:p>
          </p:txBody>
        </p:sp>
      </p:grpSp>
      <p:sp>
        <p:nvSpPr>
          <p:cNvPr id="20" name="!!SlideOcean">
            <a:extLst>
              <a:ext uri="{FF2B5EF4-FFF2-40B4-BE49-F238E27FC236}">
                <a16:creationId xmlns:a16="http://schemas.microsoft.com/office/drawing/2014/main" id="{644CA4E3-73D9-3A96-07AE-EA4560A0E9E3}"/>
              </a:ext>
            </a:extLst>
          </p:cNvPr>
          <p:cNvSpPr txBox="1"/>
          <p:nvPr/>
        </p:nvSpPr>
        <p:spPr>
          <a:xfrm>
            <a:off x="11147484" y="12940782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1">
                    <a:lumMod val="75000"/>
                    <a:lumOff val="25000"/>
                    <a:alpha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1">
                    <a:lumMod val="75000"/>
                    <a:lumOff val="25000"/>
                    <a:alpha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21" name="!!SubTitle">
            <a:extLst>
              <a:ext uri="{FF2B5EF4-FFF2-40B4-BE49-F238E27FC236}">
                <a16:creationId xmlns:a16="http://schemas.microsoft.com/office/drawing/2014/main" id="{8B518923-902A-1A0D-BFA3-A83988CD8EB0}"/>
              </a:ext>
            </a:extLst>
          </p:cNvPr>
          <p:cNvSpPr txBox="1"/>
          <p:nvPr/>
        </p:nvSpPr>
        <p:spPr>
          <a:xfrm>
            <a:off x="9679807" y="2342660"/>
            <a:ext cx="5024389" cy="46166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0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75000"/>
                    <a:lumOff val="25000"/>
                    <a:alpha val="50000"/>
                  </a:schemeClr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22" name="!!MainTitle1">
            <a:extLst>
              <a:ext uri="{FF2B5EF4-FFF2-40B4-BE49-F238E27FC236}">
                <a16:creationId xmlns:a16="http://schemas.microsoft.com/office/drawing/2014/main" id="{D52F9145-8F35-AD4A-870C-D4F2E124B4E3}"/>
              </a:ext>
            </a:extLst>
          </p:cNvPr>
          <p:cNvSpPr txBox="1"/>
          <p:nvPr/>
        </p:nvSpPr>
        <p:spPr>
          <a:xfrm>
            <a:off x="6078002" y="1090280"/>
            <a:ext cx="12228027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kumimoji="0" lang="en-US" sz="88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uLnTx/>
                <a:uFillTx/>
                <a:latin typeface="+mj-lt"/>
              </a:rPr>
              <a:t>Customer</a:t>
            </a:r>
            <a:r>
              <a:rPr kumimoji="0" lang="en-US" sz="88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uLnTx/>
                <a:uFillTx/>
                <a:latin typeface="+mj-lt"/>
              </a:rPr>
              <a:t> </a:t>
            </a:r>
            <a:r>
              <a:rPr lang="en-US" sz="88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Experience</a:t>
            </a:r>
            <a:endParaRPr kumimoji="0" lang="en-US" sz="88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23" name="Google Shape;13255;p83">
            <a:extLst>
              <a:ext uri="{FF2B5EF4-FFF2-40B4-BE49-F238E27FC236}">
                <a16:creationId xmlns:a16="http://schemas.microsoft.com/office/drawing/2014/main" id="{E6BF2582-8950-73E5-79A3-7728F841EA15}"/>
              </a:ext>
            </a:extLst>
          </p:cNvPr>
          <p:cNvSpPr/>
          <p:nvPr/>
        </p:nvSpPr>
        <p:spPr>
          <a:xfrm>
            <a:off x="10156657" y="5545389"/>
            <a:ext cx="1017138" cy="1015516"/>
          </a:xfrm>
          <a:custGeom>
            <a:avLst/>
            <a:gdLst/>
            <a:ahLst/>
            <a:cxnLst/>
            <a:rect l="l" t="t" r="r" b="b"/>
            <a:pathLst>
              <a:path w="11288" h="11270" extrusionOk="0">
                <a:moveTo>
                  <a:pt x="6049" y="351"/>
                </a:moveTo>
                <a:lnTo>
                  <a:pt x="6049" y="1149"/>
                </a:lnTo>
                <a:lnTo>
                  <a:pt x="5239" y="1149"/>
                </a:lnTo>
                <a:lnTo>
                  <a:pt x="5239" y="351"/>
                </a:lnTo>
                <a:close/>
                <a:moveTo>
                  <a:pt x="1167" y="5828"/>
                </a:moveTo>
                <a:lnTo>
                  <a:pt x="1167" y="6650"/>
                </a:lnTo>
                <a:lnTo>
                  <a:pt x="345" y="6650"/>
                </a:lnTo>
                <a:lnTo>
                  <a:pt x="345" y="5828"/>
                </a:lnTo>
                <a:close/>
                <a:moveTo>
                  <a:pt x="10954" y="5828"/>
                </a:moveTo>
                <a:lnTo>
                  <a:pt x="10954" y="6650"/>
                </a:lnTo>
                <a:lnTo>
                  <a:pt x="10132" y="6650"/>
                </a:lnTo>
                <a:lnTo>
                  <a:pt x="10132" y="5828"/>
                </a:lnTo>
                <a:close/>
                <a:moveTo>
                  <a:pt x="1442" y="0"/>
                </a:moveTo>
                <a:cubicBezTo>
                  <a:pt x="1273" y="0"/>
                  <a:pt x="1100" y="58"/>
                  <a:pt x="953" y="185"/>
                </a:cubicBezTo>
                <a:cubicBezTo>
                  <a:pt x="726" y="375"/>
                  <a:pt x="643" y="709"/>
                  <a:pt x="726" y="971"/>
                </a:cubicBezTo>
                <a:cubicBezTo>
                  <a:pt x="755" y="1047"/>
                  <a:pt x="814" y="1085"/>
                  <a:pt x="885" y="1085"/>
                </a:cubicBezTo>
                <a:cubicBezTo>
                  <a:pt x="903" y="1085"/>
                  <a:pt x="922" y="1082"/>
                  <a:pt x="941" y="1078"/>
                </a:cubicBezTo>
                <a:cubicBezTo>
                  <a:pt x="1024" y="1042"/>
                  <a:pt x="1072" y="959"/>
                  <a:pt x="1036" y="863"/>
                </a:cubicBezTo>
                <a:cubicBezTo>
                  <a:pt x="953" y="601"/>
                  <a:pt x="1143" y="328"/>
                  <a:pt x="1429" y="328"/>
                </a:cubicBezTo>
                <a:cubicBezTo>
                  <a:pt x="1798" y="328"/>
                  <a:pt x="1977" y="792"/>
                  <a:pt x="1691" y="1042"/>
                </a:cubicBezTo>
                <a:cubicBezTo>
                  <a:pt x="1631" y="1112"/>
                  <a:pt x="1545" y="1140"/>
                  <a:pt x="1463" y="1140"/>
                </a:cubicBezTo>
                <a:cubicBezTo>
                  <a:pt x="1447" y="1140"/>
                  <a:pt x="1432" y="1139"/>
                  <a:pt x="1417" y="1137"/>
                </a:cubicBezTo>
                <a:cubicBezTo>
                  <a:pt x="1322" y="1137"/>
                  <a:pt x="1238" y="1197"/>
                  <a:pt x="1238" y="1280"/>
                </a:cubicBezTo>
                <a:cubicBezTo>
                  <a:pt x="1238" y="1375"/>
                  <a:pt x="1298" y="1459"/>
                  <a:pt x="1381" y="1459"/>
                </a:cubicBezTo>
                <a:cubicBezTo>
                  <a:pt x="1409" y="1462"/>
                  <a:pt x="1436" y="1464"/>
                  <a:pt x="1463" y="1464"/>
                </a:cubicBezTo>
                <a:cubicBezTo>
                  <a:pt x="1628" y="1464"/>
                  <a:pt x="1795" y="1403"/>
                  <a:pt x="1917" y="1280"/>
                </a:cubicBezTo>
                <a:cubicBezTo>
                  <a:pt x="2036" y="1185"/>
                  <a:pt x="2131" y="1042"/>
                  <a:pt x="2155" y="899"/>
                </a:cubicBezTo>
                <a:lnTo>
                  <a:pt x="3822" y="899"/>
                </a:lnTo>
                <a:cubicBezTo>
                  <a:pt x="3167" y="1149"/>
                  <a:pt x="2572" y="1542"/>
                  <a:pt x="2072" y="2042"/>
                </a:cubicBezTo>
                <a:cubicBezTo>
                  <a:pt x="1143" y="2971"/>
                  <a:pt x="619" y="4173"/>
                  <a:pt x="595" y="5471"/>
                </a:cubicBezTo>
                <a:lnTo>
                  <a:pt x="167" y="5471"/>
                </a:lnTo>
                <a:cubicBezTo>
                  <a:pt x="72" y="5471"/>
                  <a:pt x="0" y="5543"/>
                  <a:pt x="0" y="5626"/>
                </a:cubicBezTo>
                <a:lnTo>
                  <a:pt x="0" y="6793"/>
                </a:lnTo>
                <a:cubicBezTo>
                  <a:pt x="0" y="6876"/>
                  <a:pt x="72" y="6959"/>
                  <a:pt x="167" y="6959"/>
                </a:cubicBezTo>
                <a:lnTo>
                  <a:pt x="1322" y="6959"/>
                </a:lnTo>
                <a:cubicBezTo>
                  <a:pt x="1417" y="6959"/>
                  <a:pt x="1488" y="6876"/>
                  <a:pt x="1488" y="6793"/>
                </a:cubicBezTo>
                <a:lnTo>
                  <a:pt x="1488" y="5626"/>
                </a:lnTo>
                <a:cubicBezTo>
                  <a:pt x="1488" y="5543"/>
                  <a:pt x="1417" y="5471"/>
                  <a:pt x="1322" y="5471"/>
                </a:cubicBezTo>
                <a:lnTo>
                  <a:pt x="941" y="5471"/>
                </a:lnTo>
                <a:cubicBezTo>
                  <a:pt x="1012" y="3185"/>
                  <a:pt x="2703" y="1304"/>
                  <a:pt x="4906" y="959"/>
                </a:cubicBezTo>
                <a:lnTo>
                  <a:pt x="4906" y="1304"/>
                </a:lnTo>
                <a:cubicBezTo>
                  <a:pt x="4906" y="1387"/>
                  <a:pt x="4989" y="1459"/>
                  <a:pt x="5072" y="1459"/>
                </a:cubicBezTo>
                <a:lnTo>
                  <a:pt x="5406" y="1459"/>
                </a:lnTo>
                <a:cubicBezTo>
                  <a:pt x="5227" y="1518"/>
                  <a:pt x="5072" y="1661"/>
                  <a:pt x="5001" y="1852"/>
                </a:cubicBezTo>
                <a:lnTo>
                  <a:pt x="3513" y="5269"/>
                </a:lnTo>
                <a:cubicBezTo>
                  <a:pt x="3382" y="5566"/>
                  <a:pt x="3322" y="5888"/>
                  <a:pt x="3322" y="6197"/>
                </a:cubicBezTo>
                <a:cubicBezTo>
                  <a:pt x="3322" y="6793"/>
                  <a:pt x="3548" y="7340"/>
                  <a:pt x="3941" y="7793"/>
                </a:cubicBezTo>
                <a:cubicBezTo>
                  <a:pt x="3977" y="7817"/>
                  <a:pt x="4001" y="7852"/>
                  <a:pt x="4036" y="7900"/>
                </a:cubicBezTo>
                <a:lnTo>
                  <a:pt x="3643" y="7900"/>
                </a:lnTo>
                <a:cubicBezTo>
                  <a:pt x="3429" y="7900"/>
                  <a:pt x="3215" y="8031"/>
                  <a:pt x="3132" y="8233"/>
                </a:cubicBezTo>
                <a:cubicBezTo>
                  <a:pt x="3096" y="8329"/>
                  <a:pt x="3132" y="8412"/>
                  <a:pt x="3215" y="8460"/>
                </a:cubicBezTo>
                <a:cubicBezTo>
                  <a:pt x="3240" y="8469"/>
                  <a:pt x="3264" y="8473"/>
                  <a:pt x="3287" y="8473"/>
                </a:cubicBezTo>
                <a:cubicBezTo>
                  <a:pt x="3351" y="8473"/>
                  <a:pt x="3406" y="8438"/>
                  <a:pt x="3441" y="8376"/>
                </a:cubicBezTo>
                <a:cubicBezTo>
                  <a:pt x="3465" y="8281"/>
                  <a:pt x="3560" y="8221"/>
                  <a:pt x="3667" y="8221"/>
                </a:cubicBezTo>
                <a:lnTo>
                  <a:pt x="7632" y="8221"/>
                </a:lnTo>
                <a:cubicBezTo>
                  <a:pt x="7775" y="8221"/>
                  <a:pt x="7870" y="8329"/>
                  <a:pt x="7870" y="8460"/>
                </a:cubicBezTo>
                <a:lnTo>
                  <a:pt x="7870" y="9043"/>
                </a:lnTo>
                <a:cubicBezTo>
                  <a:pt x="7870" y="9174"/>
                  <a:pt x="7775" y="9281"/>
                  <a:pt x="7632" y="9281"/>
                </a:cubicBezTo>
                <a:lnTo>
                  <a:pt x="3632" y="9281"/>
                </a:lnTo>
                <a:cubicBezTo>
                  <a:pt x="3501" y="9281"/>
                  <a:pt x="3393" y="9174"/>
                  <a:pt x="3393" y="9043"/>
                </a:cubicBezTo>
                <a:lnTo>
                  <a:pt x="3393" y="8972"/>
                </a:lnTo>
                <a:cubicBezTo>
                  <a:pt x="3393" y="8876"/>
                  <a:pt x="3322" y="8805"/>
                  <a:pt x="3227" y="8805"/>
                </a:cubicBezTo>
                <a:cubicBezTo>
                  <a:pt x="3143" y="8805"/>
                  <a:pt x="3072" y="8876"/>
                  <a:pt x="3072" y="8972"/>
                </a:cubicBezTo>
                <a:lnTo>
                  <a:pt x="3072" y="9043"/>
                </a:lnTo>
                <a:cubicBezTo>
                  <a:pt x="3072" y="9353"/>
                  <a:pt x="3322" y="9603"/>
                  <a:pt x="3632" y="9603"/>
                </a:cubicBezTo>
                <a:lnTo>
                  <a:pt x="3691" y="9603"/>
                </a:lnTo>
                <a:lnTo>
                  <a:pt x="3691" y="11103"/>
                </a:lnTo>
                <a:cubicBezTo>
                  <a:pt x="3691" y="11198"/>
                  <a:pt x="3763" y="11269"/>
                  <a:pt x="3858" y="11269"/>
                </a:cubicBezTo>
                <a:lnTo>
                  <a:pt x="7382" y="11269"/>
                </a:lnTo>
                <a:cubicBezTo>
                  <a:pt x="7477" y="11269"/>
                  <a:pt x="7549" y="11198"/>
                  <a:pt x="7549" y="11103"/>
                </a:cubicBezTo>
                <a:lnTo>
                  <a:pt x="7549" y="10710"/>
                </a:lnTo>
                <a:cubicBezTo>
                  <a:pt x="7549" y="10615"/>
                  <a:pt x="7477" y="10543"/>
                  <a:pt x="7382" y="10543"/>
                </a:cubicBezTo>
                <a:cubicBezTo>
                  <a:pt x="7299" y="10543"/>
                  <a:pt x="7215" y="10615"/>
                  <a:pt x="7215" y="10710"/>
                </a:cubicBezTo>
                <a:lnTo>
                  <a:pt x="7215" y="10948"/>
                </a:lnTo>
                <a:lnTo>
                  <a:pt x="4024" y="10948"/>
                </a:lnTo>
                <a:lnTo>
                  <a:pt x="4024" y="9603"/>
                </a:lnTo>
                <a:lnTo>
                  <a:pt x="7215" y="9603"/>
                </a:lnTo>
                <a:lnTo>
                  <a:pt x="7215" y="10031"/>
                </a:lnTo>
                <a:cubicBezTo>
                  <a:pt x="7215" y="10126"/>
                  <a:pt x="7299" y="10198"/>
                  <a:pt x="7382" y="10198"/>
                </a:cubicBezTo>
                <a:cubicBezTo>
                  <a:pt x="7477" y="10198"/>
                  <a:pt x="7549" y="10126"/>
                  <a:pt x="7549" y="10031"/>
                </a:cubicBezTo>
                <a:lnTo>
                  <a:pt x="7549" y="9603"/>
                </a:lnTo>
                <a:lnTo>
                  <a:pt x="7608" y="9603"/>
                </a:lnTo>
                <a:cubicBezTo>
                  <a:pt x="7918" y="9603"/>
                  <a:pt x="8168" y="9353"/>
                  <a:pt x="8168" y="9043"/>
                </a:cubicBezTo>
                <a:lnTo>
                  <a:pt x="8168" y="8460"/>
                </a:lnTo>
                <a:cubicBezTo>
                  <a:pt x="8168" y="8150"/>
                  <a:pt x="7918" y="7900"/>
                  <a:pt x="7608" y="7900"/>
                </a:cubicBezTo>
                <a:lnTo>
                  <a:pt x="7239" y="7900"/>
                </a:lnTo>
                <a:cubicBezTo>
                  <a:pt x="7453" y="7686"/>
                  <a:pt x="7632" y="7436"/>
                  <a:pt x="7751" y="7150"/>
                </a:cubicBezTo>
                <a:cubicBezTo>
                  <a:pt x="7799" y="7067"/>
                  <a:pt x="7751" y="6971"/>
                  <a:pt x="7668" y="6924"/>
                </a:cubicBezTo>
                <a:cubicBezTo>
                  <a:pt x="7643" y="6915"/>
                  <a:pt x="7620" y="6910"/>
                  <a:pt x="7598" y="6910"/>
                </a:cubicBezTo>
                <a:cubicBezTo>
                  <a:pt x="7532" y="6910"/>
                  <a:pt x="7477" y="6948"/>
                  <a:pt x="7442" y="7019"/>
                </a:cubicBezTo>
                <a:cubicBezTo>
                  <a:pt x="7275" y="7388"/>
                  <a:pt x="7013" y="7686"/>
                  <a:pt x="6680" y="7900"/>
                </a:cubicBezTo>
                <a:lnTo>
                  <a:pt x="4572" y="7900"/>
                </a:lnTo>
                <a:cubicBezTo>
                  <a:pt x="4001" y="7555"/>
                  <a:pt x="3632" y="6912"/>
                  <a:pt x="3632" y="6209"/>
                </a:cubicBezTo>
                <a:cubicBezTo>
                  <a:pt x="3632" y="5947"/>
                  <a:pt x="3691" y="5674"/>
                  <a:pt x="3798" y="5423"/>
                </a:cubicBezTo>
                <a:lnTo>
                  <a:pt x="5287" y="2006"/>
                </a:lnTo>
                <a:cubicBezTo>
                  <a:pt x="5310" y="1911"/>
                  <a:pt x="5370" y="1852"/>
                  <a:pt x="5453" y="1828"/>
                </a:cubicBezTo>
                <a:lnTo>
                  <a:pt x="5453" y="5114"/>
                </a:lnTo>
                <a:cubicBezTo>
                  <a:pt x="5072" y="5173"/>
                  <a:pt x="4775" y="5423"/>
                  <a:pt x="4656" y="5781"/>
                </a:cubicBezTo>
                <a:cubicBezTo>
                  <a:pt x="4632" y="5876"/>
                  <a:pt x="4679" y="5959"/>
                  <a:pt x="4763" y="5995"/>
                </a:cubicBezTo>
                <a:cubicBezTo>
                  <a:pt x="4779" y="5999"/>
                  <a:pt x="4795" y="6001"/>
                  <a:pt x="4811" y="6001"/>
                </a:cubicBezTo>
                <a:cubicBezTo>
                  <a:pt x="4886" y="6001"/>
                  <a:pt x="4947" y="5957"/>
                  <a:pt x="4977" y="5888"/>
                </a:cubicBezTo>
                <a:cubicBezTo>
                  <a:pt x="5085" y="5573"/>
                  <a:pt x="5349" y="5427"/>
                  <a:pt x="5614" y="5427"/>
                </a:cubicBezTo>
                <a:cubicBezTo>
                  <a:pt x="5930" y="5427"/>
                  <a:pt x="6247" y="5636"/>
                  <a:pt x="6299" y="6019"/>
                </a:cubicBezTo>
                <a:lnTo>
                  <a:pt x="6299" y="6114"/>
                </a:lnTo>
                <a:cubicBezTo>
                  <a:pt x="6299" y="6537"/>
                  <a:pt x="5951" y="6795"/>
                  <a:pt x="5605" y="6795"/>
                </a:cubicBezTo>
                <a:cubicBezTo>
                  <a:pt x="5356" y="6795"/>
                  <a:pt x="5108" y="6662"/>
                  <a:pt x="4989" y="6364"/>
                </a:cubicBezTo>
                <a:cubicBezTo>
                  <a:pt x="4962" y="6293"/>
                  <a:pt x="4903" y="6255"/>
                  <a:pt x="4835" y="6255"/>
                </a:cubicBezTo>
                <a:cubicBezTo>
                  <a:pt x="4811" y="6255"/>
                  <a:pt x="4787" y="6260"/>
                  <a:pt x="4763" y="6269"/>
                </a:cubicBezTo>
                <a:cubicBezTo>
                  <a:pt x="4679" y="6305"/>
                  <a:pt x="4632" y="6412"/>
                  <a:pt x="4679" y="6495"/>
                </a:cubicBezTo>
                <a:cubicBezTo>
                  <a:pt x="4810" y="6805"/>
                  <a:pt x="5072" y="7043"/>
                  <a:pt x="5418" y="7126"/>
                </a:cubicBezTo>
                <a:cubicBezTo>
                  <a:pt x="5483" y="7138"/>
                  <a:pt x="5548" y="7144"/>
                  <a:pt x="5612" y="7144"/>
                </a:cubicBezTo>
                <a:cubicBezTo>
                  <a:pt x="6166" y="7144"/>
                  <a:pt x="6644" y="6702"/>
                  <a:pt x="6644" y="6126"/>
                </a:cubicBezTo>
                <a:cubicBezTo>
                  <a:pt x="6644" y="5590"/>
                  <a:pt x="6239" y="5197"/>
                  <a:pt x="5787" y="5126"/>
                </a:cubicBezTo>
                <a:lnTo>
                  <a:pt x="5787" y="1840"/>
                </a:lnTo>
                <a:cubicBezTo>
                  <a:pt x="5870" y="1864"/>
                  <a:pt x="5929" y="1947"/>
                  <a:pt x="5953" y="2018"/>
                </a:cubicBezTo>
                <a:lnTo>
                  <a:pt x="7442" y="5459"/>
                </a:lnTo>
                <a:cubicBezTo>
                  <a:pt x="7573" y="5769"/>
                  <a:pt x="7632" y="6114"/>
                  <a:pt x="7596" y="6447"/>
                </a:cubicBezTo>
                <a:cubicBezTo>
                  <a:pt x="7573" y="6543"/>
                  <a:pt x="7656" y="6626"/>
                  <a:pt x="7739" y="6626"/>
                </a:cubicBezTo>
                <a:cubicBezTo>
                  <a:pt x="7750" y="6629"/>
                  <a:pt x="7762" y="6630"/>
                  <a:pt x="7772" y="6630"/>
                </a:cubicBezTo>
                <a:cubicBezTo>
                  <a:pt x="7853" y="6630"/>
                  <a:pt x="7918" y="6557"/>
                  <a:pt x="7918" y="6483"/>
                </a:cubicBezTo>
                <a:cubicBezTo>
                  <a:pt x="7965" y="6090"/>
                  <a:pt x="7906" y="5697"/>
                  <a:pt x="7739" y="5316"/>
                </a:cubicBezTo>
                <a:lnTo>
                  <a:pt x="6251" y="1887"/>
                </a:lnTo>
                <a:cubicBezTo>
                  <a:pt x="6180" y="1709"/>
                  <a:pt x="6025" y="1566"/>
                  <a:pt x="5846" y="1494"/>
                </a:cubicBezTo>
                <a:lnTo>
                  <a:pt x="6180" y="1494"/>
                </a:lnTo>
                <a:cubicBezTo>
                  <a:pt x="6263" y="1494"/>
                  <a:pt x="6346" y="1423"/>
                  <a:pt x="6346" y="1328"/>
                </a:cubicBezTo>
                <a:lnTo>
                  <a:pt x="6346" y="994"/>
                </a:lnTo>
                <a:cubicBezTo>
                  <a:pt x="8549" y="1328"/>
                  <a:pt x="10240" y="3221"/>
                  <a:pt x="10311" y="5495"/>
                </a:cubicBezTo>
                <a:lnTo>
                  <a:pt x="9930" y="5495"/>
                </a:lnTo>
                <a:cubicBezTo>
                  <a:pt x="9835" y="5495"/>
                  <a:pt x="9763" y="5578"/>
                  <a:pt x="9763" y="5662"/>
                </a:cubicBezTo>
                <a:lnTo>
                  <a:pt x="9763" y="6828"/>
                </a:lnTo>
                <a:cubicBezTo>
                  <a:pt x="9763" y="6912"/>
                  <a:pt x="9835" y="6983"/>
                  <a:pt x="9930" y="6983"/>
                </a:cubicBezTo>
                <a:lnTo>
                  <a:pt x="11085" y="6983"/>
                </a:lnTo>
                <a:cubicBezTo>
                  <a:pt x="11180" y="6983"/>
                  <a:pt x="11252" y="6912"/>
                  <a:pt x="11252" y="6828"/>
                </a:cubicBezTo>
                <a:lnTo>
                  <a:pt x="11252" y="5662"/>
                </a:lnTo>
                <a:cubicBezTo>
                  <a:pt x="11287" y="5554"/>
                  <a:pt x="11204" y="5483"/>
                  <a:pt x="11121" y="5483"/>
                </a:cubicBezTo>
                <a:lnTo>
                  <a:pt x="10692" y="5483"/>
                </a:lnTo>
                <a:cubicBezTo>
                  <a:pt x="10656" y="4185"/>
                  <a:pt x="10132" y="2983"/>
                  <a:pt x="9216" y="2054"/>
                </a:cubicBezTo>
                <a:cubicBezTo>
                  <a:pt x="8704" y="1554"/>
                  <a:pt x="8108" y="1161"/>
                  <a:pt x="7453" y="911"/>
                </a:cubicBezTo>
                <a:lnTo>
                  <a:pt x="9120" y="911"/>
                </a:lnTo>
                <a:cubicBezTo>
                  <a:pt x="9204" y="1244"/>
                  <a:pt x="9501" y="1483"/>
                  <a:pt x="9835" y="1483"/>
                </a:cubicBezTo>
                <a:cubicBezTo>
                  <a:pt x="10240" y="1483"/>
                  <a:pt x="10585" y="1149"/>
                  <a:pt x="10585" y="732"/>
                </a:cubicBezTo>
                <a:cubicBezTo>
                  <a:pt x="10585" y="447"/>
                  <a:pt x="10418" y="197"/>
                  <a:pt x="10180" y="78"/>
                </a:cubicBezTo>
                <a:cubicBezTo>
                  <a:pt x="10155" y="63"/>
                  <a:pt x="10128" y="56"/>
                  <a:pt x="10102" y="56"/>
                </a:cubicBezTo>
                <a:cubicBezTo>
                  <a:pt x="10043" y="56"/>
                  <a:pt x="9987" y="91"/>
                  <a:pt x="9954" y="149"/>
                </a:cubicBezTo>
                <a:cubicBezTo>
                  <a:pt x="9918" y="244"/>
                  <a:pt x="9942" y="328"/>
                  <a:pt x="10037" y="375"/>
                </a:cubicBezTo>
                <a:cubicBezTo>
                  <a:pt x="10168" y="447"/>
                  <a:pt x="10251" y="590"/>
                  <a:pt x="10251" y="732"/>
                </a:cubicBezTo>
                <a:cubicBezTo>
                  <a:pt x="10251" y="959"/>
                  <a:pt x="10073" y="1137"/>
                  <a:pt x="9859" y="1137"/>
                </a:cubicBezTo>
                <a:cubicBezTo>
                  <a:pt x="9632" y="1137"/>
                  <a:pt x="9454" y="959"/>
                  <a:pt x="9454" y="732"/>
                </a:cubicBezTo>
                <a:cubicBezTo>
                  <a:pt x="9454" y="613"/>
                  <a:pt x="9489" y="506"/>
                  <a:pt x="9585" y="435"/>
                </a:cubicBezTo>
                <a:cubicBezTo>
                  <a:pt x="9656" y="375"/>
                  <a:pt x="9656" y="268"/>
                  <a:pt x="9597" y="197"/>
                </a:cubicBezTo>
                <a:cubicBezTo>
                  <a:pt x="9565" y="159"/>
                  <a:pt x="9521" y="141"/>
                  <a:pt x="9476" y="141"/>
                </a:cubicBezTo>
                <a:cubicBezTo>
                  <a:pt x="9435" y="141"/>
                  <a:pt x="9393" y="156"/>
                  <a:pt x="9358" y="185"/>
                </a:cubicBezTo>
                <a:cubicBezTo>
                  <a:pt x="9239" y="292"/>
                  <a:pt x="9168" y="423"/>
                  <a:pt x="9120" y="566"/>
                </a:cubicBezTo>
                <a:lnTo>
                  <a:pt x="6370" y="566"/>
                </a:lnTo>
                <a:lnTo>
                  <a:pt x="6370" y="173"/>
                </a:lnTo>
                <a:cubicBezTo>
                  <a:pt x="6370" y="78"/>
                  <a:pt x="6299" y="6"/>
                  <a:pt x="6203" y="6"/>
                </a:cubicBezTo>
                <a:lnTo>
                  <a:pt x="5072" y="6"/>
                </a:lnTo>
                <a:cubicBezTo>
                  <a:pt x="4989" y="6"/>
                  <a:pt x="4906" y="78"/>
                  <a:pt x="4906" y="173"/>
                </a:cubicBezTo>
                <a:lnTo>
                  <a:pt x="4906" y="566"/>
                </a:lnTo>
                <a:lnTo>
                  <a:pt x="2155" y="566"/>
                </a:lnTo>
                <a:cubicBezTo>
                  <a:pt x="2077" y="214"/>
                  <a:pt x="1767" y="0"/>
                  <a:pt x="1442" y="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spcFirstLastPara="1" wrap="square" lIns="243737" tIns="243737" rIns="243737" bIns="243737" anchor="ctr" anchorCtr="0">
            <a:noAutofit/>
          </a:bodyPr>
          <a:lstStyle/>
          <a:p>
            <a:endParaRPr sz="9598"/>
          </a:p>
        </p:txBody>
      </p:sp>
      <p:grpSp>
        <p:nvGrpSpPr>
          <p:cNvPr id="24" name="Google Shape;12067;p82">
            <a:extLst>
              <a:ext uri="{FF2B5EF4-FFF2-40B4-BE49-F238E27FC236}">
                <a16:creationId xmlns:a16="http://schemas.microsoft.com/office/drawing/2014/main" id="{FE08F61F-A62C-18BE-14A5-EC5DCE1B8124}"/>
              </a:ext>
            </a:extLst>
          </p:cNvPr>
          <p:cNvGrpSpPr/>
          <p:nvPr/>
        </p:nvGrpSpPr>
        <p:grpSpPr>
          <a:xfrm>
            <a:off x="7059394" y="5538006"/>
            <a:ext cx="998240" cy="1030282"/>
            <a:chOff x="3560600" y="3763338"/>
            <a:chExt cx="352345" cy="363655"/>
          </a:xfrm>
          <a:solidFill>
            <a:schemeClr val="bg2"/>
          </a:solidFill>
        </p:grpSpPr>
        <p:sp>
          <p:nvSpPr>
            <p:cNvPr id="25" name="Google Shape;12068;p82">
              <a:extLst>
                <a:ext uri="{FF2B5EF4-FFF2-40B4-BE49-F238E27FC236}">
                  <a16:creationId xmlns:a16="http://schemas.microsoft.com/office/drawing/2014/main" id="{405DCB8D-A7AF-DF87-4772-33C9C36982D9}"/>
                </a:ext>
              </a:extLst>
            </p:cNvPr>
            <p:cNvSpPr/>
            <p:nvPr/>
          </p:nvSpPr>
          <p:spPr>
            <a:xfrm>
              <a:off x="3665841" y="3763338"/>
              <a:ext cx="143352" cy="173543"/>
            </a:xfrm>
            <a:custGeom>
              <a:avLst/>
              <a:gdLst/>
              <a:ahLst/>
              <a:cxnLst/>
              <a:rect l="l" t="t" r="r" b="b"/>
              <a:pathLst>
                <a:path w="4525" h="5478" extrusionOk="0">
                  <a:moveTo>
                    <a:pt x="2251" y="1"/>
                  </a:moveTo>
                  <a:cubicBezTo>
                    <a:pt x="1691" y="1"/>
                    <a:pt x="1179" y="191"/>
                    <a:pt x="774" y="549"/>
                  </a:cubicBezTo>
                  <a:cubicBezTo>
                    <a:pt x="370" y="906"/>
                    <a:pt x="108" y="1382"/>
                    <a:pt x="12" y="1918"/>
                  </a:cubicBezTo>
                  <a:cubicBezTo>
                    <a:pt x="0" y="2013"/>
                    <a:pt x="60" y="2096"/>
                    <a:pt x="143" y="2120"/>
                  </a:cubicBezTo>
                  <a:cubicBezTo>
                    <a:pt x="151" y="2121"/>
                    <a:pt x="159" y="2122"/>
                    <a:pt x="167" y="2122"/>
                  </a:cubicBezTo>
                  <a:cubicBezTo>
                    <a:pt x="252" y="2122"/>
                    <a:pt x="324" y="2064"/>
                    <a:pt x="346" y="1977"/>
                  </a:cubicBezTo>
                  <a:cubicBezTo>
                    <a:pt x="477" y="1049"/>
                    <a:pt x="1286" y="346"/>
                    <a:pt x="2239" y="346"/>
                  </a:cubicBezTo>
                  <a:cubicBezTo>
                    <a:pt x="3299" y="346"/>
                    <a:pt x="4168" y="1203"/>
                    <a:pt x="4168" y="2263"/>
                  </a:cubicBezTo>
                  <a:cubicBezTo>
                    <a:pt x="4168" y="3096"/>
                    <a:pt x="3632" y="3847"/>
                    <a:pt x="2822" y="4097"/>
                  </a:cubicBezTo>
                  <a:cubicBezTo>
                    <a:pt x="2775" y="4108"/>
                    <a:pt x="2751" y="4144"/>
                    <a:pt x="2739" y="4168"/>
                  </a:cubicBezTo>
                  <a:lnTo>
                    <a:pt x="2239" y="4990"/>
                  </a:lnTo>
                  <a:lnTo>
                    <a:pt x="1751" y="4168"/>
                  </a:lnTo>
                  <a:cubicBezTo>
                    <a:pt x="1739" y="4144"/>
                    <a:pt x="1691" y="4108"/>
                    <a:pt x="1667" y="4097"/>
                  </a:cubicBezTo>
                  <a:cubicBezTo>
                    <a:pt x="977" y="3870"/>
                    <a:pt x="477" y="3287"/>
                    <a:pt x="358" y="2573"/>
                  </a:cubicBezTo>
                  <a:cubicBezTo>
                    <a:pt x="347" y="2496"/>
                    <a:pt x="266" y="2440"/>
                    <a:pt x="189" y="2440"/>
                  </a:cubicBezTo>
                  <a:cubicBezTo>
                    <a:pt x="182" y="2440"/>
                    <a:pt x="174" y="2441"/>
                    <a:pt x="167" y="2442"/>
                  </a:cubicBezTo>
                  <a:cubicBezTo>
                    <a:pt x="72" y="2454"/>
                    <a:pt x="12" y="2549"/>
                    <a:pt x="24" y="2632"/>
                  </a:cubicBezTo>
                  <a:cubicBezTo>
                    <a:pt x="108" y="3049"/>
                    <a:pt x="286" y="3418"/>
                    <a:pt x="548" y="3739"/>
                  </a:cubicBezTo>
                  <a:cubicBezTo>
                    <a:pt x="798" y="4037"/>
                    <a:pt x="1132" y="4251"/>
                    <a:pt x="1501" y="4394"/>
                  </a:cubicBezTo>
                  <a:lnTo>
                    <a:pt x="2108" y="5406"/>
                  </a:lnTo>
                  <a:cubicBezTo>
                    <a:pt x="2144" y="5442"/>
                    <a:pt x="2203" y="5478"/>
                    <a:pt x="2263" y="5478"/>
                  </a:cubicBezTo>
                  <a:cubicBezTo>
                    <a:pt x="2322" y="5478"/>
                    <a:pt x="2382" y="5442"/>
                    <a:pt x="2406" y="5406"/>
                  </a:cubicBezTo>
                  <a:lnTo>
                    <a:pt x="3025" y="4394"/>
                  </a:lnTo>
                  <a:cubicBezTo>
                    <a:pt x="3930" y="4073"/>
                    <a:pt x="4525" y="3227"/>
                    <a:pt x="4525" y="2263"/>
                  </a:cubicBezTo>
                  <a:cubicBezTo>
                    <a:pt x="4489" y="1013"/>
                    <a:pt x="3477" y="1"/>
                    <a:pt x="225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26" name="Google Shape;12069;p82">
              <a:extLst>
                <a:ext uri="{FF2B5EF4-FFF2-40B4-BE49-F238E27FC236}">
                  <a16:creationId xmlns:a16="http://schemas.microsoft.com/office/drawing/2014/main" id="{F539D7E9-20DC-C8B7-4E29-4B0472733DBE}"/>
                </a:ext>
              </a:extLst>
            </p:cNvPr>
            <p:cNvSpPr/>
            <p:nvPr/>
          </p:nvSpPr>
          <p:spPr>
            <a:xfrm>
              <a:off x="3696761" y="3794099"/>
              <a:ext cx="82653" cy="78661"/>
            </a:xfrm>
            <a:custGeom>
              <a:avLst/>
              <a:gdLst/>
              <a:ahLst/>
              <a:cxnLst/>
              <a:rect l="l" t="t" r="r" b="b"/>
              <a:pathLst>
                <a:path w="2609" h="2483" extrusionOk="0">
                  <a:moveTo>
                    <a:pt x="1584" y="328"/>
                  </a:moveTo>
                  <a:cubicBezTo>
                    <a:pt x="1727" y="328"/>
                    <a:pt x="1882" y="387"/>
                    <a:pt x="2001" y="506"/>
                  </a:cubicBezTo>
                  <a:cubicBezTo>
                    <a:pt x="2239" y="732"/>
                    <a:pt x="2239" y="1102"/>
                    <a:pt x="2001" y="1340"/>
                  </a:cubicBezTo>
                  <a:cubicBezTo>
                    <a:pt x="1888" y="1453"/>
                    <a:pt x="1736" y="1509"/>
                    <a:pt x="1584" y="1509"/>
                  </a:cubicBezTo>
                  <a:cubicBezTo>
                    <a:pt x="1433" y="1509"/>
                    <a:pt x="1281" y="1453"/>
                    <a:pt x="1168" y="1340"/>
                  </a:cubicBezTo>
                  <a:cubicBezTo>
                    <a:pt x="941" y="1113"/>
                    <a:pt x="941" y="732"/>
                    <a:pt x="1168" y="506"/>
                  </a:cubicBezTo>
                  <a:cubicBezTo>
                    <a:pt x="1287" y="387"/>
                    <a:pt x="1430" y="328"/>
                    <a:pt x="1584" y="328"/>
                  </a:cubicBezTo>
                  <a:close/>
                  <a:moveTo>
                    <a:pt x="1584" y="0"/>
                  </a:moveTo>
                  <a:cubicBezTo>
                    <a:pt x="1346" y="0"/>
                    <a:pt x="1108" y="89"/>
                    <a:pt x="929" y="268"/>
                  </a:cubicBezTo>
                  <a:cubicBezTo>
                    <a:pt x="596" y="590"/>
                    <a:pt x="572" y="1090"/>
                    <a:pt x="822" y="1447"/>
                  </a:cubicBezTo>
                  <a:lnTo>
                    <a:pt x="60" y="2197"/>
                  </a:lnTo>
                  <a:cubicBezTo>
                    <a:pt x="1" y="2256"/>
                    <a:pt x="1" y="2375"/>
                    <a:pt x="60" y="2435"/>
                  </a:cubicBezTo>
                  <a:cubicBezTo>
                    <a:pt x="96" y="2471"/>
                    <a:pt x="144" y="2483"/>
                    <a:pt x="179" y="2483"/>
                  </a:cubicBezTo>
                  <a:cubicBezTo>
                    <a:pt x="227" y="2483"/>
                    <a:pt x="275" y="2471"/>
                    <a:pt x="298" y="2435"/>
                  </a:cubicBezTo>
                  <a:lnTo>
                    <a:pt x="1060" y="1685"/>
                  </a:lnTo>
                  <a:cubicBezTo>
                    <a:pt x="1227" y="1780"/>
                    <a:pt x="1406" y="1840"/>
                    <a:pt x="1584" y="1840"/>
                  </a:cubicBezTo>
                  <a:cubicBezTo>
                    <a:pt x="1822" y="1840"/>
                    <a:pt x="2061" y="1756"/>
                    <a:pt x="2239" y="1578"/>
                  </a:cubicBezTo>
                  <a:cubicBezTo>
                    <a:pt x="2608" y="1209"/>
                    <a:pt x="2608" y="625"/>
                    <a:pt x="2239" y="268"/>
                  </a:cubicBezTo>
                  <a:cubicBezTo>
                    <a:pt x="2061" y="89"/>
                    <a:pt x="1822" y="0"/>
                    <a:pt x="158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27" name="Google Shape;12070;p82">
              <a:extLst>
                <a:ext uri="{FF2B5EF4-FFF2-40B4-BE49-F238E27FC236}">
                  <a16:creationId xmlns:a16="http://schemas.microsoft.com/office/drawing/2014/main" id="{1198B179-B24A-3529-B5AE-1525ACF46A9E}"/>
                </a:ext>
              </a:extLst>
            </p:cNvPr>
            <p:cNvSpPr/>
            <p:nvPr/>
          </p:nvSpPr>
          <p:spPr>
            <a:xfrm>
              <a:off x="3560600" y="3916574"/>
              <a:ext cx="352345" cy="210419"/>
            </a:xfrm>
            <a:custGeom>
              <a:avLst/>
              <a:gdLst/>
              <a:ahLst/>
              <a:cxnLst/>
              <a:rect l="l" t="t" r="r" b="b"/>
              <a:pathLst>
                <a:path w="11122" h="6642" extrusionOk="0">
                  <a:moveTo>
                    <a:pt x="3037" y="391"/>
                  </a:moveTo>
                  <a:lnTo>
                    <a:pt x="5394" y="1176"/>
                  </a:lnTo>
                  <a:lnTo>
                    <a:pt x="5394" y="1296"/>
                  </a:lnTo>
                  <a:lnTo>
                    <a:pt x="3037" y="510"/>
                  </a:lnTo>
                  <a:lnTo>
                    <a:pt x="3037" y="391"/>
                  </a:lnTo>
                  <a:close/>
                  <a:moveTo>
                    <a:pt x="8085" y="391"/>
                  </a:moveTo>
                  <a:lnTo>
                    <a:pt x="8085" y="510"/>
                  </a:lnTo>
                  <a:lnTo>
                    <a:pt x="5728" y="1296"/>
                  </a:lnTo>
                  <a:lnTo>
                    <a:pt x="5728" y="1176"/>
                  </a:lnTo>
                  <a:lnTo>
                    <a:pt x="8085" y="391"/>
                  </a:lnTo>
                  <a:close/>
                  <a:moveTo>
                    <a:pt x="2691" y="855"/>
                  </a:moveTo>
                  <a:lnTo>
                    <a:pt x="2691" y="4975"/>
                  </a:lnTo>
                  <a:lnTo>
                    <a:pt x="2680" y="4975"/>
                  </a:lnTo>
                  <a:lnTo>
                    <a:pt x="786" y="5594"/>
                  </a:lnTo>
                  <a:lnTo>
                    <a:pt x="786" y="1486"/>
                  </a:lnTo>
                  <a:lnTo>
                    <a:pt x="2691" y="855"/>
                  </a:lnTo>
                  <a:close/>
                  <a:moveTo>
                    <a:pt x="8085" y="867"/>
                  </a:moveTo>
                  <a:lnTo>
                    <a:pt x="8085" y="4975"/>
                  </a:lnTo>
                  <a:lnTo>
                    <a:pt x="8049" y="4975"/>
                  </a:lnTo>
                  <a:lnTo>
                    <a:pt x="5728" y="5748"/>
                  </a:lnTo>
                  <a:lnTo>
                    <a:pt x="5728" y="1641"/>
                  </a:lnTo>
                  <a:lnTo>
                    <a:pt x="5763" y="1641"/>
                  </a:lnTo>
                  <a:lnTo>
                    <a:pt x="8085" y="867"/>
                  </a:lnTo>
                  <a:close/>
                  <a:moveTo>
                    <a:pt x="3037" y="879"/>
                  </a:moveTo>
                  <a:lnTo>
                    <a:pt x="5358" y="1653"/>
                  </a:lnTo>
                  <a:lnTo>
                    <a:pt x="5394" y="1653"/>
                  </a:lnTo>
                  <a:lnTo>
                    <a:pt x="5394" y="5760"/>
                  </a:lnTo>
                  <a:lnTo>
                    <a:pt x="3072" y="4986"/>
                  </a:lnTo>
                  <a:lnTo>
                    <a:pt x="3037" y="4986"/>
                  </a:lnTo>
                  <a:lnTo>
                    <a:pt x="3037" y="879"/>
                  </a:lnTo>
                  <a:close/>
                  <a:moveTo>
                    <a:pt x="3037" y="5320"/>
                  </a:moveTo>
                  <a:lnTo>
                    <a:pt x="5394" y="6106"/>
                  </a:lnTo>
                  <a:lnTo>
                    <a:pt x="5394" y="6225"/>
                  </a:lnTo>
                  <a:lnTo>
                    <a:pt x="3037" y="5439"/>
                  </a:lnTo>
                  <a:lnTo>
                    <a:pt x="3037" y="5320"/>
                  </a:lnTo>
                  <a:close/>
                  <a:moveTo>
                    <a:pt x="8085" y="5320"/>
                  </a:moveTo>
                  <a:lnTo>
                    <a:pt x="8085" y="5439"/>
                  </a:lnTo>
                  <a:lnTo>
                    <a:pt x="5728" y="6225"/>
                  </a:lnTo>
                  <a:lnTo>
                    <a:pt x="5728" y="6106"/>
                  </a:lnTo>
                  <a:lnTo>
                    <a:pt x="8085" y="5320"/>
                  </a:lnTo>
                  <a:close/>
                  <a:moveTo>
                    <a:pt x="2715" y="414"/>
                  </a:moveTo>
                  <a:lnTo>
                    <a:pt x="2715" y="510"/>
                  </a:lnTo>
                  <a:lnTo>
                    <a:pt x="584" y="1224"/>
                  </a:lnTo>
                  <a:cubicBezTo>
                    <a:pt x="513" y="1248"/>
                    <a:pt x="465" y="1307"/>
                    <a:pt x="465" y="1391"/>
                  </a:cubicBezTo>
                  <a:lnTo>
                    <a:pt x="465" y="5856"/>
                  </a:lnTo>
                  <a:cubicBezTo>
                    <a:pt x="465" y="5915"/>
                    <a:pt x="489" y="5951"/>
                    <a:pt x="536" y="5987"/>
                  </a:cubicBezTo>
                  <a:cubicBezTo>
                    <a:pt x="571" y="6004"/>
                    <a:pt x="613" y="6015"/>
                    <a:pt x="651" y="6015"/>
                  </a:cubicBezTo>
                  <a:cubicBezTo>
                    <a:pt x="665" y="6015"/>
                    <a:pt x="678" y="6014"/>
                    <a:pt x="691" y="6010"/>
                  </a:cubicBezTo>
                  <a:lnTo>
                    <a:pt x="2715" y="5344"/>
                  </a:lnTo>
                  <a:lnTo>
                    <a:pt x="2715" y="5463"/>
                  </a:lnTo>
                  <a:lnTo>
                    <a:pt x="358" y="6249"/>
                  </a:lnTo>
                  <a:lnTo>
                    <a:pt x="358" y="1200"/>
                  </a:lnTo>
                  <a:lnTo>
                    <a:pt x="2715" y="414"/>
                  </a:lnTo>
                  <a:close/>
                  <a:moveTo>
                    <a:pt x="2864" y="1"/>
                  </a:moveTo>
                  <a:cubicBezTo>
                    <a:pt x="2846" y="1"/>
                    <a:pt x="2828" y="4"/>
                    <a:pt x="2811" y="10"/>
                  </a:cubicBezTo>
                  <a:lnTo>
                    <a:pt x="120" y="903"/>
                  </a:lnTo>
                  <a:cubicBezTo>
                    <a:pt x="48" y="938"/>
                    <a:pt x="1" y="998"/>
                    <a:pt x="1" y="1069"/>
                  </a:cubicBezTo>
                  <a:lnTo>
                    <a:pt x="1" y="6475"/>
                  </a:lnTo>
                  <a:cubicBezTo>
                    <a:pt x="1" y="6534"/>
                    <a:pt x="36" y="6582"/>
                    <a:pt x="72" y="6606"/>
                  </a:cubicBezTo>
                  <a:cubicBezTo>
                    <a:pt x="108" y="6618"/>
                    <a:pt x="132" y="6641"/>
                    <a:pt x="179" y="6641"/>
                  </a:cubicBezTo>
                  <a:cubicBezTo>
                    <a:pt x="191" y="6641"/>
                    <a:pt x="215" y="6641"/>
                    <a:pt x="239" y="6618"/>
                  </a:cubicBezTo>
                  <a:lnTo>
                    <a:pt x="2870" y="5748"/>
                  </a:lnTo>
                  <a:lnTo>
                    <a:pt x="5513" y="6618"/>
                  </a:lnTo>
                  <a:cubicBezTo>
                    <a:pt x="5525" y="6630"/>
                    <a:pt x="5543" y="6635"/>
                    <a:pt x="5561" y="6635"/>
                  </a:cubicBezTo>
                  <a:cubicBezTo>
                    <a:pt x="5579" y="6635"/>
                    <a:pt x="5597" y="6630"/>
                    <a:pt x="5608" y="6618"/>
                  </a:cubicBezTo>
                  <a:lnTo>
                    <a:pt x="8252" y="5737"/>
                  </a:lnTo>
                  <a:lnTo>
                    <a:pt x="10883" y="6606"/>
                  </a:lnTo>
                  <a:cubicBezTo>
                    <a:pt x="10895" y="6606"/>
                    <a:pt x="10907" y="6630"/>
                    <a:pt x="10942" y="6630"/>
                  </a:cubicBezTo>
                  <a:cubicBezTo>
                    <a:pt x="10966" y="6630"/>
                    <a:pt x="11014" y="6606"/>
                    <a:pt x="11050" y="6594"/>
                  </a:cubicBezTo>
                  <a:cubicBezTo>
                    <a:pt x="11085" y="6558"/>
                    <a:pt x="11121" y="6510"/>
                    <a:pt x="11121" y="6463"/>
                  </a:cubicBezTo>
                  <a:lnTo>
                    <a:pt x="11121" y="3510"/>
                  </a:lnTo>
                  <a:cubicBezTo>
                    <a:pt x="11121" y="3427"/>
                    <a:pt x="11050" y="3355"/>
                    <a:pt x="10954" y="3355"/>
                  </a:cubicBezTo>
                  <a:cubicBezTo>
                    <a:pt x="10871" y="3355"/>
                    <a:pt x="10788" y="3427"/>
                    <a:pt x="10788" y="3510"/>
                  </a:cubicBezTo>
                  <a:lnTo>
                    <a:pt x="10788" y="6225"/>
                  </a:lnTo>
                  <a:lnTo>
                    <a:pt x="8442" y="5439"/>
                  </a:lnTo>
                  <a:lnTo>
                    <a:pt x="8442" y="5320"/>
                  </a:lnTo>
                  <a:lnTo>
                    <a:pt x="10466" y="5987"/>
                  </a:lnTo>
                  <a:cubicBezTo>
                    <a:pt x="10482" y="5991"/>
                    <a:pt x="10499" y="5993"/>
                    <a:pt x="10516" y="5993"/>
                  </a:cubicBezTo>
                  <a:cubicBezTo>
                    <a:pt x="10551" y="5993"/>
                    <a:pt x="10585" y="5983"/>
                    <a:pt x="10609" y="5951"/>
                  </a:cubicBezTo>
                  <a:cubicBezTo>
                    <a:pt x="10657" y="5927"/>
                    <a:pt x="10692" y="5868"/>
                    <a:pt x="10692" y="5820"/>
                  </a:cubicBezTo>
                  <a:lnTo>
                    <a:pt x="10692" y="3486"/>
                  </a:lnTo>
                  <a:cubicBezTo>
                    <a:pt x="10692" y="3391"/>
                    <a:pt x="10609" y="3320"/>
                    <a:pt x="10526" y="3320"/>
                  </a:cubicBezTo>
                  <a:cubicBezTo>
                    <a:pt x="10431" y="3320"/>
                    <a:pt x="10359" y="3391"/>
                    <a:pt x="10359" y="3486"/>
                  </a:cubicBezTo>
                  <a:lnTo>
                    <a:pt x="10359" y="5582"/>
                  </a:lnTo>
                  <a:lnTo>
                    <a:pt x="8466" y="4963"/>
                  </a:lnTo>
                  <a:lnTo>
                    <a:pt x="8442" y="4963"/>
                  </a:lnTo>
                  <a:lnTo>
                    <a:pt x="8442" y="855"/>
                  </a:lnTo>
                  <a:lnTo>
                    <a:pt x="10347" y="1486"/>
                  </a:lnTo>
                  <a:lnTo>
                    <a:pt x="10347" y="2843"/>
                  </a:lnTo>
                  <a:cubicBezTo>
                    <a:pt x="10347" y="2939"/>
                    <a:pt x="10419" y="3010"/>
                    <a:pt x="10514" y="3010"/>
                  </a:cubicBezTo>
                  <a:cubicBezTo>
                    <a:pt x="10597" y="3010"/>
                    <a:pt x="10669" y="2939"/>
                    <a:pt x="10669" y="2843"/>
                  </a:cubicBezTo>
                  <a:lnTo>
                    <a:pt x="10669" y="1367"/>
                  </a:lnTo>
                  <a:cubicBezTo>
                    <a:pt x="10669" y="1296"/>
                    <a:pt x="10633" y="1236"/>
                    <a:pt x="10550" y="1212"/>
                  </a:cubicBezTo>
                  <a:lnTo>
                    <a:pt x="8430" y="498"/>
                  </a:lnTo>
                  <a:lnTo>
                    <a:pt x="8430" y="379"/>
                  </a:lnTo>
                  <a:lnTo>
                    <a:pt x="10776" y="1165"/>
                  </a:lnTo>
                  <a:lnTo>
                    <a:pt x="10776" y="2831"/>
                  </a:lnTo>
                  <a:cubicBezTo>
                    <a:pt x="10776" y="2939"/>
                    <a:pt x="10847" y="3022"/>
                    <a:pt x="10942" y="3022"/>
                  </a:cubicBezTo>
                  <a:cubicBezTo>
                    <a:pt x="11026" y="3022"/>
                    <a:pt x="11109" y="2951"/>
                    <a:pt x="11109" y="2855"/>
                  </a:cubicBezTo>
                  <a:lnTo>
                    <a:pt x="11109" y="1069"/>
                  </a:lnTo>
                  <a:cubicBezTo>
                    <a:pt x="11109" y="998"/>
                    <a:pt x="11062" y="938"/>
                    <a:pt x="10990" y="903"/>
                  </a:cubicBezTo>
                  <a:lnTo>
                    <a:pt x="8287" y="10"/>
                  </a:lnTo>
                  <a:cubicBezTo>
                    <a:pt x="8275" y="4"/>
                    <a:pt x="8258" y="1"/>
                    <a:pt x="8240" y="1"/>
                  </a:cubicBezTo>
                  <a:cubicBezTo>
                    <a:pt x="8222" y="1"/>
                    <a:pt x="8204" y="4"/>
                    <a:pt x="8192" y="10"/>
                  </a:cubicBezTo>
                  <a:lnTo>
                    <a:pt x="5549" y="891"/>
                  </a:lnTo>
                  <a:lnTo>
                    <a:pt x="2918" y="10"/>
                  </a:lnTo>
                  <a:cubicBezTo>
                    <a:pt x="2900" y="4"/>
                    <a:pt x="2882" y="1"/>
                    <a:pt x="2864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28" name="Google Shape;11721;p81">
            <a:extLst>
              <a:ext uri="{FF2B5EF4-FFF2-40B4-BE49-F238E27FC236}">
                <a16:creationId xmlns:a16="http://schemas.microsoft.com/office/drawing/2014/main" id="{529F64C4-9E3D-715D-342D-CCA65F94A2BB}"/>
              </a:ext>
            </a:extLst>
          </p:cNvPr>
          <p:cNvGrpSpPr/>
          <p:nvPr/>
        </p:nvGrpSpPr>
        <p:grpSpPr>
          <a:xfrm>
            <a:off x="3864873" y="5485617"/>
            <a:ext cx="1141844" cy="1135060"/>
            <a:chOff x="3541011" y="3367320"/>
            <a:chExt cx="348257" cy="346188"/>
          </a:xfrm>
          <a:solidFill>
            <a:schemeClr val="bg2"/>
          </a:solidFill>
        </p:grpSpPr>
        <p:sp>
          <p:nvSpPr>
            <p:cNvPr id="29" name="Google Shape;11722;p81">
              <a:extLst>
                <a:ext uri="{FF2B5EF4-FFF2-40B4-BE49-F238E27FC236}">
                  <a16:creationId xmlns:a16="http://schemas.microsoft.com/office/drawing/2014/main" id="{E898B4BE-1ABD-5266-D9A2-2FBDA5157DCB}"/>
                </a:ext>
              </a:extLst>
            </p:cNvPr>
            <p:cNvSpPr/>
            <p:nvPr/>
          </p:nvSpPr>
          <p:spPr>
            <a:xfrm>
              <a:off x="3541011" y="3367320"/>
              <a:ext cx="347906" cy="346188"/>
            </a:xfrm>
            <a:custGeom>
              <a:avLst/>
              <a:gdLst/>
              <a:ahLst/>
              <a:cxnLst/>
              <a:rect l="l" t="t" r="r" b="b"/>
              <a:pathLst>
                <a:path w="10931" h="10877" extrusionOk="0">
                  <a:moveTo>
                    <a:pt x="4203" y="6323"/>
                  </a:moveTo>
                  <a:cubicBezTo>
                    <a:pt x="4322" y="6454"/>
                    <a:pt x="4465" y="6609"/>
                    <a:pt x="4620" y="6740"/>
                  </a:cubicBezTo>
                  <a:lnTo>
                    <a:pt x="4024" y="7335"/>
                  </a:lnTo>
                  <a:lnTo>
                    <a:pt x="3977" y="7287"/>
                  </a:lnTo>
                  <a:lnTo>
                    <a:pt x="3632" y="6942"/>
                  </a:lnTo>
                  <a:lnTo>
                    <a:pt x="3584" y="6906"/>
                  </a:lnTo>
                  <a:lnTo>
                    <a:pt x="4203" y="6323"/>
                  </a:lnTo>
                  <a:close/>
                  <a:moveTo>
                    <a:pt x="3239" y="7123"/>
                  </a:moveTo>
                  <a:cubicBezTo>
                    <a:pt x="3307" y="7123"/>
                    <a:pt x="3376" y="7150"/>
                    <a:pt x="3429" y="7204"/>
                  </a:cubicBezTo>
                  <a:lnTo>
                    <a:pt x="3763" y="7537"/>
                  </a:lnTo>
                  <a:cubicBezTo>
                    <a:pt x="3858" y="7632"/>
                    <a:pt x="3858" y="7799"/>
                    <a:pt x="3751" y="7894"/>
                  </a:cubicBezTo>
                  <a:lnTo>
                    <a:pt x="3560" y="8097"/>
                  </a:lnTo>
                  <a:lnTo>
                    <a:pt x="2858" y="7394"/>
                  </a:lnTo>
                  <a:lnTo>
                    <a:pt x="3048" y="7204"/>
                  </a:lnTo>
                  <a:cubicBezTo>
                    <a:pt x="3102" y="7150"/>
                    <a:pt x="3170" y="7123"/>
                    <a:pt x="3239" y="7123"/>
                  </a:cubicBezTo>
                  <a:close/>
                  <a:moveTo>
                    <a:pt x="2631" y="7597"/>
                  </a:moveTo>
                  <a:lnTo>
                    <a:pt x="3334" y="8299"/>
                  </a:lnTo>
                  <a:lnTo>
                    <a:pt x="1167" y="10478"/>
                  </a:lnTo>
                  <a:cubicBezTo>
                    <a:pt x="1113" y="10526"/>
                    <a:pt x="1045" y="10550"/>
                    <a:pt x="976" y="10550"/>
                  </a:cubicBezTo>
                  <a:cubicBezTo>
                    <a:pt x="908" y="10550"/>
                    <a:pt x="840" y="10526"/>
                    <a:pt x="786" y="10478"/>
                  </a:cubicBezTo>
                  <a:lnTo>
                    <a:pt x="453" y="10133"/>
                  </a:lnTo>
                  <a:cubicBezTo>
                    <a:pt x="357" y="10038"/>
                    <a:pt x="357" y="9883"/>
                    <a:pt x="465" y="9776"/>
                  </a:cubicBezTo>
                  <a:lnTo>
                    <a:pt x="2631" y="7597"/>
                  </a:lnTo>
                  <a:close/>
                  <a:moveTo>
                    <a:pt x="7120" y="1"/>
                  </a:moveTo>
                  <a:cubicBezTo>
                    <a:pt x="3989" y="1"/>
                    <a:pt x="2191" y="3537"/>
                    <a:pt x="4001" y="6073"/>
                  </a:cubicBezTo>
                  <a:lnTo>
                    <a:pt x="3274" y="6799"/>
                  </a:lnTo>
                  <a:cubicBezTo>
                    <a:pt x="3249" y="6796"/>
                    <a:pt x="3223" y="6794"/>
                    <a:pt x="3198" y="6794"/>
                  </a:cubicBezTo>
                  <a:cubicBezTo>
                    <a:pt x="3049" y="6794"/>
                    <a:pt x="2912" y="6854"/>
                    <a:pt x="2810" y="6966"/>
                  </a:cubicBezTo>
                  <a:lnTo>
                    <a:pt x="226" y="9549"/>
                  </a:lnTo>
                  <a:cubicBezTo>
                    <a:pt x="0" y="9776"/>
                    <a:pt x="0" y="10145"/>
                    <a:pt x="226" y="10371"/>
                  </a:cubicBezTo>
                  <a:lnTo>
                    <a:pt x="572" y="10716"/>
                  </a:lnTo>
                  <a:cubicBezTo>
                    <a:pt x="679" y="10823"/>
                    <a:pt x="828" y="10877"/>
                    <a:pt x="976" y="10877"/>
                  </a:cubicBezTo>
                  <a:cubicBezTo>
                    <a:pt x="1125" y="10877"/>
                    <a:pt x="1274" y="10823"/>
                    <a:pt x="1381" y="10716"/>
                  </a:cubicBezTo>
                  <a:lnTo>
                    <a:pt x="3655" y="8430"/>
                  </a:lnTo>
                  <a:lnTo>
                    <a:pt x="3977" y="8121"/>
                  </a:lnTo>
                  <a:cubicBezTo>
                    <a:pt x="4096" y="8002"/>
                    <a:pt x="4155" y="7835"/>
                    <a:pt x="4144" y="7656"/>
                  </a:cubicBezTo>
                  <a:lnTo>
                    <a:pt x="4870" y="6930"/>
                  </a:lnTo>
                  <a:cubicBezTo>
                    <a:pt x="5406" y="7323"/>
                    <a:pt x="6037" y="7573"/>
                    <a:pt x="6715" y="7632"/>
                  </a:cubicBezTo>
                  <a:lnTo>
                    <a:pt x="6727" y="7632"/>
                  </a:lnTo>
                  <a:cubicBezTo>
                    <a:pt x="6799" y="7632"/>
                    <a:pt x="6882" y="7573"/>
                    <a:pt x="6894" y="7478"/>
                  </a:cubicBezTo>
                  <a:cubicBezTo>
                    <a:pt x="6906" y="7394"/>
                    <a:pt x="6834" y="7323"/>
                    <a:pt x="6739" y="7299"/>
                  </a:cubicBezTo>
                  <a:cubicBezTo>
                    <a:pt x="6037" y="7228"/>
                    <a:pt x="5406" y="6966"/>
                    <a:pt x="4882" y="6549"/>
                  </a:cubicBezTo>
                  <a:cubicBezTo>
                    <a:pt x="2298" y="4465"/>
                    <a:pt x="3822" y="310"/>
                    <a:pt x="7096" y="310"/>
                  </a:cubicBezTo>
                  <a:cubicBezTo>
                    <a:pt x="8942" y="310"/>
                    <a:pt x="10418" y="1703"/>
                    <a:pt x="10597" y="3465"/>
                  </a:cubicBezTo>
                  <a:cubicBezTo>
                    <a:pt x="10609" y="3549"/>
                    <a:pt x="10692" y="3608"/>
                    <a:pt x="10775" y="3608"/>
                  </a:cubicBezTo>
                  <a:cubicBezTo>
                    <a:pt x="10871" y="3596"/>
                    <a:pt x="10930" y="3525"/>
                    <a:pt x="10930" y="3430"/>
                  </a:cubicBezTo>
                  <a:cubicBezTo>
                    <a:pt x="10728" y="1525"/>
                    <a:pt x="9120" y="1"/>
                    <a:pt x="712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0" name="Google Shape;11723;p81">
              <a:extLst>
                <a:ext uri="{FF2B5EF4-FFF2-40B4-BE49-F238E27FC236}">
                  <a16:creationId xmlns:a16="http://schemas.microsoft.com/office/drawing/2014/main" id="{46239543-E7F3-A567-3969-44EC23DE8DC6}"/>
                </a:ext>
              </a:extLst>
            </p:cNvPr>
            <p:cNvSpPr/>
            <p:nvPr/>
          </p:nvSpPr>
          <p:spPr>
            <a:xfrm>
              <a:off x="3658105" y="3389599"/>
              <a:ext cx="208820" cy="199431"/>
            </a:xfrm>
            <a:custGeom>
              <a:avLst/>
              <a:gdLst/>
              <a:ahLst/>
              <a:cxnLst/>
              <a:rect l="l" t="t" r="r" b="b"/>
              <a:pathLst>
                <a:path w="6561" h="6266" extrusionOk="0">
                  <a:moveTo>
                    <a:pt x="3441" y="336"/>
                  </a:moveTo>
                  <a:cubicBezTo>
                    <a:pt x="4989" y="336"/>
                    <a:pt x="6251" y="1587"/>
                    <a:pt x="6251" y="3146"/>
                  </a:cubicBezTo>
                  <a:cubicBezTo>
                    <a:pt x="6251" y="4694"/>
                    <a:pt x="4989" y="5944"/>
                    <a:pt x="3441" y="5944"/>
                  </a:cubicBezTo>
                  <a:cubicBezTo>
                    <a:pt x="2727" y="5944"/>
                    <a:pt x="1989" y="5682"/>
                    <a:pt x="1441" y="5135"/>
                  </a:cubicBezTo>
                  <a:cubicBezTo>
                    <a:pt x="345" y="4027"/>
                    <a:pt x="345" y="2241"/>
                    <a:pt x="1441" y="1158"/>
                  </a:cubicBezTo>
                  <a:cubicBezTo>
                    <a:pt x="1989" y="598"/>
                    <a:pt x="2703" y="336"/>
                    <a:pt x="3441" y="336"/>
                  </a:cubicBezTo>
                  <a:close/>
                  <a:moveTo>
                    <a:pt x="3428" y="0"/>
                  </a:moveTo>
                  <a:cubicBezTo>
                    <a:pt x="2628" y="0"/>
                    <a:pt x="1828" y="307"/>
                    <a:pt x="1215" y="920"/>
                  </a:cubicBezTo>
                  <a:cubicBezTo>
                    <a:pt x="0" y="2134"/>
                    <a:pt x="0" y="4123"/>
                    <a:pt x="1215" y="5337"/>
                  </a:cubicBezTo>
                  <a:cubicBezTo>
                    <a:pt x="1822" y="5944"/>
                    <a:pt x="2631" y="6266"/>
                    <a:pt x="3429" y="6266"/>
                  </a:cubicBezTo>
                  <a:cubicBezTo>
                    <a:pt x="5144" y="6266"/>
                    <a:pt x="6561" y="4873"/>
                    <a:pt x="6561" y="3134"/>
                  </a:cubicBezTo>
                  <a:cubicBezTo>
                    <a:pt x="6561" y="2301"/>
                    <a:pt x="6227" y="1515"/>
                    <a:pt x="5632" y="920"/>
                  </a:cubicBezTo>
                  <a:cubicBezTo>
                    <a:pt x="5025" y="307"/>
                    <a:pt x="4227" y="0"/>
                    <a:pt x="342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1" name="Google Shape;11724;p81">
              <a:extLst>
                <a:ext uri="{FF2B5EF4-FFF2-40B4-BE49-F238E27FC236}">
                  <a16:creationId xmlns:a16="http://schemas.microsoft.com/office/drawing/2014/main" id="{A98FD852-D366-3F22-03ED-5488DC15E5A1}"/>
                </a:ext>
              </a:extLst>
            </p:cNvPr>
            <p:cNvSpPr/>
            <p:nvPr/>
          </p:nvSpPr>
          <p:spPr>
            <a:xfrm>
              <a:off x="3720614" y="3426805"/>
              <a:ext cx="95164" cy="116011"/>
            </a:xfrm>
            <a:custGeom>
              <a:avLst/>
              <a:gdLst/>
              <a:ahLst/>
              <a:cxnLst/>
              <a:rect l="l" t="t" r="r" b="b"/>
              <a:pathLst>
                <a:path w="2990" h="3645" extrusionOk="0">
                  <a:moveTo>
                    <a:pt x="1477" y="334"/>
                  </a:moveTo>
                  <a:cubicBezTo>
                    <a:pt x="1834" y="334"/>
                    <a:pt x="2132" y="632"/>
                    <a:pt x="2132" y="989"/>
                  </a:cubicBezTo>
                  <a:cubicBezTo>
                    <a:pt x="2132" y="1334"/>
                    <a:pt x="1834" y="1632"/>
                    <a:pt x="1477" y="1632"/>
                  </a:cubicBezTo>
                  <a:cubicBezTo>
                    <a:pt x="1120" y="1632"/>
                    <a:pt x="822" y="1334"/>
                    <a:pt x="822" y="989"/>
                  </a:cubicBezTo>
                  <a:cubicBezTo>
                    <a:pt x="822" y="608"/>
                    <a:pt x="1120" y="334"/>
                    <a:pt x="1477" y="334"/>
                  </a:cubicBezTo>
                  <a:close/>
                  <a:moveTo>
                    <a:pt x="1906" y="1953"/>
                  </a:moveTo>
                  <a:cubicBezTo>
                    <a:pt x="2287" y="1953"/>
                    <a:pt x="2620" y="2263"/>
                    <a:pt x="2620" y="2668"/>
                  </a:cubicBezTo>
                  <a:lnTo>
                    <a:pt x="2620" y="3335"/>
                  </a:lnTo>
                  <a:lnTo>
                    <a:pt x="2275" y="3335"/>
                  </a:lnTo>
                  <a:lnTo>
                    <a:pt x="2275" y="2632"/>
                  </a:lnTo>
                  <a:cubicBezTo>
                    <a:pt x="2275" y="2549"/>
                    <a:pt x="2203" y="2477"/>
                    <a:pt x="2108" y="2477"/>
                  </a:cubicBezTo>
                  <a:cubicBezTo>
                    <a:pt x="2025" y="2477"/>
                    <a:pt x="1953" y="2549"/>
                    <a:pt x="1953" y="2632"/>
                  </a:cubicBezTo>
                  <a:lnTo>
                    <a:pt x="1953" y="3335"/>
                  </a:lnTo>
                  <a:lnTo>
                    <a:pt x="953" y="3335"/>
                  </a:lnTo>
                  <a:lnTo>
                    <a:pt x="953" y="2632"/>
                  </a:lnTo>
                  <a:cubicBezTo>
                    <a:pt x="953" y="2549"/>
                    <a:pt x="882" y="2477"/>
                    <a:pt x="787" y="2477"/>
                  </a:cubicBezTo>
                  <a:cubicBezTo>
                    <a:pt x="691" y="2477"/>
                    <a:pt x="620" y="2549"/>
                    <a:pt x="620" y="2632"/>
                  </a:cubicBezTo>
                  <a:lnTo>
                    <a:pt x="620" y="3335"/>
                  </a:lnTo>
                  <a:lnTo>
                    <a:pt x="263" y="3335"/>
                  </a:lnTo>
                  <a:lnTo>
                    <a:pt x="263" y="2668"/>
                  </a:lnTo>
                  <a:cubicBezTo>
                    <a:pt x="263" y="2275"/>
                    <a:pt x="584" y="1953"/>
                    <a:pt x="977" y="1953"/>
                  </a:cubicBezTo>
                  <a:close/>
                  <a:moveTo>
                    <a:pt x="1477" y="1"/>
                  </a:moveTo>
                  <a:cubicBezTo>
                    <a:pt x="941" y="1"/>
                    <a:pt x="501" y="429"/>
                    <a:pt x="501" y="965"/>
                  </a:cubicBezTo>
                  <a:cubicBezTo>
                    <a:pt x="501" y="1239"/>
                    <a:pt x="608" y="1477"/>
                    <a:pt x="787" y="1656"/>
                  </a:cubicBezTo>
                  <a:cubicBezTo>
                    <a:pt x="322" y="1763"/>
                    <a:pt x="1" y="2180"/>
                    <a:pt x="1" y="2656"/>
                  </a:cubicBezTo>
                  <a:lnTo>
                    <a:pt x="1" y="3335"/>
                  </a:lnTo>
                  <a:cubicBezTo>
                    <a:pt x="1" y="3501"/>
                    <a:pt x="132" y="3644"/>
                    <a:pt x="310" y="3644"/>
                  </a:cubicBezTo>
                  <a:lnTo>
                    <a:pt x="2680" y="3644"/>
                  </a:lnTo>
                  <a:cubicBezTo>
                    <a:pt x="2846" y="3644"/>
                    <a:pt x="2989" y="3513"/>
                    <a:pt x="2989" y="3335"/>
                  </a:cubicBezTo>
                  <a:lnTo>
                    <a:pt x="2989" y="2656"/>
                  </a:lnTo>
                  <a:cubicBezTo>
                    <a:pt x="2965" y="2180"/>
                    <a:pt x="2620" y="1763"/>
                    <a:pt x="2156" y="1656"/>
                  </a:cubicBezTo>
                  <a:cubicBezTo>
                    <a:pt x="2334" y="1477"/>
                    <a:pt x="2442" y="1239"/>
                    <a:pt x="2442" y="965"/>
                  </a:cubicBezTo>
                  <a:cubicBezTo>
                    <a:pt x="2442" y="429"/>
                    <a:pt x="2013" y="1"/>
                    <a:pt x="147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2" name="Google Shape;11725;p81">
              <a:extLst>
                <a:ext uri="{FF2B5EF4-FFF2-40B4-BE49-F238E27FC236}">
                  <a16:creationId xmlns:a16="http://schemas.microsoft.com/office/drawing/2014/main" id="{3D8CCCE7-3024-17CF-1669-213B4F0D586C}"/>
                </a:ext>
              </a:extLst>
            </p:cNvPr>
            <p:cNvSpPr/>
            <p:nvPr/>
          </p:nvSpPr>
          <p:spPr>
            <a:xfrm>
              <a:off x="3773671" y="3496030"/>
              <a:ext cx="115597" cy="114993"/>
            </a:xfrm>
            <a:custGeom>
              <a:avLst/>
              <a:gdLst/>
              <a:ahLst/>
              <a:cxnLst/>
              <a:rect l="l" t="t" r="r" b="b"/>
              <a:pathLst>
                <a:path w="3632" h="3613" extrusionOk="0">
                  <a:moveTo>
                    <a:pt x="3433" y="0"/>
                  </a:moveTo>
                  <a:cubicBezTo>
                    <a:pt x="3361" y="0"/>
                    <a:pt x="3297" y="65"/>
                    <a:pt x="3287" y="148"/>
                  </a:cubicBezTo>
                  <a:cubicBezTo>
                    <a:pt x="3120" y="1803"/>
                    <a:pt x="1810" y="3112"/>
                    <a:pt x="143" y="3291"/>
                  </a:cubicBezTo>
                  <a:cubicBezTo>
                    <a:pt x="60" y="3303"/>
                    <a:pt x="1" y="3374"/>
                    <a:pt x="1" y="3469"/>
                  </a:cubicBezTo>
                  <a:cubicBezTo>
                    <a:pt x="13" y="3553"/>
                    <a:pt x="72" y="3612"/>
                    <a:pt x="167" y="3612"/>
                  </a:cubicBezTo>
                  <a:lnTo>
                    <a:pt x="179" y="3612"/>
                  </a:lnTo>
                  <a:cubicBezTo>
                    <a:pt x="1989" y="3422"/>
                    <a:pt x="3442" y="1993"/>
                    <a:pt x="3620" y="183"/>
                  </a:cubicBezTo>
                  <a:cubicBezTo>
                    <a:pt x="3632" y="88"/>
                    <a:pt x="3561" y="17"/>
                    <a:pt x="3465" y="5"/>
                  </a:cubicBezTo>
                  <a:cubicBezTo>
                    <a:pt x="3454" y="2"/>
                    <a:pt x="3443" y="0"/>
                    <a:pt x="343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33" name="Google Shape;10460;p79">
            <a:extLst>
              <a:ext uri="{FF2B5EF4-FFF2-40B4-BE49-F238E27FC236}">
                <a16:creationId xmlns:a16="http://schemas.microsoft.com/office/drawing/2014/main" id="{EE0904C0-FAAD-5314-8DB9-C78EB5A603E0}"/>
              </a:ext>
            </a:extLst>
          </p:cNvPr>
          <p:cNvGrpSpPr/>
          <p:nvPr/>
        </p:nvGrpSpPr>
        <p:grpSpPr>
          <a:xfrm>
            <a:off x="13271325" y="5566610"/>
            <a:ext cx="1020938" cy="973074"/>
            <a:chOff x="6870193" y="2295620"/>
            <a:chExt cx="360356" cy="343462"/>
          </a:xfrm>
          <a:solidFill>
            <a:schemeClr val="bg2"/>
          </a:solidFill>
        </p:grpSpPr>
        <p:sp>
          <p:nvSpPr>
            <p:cNvPr id="34" name="Google Shape;10461;p79">
              <a:extLst>
                <a:ext uri="{FF2B5EF4-FFF2-40B4-BE49-F238E27FC236}">
                  <a16:creationId xmlns:a16="http://schemas.microsoft.com/office/drawing/2014/main" id="{DD232652-8F03-5686-D02A-B31F3F80ACDE}"/>
                </a:ext>
              </a:extLst>
            </p:cNvPr>
            <p:cNvSpPr/>
            <p:nvPr/>
          </p:nvSpPr>
          <p:spPr>
            <a:xfrm>
              <a:off x="6870193" y="2295620"/>
              <a:ext cx="360356" cy="343462"/>
            </a:xfrm>
            <a:custGeom>
              <a:avLst/>
              <a:gdLst/>
              <a:ahLst/>
              <a:cxnLst/>
              <a:rect l="l" t="t" r="r" b="b"/>
              <a:pathLst>
                <a:path w="11348" h="10816" extrusionOk="0">
                  <a:moveTo>
                    <a:pt x="6027" y="0"/>
                  </a:moveTo>
                  <a:cubicBezTo>
                    <a:pt x="5700" y="0"/>
                    <a:pt x="5448" y="70"/>
                    <a:pt x="5430" y="76"/>
                  </a:cubicBezTo>
                  <a:cubicBezTo>
                    <a:pt x="5358" y="112"/>
                    <a:pt x="5299" y="172"/>
                    <a:pt x="5299" y="255"/>
                  </a:cubicBezTo>
                  <a:lnTo>
                    <a:pt x="5299" y="2731"/>
                  </a:lnTo>
                  <a:lnTo>
                    <a:pt x="3501" y="5017"/>
                  </a:lnTo>
                  <a:cubicBezTo>
                    <a:pt x="3441" y="4767"/>
                    <a:pt x="3215" y="4577"/>
                    <a:pt x="2929" y="4577"/>
                  </a:cubicBezTo>
                  <a:lnTo>
                    <a:pt x="584" y="4577"/>
                  </a:lnTo>
                  <a:cubicBezTo>
                    <a:pt x="274" y="4577"/>
                    <a:pt x="1" y="4827"/>
                    <a:pt x="1" y="5160"/>
                  </a:cubicBezTo>
                  <a:lnTo>
                    <a:pt x="1" y="5732"/>
                  </a:lnTo>
                  <a:cubicBezTo>
                    <a:pt x="1" y="5839"/>
                    <a:pt x="96" y="5910"/>
                    <a:pt x="179" y="5910"/>
                  </a:cubicBezTo>
                  <a:cubicBezTo>
                    <a:pt x="274" y="5910"/>
                    <a:pt x="358" y="5827"/>
                    <a:pt x="358" y="5732"/>
                  </a:cubicBezTo>
                  <a:lnTo>
                    <a:pt x="358" y="5160"/>
                  </a:lnTo>
                  <a:cubicBezTo>
                    <a:pt x="358" y="5041"/>
                    <a:pt x="453" y="4946"/>
                    <a:pt x="572" y="4946"/>
                  </a:cubicBezTo>
                  <a:lnTo>
                    <a:pt x="2918" y="4946"/>
                  </a:lnTo>
                  <a:cubicBezTo>
                    <a:pt x="3037" y="4946"/>
                    <a:pt x="3132" y="5041"/>
                    <a:pt x="3132" y="5160"/>
                  </a:cubicBezTo>
                  <a:lnTo>
                    <a:pt x="3132" y="10232"/>
                  </a:lnTo>
                  <a:cubicBezTo>
                    <a:pt x="3132" y="10351"/>
                    <a:pt x="3037" y="10435"/>
                    <a:pt x="2918" y="10435"/>
                  </a:cubicBezTo>
                  <a:lnTo>
                    <a:pt x="572" y="10435"/>
                  </a:lnTo>
                  <a:cubicBezTo>
                    <a:pt x="453" y="10435"/>
                    <a:pt x="358" y="10351"/>
                    <a:pt x="358" y="10232"/>
                  </a:cubicBezTo>
                  <a:lnTo>
                    <a:pt x="358" y="6506"/>
                  </a:lnTo>
                  <a:cubicBezTo>
                    <a:pt x="358" y="6410"/>
                    <a:pt x="274" y="6327"/>
                    <a:pt x="179" y="6327"/>
                  </a:cubicBezTo>
                  <a:cubicBezTo>
                    <a:pt x="72" y="6327"/>
                    <a:pt x="1" y="6422"/>
                    <a:pt x="1" y="6506"/>
                  </a:cubicBezTo>
                  <a:lnTo>
                    <a:pt x="1" y="10232"/>
                  </a:lnTo>
                  <a:cubicBezTo>
                    <a:pt x="1" y="10542"/>
                    <a:pt x="251" y="10816"/>
                    <a:pt x="584" y="10816"/>
                  </a:cubicBezTo>
                  <a:lnTo>
                    <a:pt x="2929" y="10816"/>
                  </a:lnTo>
                  <a:cubicBezTo>
                    <a:pt x="3251" y="10816"/>
                    <a:pt x="3513" y="10554"/>
                    <a:pt x="3513" y="10232"/>
                  </a:cubicBezTo>
                  <a:lnTo>
                    <a:pt x="3513" y="9744"/>
                  </a:lnTo>
                  <a:lnTo>
                    <a:pt x="4418" y="10185"/>
                  </a:lnTo>
                  <a:cubicBezTo>
                    <a:pt x="4453" y="10197"/>
                    <a:pt x="4477" y="10197"/>
                    <a:pt x="4513" y="10197"/>
                  </a:cubicBezTo>
                  <a:lnTo>
                    <a:pt x="8025" y="10197"/>
                  </a:lnTo>
                  <a:cubicBezTo>
                    <a:pt x="8132" y="10197"/>
                    <a:pt x="8204" y="10113"/>
                    <a:pt x="8204" y="10018"/>
                  </a:cubicBezTo>
                  <a:cubicBezTo>
                    <a:pt x="8204" y="9923"/>
                    <a:pt x="8109" y="9839"/>
                    <a:pt x="8025" y="9839"/>
                  </a:cubicBezTo>
                  <a:lnTo>
                    <a:pt x="4561" y="9839"/>
                  </a:lnTo>
                  <a:lnTo>
                    <a:pt x="3525" y="9327"/>
                  </a:lnTo>
                  <a:lnTo>
                    <a:pt x="3525" y="5589"/>
                  </a:lnTo>
                  <a:lnTo>
                    <a:pt x="5644" y="2910"/>
                  </a:lnTo>
                  <a:cubicBezTo>
                    <a:pt x="5668" y="2874"/>
                    <a:pt x="5692" y="2839"/>
                    <a:pt x="5692" y="2791"/>
                  </a:cubicBezTo>
                  <a:lnTo>
                    <a:pt x="5692" y="398"/>
                  </a:lnTo>
                  <a:cubicBezTo>
                    <a:pt x="5787" y="379"/>
                    <a:pt x="5924" y="358"/>
                    <a:pt x="6080" y="358"/>
                  </a:cubicBezTo>
                  <a:cubicBezTo>
                    <a:pt x="6313" y="358"/>
                    <a:pt x="6587" y="405"/>
                    <a:pt x="6823" y="576"/>
                  </a:cubicBezTo>
                  <a:cubicBezTo>
                    <a:pt x="7132" y="791"/>
                    <a:pt x="7275" y="1207"/>
                    <a:pt x="7275" y="1803"/>
                  </a:cubicBezTo>
                  <a:lnTo>
                    <a:pt x="7275" y="3755"/>
                  </a:lnTo>
                  <a:cubicBezTo>
                    <a:pt x="7275" y="3862"/>
                    <a:pt x="7370" y="3934"/>
                    <a:pt x="7454" y="3934"/>
                  </a:cubicBezTo>
                  <a:lnTo>
                    <a:pt x="10395" y="3934"/>
                  </a:lnTo>
                  <a:cubicBezTo>
                    <a:pt x="10716" y="3934"/>
                    <a:pt x="10990" y="4208"/>
                    <a:pt x="10990" y="4529"/>
                  </a:cubicBezTo>
                  <a:cubicBezTo>
                    <a:pt x="10990" y="4863"/>
                    <a:pt x="10716" y="5125"/>
                    <a:pt x="10395" y="5125"/>
                  </a:cubicBezTo>
                  <a:lnTo>
                    <a:pt x="8823" y="5125"/>
                  </a:lnTo>
                  <a:cubicBezTo>
                    <a:pt x="8728" y="5125"/>
                    <a:pt x="8644" y="5220"/>
                    <a:pt x="8644" y="5303"/>
                  </a:cubicBezTo>
                  <a:cubicBezTo>
                    <a:pt x="8644" y="5410"/>
                    <a:pt x="8740" y="5482"/>
                    <a:pt x="8823" y="5482"/>
                  </a:cubicBezTo>
                  <a:lnTo>
                    <a:pt x="10228" y="5482"/>
                  </a:lnTo>
                  <a:cubicBezTo>
                    <a:pt x="10538" y="5494"/>
                    <a:pt x="10788" y="5767"/>
                    <a:pt x="10788" y="6077"/>
                  </a:cubicBezTo>
                  <a:cubicBezTo>
                    <a:pt x="10788" y="6399"/>
                    <a:pt x="10526" y="6672"/>
                    <a:pt x="10192" y="6672"/>
                  </a:cubicBezTo>
                  <a:lnTo>
                    <a:pt x="8823" y="6672"/>
                  </a:lnTo>
                  <a:cubicBezTo>
                    <a:pt x="8728" y="6672"/>
                    <a:pt x="8644" y="6768"/>
                    <a:pt x="8644" y="6851"/>
                  </a:cubicBezTo>
                  <a:cubicBezTo>
                    <a:pt x="8644" y="6958"/>
                    <a:pt x="8740" y="7030"/>
                    <a:pt x="8823" y="7030"/>
                  </a:cubicBezTo>
                  <a:lnTo>
                    <a:pt x="10073" y="7030"/>
                  </a:lnTo>
                  <a:cubicBezTo>
                    <a:pt x="10371" y="7053"/>
                    <a:pt x="10597" y="7327"/>
                    <a:pt x="10597" y="7625"/>
                  </a:cubicBezTo>
                  <a:cubicBezTo>
                    <a:pt x="10597" y="7946"/>
                    <a:pt x="10335" y="8220"/>
                    <a:pt x="10002" y="8220"/>
                  </a:cubicBezTo>
                  <a:lnTo>
                    <a:pt x="8823" y="8220"/>
                  </a:lnTo>
                  <a:cubicBezTo>
                    <a:pt x="8728" y="8220"/>
                    <a:pt x="8644" y="8315"/>
                    <a:pt x="8644" y="8399"/>
                  </a:cubicBezTo>
                  <a:cubicBezTo>
                    <a:pt x="8644" y="8506"/>
                    <a:pt x="8740" y="8577"/>
                    <a:pt x="8823" y="8577"/>
                  </a:cubicBezTo>
                  <a:lnTo>
                    <a:pt x="9883" y="8577"/>
                  </a:lnTo>
                  <a:cubicBezTo>
                    <a:pt x="9895" y="8577"/>
                    <a:pt x="9918" y="8589"/>
                    <a:pt x="9918" y="8589"/>
                  </a:cubicBezTo>
                  <a:cubicBezTo>
                    <a:pt x="10192" y="8649"/>
                    <a:pt x="10407" y="8887"/>
                    <a:pt x="10407" y="9185"/>
                  </a:cubicBezTo>
                  <a:cubicBezTo>
                    <a:pt x="10407" y="9518"/>
                    <a:pt x="10133" y="9780"/>
                    <a:pt x="9811" y="9780"/>
                  </a:cubicBezTo>
                  <a:lnTo>
                    <a:pt x="8823" y="9780"/>
                  </a:lnTo>
                  <a:cubicBezTo>
                    <a:pt x="8728" y="9780"/>
                    <a:pt x="8644" y="9875"/>
                    <a:pt x="8644" y="9958"/>
                  </a:cubicBezTo>
                  <a:cubicBezTo>
                    <a:pt x="8644" y="10066"/>
                    <a:pt x="8740" y="10137"/>
                    <a:pt x="8823" y="10137"/>
                  </a:cubicBezTo>
                  <a:lnTo>
                    <a:pt x="9811" y="10137"/>
                  </a:lnTo>
                  <a:cubicBezTo>
                    <a:pt x="10347" y="10137"/>
                    <a:pt x="10776" y="9708"/>
                    <a:pt x="10776" y="9173"/>
                  </a:cubicBezTo>
                  <a:cubicBezTo>
                    <a:pt x="10776" y="8887"/>
                    <a:pt x="10657" y="8637"/>
                    <a:pt x="10466" y="8458"/>
                  </a:cubicBezTo>
                  <a:cubicBezTo>
                    <a:pt x="10764" y="8292"/>
                    <a:pt x="10966" y="7982"/>
                    <a:pt x="10966" y="7613"/>
                  </a:cubicBezTo>
                  <a:cubicBezTo>
                    <a:pt x="10966" y="7327"/>
                    <a:pt x="10847" y="7077"/>
                    <a:pt x="10657" y="6899"/>
                  </a:cubicBezTo>
                  <a:cubicBezTo>
                    <a:pt x="10954" y="6803"/>
                    <a:pt x="11145" y="6482"/>
                    <a:pt x="11145" y="6113"/>
                  </a:cubicBezTo>
                  <a:cubicBezTo>
                    <a:pt x="11145" y="5827"/>
                    <a:pt x="11026" y="5577"/>
                    <a:pt x="10835" y="5398"/>
                  </a:cubicBezTo>
                  <a:cubicBezTo>
                    <a:pt x="11133" y="5232"/>
                    <a:pt x="11347" y="4922"/>
                    <a:pt x="11347" y="4541"/>
                  </a:cubicBezTo>
                  <a:cubicBezTo>
                    <a:pt x="11347" y="4005"/>
                    <a:pt x="10907" y="3577"/>
                    <a:pt x="10371" y="3577"/>
                  </a:cubicBezTo>
                  <a:lnTo>
                    <a:pt x="7621" y="3577"/>
                  </a:lnTo>
                  <a:lnTo>
                    <a:pt x="7621" y="1827"/>
                  </a:lnTo>
                  <a:cubicBezTo>
                    <a:pt x="7621" y="1112"/>
                    <a:pt x="7418" y="588"/>
                    <a:pt x="7013" y="291"/>
                  </a:cubicBezTo>
                  <a:cubicBezTo>
                    <a:pt x="6703" y="61"/>
                    <a:pt x="6332" y="0"/>
                    <a:pt x="6027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5" name="Google Shape;10462;p79">
              <a:extLst>
                <a:ext uri="{FF2B5EF4-FFF2-40B4-BE49-F238E27FC236}">
                  <a16:creationId xmlns:a16="http://schemas.microsoft.com/office/drawing/2014/main" id="{A3A4F5BF-3ABC-2A3E-91FA-D4D9511E06E2}"/>
                </a:ext>
              </a:extLst>
            </p:cNvPr>
            <p:cNvSpPr/>
            <p:nvPr/>
          </p:nvSpPr>
          <p:spPr>
            <a:xfrm>
              <a:off x="6920842" y="2577064"/>
              <a:ext cx="36709" cy="36677"/>
            </a:xfrm>
            <a:custGeom>
              <a:avLst/>
              <a:gdLst/>
              <a:ahLst/>
              <a:cxnLst/>
              <a:rect l="l" t="t" r="r" b="b"/>
              <a:pathLst>
                <a:path w="1156" h="1155" extrusionOk="0">
                  <a:moveTo>
                    <a:pt x="584" y="369"/>
                  </a:moveTo>
                  <a:cubicBezTo>
                    <a:pt x="703" y="369"/>
                    <a:pt x="787" y="464"/>
                    <a:pt x="787" y="584"/>
                  </a:cubicBezTo>
                  <a:cubicBezTo>
                    <a:pt x="787" y="703"/>
                    <a:pt x="703" y="786"/>
                    <a:pt x="584" y="786"/>
                  </a:cubicBezTo>
                  <a:cubicBezTo>
                    <a:pt x="465" y="786"/>
                    <a:pt x="370" y="703"/>
                    <a:pt x="370" y="584"/>
                  </a:cubicBezTo>
                  <a:cubicBezTo>
                    <a:pt x="370" y="464"/>
                    <a:pt x="453" y="369"/>
                    <a:pt x="584" y="369"/>
                  </a:cubicBezTo>
                  <a:close/>
                  <a:moveTo>
                    <a:pt x="584" y="0"/>
                  </a:moveTo>
                  <a:cubicBezTo>
                    <a:pt x="263" y="0"/>
                    <a:pt x="1" y="250"/>
                    <a:pt x="1" y="584"/>
                  </a:cubicBezTo>
                  <a:cubicBezTo>
                    <a:pt x="1" y="905"/>
                    <a:pt x="251" y="1155"/>
                    <a:pt x="584" y="1155"/>
                  </a:cubicBezTo>
                  <a:cubicBezTo>
                    <a:pt x="906" y="1155"/>
                    <a:pt x="1156" y="905"/>
                    <a:pt x="1156" y="584"/>
                  </a:cubicBezTo>
                  <a:cubicBezTo>
                    <a:pt x="1156" y="250"/>
                    <a:pt x="894" y="0"/>
                    <a:pt x="58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36" name="Google Shape;10741;p79">
            <a:extLst>
              <a:ext uri="{FF2B5EF4-FFF2-40B4-BE49-F238E27FC236}">
                <a16:creationId xmlns:a16="http://schemas.microsoft.com/office/drawing/2014/main" id="{FE054611-F8A1-8F6E-9F54-E6EB19096E44}"/>
              </a:ext>
            </a:extLst>
          </p:cNvPr>
          <p:cNvGrpSpPr/>
          <p:nvPr/>
        </p:nvGrpSpPr>
        <p:grpSpPr>
          <a:xfrm>
            <a:off x="16514822" y="5495438"/>
            <a:ext cx="763528" cy="1115418"/>
            <a:chOff x="3662144" y="4135505"/>
            <a:chExt cx="232955" cy="340318"/>
          </a:xfrm>
          <a:solidFill>
            <a:schemeClr val="bg2"/>
          </a:solidFill>
        </p:grpSpPr>
        <p:sp>
          <p:nvSpPr>
            <p:cNvPr id="37" name="Google Shape;10742;p79">
              <a:extLst>
                <a:ext uri="{FF2B5EF4-FFF2-40B4-BE49-F238E27FC236}">
                  <a16:creationId xmlns:a16="http://schemas.microsoft.com/office/drawing/2014/main" id="{BAFC08DC-9CA8-2425-6726-CC3964EFFC2F}"/>
                </a:ext>
              </a:extLst>
            </p:cNvPr>
            <p:cNvSpPr/>
            <p:nvPr/>
          </p:nvSpPr>
          <p:spPr>
            <a:xfrm>
              <a:off x="3662144" y="4135505"/>
              <a:ext cx="163761" cy="340318"/>
            </a:xfrm>
            <a:custGeom>
              <a:avLst/>
              <a:gdLst/>
              <a:ahLst/>
              <a:cxnLst/>
              <a:rect l="l" t="t" r="r" b="b"/>
              <a:pathLst>
                <a:path w="5157" h="10717" extrusionOk="0">
                  <a:moveTo>
                    <a:pt x="2573" y="1"/>
                  </a:moveTo>
                  <a:cubicBezTo>
                    <a:pt x="1715" y="1"/>
                    <a:pt x="1013" y="703"/>
                    <a:pt x="1013" y="1572"/>
                  </a:cubicBezTo>
                  <a:lnTo>
                    <a:pt x="1013" y="6097"/>
                  </a:lnTo>
                  <a:cubicBezTo>
                    <a:pt x="370" y="6585"/>
                    <a:pt x="1" y="7347"/>
                    <a:pt x="1" y="8144"/>
                  </a:cubicBezTo>
                  <a:cubicBezTo>
                    <a:pt x="1" y="9561"/>
                    <a:pt x="1156" y="10716"/>
                    <a:pt x="2573" y="10716"/>
                  </a:cubicBezTo>
                  <a:cubicBezTo>
                    <a:pt x="3990" y="10716"/>
                    <a:pt x="5144" y="9561"/>
                    <a:pt x="5144" y="8144"/>
                  </a:cubicBezTo>
                  <a:cubicBezTo>
                    <a:pt x="5156" y="7323"/>
                    <a:pt x="4775" y="6573"/>
                    <a:pt x="4144" y="6073"/>
                  </a:cubicBezTo>
                  <a:lnTo>
                    <a:pt x="4144" y="3322"/>
                  </a:lnTo>
                  <a:cubicBezTo>
                    <a:pt x="4144" y="3239"/>
                    <a:pt x="4061" y="3156"/>
                    <a:pt x="3978" y="3156"/>
                  </a:cubicBezTo>
                  <a:cubicBezTo>
                    <a:pt x="3882" y="3156"/>
                    <a:pt x="3811" y="3239"/>
                    <a:pt x="3811" y="3322"/>
                  </a:cubicBezTo>
                  <a:lnTo>
                    <a:pt x="3811" y="6168"/>
                  </a:lnTo>
                  <a:cubicBezTo>
                    <a:pt x="3811" y="6216"/>
                    <a:pt x="3847" y="6275"/>
                    <a:pt x="3871" y="6299"/>
                  </a:cubicBezTo>
                  <a:cubicBezTo>
                    <a:pt x="4466" y="6716"/>
                    <a:pt x="4823" y="7418"/>
                    <a:pt x="4823" y="8133"/>
                  </a:cubicBezTo>
                  <a:cubicBezTo>
                    <a:pt x="4823" y="9359"/>
                    <a:pt x="3811" y="10383"/>
                    <a:pt x="2573" y="10383"/>
                  </a:cubicBezTo>
                  <a:cubicBezTo>
                    <a:pt x="1346" y="10383"/>
                    <a:pt x="322" y="9371"/>
                    <a:pt x="322" y="8133"/>
                  </a:cubicBezTo>
                  <a:cubicBezTo>
                    <a:pt x="322" y="7406"/>
                    <a:pt x="680" y="6716"/>
                    <a:pt x="1275" y="6299"/>
                  </a:cubicBezTo>
                  <a:cubicBezTo>
                    <a:pt x="1323" y="6275"/>
                    <a:pt x="1334" y="6228"/>
                    <a:pt x="1334" y="6168"/>
                  </a:cubicBezTo>
                  <a:lnTo>
                    <a:pt x="1334" y="1572"/>
                  </a:lnTo>
                  <a:cubicBezTo>
                    <a:pt x="1334" y="882"/>
                    <a:pt x="1894" y="334"/>
                    <a:pt x="2573" y="334"/>
                  </a:cubicBezTo>
                  <a:cubicBezTo>
                    <a:pt x="3263" y="334"/>
                    <a:pt x="3811" y="882"/>
                    <a:pt x="3811" y="1572"/>
                  </a:cubicBezTo>
                  <a:lnTo>
                    <a:pt x="3811" y="2703"/>
                  </a:lnTo>
                  <a:cubicBezTo>
                    <a:pt x="3811" y="2787"/>
                    <a:pt x="3882" y="2858"/>
                    <a:pt x="3978" y="2858"/>
                  </a:cubicBezTo>
                  <a:cubicBezTo>
                    <a:pt x="4061" y="2858"/>
                    <a:pt x="4132" y="2787"/>
                    <a:pt x="4132" y="2703"/>
                  </a:cubicBezTo>
                  <a:lnTo>
                    <a:pt x="4132" y="1572"/>
                  </a:lnTo>
                  <a:cubicBezTo>
                    <a:pt x="4132" y="703"/>
                    <a:pt x="3442" y="1"/>
                    <a:pt x="2573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8" name="Google Shape;10743;p79">
              <a:extLst>
                <a:ext uri="{FF2B5EF4-FFF2-40B4-BE49-F238E27FC236}">
                  <a16:creationId xmlns:a16="http://schemas.microsoft.com/office/drawing/2014/main" id="{FED68C03-617D-28A2-3FF4-314F2D13BCEA}"/>
                </a:ext>
              </a:extLst>
            </p:cNvPr>
            <p:cNvSpPr/>
            <p:nvPr/>
          </p:nvSpPr>
          <p:spPr>
            <a:xfrm>
              <a:off x="3689771" y="4162719"/>
              <a:ext cx="109650" cy="285859"/>
            </a:xfrm>
            <a:custGeom>
              <a:avLst/>
              <a:gdLst/>
              <a:ahLst/>
              <a:cxnLst/>
              <a:rect l="l" t="t" r="r" b="b"/>
              <a:pathLst>
                <a:path w="3453" h="9002" extrusionOk="0">
                  <a:moveTo>
                    <a:pt x="1727" y="310"/>
                  </a:moveTo>
                  <a:cubicBezTo>
                    <a:pt x="1941" y="310"/>
                    <a:pt x="2108" y="489"/>
                    <a:pt x="2108" y="691"/>
                  </a:cubicBezTo>
                  <a:lnTo>
                    <a:pt x="2108" y="1156"/>
                  </a:lnTo>
                  <a:lnTo>
                    <a:pt x="1322" y="1156"/>
                  </a:lnTo>
                  <a:lnTo>
                    <a:pt x="1322" y="691"/>
                  </a:lnTo>
                  <a:cubicBezTo>
                    <a:pt x="1322" y="489"/>
                    <a:pt x="1500" y="310"/>
                    <a:pt x="1727" y="310"/>
                  </a:cubicBezTo>
                  <a:close/>
                  <a:moveTo>
                    <a:pt x="2108" y="1489"/>
                  </a:moveTo>
                  <a:lnTo>
                    <a:pt x="2108" y="2382"/>
                  </a:lnTo>
                  <a:lnTo>
                    <a:pt x="1322" y="2382"/>
                  </a:lnTo>
                  <a:lnTo>
                    <a:pt x="1322" y="1489"/>
                  </a:lnTo>
                  <a:close/>
                  <a:moveTo>
                    <a:pt x="2108" y="2704"/>
                  </a:moveTo>
                  <a:lnTo>
                    <a:pt x="2108" y="3596"/>
                  </a:lnTo>
                  <a:lnTo>
                    <a:pt x="1322" y="3596"/>
                  </a:lnTo>
                  <a:lnTo>
                    <a:pt x="1322" y="2704"/>
                  </a:lnTo>
                  <a:close/>
                  <a:moveTo>
                    <a:pt x="2108" y="3906"/>
                  </a:moveTo>
                  <a:lnTo>
                    <a:pt x="2108" y="4799"/>
                  </a:lnTo>
                  <a:lnTo>
                    <a:pt x="1322" y="4799"/>
                  </a:lnTo>
                  <a:lnTo>
                    <a:pt x="1322" y="3906"/>
                  </a:lnTo>
                  <a:close/>
                  <a:moveTo>
                    <a:pt x="1727" y="1"/>
                  </a:moveTo>
                  <a:cubicBezTo>
                    <a:pt x="1334" y="1"/>
                    <a:pt x="1012" y="310"/>
                    <a:pt x="1012" y="715"/>
                  </a:cubicBezTo>
                  <a:lnTo>
                    <a:pt x="1012" y="5668"/>
                  </a:lnTo>
                  <a:lnTo>
                    <a:pt x="726" y="5871"/>
                  </a:lnTo>
                  <a:cubicBezTo>
                    <a:pt x="262" y="6204"/>
                    <a:pt x="0" y="6728"/>
                    <a:pt x="0" y="7276"/>
                  </a:cubicBezTo>
                  <a:cubicBezTo>
                    <a:pt x="0" y="7609"/>
                    <a:pt x="95" y="7954"/>
                    <a:pt x="298" y="8240"/>
                  </a:cubicBezTo>
                  <a:cubicBezTo>
                    <a:pt x="321" y="8286"/>
                    <a:pt x="374" y="8312"/>
                    <a:pt x="427" y="8312"/>
                  </a:cubicBezTo>
                  <a:cubicBezTo>
                    <a:pt x="457" y="8312"/>
                    <a:pt x="487" y="8304"/>
                    <a:pt x="512" y="8288"/>
                  </a:cubicBezTo>
                  <a:cubicBezTo>
                    <a:pt x="595" y="8240"/>
                    <a:pt x="607" y="8133"/>
                    <a:pt x="560" y="8061"/>
                  </a:cubicBezTo>
                  <a:cubicBezTo>
                    <a:pt x="393" y="7823"/>
                    <a:pt x="322" y="7549"/>
                    <a:pt x="322" y="7276"/>
                  </a:cubicBezTo>
                  <a:cubicBezTo>
                    <a:pt x="322" y="6811"/>
                    <a:pt x="548" y="6394"/>
                    <a:pt x="917" y="6121"/>
                  </a:cubicBezTo>
                  <a:lnTo>
                    <a:pt x="1274" y="5871"/>
                  </a:lnTo>
                  <a:cubicBezTo>
                    <a:pt x="1322" y="5847"/>
                    <a:pt x="1334" y="5799"/>
                    <a:pt x="1334" y="5740"/>
                  </a:cubicBezTo>
                  <a:lnTo>
                    <a:pt x="1334" y="5132"/>
                  </a:lnTo>
                  <a:lnTo>
                    <a:pt x="2119" y="5132"/>
                  </a:lnTo>
                  <a:lnTo>
                    <a:pt x="2119" y="5740"/>
                  </a:lnTo>
                  <a:cubicBezTo>
                    <a:pt x="2119" y="5787"/>
                    <a:pt x="2155" y="5847"/>
                    <a:pt x="2179" y="5871"/>
                  </a:cubicBezTo>
                  <a:lnTo>
                    <a:pt x="2536" y="6121"/>
                  </a:lnTo>
                  <a:cubicBezTo>
                    <a:pt x="2917" y="6394"/>
                    <a:pt x="3131" y="6823"/>
                    <a:pt x="3131" y="7276"/>
                  </a:cubicBezTo>
                  <a:cubicBezTo>
                    <a:pt x="3120" y="8049"/>
                    <a:pt x="2500" y="8669"/>
                    <a:pt x="1727" y="8669"/>
                  </a:cubicBezTo>
                  <a:cubicBezTo>
                    <a:pt x="1441" y="8669"/>
                    <a:pt x="1155" y="8585"/>
                    <a:pt x="917" y="8419"/>
                  </a:cubicBezTo>
                  <a:cubicBezTo>
                    <a:pt x="892" y="8402"/>
                    <a:pt x="863" y="8394"/>
                    <a:pt x="835" y="8394"/>
                  </a:cubicBezTo>
                  <a:cubicBezTo>
                    <a:pt x="782" y="8394"/>
                    <a:pt x="729" y="8420"/>
                    <a:pt x="691" y="8466"/>
                  </a:cubicBezTo>
                  <a:cubicBezTo>
                    <a:pt x="655" y="8538"/>
                    <a:pt x="667" y="8633"/>
                    <a:pt x="738" y="8692"/>
                  </a:cubicBezTo>
                  <a:cubicBezTo>
                    <a:pt x="1036" y="8895"/>
                    <a:pt x="1369" y="9002"/>
                    <a:pt x="1727" y="9002"/>
                  </a:cubicBezTo>
                  <a:cubicBezTo>
                    <a:pt x="2679" y="9002"/>
                    <a:pt x="3453" y="8228"/>
                    <a:pt x="3453" y="7276"/>
                  </a:cubicBezTo>
                  <a:cubicBezTo>
                    <a:pt x="3453" y="6716"/>
                    <a:pt x="3179" y="6192"/>
                    <a:pt x="2715" y="5871"/>
                  </a:cubicBezTo>
                  <a:lnTo>
                    <a:pt x="2441" y="5668"/>
                  </a:lnTo>
                  <a:lnTo>
                    <a:pt x="2441" y="715"/>
                  </a:lnTo>
                  <a:cubicBezTo>
                    <a:pt x="2441" y="322"/>
                    <a:pt x="2119" y="1"/>
                    <a:pt x="172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9" name="Google Shape;10744;p79">
              <a:extLst>
                <a:ext uri="{FF2B5EF4-FFF2-40B4-BE49-F238E27FC236}">
                  <a16:creationId xmlns:a16="http://schemas.microsoft.com/office/drawing/2014/main" id="{1D805856-6F21-1CD5-9090-B7D4921687DB}"/>
                </a:ext>
              </a:extLst>
            </p:cNvPr>
            <p:cNvSpPr/>
            <p:nvPr/>
          </p:nvSpPr>
          <p:spPr>
            <a:xfrm>
              <a:off x="3838352" y="4182375"/>
              <a:ext cx="56746" cy="94947"/>
            </a:xfrm>
            <a:custGeom>
              <a:avLst/>
              <a:gdLst/>
              <a:ahLst/>
              <a:cxnLst/>
              <a:rect l="l" t="t" r="r" b="b"/>
              <a:pathLst>
                <a:path w="1787" h="2990" extrusionOk="0">
                  <a:moveTo>
                    <a:pt x="881" y="1"/>
                  </a:moveTo>
                  <a:cubicBezTo>
                    <a:pt x="334" y="1"/>
                    <a:pt x="0" y="334"/>
                    <a:pt x="0" y="894"/>
                  </a:cubicBezTo>
                  <a:lnTo>
                    <a:pt x="0" y="2096"/>
                  </a:lnTo>
                  <a:cubicBezTo>
                    <a:pt x="0" y="2394"/>
                    <a:pt x="96" y="2632"/>
                    <a:pt x="262" y="2787"/>
                  </a:cubicBezTo>
                  <a:cubicBezTo>
                    <a:pt x="405" y="2918"/>
                    <a:pt x="619" y="2989"/>
                    <a:pt x="869" y="2989"/>
                  </a:cubicBezTo>
                  <a:cubicBezTo>
                    <a:pt x="1393" y="2989"/>
                    <a:pt x="1751" y="2692"/>
                    <a:pt x="1751" y="2263"/>
                  </a:cubicBezTo>
                  <a:cubicBezTo>
                    <a:pt x="1786" y="2120"/>
                    <a:pt x="1715" y="2073"/>
                    <a:pt x="1596" y="2073"/>
                  </a:cubicBezTo>
                  <a:cubicBezTo>
                    <a:pt x="1489" y="2073"/>
                    <a:pt x="1417" y="2120"/>
                    <a:pt x="1417" y="2192"/>
                  </a:cubicBezTo>
                  <a:cubicBezTo>
                    <a:pt x="1393" y="2382"/>
                    <a:pt x="1358" y="2668"/>
                    <a:pt x="917" y="2668"/>
                  </a:cubicBezTo>
                  <a:cubicBezTo>
                    <a:pt x="560" y="2668"/>
                    <a:pt x="381" y="2489"/>
                    <a:pt x="381" y="2096"/>
                  </a:cubicBezTo>
                  <a:lnTo>
                    <a:pt x="381" y="894"/>
                  </a:lnTo>
                  <a:cubicBezTo>
                    <a:pt x="381" y="525"/>
                    <a:pt x="560" y="334"/>
                    <a:pt x="893" y="334"/>
                  </a:cubicBezTo>
                  <a:cubicBezTo>
                    <a:pt x="1298" y="334"/>
                    <a:pt x="1405" y="584"/>
                    <a:pt x="1405" y="775"/>
                  </a:cubicBezTo>
                  <a:cubicBezTo>
                    <a:pt x="1405" y="846"/>
                    <a:pt x="1477" y="906"/>
                    <a:pt x="1584" y="906"/>
                  </a:cubicBezTo>
                  <a:cubicBezTo>
                    <a:pt x="1703" y="906"/>
                    <a:pt x="1762" y="882"/>
                    <a:pt x="1762" y="715"/>
                  </a:cubicBezTo>
                  <a:cubicBezTo>
                    <a:pt x="1762" y="299"/>
                    <a:pt x="1405" y="1"/>
                    <a:pt x="88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40" name="Google Shape;10745;p79">
              <a:extLst>
                <a:ext uri="{FF2B5EF4-FFF2-40B4-BE49-F238E27FC236}">
                  <a16:creationId xmlns:a16="http://schemas.microsoft.com/office/drawing/2014/main" id="{7B375F4E-94E6-4D77-411F-4A2F89656D0C}"/>
                </a:ext>
              </a:extLst>
            </p:cNvPr>
            <p:cNvSpPr/>
            <p:nvPr/>
          </p:nvSpPr>
          <p:spPr>
            <a:xfrm>
              <a:off x="3813012" y="4151763"/>
              <a:ext cx="32930" cy="32930"/>
            </a:xfrm>
            <a:custGeom>
              <a:avLst/>
              <a:gdLst/>
              <a:ahLst/>
              <a:cxnLst/>
              <a:rect l="l" t="t" r="r" b="b"/>
              <a:pathLst>
                <a:path w="1037" h="1037" extrusionOk="0">
                  <a:moveTo>
                    <a:pt x="536" y="310"/>
                  </a:moveTo>
                  <a:cubicBezTo>
                    <a:pt x="644" y="310"/>
                    <a:pt x="739" y="405"/>
                    <a:pt x="739" y="524"/>
                  </a:cubicBezTo>
                  <a:cubicBezTo>
                    <a:pt x="727" y="620"/>
                    <a:pt x="644" y="727"/>
                    <a:pt x="536" y="727"/>
                  </a:cubicBezTo>
                  <a:cubicBezTo>
                    <a:pt x="429" y="727"/>
                    <a:pt x="322" y="643"/>
                    <a:pt x="322" y="524"/>
                  </a:cubicBezTo>
                  <a:cubicBezTo>
                    <a:pt x="322" y="417"/>
                    <a:pt x="417" y="310"/>
                    <a:pt x="536" y="310"/>
                  </a:cubicBezTo>
                  <a:close/>
                  <a:moveTo>
                    <a:pt x="524" y="1"/>
                  </a:moveTo>
                  <a:cubicBezTo>
                    <a:pt x="239" y="1"/>
                    <a:pt x="1" y="239"/>
                    <a:pt x="1" y="524"/>
                  </a:cubicBezTo>
                  <a:cubicBezTo>
                    <a:pt x="1" y="798"/>
                    <a:pt x="239" y="1036"/>
                    <a:pt x="524" y="1036"/>
                  </a:cubicBezTo>
                  <a:cubicBezTo>
                    <a:pt x="822" y="1036"/>
                    <a:pt x="1036" y="798"/>
                    <a:pt x="1036" y="524"/>
                  </a:cubicBezTo>
                  <a:cubicBezTo>
                    <a:pt x="1036" y="239"/>
                    <a:pt x="798" y="1"/>
                    <a:pt x="524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41" name="Google Shape;10717;p79">
            <a:extLst>
              <a:ext uri="{FF2B5EF4-FFF2-40B4-BE49-F238E27FC236}">
                <a16:creationId xmlns:a16="http://schemas.microsoft.com/office/drawing/2014/main" id="{C6A4D02A-AA5C-88F4-40DC-E5D629CAB896}"/>
              </a:ext>
            </a:extLst>
          </p:cNvPr>
          <p:cNvGrpSpPr/>
          <p:nvPr/>
        </p:nvGrpSpPr>
        <p:grpSpPr>
          <a:xfrm>
            <a:off x="19486001" y="5523336"/>
            <a:ext cx="1061602" cy="1059622"/>
            <a:chOff x="1421638" y="4125629"/>
            <a:chExt cx="374709" cy="374010"/>
          </a:xfrm>
          <a:solidFill>
            <a:schemeClr val="bg2"/>
          </a:solidFill>
        </p:grpSpPr>
        <p:sp>
          <p:nvSpPr>
            <p:cNvPr id="42" name="Google Shape;10718;p79">
              <a:extLst>
                <a:ext uri="{FF2B5EF4-FFF2-40B4-BE49-F238E27FC236}">
                  <a16:creationId xmlns:a16="http://schemas.microsoft.com/office/drawing/2014/main" id="{44DF4ADF-F2DF-F68D-8497-EE45E622E756}"/>
                </a:ext>
              </a:extLst>
            </p:cNvPr>
            <p:cNvSpPr/>
            <p:nvPr/>
          </p:nvSpPr>
          <p:spPr>
            <a:xfrm>
              <a:off x="1421638" y="4265954"/>
              <a:ext cx="374709" cy="233685"/>
            </a:xfrm>
            <a:custGeom>
              <a:avLst/>
              <a:gdLst/>
              <a:ahLst/>
              <a:cxnLst/>
              <a:rect l="l" t="t" r="r" b="b"/>
              <a:pathLst>
                <a:path w="11800" h="7359" extrusionOk="0">
                  <a:moveTo>
                    <a:pt x="3180" y="3298"/>
                  </a:moveTo>
                  <a:lnTo>
                    <a:pt x="3180" y="7001"/>
                  </a:lnTo>
                  <a:lnTo>
                    <a:pt x="1691" y="7001"/>
                  </a:lnTo>
                  <a:lnTo>
                    <a:pt x="1691" y="3298"/>
                  </a:lnTo>
                  <a:close/>
                  <a:moveTo>
                    <a:pt x="6680" y="2370"/>
                  </a:moveTo>
                  <a:lnTo>
                    <a:pt x="6680" y="7001"/>
                  </a:lnTo>
                  <a:lnTo>
                    <a:pt x="5192" y="7001"/>
                  </a:lnTo>
                  <a:lnTo>
                    <a:pt x="5192" y="2370"/>
                  </a:lnTo>
                  <a:close/>
                  <a:moveTo>
                    <a:pt x="10180" y="345"/>
                  </a:moveTo>
                  <a:lnTo>
                    <a:pt x="10180" y="7001"/>
                  </a:lnTo>
                  <a:lnTo>
                    <a:pt x="8692" y="7001"/>
                  </a:lnTo>
                  <a:lnTo>
                    <a:pt x="8692" y="345"/>
                  </a:lnTo>
                  <a:close/>
                  <a:moveTo>
                    <a:pt x="8502" y="0"/>
                  </a:moveTo>
                  <a:cubicBezTo>
                    <a:pt x="8406" y="0"/>
                    <a:pt x="8323" y="84"/>
                    <a:pt x="8323" y="179"/>
                  </a:cubicBezTo>
                  <a:lnTo>
                    <a:pt x="8323" y="7001"/>
                  </a:lnTo>
                  <a:lnTo>
                    <a:pt x="7013" y="7001"/>
                  </a:lnTo>
                  <a:lnTo>
                    <a:pt x="7013" y="2203"/>
                  </a:lnTo>
                  <a:cubicBezTo>
                    <a:pt x="7013" y="2120"/>
                    <a:pt x="6930" y="2024"/>
                    <a:pt x="6835" y="2024"/>
                  </a:cubicBezTo>
                  <a:lnTo>
                    <a:pt x="4989" y="2024"/>
                  </a:lnTo>
                  <a:cubicBezTo>
                    <a:pt x="4894" y="2024"/>
                    <a:pt x="4811" y="2108"/>
                    <a:pt x="4811" y="2203"/>
                  </a:cubicBezTo>
                  <a:lnTo>
                    <a:pt x="4811" y="7001"/>
                  </a:lnTo>
                  <a:lnTo>
                    <a:pt x="3501" y="7001"/>
                  </a:lnTo>
                  <a:lnTo>
                    <a:pt x="3501" y="3132"/>
                  </a:lnTo>
                  <a:cubicBezTo>
                    <a:pt x="3501" y="3036"/>
                    <a:pt x="3418" y="2953"/>
                    <a:pt x="3322" y="2953"/>
                  </a:cubicBezTo>
                  <a:lnTo>
                    <a:pt x="1477" y="2953"/>
                  </a:lnTo>
                  <a:cubicBezTo>
                    <a:pt x="1382" y="2953"/>
                    <a:pt x="1298" y="3024"/>
                    <a:pt x="1298" y="3132"/>
                  </a:cubicBezTo>
                  <a:lnTo>
                    <a:pt x="1298" y="7001"/>
                  </a:lnTo>
                  <a:lnTo>
                    <a:pt x="179" y="7001"/>
                  </a:lnTo>
                  <a:cubicBezTo>
                    <a:pt x="84" y="7001"/>
                    <a:pt x="1" y="7073"/>
                    <a:pt x="1" y="7180"/>
                  </a:cubicBezTo>
                  <a:cubicBezTo>
                    <a:pt x="1" y="7287"/>
                    <a:pt x="72" y="7358"/>
                    <a:pt x="179" y="7358"/>
                  </a:cubicBezTo>
                  <a:lnTo>
                    <a:pt x="11597" y="7358"/>
                  </a:lnTo>
                  <a:cubicBezTo>
                    <a:pt x="11681" y="7358"/>
                    <a:pt x="11776" y="7287"/>
                    <a:pt x="11776" y="7180"/>
                  </a:cubicBezTo>
                  <a:cubicBezTo>
                    <a:pt x="11800" y="7073"/>
                    <a:pt x="11728" y="7001"/>
                    <a:pt x="11633" y="7001"/>
                  </a:cubicBezTo>
                  <a:lnTo>
                    <a:pt x="10526" y="7001"/>
                  </a:lnTo>
                  <a:lnTo>
                    <a:pt x="10526" y="179"/>
                  </a:lnTo>
                  <a:cubicBezTo>
                    <a:pt x="10526" y="95"/>
                    <a:pt x="10442" y="0"/>
                    <a:pt x="10347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43" name="Google Shape;10719;p79">
              <a:extLst>
                <a:ext uri="{FF2B5EF4-FFF2-40B4-BE49-F238E27FC236}">
                  <a16:creationId xmlns:a16="http://schemas.microsoft.com/office/drawing/2014/main" id="{18669C0C-3B79-AB03-2EEA-4859A8B3352A}"/>
                </a:ext>
              </a:extLst>
            </p:cNvPr>
            <p:cNvSpPr/>
            <p:nvPr/>
          </p:nvSpPr>
          <p:spPr>
            <a:xfrm>
              <a:off x="1428052" y="4125629"/>
              <a:ext cx="356958" cy="215585"/>
            </a:xfrm>
            <a:custGeom>
              <a:avLst/>
              <a:gdLst/>
              <a:ahLst/>
              <a:cxnLst/>
              <a:rect l="l" t="t" r="r" b="b"/>
              <a:pathLst>
                <a:path w="11241" h="6789" extrusionOk="0">
                  <a:moveTo>
                    <a:pt x="10668" y="0"/>
                  </a:moveTo>
                  <a:cubicBezTo>
                    <a:pt x="10653" y="0"/>
                    <a:pt x="10637" y="1"/>
                    <a:pt x="10621" y="2"/>
                  </a:cubicBezTo>
                  <a:lnTo>
                    <a:pt x="9145" y="181"/>
                  </a:lnTo>
                  <a:cubicBezTo>
                    <a:pt x="8847" y="216"/>
                    <a:pt x="8633" y="490"/>
                    <a:pt x="8669" y="788"/>
                  </a:cubicBezTo>
                  <a:cubicBezTo>
                    <a:pt x="8691" y="1064"/>
                    <a:pt x="8938" y="1268"/>
                    <a:pt x="9211" y="1268"/>
                  </a:cubicBezTo>
                  <a:cubicBezTo>
                    <a:pt x="9232" y="1268"/>
                    <a:pt x="9254" y="1267"/>
                    <a:pt x="9276" y="1264"/>
                  </a:cubicBezTo>
                  <a:lnTo>
                    <a:pt x="9395" y="1252"/>
                  </a:lnTo>
                  <a:lnTo>
                    <a:pt x="9395" y="1252"/>
                  </a:lnTo>
                  <a:cubicBezTo>
                    <a:pt x="7597" y="3348"/>
                    <a:pt x="5442" y="4443"/>
                    <a:pt x="3918" y="4979"/>
                  </a:cubicBezTo>
                  <a:cubicBezTo>
                    <a:pt x="2025" y="5657"/>
                    <a:pt x="561" y="5717"/>
                    <a:pt x="537" y="5717"/>
                  </a:cubicBezTo>
                  <a:cubicBezTo>
                    <a:pt x="239" y="5729"/>
                    <a:pt x="1" y="5967"/>
                    <a:pt x="25" y="6265"/>
                  </a:cubicBezTo>
                  <a:cubicBezTo>
                    <a:pt x="37" y="6562"/>
                    <a:pt x="275" y="6789"/>
                    <a:pt x="561" y="6789"/>
                  </a:cubicBezTo>
                  <a:lnTo>
                    <a:pt x="572" y="6789"/>
                  </a:lnTo>
                  <a:cubicBezTo>
                    <a:pt x="632" y="6789"/>
                    <a:pt x="2192" y="6729"/>
                    <a:pt x="4263" y="6003"/>
                  </a:cubicBezTo>
                  <a:cubicBezTo>
                    <a:pt x="5418" y="5586"/>
                    <a:pt x="6514" y="5050"/>
                    <a:pt x="7490" y="4383"/>
                  </a:cubicBezTo>
                  <a:cubicBezTo>
                    <a:pt x="7561" y="4324"/>
                    <a:pt x="7597" y="4217"/>
                    <a:pt x="7538" y="4145"/>
                  </a:cubicBezTo>
                  <a:cubicBezTo>
                    <a:pt x="7501" y="4093"/>
                    <a:pt x="7445" y="4065"/>
                    <a:pt x="7391" y="4065"/>
                  </a:cubicBezTo>
                  <a:cubicBezTo>
                    <a:pt x="7358" y="4065"/>
                    <a:pt x="7326" y="4075"/>
                    <a:pt x="7299" y="4098"/>
                  </a:cubicBezTo>
                  <a:cubicBezTo>
                    <a:pt x="6335" y="4753"/>
                    <a:pt x="5275" y="5288"/>
                    <a:pt x="4144" y="5693"/>
                  </a:cubicBezTo>
                  <a:cubicBezTo>
                    <a:pt x="2132" y="6408"/>
                    <a:pt x="632" y="6467"/>
                    <a:pt x="561" y="6467"/>
                  </a:cubicBezTo>
                  <a:cubicBezTo>
                    <a:pt x="453" y="6467"/>
                    <a:pt x="358" y="6372"/>
                    <a:pt x="358" y="6265"/>
                  </a:cubicBezTo>
                  <a:cubicBezTo>
                    <a:pt x="358" y="6169"/>
                    <a:pt x="441" y="6074"/>
                    <a:pt x="561" y="6062"/>
                  </a:cubicBezTo>
                  <a:cubicBezTo>
                    <a:pt x="572" y="6062"/>
                    <a:pt x="2085" y="6003"/>
                    <a:pt x="4037" y="5300"/>
                  </a:cubicBezTo>
                  <a:cubicBezTo>
                    <a:pt x="5680" y="4717"/>
                    <a:pt x="8026" y="3514"/>
                    <a:pt x="9943" y="1133"/>
                  </a:cubicBezTo>
                  <a:cubicBezTo>
                    <a:pt x="10035" y="1018"/>
                    <a:pt x="9949" y="847"/>
                    <a:pt x="9813" y="847"/>
                  </a:cubicBezTo>
                  <a:cubicBezTo>
                    <a:pt x="9809" y="847"/>
                    <a:pt x="9804" y="847"/>
                    <a:pt x="9800" y="847"/>
                  </a:cubicBezTo>
                  <a:lnTo>
                    <a:pt x="9252" y="931"/>
                  </a:lnTo>
                  <a:cubicBezTo>
                    <a:pt x="9244" y="932"/>
                    <a:pt x="9236" y="932"/>
                    <a:pt x="9228" y="932"/>
                  </a:cubicBezTo>
                  <a:cubicBezTo>
                    <a:pt x="9139" y="932"/>
                    <a:pt x="9049" y="874"/>
                    <a:pt x="9038" y="776"/>
                  </a:cubicBezTo>
                  <a:cubicBezTo>
                    <a:pt x="9014" y="657"/>
                    <a:pt x="9085" y="550"/>
                    <a:pt x="9204" y="538"/>
                  </a:cubicBezTo>
                  <a:lnTo>
                    <a:pt x="10681" y="359"/>
                  </a:lnTo>
                  <a:cubicBezTo>
                    <a:pt x="10688" y="358"/>
                    <a:pt x="10696" y="358"/>
                    <a:pt x="10703" y="358"/>
                  </a:cubicBezTo>
                  <a:cubicBezTo>
                    <a:pt x="10812" y="358"/>
                    <a:pt x="10895" y="438"/>
                    <a:pt x="10895" y="550"/>
                  </a:cubicBezTo>
                  <a:lnTo>
                    <a:pt x="10895" y="2026"/>
                  </a:lnTo>
                  <a:cubicBezTo>
                    <a:pt x="10895" y="2133"/>
                    <a:pt x="10812" y="2217"/>
                    <a:pt x="10705" y="2217"/>
                  </a:cubicBezTo>
                  <a:cubicBezTo>
                    <a:pt x="10598" y="2217"/>
                    <a:pt x="10514" y="2133"/>
                    <a:pt x="10514" y="2026"/>
                  </a:cubicBezTo>
                  <a:lnTo>
                    <a:pt x="10514" y="1586"/>
                  </a:lnTo>
                  <a:cubicBezTo>
                    <a:pt x="10514" y="1502"/>
                    <a:pt x="10467" y="1443"/>
                    <a:pt x="10407" y="1419"/>
                  </a:cubicBezTo>
                  <a:cubicBezTo>
                    <a:pt x="10387" y="1409"/>
                    <a:pt x="10368" y="1405"/>
                    <a:pt x="10349" y="1405"/>
                  </a:cubicBezTo>
                  <a:cubicBezTo>
                    <a:pt x="10298" y="1405"/>
                    <a:pt x="10251" y="1435"/>
                    <a:pt x="10217" y="1478"/>
                  </a:cubicBezTo>
                  <a:cubicBezTo>
                    <a:pt x="9574" y="2264"/>
                    <a:pt x="8835" y="2979"/>
                    <a:pt x="8026" y="3610"/>
                  </a:cubicBezTo>
                  <a:cubicBezTo>
                    <a:pt x="7954" y="3669"/>
                    <a:pt x="7942" y="3764"/>
                    <a:pt x="8002" y="3848"/>
                  </a:cubicBezTo>
                  <a:cubicBezTo>
                    <a:pt x="8036" y="3888"/>
                    <a:pt x="8081" y="3910"/>
                    <a:pt x="8129" y="3910"/>
                  </a:cubicBezTo>
                  <a:cubicBezTo>
                    <a:pt x="8166" y="3910"/>
                    <a:pt x="8204" y="3897"/>
                    <a:pt x="8240" y="3872"/>
                  </a:cubicBezTo>
                  <a:cubicBezTo>
                    <a:pt x="8931" y="3336"/>
                    <a:pt x="9585" y="2729"/>
                    <a:pt x="10169" y="2062"/>
                  </a:cubicBezTo>
                  <a:cubicBezTo>
                    <a:pt x="10181" y="2336"/>
                    <a:pt x="10419" y="2574"/>
                    <a:pt x="10705" y="2574"/>
                  </a:cubicBezTo>
                  <a:cubicBezTo>
                    <a:pt x="11002" y="2574"/>
                    <a:pt x="11240" y="2336"/>
                    <a:pt x="11240" y="2038"/>
                  </a:cubicBezTo>
                  <a:lnTo>
                    <a:pt x="11240" y="573"/>
                  </a:lnTo>
                  <a:cubicBezTo>
                    <a:pt x="11240" y="395"/>
                    <a:pt x="11169" y="240"/>
                    <a:pt x="11050" y="133"/>
                  </a:cubicBezTo>
                  <a:cubicBezTo>
                    <a:pt x="10943" y="47"/>
                    <a:pt x="10807" y="0"/>
                    <a:pt x="1066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</p:spTree>
    <p:extLst>
      <p:ext uri="{BB962C8B-B14F-4D97-AF65-F5344CB8AC3E}">
        <p14:creationId xmlns:p14="http://schemas.microsoft.com/office/powerpoint/2010/main" val="16189076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4" decel="10000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4" decel="10000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decel="10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4" decel="10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4" decel="10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1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2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35" dur="750"/>
                                            <p:tgtEl>
                                              <p:spTgt spid="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6" presetID="10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8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10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1" dur="50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10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4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10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10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10" presetClass="entr" presetSubtype="0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3" dur="50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1" grpId="0"/>
          <p:bldP spid="22" grpId="0"/>
          <p:bldP spid="23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4" decel="10000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4" decel="10000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decel="10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4" decel="10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4" decel="10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2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35" dur="750"/>
                                            <p:tgtEl>
                                              <p:spTgt spid="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6" presetID="10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8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10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1" dur="50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10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4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10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10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10" presetClass="entr" presetSubtype="0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3" dur="50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1" grpId="0"/>
          <p:bldP spid="22" grpId="0"/>
          <p:bldP spid="23" grpId="0" animBg="1"/>
        </p:bldLst>
      </p:timing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90000"/>
            <a:lumOff val="1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>
            <a:extLst>
              <a:ext uri="{FF2B5EF4-FFF2-40B4-BE49-F238E27FC236}">
                <a16:creationId xmlns:a16="http://schemas.microsoft.com/office/drawing/2014/main" id="{8AE26811-C9A7-C4ED-2629-862CC9E2845A}"/>
              </a:ext>
            </a:extLst>
          </p:cNvPr>
          <p:cNvGrpSpPr/>
          <p:nvPr/>
        </p:nvGrpSpPr>
        <p:grpSpPr>
          <a:xfrm>
            <a:off x="6208380" y="4764986"/>
            <a:ext cx="2700268" cy="6608354"/>
            <a:chOff x="3597249" y="2577737"/>
            <a:chExt cx="1350134" cy="3304177"/>
          </a:xfrm>
        </p:grpSpPr>
        <p:sp>
          <p:nvSpPr>
            <p:cNvPr id="45" name="Freeform 13">
              <a:extLst>
                <a:ext uri="{FF2B5EF4-FFF2-40B4-BE49-F238E27FC236}">
                  <a16:creationId xmlns:a16="http://schemas.microsoft.com/office/drawing/2014/main" id="{74238C84-8E1E-2420-527C-C1698984B6A2}"/>
                </a:ext>
              </a:extLst>
            </p:cNvPr>
            <p:cNvSpPr>
              <a:spLocks/>
            </p:cNvSpPr>
            <p:nvPr/>
          </p:nvSpPr>
          <p:spPr bwMode="auto">
            <a:xfrm>
              <a:off x="3600538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chemeClr val="bg2">
                <a:lumMod val="75000"/>
                <a:lumOff val="25000"/>
              </a:schemeClr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bg2">
                      <a:lumMod val="25000"/>
                      <a:lumOff val="75000"/>
                    </a:schemeClr>
                  </a:solidFill>
                  <a:latin typeface="+mj-lt"/>
                </a:rPr>
                <a:t>Map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Xây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dựng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bản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đồ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trải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nghiệm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và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điểm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chạm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chính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.</a:t>
              </a:r>
            </a:p>
          </p:txBody>
        </p:sp>
        <p:sp>
          <p:nvSpPr>
            <p:cNvPr id="46" name="Freeform 6">
              <a:extLst>
                <a:ext uri="{FF2B5EF4-FFF2-40B4-BE49-F238E27FC236}">
                  <a16:creationId xmlns:a16="http://schemas.microsoft.com/office/drawing/2014/main" id="{C5B9E11B-11D8-5C57-027E-234FD7139887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7249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3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7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bg2">
                    <a:lumMod val="25000"/>
                    <a:lumOff val="75000"/>
                  </a:schemeClr>
                </a:solidFill>
              </a:endParaRPr>
            </a:p>
          </p:txBody>
        </p:sp>
      </p:grpSp>
      <p:grpSp>
        <p:nvGrpSpPr>
          <p:cNvPr id="47" name="Group 46">
            <a:extLst>
              <a:ext uri="{FF2B5EF4-FFF2-40B4-BE49-F238E27FC236}">
                <a16:creationId xmlns:a16="http://schemas.microsoft.com/office/drawing/2014/main" id="{CE9CC0BE-F95C-B113-A924-120AEE8FB9F8}"/>
              </a:ext>
            </a:extLst>
          </p:cNvPr>
          <p:cNvGrpSpPr/>
          <p:nvPr/>
        </p:nvGrpSpPr>
        <p:grpSpPr>
          <a:xfrm>
            <a:off x="15545098" y="4764986"/>
            <a:ext cx="2702976" cy="6608354"/>
            <a:chOff x="8265608" y="2577737"/>
            <a:chExt cx="1351488" cy="3304177"/>
          </a:xfrm>
        </p:grpSpPr>
        <p:sp>
          <p:nvSpPr>
            <p:cNvPr id="48" name="Freeform 13">
              <a:extLst>
                <a:ext uri="{FF2B5EF4-FFF2-40B4-BE49-F238E27FC236}">
                  <a16:creationId xmlns:a16="http://schemas.microsoft.com/office/drawing/2014/main" id="{06F8C648-DDAB-9EBE-FC90-245F3555238F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5608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chemeClr val="bg2">
                <a:lumMod val="75000"/>
                <a:lumOff val="25000"/>
              </a:schemeClr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bg2">
                      <a:lumMod val="25000"/>
                      <a:lumOff val="75000"/>
                    </a:schemeClr>
                  </a:solidFill>
                  <a:latin typeface="+mj-lt"/>
                </a:rPr>
                <a:t>Measure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vi-VN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Đo lường sự hài lòng và phản hồi khách hàng.</a:t>
              </a:r>
              <a:endParaRPr lang="en-US" sz="2200" dirty="0">
                <a:solidFill>
                  <a:schemeClr val="bg2">
                    <a:lumMod val="25000"/>
                    <a:lumOff val="75000"/>
                  </a:schemeClr>
                </a:solidFill>
              </a:endParaRPr>
            </a:p>
          </p:txBody>
        </p:sp>
        <p:sp>
          <p:nvSpPr>
            <p:cNvPr id="49" name="Freeform 10">
              <a:extLst>
                <a:ext uri="{FF2B5EF4-FFF2-40B4-BE49-F238E27FC236}">
                  <a16:creationId xmlns:a16="http://schemas.microsoft.com/office/drawing/2014/main" id="{CD20564D-6612-D4E6-3F4C-7246ACBC0731}"/>
                </a:ext>
              </a:extLst>
            </p:cNvPr>
            <p:cNvSpPr>
              <a:spLocks/>
            </p:cNvSpPr>
            <p:nvPr/>
          </p:nvSpPr>
          <p:spPr bwMode="auto">
            <a:xfrm>
              <a:off x="8270251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4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bg2">
                    <a:lumMod val="25000"/>
                    <a:lumOff val="75000"/>
                  </a:schemeClr>
                </a:solidFill>
              </a:endParaRPr>
            </a:p>
          </p:txBody>
        </p:sp>
      </p:grpSp>
      <p:grpSp>
        <p:nvGrpSpPr>
          <p:cNvPr id="50" name="Group 49">
            <a:extLst>
              <a:ext uri="{FF2B5EF4-FFF2-40B4-BE49-F238E27FC236}">
                <a16:creationId xmlns:a16="http://schemas.microsoft.com/office/drawing/2014/main" id="{ACA1440E-4724-61BB-BB97-9A43F332C161}"/>
              </a:ext>
            </a:extLst>
          </p:cNvPr>
          <p:cNvGrpSpPr/>
          <p:nvPr/>
        </p:nvGrpSpPr>
        <p:grpSpPr>
          <a:xfrm>
            <a:off x="12434949" y="4764986"/>
            <a:ext cx="2693690" cy="6608354"/>
            <a:chOff x="6710533" y="2577737"/>
            <a:chExt cx="1346845" cy="3304177"/>
          </a:xfrm>
        </p:grpSpPr>
        <p:sp>
          <p:nvSpPr>
            <p:cNvPr id="51" name="Freeform 13">
              <a:extLst>
                <a:ext uri="{FF2B5EF4-FFF2-40B4-BE49-F238E27FC236}">
                  <a16:creationId xmlns:a16="http://schemas.microsoft.com/office/drawing/2014/main" id="{6D079A34-4634-EA50-A167-D976A84DEE6F}"/>
                </a:ext>
              </a:extLst>
            </p:cNvPr>
            <p:cNvSpPr>
              <a:spLocks/>
            </p:cNvSpPr>
            <p:nvPr/>
          </p:nvSpPr>
          <p:spPr bwMode="auto">
            <a:xfrm>
              <a:off x="6710533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chemeClr val="bg2">
                <a:lumMod val="75000"/>
                <a:lumOff val="25000"/>
              </a:schemeClr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bg2">
                      <a:lumMod val="25000"/>
                      <a:lumOff val="75000"/>
                    </a:schemeClr>
                  </a:solidFill>
                  <a:latin typeface="+mj-lt"/>
                </a:rPr>
                <a:t>Deliver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vi-VN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Cung cấp dịch vụ vượt mong đợi.</a:t>
              </a:r>
              <a:endParaRPr lang="en-US" sz="2200" dirty="0">
                <a:solidFill>
                  <a:schemeClr val="bg2">
                    <a:lumMod val="25000"/>
                    <a:lumOff val="75000"/>
                  </a:schemeClr>
                </a:solidFill>
              </a:endParaRPr>
            </a:p>
          </p:txBody>
        </p:sp>
        <p:sp>
          <p:nvSpPr>
            <p:cNvPr id="52" name="Freeform 12">
              <a:extLst>
                <a:ext uri="{FF2B5EF4-FFF2-40B4-BE49-F238E27FC236}">
                  <a16:creationId xmlns:a16="http://schemas.microsoft.com/office/drawing/2014/main" id="{863A3EA4-C2E6-B91A-D2CD-BB03FF0D5778}"/>
                </a:ext>
              </a:extLst>
            </p:cNvPr>
            <p:cNvSpPr>
              <a:spLocks/>
            </p:cNvSpPr>
            <p:nvPr/>
          </p:nvSpPr>
          <p:spPr bwMode="auto">
            <a:xfrm>
              <a:off x="6710533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4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bg2">
                    <a:lumMod val="25000"/>
                    <a:lumOff val="75000"/>
                  </a:schemeClr>
                </a:solidFill>
              </a:endParaRPr>
            </a:p>
          </p:txBody>
        </p:sp>
      </p:grpSp>
      <p:grpSp>
        <p:nvGrpSpPr>
          <p:cNvPr id="53" name="Group 52">
            <a:extLst>
              <a:ext uri="{FF2B5EF4-FFF2-40B4-BE49-F238E27FC236}">
                <a16:creationId xmlns:a16="http://schemas.microsoft.com/office/drawing/2014/main" id="{5224CE10-BBCD-830C-4D30-89DB5E666C08}"/>
              </a:ext>
            </a:extLst>
          </p:cNvPr>
          <p:cNvGrpSpPr/>
          <p:nvPr/>
        </p:nvGrpSpPr>
        <p:grpSpPr>
          <a:xfrm>
            <a:off x="3088949" y="4764986"/>
            <a:ext cx="2693690" cy="6608354"/>
            <a:chOff x="2037533" y="2577737"/>
            <a:chExt cx="1346845" cy="3304177"/>
          </a:xfrm>
        </p:grpSpPr>
        <p:sp>
          <p:nvSpPr>
            <p:cNvPr id="54" name="Freeform 13">
              <a:extLst>
                <a:ext uri="{FF2B5EF4-FFF2-40B4-BE49-F238E27FC236}">
                  <a16:creationId xmlns:a16="http://schemas.microsoft.com/office/drawing/2014/main" id="{FD96F2FA-F5E6-8950-A2A6-D365AE9F06F5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7533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chemeClr val="bg2">
                <a:lumMod val="75000"/>
                <a:lumOff val="25000"/>
              </a:schemeClr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bg2">
                      <a:lumMod val="25000"/>
                      <a:lumOff val="75000"/>
                    </a:schemeClr>
                  </a:solidFill>
                  <a:latin typeface="+mj-lt"/>
                </a:rPr>
                <a:t>Understand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Thấu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hiểu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hành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trình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và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cảm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xúc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khách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hàng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.</a:t>
              </a:r>
            </a:p>
          </p:txBody>
        </p:sp>
        <p:sp>
          <p:nvSpPr>
            <p:cNvPr id="55" name="Freeform 14">
              <a:extLst>
                <a:ext uri="{FF2B5EF4-FFF2-40B4-BE49-F238E27FC236}">
                  <a16:creationId xmlns:a16="http://schemas.microsoft.com/office/drawing/2014/main" id="{DD18D55E-0807-1B78-FC94-E47B7A34B4CF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7533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3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bg2">
                    <a:lumMod val="25000"/>
                    <a:lumOff val="75000"/>
                  </a:schemeClr>
                </a:solidFill>
              </a:endParaRPr>
            </a:p>
          </p:txBody>
        </p: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5BFC3C78-1E0C-9F7B-3731-2FEF42152839}"/>
              </a:ext>
            </a:extLst>
          </p:cNvPr>
          <p:cNvGrpSpPr/>
          <p:nvPr/>
        </p:nvGrpSpPr>
        <p:grpSpPr>
          <a:xfrm>
            <a:off x="18667247" y="4764986"/>
            <a:ext cx="2699110" cy="6608354"/>
            <a:chOff x="9826682" y="2577737"/>
            <a:chExt cx="1349555" cy="3304177"/>
          </a:xfrm>
        </p:grpSpPr>
        <p:sp>
          <p:nvSpPr>
            <p:cNvPr id="57" name="Freeform 13">
              <a:extLst>
                <a:ext uri="{FF2B5EF4-FFF2-40B4-BE49-F238E27FC236}">
                  <a16:creationId xmlns:a16="http://schemas.microsoft.com/office/drawing/2014/main" id="{A2F072C6-9C23-9090-29A9-675312E7200C}"/>
                </a:ext>
              </a:extLst>
            </p:cNvPr>
            <p:cNvSpPr>
              <a:spLocks/>
            </p:cNvSpPr>
            <p:nvPr/>
          </p:nvSpPr>
          <p:spPr bwMode="auto">
            <a:xfrm>
              <a:off x="9829392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chemeClr val="bg2">
                <a:lumMod val="75000"/>
                <a:lumOff val="25000"/>
              </a:schemeClr>
            </a:solidFill>
            <a:ln>
              <a:noFill/>
            </a:ln>
            <a:effectLst>
              <a:outerShdw blurRad="38100" dist="12700" dir="5400000" algn="ctr" rotWithShape="0">
                <a:schemeClr val="tx2">
                  <a:alpha val="15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bg2">
                      <a:lumMod val="25000"/>
                      <a:lumOff val="75000"/>
                    </a:schemeClr>
                  </a:solidFill>
                  <a:latin typeface="+mj-lt"/>
                </a:rPr>
                <a:t>Enhance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Cải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thiện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liên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tục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để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tạo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khác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biệt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bền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vững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.</a:t>
              </a:r>
            </a:p>
          </p:txBody>
        </p:sp>
        <p:sp>
          <p:nvSpPr>
            <p:cNvPr id="58" name="Freeform 10">
              <a:extLst>
                <a:ext uri="{FF2B5EF4-FFF2-40B4-BE49-F238E27FC236}">
                  <a16:creationId xmlns:a16="http://schemas.microsoft.com/office/drawing/2014/main" id="{AD2C05A5-FE5D-1297-52A4-8782E053409A}"/>
                </a:ext>
              </a:extLst>
            </p:cNvPr>
            <p:cNvSpPr>
              <a:spLocks/>
            </p:cNvSpPr>
            <p:nvPr/>
          </p:nvSpPr>
          <p:spPr bwMode="auto">
            <a:xfrm>
              <a:off x="9826682" y="2577737"/>
              <a:ext cx="1346845" cy="1349993"/>
            </a:xfrm>
            <a:custGeom>
              <a:avLst/>
              <a:gdLst>
                <a:gd name="T0" fmla="*/ 0 w 181"/>
                <a:gd name="T1" fmla="*/ 84 h 181"/>
                <a:gd name="T2" fmla="*/ 0 w 181"/>
                <a:gd name="T3" fmla="*/ 181 h 181"/>
                <a:gd name="T4" fmla="*/ 97 w 181"/>
                <a:gd name="T5" fmla="*/ 181 h 181"/>
                <a:gd name="T6" fmla="*/ 181 w 181"/>
                <a:gd name="T7" fmla="*/ 97 h 181"/>
                <a:gd name="T8" fmla="*/ 181 w 181"/>
                <a:gd name="T9" fmla="*/ 0 h 181"/>
                <a:gd name="T10" fmla="*/ 84 w 181"/>
                <a:gd name="T11" fmla="*/ 0 h 181"/>
                <a:gd name="T12" fmla="*/ 0 w 181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1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7" y="181"/>
                    <a:pt x="97" y="181"/>
                    <a:pt x="97" y="181"/>
                  </a:cubicBezTo>
                  <a:cubicBezTo>
                    <a:pt x="144" y="181"/>
                    <a:pt x="181" y="143"/>
                    <a:pt x="181" y="97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38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bg2">
                    <a:lumMod val="25000"/>
                    <a:lumOff val="75000"/>
                  </a:schemeClr>
                </a:solidFill>
              </a:endParaRPr>
            </a:p>
          </p:txBody>
        </p:sp>
      </p:grpSp>
      <p:grpSp>
        <p:nvGrpSpPr>
          <p:cNvPr id="59" name="Group 58">
            <a:extLst>
              <a:ext uri="{FF2B5EF4-FFF2-40B4-BE49-F238E27FC236}">
                <a16:creationId xmlns:a16="http://schemas.microsoft.com/office/drawing/2014/main" id="{C2706103-D861-A8CD-AD6C-66B8C711D0C6}"/>
              </a:ext>
            </a:extLst>
          </p:cNvPr>
          <p:cNvGrpSpPr/>
          <p:nvPr/>
        </p:nvGrpSpPr>
        <p:grpSpPr>
          <a:xfrm>
            <a:off x="9318381" y="4764986"/>
            <a:ext cx="2693690" cy="6608354"/>
            <a:chOff x="5152249" y="2577737"/>
            <a:chExt cx="1346845" cy="3304177"/>
          </a:xfrm>
        </p:grpSpPr>
        <p:sp>
          <p:nvSpPr>
            <p:cNvPr id="60" name="Freeform 13">
              <a:extLst>
                <a:ext uri="{FF2B5EF4-FFF2-40B4-BE49-F238E27FC236}">
                  <a16:creationId xmlns:a16="http://schemas.microsoft.com/office/drawing/2014/main" id="{DF46FF68-108C-BD24-2223-432BA4FF351D}"/>
                </a:ext>
              </a:extLst>
            </p:cNvPr>
            <p:cNvSpPr>
              <a:spLocks/>
            </p:cNvSpPr>
            <p:nvPr/>
          </p:nvSpPr>
          <p:spPr bwMode="auto">
            <a:xfrm>
              <a:off x="5152249" y="2577737"/>
              <a:ext cx="1346845" cy="3304177"/>
            </a:xfrm>
            <a:custGeom>
              <a:avLst/>
              <a:gdLst>
                <a:gd name="T0" fmla="*/ 181 w 181"/>
                <a:gd name="T1" fmla="*/ 0 h 443"/>
                <a:gd name="T2" fmla="*/ 181 w 181"/>
                <a:gd name="T3" fmla="*/ 371 h 443"/>
                <a:gd name="T4" fmla="*/ 109 w 181"/>
                <a:gd name="T5" fmla="*/ 443 h 443"/>
                <a:gd name="T6" fmla="*/ 0 w 181"/>
                <a:gd name="T7" fmla="*/ 443 h 443"/>
                <a:gd name="T8" fmla="*/ 0 w 181"/>
                <a:gd name="T9" fmla="*/ 181 h 443"/>
                <a:gd name="T10" fmla="*/ 181 w 181"/>
                <a:gd name="T11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43">
                  <a:moveTo>
                    <a:pt x="181" y="0"/>
                  </a:moveTo>
                  <a:cubicBezTo>
                    <a:pt x="181" y="371"/>
                    <a:pt x="181" y="371"/>
                    <a:pt x="181" y="371"/>
                  </a:cubicBezTo>
                  <a:cubicBezTo>
                    <a:pt x="181" y="411"/>
                    <a:pt x="148" y="443"/>
                    <a:pt x="109" y="443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0" y="181"/>
                    <a:pt x="0" y="181"/>
                    <a:pt x="0" y="181"/>
                  </a:cubicBezTo>
                  <a:lnTo>
                    <a:pt x="181" y="0"/>
                  </a:lnTo>
                  <a:close/>
                </a:path>
              </a:pathLst>
            </a:custGeom>
            <a:solidFill>
              <a:schemeClr val="bg2">
                <a:lumMod val="75000"/>
                <a:lumOff val="25000"/>
              </a:schemeClr>
            </a:solidFill>
            <a:ln>
              <a:noFill/>
            </a:ln>
            <a:effectLst>
              <a:outerShdw blurRad="38100" dist="12700" dir="5400000" algn="t" rotWithShape="0">
                <a:prstClr val="black">
                  <a:alpha val="15000"/>
                </a:prst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365760" tIns="3657600" rIns="365760" bIns="9144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400" b="1" dirty="0">
                  <a:solidFill>
                    <a:schemeClr val="bg2">
                      <a:lumMod val="25000"/>
                      <a:lumOff val="75000"/>
                    </a:schemeClr>
                  </a:solidFill>
                  <a:latin typeface="+mj-lt"/>
                </a:rPr>
                <a:t>Design</a:t>
              </a:r>
            </a:p>
            <a:p>
              <a:pPr>
                <a:lnSpc>
                  <a:spcPct val="130000"/>
                </a:lnSpc>
                <a:spcBef>
                  <a:spcPts val="1200"/>
                </a:spcBef>
              </a:pP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Thiết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kế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quy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trình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và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trải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nghiệm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liền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 </a:t>
              </a:r>
              <a:r>
                <a:rPr lang="en-US" sz="2200" dirty="0" err="1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mạch</a:t>
              </a:r>
              <a:r>
                <a:rPr lang="en-US" sz="2200" dirty="0">
                  <a:solidFill>
                    <a:schemeClr val="bg2">
                      <a:lumMod val="25000"/>
                      <a:lumOff val="75000"/>
                    </a:schemeClr>
                  </a:solidFill>
                </a:rPr>
                <a:t>.</a:t>
              </a:r>
            </a:p>
          </p:txBody>
        </p:sp>
        <p:sp>
          <p:nvSpPr>
            <p:cNvPr id="61" name="Freeform 8">
              <a:extLst>
                <a:ext uri="{FF2B5EF4-FFF2-40B4-BE49-F238E27FC236}">
                  <a16:creationId xmlns:a16="http://schemas.microsoft.com/office/drawing/2014/main" id="{FA69EDC8-993B-4076-7332-AABF3A11F06D}"/>
                </a:ext>
              </a:extLst>
            </p:cNvPr>
            <p:cNvSpPr>
              <a:spLocks/>
            </p:cNvSpPr>
            <p:nvPr/>
          </p:nvSpPr>
          <p:spPr bwMode="auto">
            <a:xfrm>
              <a:off x="5156969" y="2577737"/>
              <a:ext cx="1337406" cy="1349993"/>
            </a:xfrm>
            <a:custGeom>
              <a:avLst/>
              <a:gdLst>
                <a:gd name="T0" fmla="*/ 0 w 180"/>
                <a:gd name="T1" fmla="*/ 84 h 181"/>
                <a:gd name="T2" fmla="*/ 0 w 180"/>
                <a:gd name="T3" fmla="*/ 181 h 181"/>
                <a:gd name="T4" fmla="*/ 96 w 180"/>
                <a:gd name="T5" fmla="*/ 181 h 181"/>
                <a:gd name="T6" fmla="*/ 180 w 180"/>
                <a:gd name="T7" fmla="*/ 97 h 181"/>
                <a:gd name="T8" fmla="*/ 180 w 180"/>
                <a:gd name="T9" fmla="*/ 0 h 181"/>
                <a:gd name="T10" fmla="*/ 83 w 180"/>
                <a:gd name="T11" fmla="*/ 0 h 181"/>
                <a:gd name="T12" fmla="*/ 0 w 180"/>
                <a:gd name="T13" fmla="*/ 84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0" h="181">
                  <a:moveTo>
                    <a:pt x="0" y="84"/>
                  </a:moveTo>
                  <a:cubicBezTo>
                    <a:pt x="0" y="181"/>
                    <a:pt x="0" y="181"/>
                    <a:pt x="0" y="181"/>
                  </a:cubicBezTo>
                  <a:cubicBezTo>
                    <a:pt x="96" y="181"/>
                    <a:pt x="96" y="181"/>
                    <a:pt x="96" y="181"/>
                  </a:cubicBezTo>
                  <a:cubicBezTo>
                    <a:pt x="143" y="181"/>
                    <a:pt x="180" y="143"/>
                    <a:pt x="180" y="97"/>
                  </a:cubicBezTo>
                  <a:cubicBezTo>
                    <a:pt x="180" y="0"/>
                    <a:pt x="180" y="0"/>
                    <a:pt x="180" y="0"/>
                  </a:cubicBezTo>
                  <a:cubicBezTo>
                    <a:pt x="83" y="0"/>
                    <a:pt x="83" y="0"/>
                    <a:pt x="83" y="0"/>
                  </a:cubicBezTo>
                  <a:cubicBezTo>
                    <a:pt x="37" y="0"/>
                    <a:pt x="0" y="38"/>
                    <a:pt x="0" y="84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bg2">
                    <a:lumMod val="25000"/>
                    <a:lumOff val="75000"/>
                  </a:schemeClr>
                </a:solidFill>
              </a:endParaRPr>
            </a:p>
          </p:txBody>
        </p:sp>
      </p:grpSp>
      <p:sp>
        <p:nvSpPr>
          <p:cNvPr id="62" name="!!SlideOcean">
            <a:extLst>
              <a:ext uri="{FF2B5EF4-FFF2-40B4-BE49-F238E27FC236}">
                <a16:creationId xmlns:a16="http://schemas.microsoft.com/office/drawing/2014/main" id="{A7EB4802-D766-7CF1-840F-E17546DF8077}"/>
              </a:ext>
            </a:extLst>
          </p:cNvPr>
          <p:cNvSpPr txBox="1"/>
          <p:nvPr/>
        </p:nvSpPr>
        <p:spPr>
          <a:xfrm>
            <a:off x="11147484" y="12940782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1">
                    <a:lumMod val="25000"/>
                    <a:lumOff val="75000"/>
                    <a:alpha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1">
                    <a:lumMod val="25000"/>
                    <a:lumOff val="75000"/>
                    <a:alpha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63" name="!!SubTitle">
            <a:extLst>
              <a:ext uri="{FF2B5EF4-FFF2-40B4-BE49-F238E27FC236}">
                <a16:creationId xmlns:a16="http://schemas.microsoft.com/office/drawing/2014/main" id="{1282ECB6-9916-4BD0-7392-44E74684D31E}"/>
              </a:ext>
            </a:extLst>
          </p:cNvPr>
          <p:cNvSpPr txBox="1"/>
          <p:nvPr/>
        </p:nvSpPr>
        <p:spPr>
          <a:xfrm>
            <a:off x="9679807" y="2342660"/>
            <a:ext cx="5024389" cy="46166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0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25000"/>
                    <a:lumOff val="75000"/>
                    <a:alpha val="50000"/>
                  </a:schemeClr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320" name="!!MainTitle1">
            <a:extLst>
              <a:ext uri="{FF2B5EF4-FFF2-40B4-BE49-F238E27FC236}">
                <a16:creationId xmlns:a16="http://schemas.microsoft.com/office/drawing/2014/main" id="{B79382CB-3AE0-D631-F95C-20F537EBA1F5}"/>
              </a:ext>
            </a:extLst>
          </p:cNvPr>
          <p:cNvSpPr txBox="1"/>
          <p:nvPr/>
        </p:nvSpPr>
        <p:spPr>
          <a:xfrm>
            <a:off x="6078002" y="1090280"/>
            <a:ext cx="12228027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kumimoji="0" lang="en-US" sz="88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uLnTx/>
                <a:uFillTx/>
                <a:latin typeface="+mj-lt"/>
              </a:rPr>
              <a:t>Customer</a:t>
            </a:r>
            <a:r>
              <a:rPr kumimoji="0" lang="en-US" sz="88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uLnTx/>
                <a:uFillTx/>
                <a:latin typeface="+mj-lt"/>
              </a:rPr>
              <a:t> </a:t>
            </a:r>
            <a:r>
              <a:rPr lang="en-US" sz="88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Experience</a:t>
            </a:r>
            <a:endParaRPr kumimoji="0" lang="en-US" sz="88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321" name="Google Shape;13255;p83">
            <a:extLst>
              <a:ext uri="{FF2B5EF4-FFF2-40B4-BE49-F238E27FC236}">
                <a16:creationId xmlns:a16="http://schemas.microsoft.com/office/drawing/2014/main" id="{24C1EDC8-C9E8-22DB-9035-D95298839679}"/>
              </a:ext>
            </a:extLst>
          </p:cNvPr>
          <p:cNvSpPr/>
          <p:nvPr/>
        </p:nvSpPr>
        <p:spPr>
          <a:xfrm>
            <a:off x="10156657" y="5545389"/>
            <a:ext cx="1017138" cy="1015516"/>
          </a:xfrm>
          <a:custGeom>
            <a:avLst/>
            <a:gdLst/>
            <a:ahLst/>
            <a:cxnLst/>
            <a:rect l="l" t="t" r="r" b="b"/>
            <a:pathLst>
              <a:path w="11288" h="11270" extrusionOk="0">
                <a:moveTo>
                  <a:pt x="6049" y="351"/>
                </a:moveTo>
                <a:lnTo>
                  <a:pt x="6049" y="1149"/>
                </a:lnTo>
                <a:lnTo>
                  <a:pt x="5239" y="1149"/>
                </a:lnTo>
                <a:lnTo>
                  <a:pt x="5239" y="351"/>
                </a:lnTo>
                <a:close/>
                <a:moveTo>
                  <a:pt x="1167" y="5828"/>
                </a:moveTo>
                <a:lnTo>
                  <a:pt x="1167" y="6650"/>
                </a:lnTo>
                <a:lnTo>
                  <a:pt x="345" y="6650"/>
                </a:lnTo>
                <a:lnTo>
                  <a:pt x="345" y="5828"/>
                </a:lnTo>
                <a:close/>
                <a:moveTo>
                  <a:pt x="10954" y="5828"/>
                </a:moveTo>
                <a:lnTo>
                  <a:pt x="10954" y="6650"/>
                </a:lnTo>
                <a:lnTo>
                  <a:pt x="10132" y="6650"/>
                </a:lnTo>
                <a:lnTo>
                  <a:pt x="10132" y="5828"/>
                </a:lnTo>
                <a:close/>
                <a:moveTo>
                  <a:pt x="1442" y="0"/>
                </a:moveTo>
                <a:cubicBezTo>
                  <a:pt x="1273" y="0"/>
                  <a:pt x="1100" y="58"/>
                  <a:pt x="953" y="185"/>
                </a:cubicBezTo>
                <a:cubicBezTo>
                  <a:pt x="726" y="375"/>
                  <a:pt x="643" y="709"/>
                  <a:pt x="726" y="971"/>
                </a:cubicBezTo>
                <a:cubicBezTo>
                  <a:pt x="755" y="1047"/>
                  <a:pt x="814" y="1085"/>
                  <a:pt x="885" y="1085"/>
                </a:cubicBezTo>
                <a:cubicBezTo>
                  <a:pt x="903" y="1085"/>
                  <a:pt x="922" y="1082"/>
                  <a:pt x="941" y="1078"/>
                </a:cubicBezTo>
                <a:cubicBezTo>
                  <a:pt x="1024" y="1042"/>
                  <a:pt x="1072" y="959"/>
                  <a:pt x="1036" y="863"/>
                </a:cubicBezTo>
                <a:cubicBezTo>
                  <a:pt x="953" y="601"/>
                  <a:pt x="1143" y="328"/>
                  <a:pt x="1429" y="328"/>
                </a:cubicBezTo>
                <a:cubicBezTo>
                  <a:pt x="1798" y="328"/>
                  <a:pt x="1977" y="792"/>
                  <a:pt x="1691" y="1042"/>
                </a:cubicBezTo>
                <a:cubicBezTo>
                  <a:pt x="1631" y="1112"/>
                  <a:pt x="1545" y="1140"/>
                  <a:pt x="1463" y="1140"/>
                </a:cubicBezTo>
                <a:cubicBezTo>
                  <a:pt x="1447" y="1140"/>
                  <a:pt x="1432" y="1139"/>
                  <a:pt x="1417" y="1137"/>
                </a:cubicBezTo>
                <a:cubicBezTo>
                  <a:pt x="1322" y="1137"/>
                  <a:pt x="1238" y="1197"/>
                  <a:pt x="1238" y="1280"/>
                </a:cubicBezTo>
                <a:cubicBezTo>
                  <a:pt x="1238" y="1375"/>
                  <a:pt x="1298" y="1459"/>
                  <a:pt x="1381" y="1459"/>
                </a:cubicBezTo>
                <a:cubicBezTo>
                  <a:pt x="1409" y="1462"/>
                  <a:pt x="1436" y="1464"/>
                  <a:pt x="1463" y="1464"/>
                </a:cubicBezTo>
                <a:cubicBezTo>
                  <a:pt x="1628" y="1464"/>
                  <a:pt x="1795" y="1403"/>
                  <a:pt x="1917" y="1280"/>
                </a:cubicBezTo>
                <a:cubicBezTo>
                  <a:pt x="2036" y="1185"/>
                  <a:pt x="2131" y="1042"/>
                  <a:pt x="2155" y="899"/>
                </a:cubicBezTo>
                <a:lnTo>
                  <a:pt x="3822" y="899"/>
                </a:lnTo>
                <a:cubicBezTo>
                  <a:pt x="3167" y="1149"/>
                  <a:pt x="2572" y="1542"/>
                  <a:pt x="2072" y="2042"/>
                </a:cubicBezTo>
                <a:cubicBezTo>
                  <a:pt x="1143" y="2971"/>
                  <a:pt x="619" y="4173"/>
                  <a:pt x="595" y="5471"/>
                </a:cubicBezTo>
                <a:lnTo>
                  <a:pt x="167" y="5471"/>
                </a:lnTo>
                <a:cubicBezTo>
                  <a:pt x="72" y="5471"/>
                  <a:pt x="0" y="5543"/>
                  <a:pt x="0" y="5626"/>
                </a:cubicBezTo>
                <a:lnTo>
                  <a:pt x="0" y="6793"/>
                </a:lnTo>
                <a:cubicBezTo>
                  <a:pt x="0" y="6876"/>
                  <a:pt x="72" y="6959"/>
                  <a:pt x="167" y="6959"/>
                </a:cubicBezTo>
                <a:lnTo>
                  <a:pt x="1322" y="6959"/>
                </a:lnTo>
                <a:cubicBezTo>
                  <a:pt x="1417" y="6959"/>
                  <a:pt x="1488" y="6876"/>
                  <a:pt x="1488" y="6793"/>
                </a:cubicBezTo>
                <a:lnTo>
                  <a:pt x="1488" y="5626"/>
                </a:lnTo>
                <a:cubicBezTo>
                  <a:pt x="1488" y="5543"/>
                  <a:pt x="1417" y="5471"/>
                  <a:pt x="1322" y="5471"/>
                </a:cubicBezTo>
                <a:lnTo>
                  <a:pt x="941" y="5471"/>
                </a:lnTo>
                <a:cubicBezTo>
                  <a:pt x="1012" y="3185"/>
                  <a:pt x="2703" y="1304"/>
                  <a:pt x="4906" y="959"/>
                </a:cubicBezTo>
                <a:lnTo>
                  <a:pt x="4906" y="1304"/>
                </a:lnTo>
                <a:cubicBezTo>
                  <a:pt x="4906" y="1387"/>
                  <a:pt x="4989" y="1459"/>
                  <a:pt x="5072" y="1459"/>
                </a:cubicBezTo>
                <a:lnTo>
                  <a:pt x="5406" y="1459"/>
                </a:lnTo>
                <a:cubicBezTo>
                  <a:pt x="5227" y="1518"/>
                  <a:pt x="5072" y="1661"/>
                  <a:pt x="5001" y="1852"/>
                </a:cubicBezTo>
                <a:lnTo>
                  <a:pt x="3513" y="5269"/>
                </a:lnTo>
                <a:cubicBezTo>
                  <a:pt x="3382" y="5566"/>
                  <a:pt x="3322" y="5888"/>
                  <a:pt x="3322" y="6197"/>
                </a:cubicBezTo>
                <a:cubicBezTo>
                  <a:pt x="3322" y="6793"/>
                  <a:pt x="3548" y="7340"/>
                  <a:pt x="3941" y="7793"/>
                </a:cubicBezTo>
                <a:cubicBezTo>
                  <a:pt x="3977" y="7817"/>
                  <a:pt x="4001" y="7852"/>
                  <a:pt x="4036" y="7900"/>
                </a:cubicBezTo>
                <a:lnTo>
                  <a:pt x="3643" y="7900"/>
                </a:lnTo>
                <a:cubicBezTo>
                  <a:pt x="3429" y="7900"/>
                  <a:pt x="3215" y="8031"/>
                  <a:pt x="3132" y="8233"/>
                </a:cubicBezTo>
                <a:cubicBezTo>
                  <a:pt x="3096" y="8329"/>
                  <a:pt x="3132" y="8412"/>
                  <a:pt x="3215" y="8460"/>
                </a:cubicBezTo>
                <a:cubicBezTo>
                  <a:pt x="3240" y="8469"/>
                  <a:pt x="3264" y="8473"/>
                  <a:pt x="3287" y="8473"/>
                </a:cubicBezTo>
                <a:cubicBezTo>
                  <a:pt x="3351" y="8473"/>
                  <a:pt x="3406" y="8438"/>
                  <a:pt x="3441" y="8376"/>
                </a:cubicBezTo>
                <a:cubicBezTo>
                  <a:pt x="3465" y="8281"/>
                  <a:pt x="3560" y="8221"/>
                  <a:pt x="3667" y="8221"/>
                </a:cubicBezTo>
                <a:lnTo>
                  <a:pt x="7632" y="8221"/>
                </a:lnTo>
                <a:cubicBezTo>
                  <a:pt x="7775" y="8221"/>
                  <a:pt x="7870" y="8329"/>
                  <a:pt x="7870" y="8460"/>
                </a:cubicBezTo>
                <a:lnTo>
                  <a:pt x="7870" y="9043"/>
                </a:lnTo>
                <a:cubicBezTo>
                  <a:pt x="7870" y="9174"/>
                  <a:pt x="7775" y="9281"/>
                  <a:pt x="7632" y="9281"/>
                </a:cubicBezTo>
                <a:lnTo>
                  <a:pt x="3632" y="9281"/>
                </a:lnTo>
                <a:cubicBezTo>
                  <a:pt x="3501" y="9281"/>
                  <a:pt x="3393" y="9174"/>
                  <a:pt x="3393" y="9043"/>
                </a:cubicBezTo>
                <a:lnTo>
                  <a:pt x="3393" y="8972"/>
                </a:lnTo>
                <a:cubicBezTo>
                  <a:pt x="3393" y="8876"/>
                  <a:pt x="3322" y="8805"/>
                  <a:pt x="3227" y="8805"/>
                </a:cubicBezTo>
                <a:cubicBezTo>
                  <a:pt x="3143" y="8805"/>
                  <a:pt x="3072" y="8876"/>
                  <a:pt x="3072" y="8972"/>
                </a:cubicBezTo>
                <a:lnTo>
                  <a:pt x="3072" y="9043"/>
                </a:lnTo>
                <a:cubicBezTo>
                  <a:pt x="3072" y="9353"/>
                  <a:pt x="3322" y="9603"/>
                  <a:pt x="3632" y="9603"/>
                </a:cubicBezTo>
                <a:lnTo>
                  <a:pt x="3691" y="9603"/>
                </a:lnTo>
                <a:lnTo>
                  <a:pt x="3691" y="11103"/>
                </a:lnTo>
                <a:cubicBezTo>
                  <a:pt x="3691" y="11198"/>
                  <a:pt x="3763" y="11269"/>
                  <a:pt x="3858" y="11269"/>
                </a:cubicBezTo>
                <a:lnTo>
                  <a:pt x="7382" y="11269"/>
                </a:lnTo>
                <a:cubicBezTo>
                  <a:pt x="7477" y="11269"/>
                  <a:pt x="7549" y="11198"/>
                  <a:pt x="7549" y="11103"/>
                </a:cubicBezTo>
                <a:lnTo>
                  <a:pt x="7549" y="10710"/>
                </a:lnTo>
                <a:cubicBezTo>
                  <a:pt x="7549" y="10615"/>
                  <a:pt x="7477" y="10543"/>
                  <a:pt x="7382" y="10543"/>
                </a:cubicBezTo>
                <a:cubicBezTo>
                  <a:pt x="7299" y="10543"/>
                  <a:pt x="7215" y="10615"/>
                  <a:pt x="7215" y="10710"/>
                </a:cubicBezTo>
                <a:lnTo>
                  <a:pt x="7215" y="10948"/>
                </a:lnTo>
                <a:lnTo>
                  <a:pt x="4024" y="10948"/>
                </a:lnTo>
                <a:lnTo>
                  <a:pt x="4024" y="9603"/>
                </a:lnTo>
                <a:lnTo>
                  <a:pt x="7215" y="9603"/>
                </a:lnTo>
                <a:lnTo>
                  <a:pt x="7215" y="10031"/>
                </a:lnTo>
                <a:cubicBezTo>
                  <a:pt x="7215" y="10126"/>
                  <a:pt x="7299" y="10198"/>
                  <a:pt x="7382" y="10198"/>
                </a:cubicBezTo>
                <a:cubicBezTo>
                  <a:pt x="7477" y="10198"/>
                  <a:pt x="7549" y="10126"/>
                  <a:pt x="7549" y="10031"/>
                </a:cubicBezTo>
                <a:lnTo>
                  <a:pt x="7549" y="9603"/>
                </a:lnTo>
                <a:lnTo>
                  <a:pt x="7608" y="9603"/>
                </a:lnTo>
                <a:cubicBezTo>
                  <a:pt x="7918" y="9603"/>
                  <a:pt x="8168" y="9353"/>
                  <a:pt x="8168" y="9043"/>
                </a:cubicBezTo>
                <a:lnTo>
                  <a:pt x="8168" y="8460"/>
                </a:lnTo>
                <a:cubicBezTo>
                  <a:pt x="8168" y="8150"/>
                  <a:pt x="7918" y="7900"/>
                  <a:pt x="7608" y="7900"/>
                </a:cubicBezTo>
                <a:lnTo>
                  <a:pt x="7239" y="7900"/>
                </a:lnTo>
                <a:cubicBezTo>
                  <a:pt x="7453" y="7686"/>
                  <a:pt x="7632" y="7436"/>
                  <a:pt x="7751" y="7150"/>
                </a:cubicBezTo>
                <a:cubicBezTo>
                  <a:pt x="7799" y="7067"/>
                  <a:pt x="7751" y="6971"/>
                  <a:pt x="7668" y="6924"/>
                </a:cubicBezTo>
                <a:cubicBezTo>
                  <a:pt x="7643" y="6915"/>
                  <a:pt x="7620" y="6910"/>
                  <a:pt x="7598" y="6910"/>
                </a:cubicBezTo>
                <a:cubicBezTo>
                  <a:pt x="7532" y="6910"/>
                  <a:pt x="7477" y="6948"/>
                  <a:pt x="7442" y="7019"/>
                </a:cubicBezTo>
                <a:cubicBezTo>
                  <a:pt x="7275" y="7388"/>
                  <a:pt x="7013" y="7686"/>
                  <a:pt x="6680" y="7900"/>
                </a:cubicBezTo>
                <a:lnTo>
                  <a:pt x="4572" y="7900"/>
                </a:lnTo>
                <a:cubicBezTo>
                  <a:pt x="4001" y="7555"/>
                  <a:pt x="3632" y="6912"/>
                  <a:pt x="3632" y="6209"/>
                </a:cubicBezTo>
                <a:cubicBezTo>
                  <a:pt x="3632" y="5947"/>
                  <a:pt x="3691" y="5674"/>
                  <a:pt x="3798" y="5423"/>
                </a:cubicBezTo>
                <a:lnTo>
                  <a:pt x="5287" y="2006"/>
                </a:lnTo>
                <a:cubicBezTo>
                  <a:pt x="5310" y="1911"/>
                  <a:pt x="5370" y="1852"/>
                  <a:pt x="5453" y="1828"/>
                </a:cubicBezTo>
                <a:lnTo>
                  <a:pt x="5453" y="5114"/>
                </a:lnTo>
                <a:cubicBezTo>
                  <a:pt x="5072" y="5173"/>
                  <a:pt x="4775" y="5423"/>
                  <a:pt x="4656" y="5781"/>
                </a:cubicBezTo>
                <a:cubicBezTo>
                  <a:pt x="4632" y="5876"/>
                  <a:pt x="4679" y="5959"/>
                  <a:pt x="4763" y="5995"/>
                </a:cubicBezTo>
                <a:cubicBezTo>
                  <a:pt x="4779" y="5999"/>
                  <a:pt x="4795" y="6001"/>
                  <a:pt x="4811" y="6001"/>
                </a:cubicBezTo>
                <a:cubicBezTo>
                  <a:pt x="4886" y="6001"/>
                  <a:pt x="4947" y="5957"/>
                  <a:pt x="4977" y="5888"/>
                </a:cubicBezTo>
                <a:cubicBezTo>
                  <a:pt x="5085" y="5573"/>
                  <a:pt x="5349" y="5427"/>
                  <a:pt x="5614" y="5427"/>
                </a:cubicBezTo>
                <a:cubicBezTo>
                  <a:pt x="5930" y="5427"/>
                  <a:pt x="6247" y="5636"/>
                  <a:pt x="6299" y="6019"/>
                </a:cubicBezTo>
                <a:lnTo>
                  <a:pt x="6299" y="6114"/>
                </a:lnTo>
                <a:cubicBezTo>
                  <a:pt x="6299" y="6537"/>
                  <a:pt x="5951" y="6795"/>
                  <a:pt x="5605" y="6795"/>
                </a:cubicBezTo>
                <a:cubicBezTo>
                  <a:pt x="5356" y="6795"/>
                  <a:pt x="5108" y="6662"/>
                  <a:pt x="4989" y="6364"/>
                </a:cubicBezTo>
                <a:cubicBezTo>
                  <a:pt x="4962" y="6293"/>
                  <a:pt x="4903" y="6255"/>
                  <a:pt x="4835" y="6255"/>
                </a:cubicBezTo>
                <a:cubicBezTo>
                  <a:pt x="4811" y="6255"/>
                  <a:pt x="4787" y="6260"/>
                  <a:pt x="4763" y="6269"/>
                </a:cubicBezTo>
                <a:cubicBezTo>
                  <a:pt x="4679" y="6305"/>
                  <a:pt x="4632" y="6412"/>
                  <a:pt x="4679" y="6495"/>
                </a:cubicBezTo>
                <a:cubicBezTo>
                  <a:pt x="4810" y="6805"/>
                  <a:pt x="5072" y="7043"/>
                  <a:pt x="5418" y="7126"/>
                </a:cubicBezTo>
                <a:cubicBezTo>
                  <a:pt x="5483" y="7138"/>
                  <a:pt x="5548" y="7144"/>
                  <a:pt x="5612" y="7144"/>
                </a:cubicBezTo>
                <a:cubicBezTo>
                  <a:pt x="6166" y="7144"/>
                  <a:pt x="6644" y="6702"/>
                  <a:pt x="6644" y="6126"/>
                </a:cubicBezTo>
                <a:cubicBezTo>
                  <a:pt x="6644" y="5590"/>
                  <a:pt x="6239" y="5197"/>
                  <a:pt x="5787" y="5126"/>
                </a:cubicBezTo>
                <a:lnTo>
                  <a:pt x="5787" y="1840"/>
                </a:lnTo>
                <a:cubicBezTo>
                  <a:pt x="5870" y="1864"/>
                  <a:pt x="5929" y="1947"/>
                  <a:pt x="5953" y="2018"/>
                </a:cubicBezTo>
                <a:lnTo>
                  <a:pt x="7442" y="5459"/>
                </a:lnTo>
                <a:cubicBezTo>
                  <a:pt x="7573" y="5769"/>
                  <a:pt x="7632" y="6114"/>
                  <a:pt x="7596" y="6447"/>
                </a:cubicBezTo>
                <a:cubicBezTo>
                  <a:pt x="7573" y="6543"/>
                  <a:pt x="7656" y="6626"/>
                  <a:pt x="7739" y="6626"/>
                </a:cubicBezTo>
                <a:cubicBezTo>
                  <a:pt x="7750" y="6629"/>
                  <a:pt x="7762" y="6630"/>
                  <a:pt x="7772" y="6630"/>
                </a:cubicBezTo>
                <a:cubicBezTo>
                  <a:pt x="7853" y="6630"/>
                  <a:pt x="7918" y="6557"/>
                  <a:pt x="7918" y="6483"/>
                </a:cubicBezTo>
                <a:cubicBezTo>
                  <a:pt x="7965" y="6090"/>
                  <a:pt x="7906" y="5697"/>
                  <a:pt x="7739" y="5316"/>
                </a:cubicBezTo>
                <a:lnTo>
                  <a:pt x="6251" y="1887"/>
                </a:lnTo>
                <a:cubicBezTo>
                  <a:pt x="6180" y="1709"/>
                  <a:pt x="6025" y="1566"/>
                  <a:pt x="5846" y="1494"/>
                </a:cubicBezTo>
                <a:lnTo>
                  <a:pt x="6180" y="1494"/>
                </a:lnTo>
                <a:cubicBezTo>
                  <a:pt x="6263" y="1494"/>
                  <a:pt x="6346" y="1423"/>
                  <a:pt x="6346" y="1328"/>
                </a:cubicBezTo>
                <a:lnTo>
                  <a:pt x="6346" y="994"/>
                </a:lnTo>
                <a:cubicBezTo>
                  <a:pt x="8549" y="1328"/>
                  <a:pt x="10240" y="3221"/>
                  <a:pt x="10311" y="5495"/>
                </a:cubicBezTo>
                <a:lnTo>
                  <a:pt x="9930" y="5495"/>
                </a:lnTo>
                <a:cubicBezTo>
                  <a:pt x="9835" y="5495"/>
                  <a:pt x="9763" y="5578"/>
                  <a:pt x="9763" y="5662"/>
                </a:cubicBezTo>
                <a:lnTo>
                  <a:pt x="9763" y="6828"/>
                </a:lnTo>
                <a:cubicBezTo>
                  <a:pt x="9763" y="6912"/>
                  <a:pt x="9835" y="6983"/>
                  <a:pt x="9930" y="6983"/>
                </a:cubicBezTo>
                <a:lnTo>
                  <a:pt x="11085" y="6983"/>
                </a:lnTo>
                <a:cubicBezTo>
                  <a:pt x="11180" y="6983"/>
                  <a:pt x="11252" y="6912"/>
                  <a:pt x="11252" y="6828"/>
                </a:cubicBezTo>
                <a:lnTo>
                  <a:pt x="11252" y="5662"/>
                </a:lnTo>
                <a:cubicBezTo>
                  <a:pt x="11287" y="5554"/>
                  <a:pt x="11204" y="5483"/>
                  <a:pt x="11121" y="5483"/>
                </a:cubicBezTo>
                <a:lnTo>
                  <a:pt x="10692" y="5483"/>
                </a:lnTo>
                <a:cubicBezTo>
                  <a:pt x="10656" y="4185"/>
                  <a:pt x="10132" y="2983"/>
                  <a:pt x="9216" y="2054"/>
                </a:cubicBezTo>
                <a:cubicBezTo>
                  <a:pt x="8704" y="1554"/>
                  <a:pt x="8108" y="1161"/>
                  <a:pt x="7453" y="911"/>
                </a:cubicBezTo>
                <a:lnTo>
                  <a:pt x="9120" y="911"/>
                </a:lnTo>
                <a:cubicBezTo>
                  <a:pt x="9204" y="1244"/>
                  <a:pt x="9501" y="1483"/>
                  <a:pt x="9835" y="1483"/>
                </a:cubicBezTo>
                <a:cubicBezTo>
                  <a:pt x="10240" y="1483"/>
                  <a:pt x="10585" y="1149"/>
                  <a:pt x="10585" y="732"/>
                </a:cubicBezTo>
                <a:cubicBezTo>
                  <a:pt x="10585" y="447"/>
                  <a:pt x="10418" y="197"/>
                  <a:pt x="10180" y="78"/>
                </a:cubicBezTo>
                <a:cubicBezTo>
                  <a:pt x="10155" y="63"/>
                  <a:pt x="10128" y="56"/>
                  <a:pt x="10102" y="56"/>
                </a:cubicBezTo>
                <a:cubicBezTo>
                  <a:pt x="10043" y="56"/>
                  <a:pt x="9987" y="91"/>
                  <a:pt x="9954" y="149"/>
                </a:cubicBezTo>
                <a:cubicBezTo>
                  <a:pt x="9918" y="244"/>
                  <a:pt x="9942" y="328"/>
                  <a:pt x="10037" y="375"/>
                </a:cubicBezTo>
                <a:cubicBezTo>
                  <a:pt x="10168" y="447"/>
                  <a:pt x="10251" y="590"/>
                  <a:pt x="10251" y="732"/>
                </a:cubicBezTo>
                <a:cubicBezTo>
                  <a:pt x="10251" y="959"/>
                  <a:pt x="10073" y="1137"/>
                  <a:pt x="9859" y="1137"/>
                </a:cubicBezTo>
                <a:cubicBezTo>
                  <a:pt x="9632" y="1137"/>
                  <a:pt x="9454" y="959"/>
                  <a:pt x="9454" y="732"/>
                </a:cubicBezTo>
                <a:cubicBezTo>
                  <a:pt x="9454" y="613"/>
                  <a:pt x="9489" y="506"/>
                  <a:pt x="9585" y="435"/>
                </a:cubicBezTo>
                <a:cubicBezTo>
                  <a:pt x="9656" y="375"/>
                  <a:pt x="9656" y="268"/>
                  <a:pt x="9597" y="197"/>
                </a:cubicBezTo>
                <a:cubicBezTo>
                  <a:pt x="9565" y="159"/>
                  <a:pt x="9521" y="141"/>
                  <a:pt x="9476" y="141"/>
                </a:cubicBezTo>
                <a:cubicBezTo>
                  <a:pt x="9435" y="141"/>
                  <a:pt x="9393" y="156"/>
                  <a:pt x="9358" y="185"/>
                </a:cubicBezTo>
                <a:cubicBezTo>
                  <a:pt x="9239" y="292"/>
                  <a:pt x="9168" y="423"/>
                  <a:pt x="9120" y="566"/>
                </a:cubicBezTo>
                <a:lnTo>
                  <a:pt x="6370" y="566"/>
                </a:lnTo>
                <a:lnTo>
                  <a:pt x="6370" y="173"/>
                </a:lnTo>
                <a:cubicBezTo>
                  <a:pt x="6370" y="78"/>
                  <a:pt x="6299" y="6"/>
                  <a:pt x="6203" y="6"/>
                </a:cubicBezTo>
                <a:lnTo>
                  <a:pt x="5072" y="6"/>
                </a:lnTo>
                <a:cubicBezTo>
                  <a:pt x="4989" y="6"/>
                  <a:pt x="4906" y="78"/>
                  <a:pt x="4906" y="173"/>
                </a:cubicBezTo>
                <a:lnTo>
                  <a:pt x="4906" y="566"/>
                </a:lnTo>
                <a:lnTo>
                  <a:pt x="2155" y="566"/>
                </a:lnTo>
                <a:cubicBezTo>
                  <a:pt x="2077" y="214"/>
                  <a:pt x="1767" y="0"/>
                  <a:pt x="1442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spcFirstLastPara="1" wrap="square" lIns="243737" tIns="243737" rIns="243737" bIns="243737" anchor="ctr" anchorCtr="0">
            <a:noAutofit/>
          </a:bodyPr>
          <a:lstStyle/>
          <a:p>
            <a:endParaRPr sz="9598">
              <a:solidFill>
                <a:schemeClr val="bg1"/>
              </a:solidFill>
            </a:endParaRPr>
          </a:p>
        </p:txBody>
      </p:sp>
      <p:grpSp>
        <p:nvGrpSpPr>
          <p:cNvPr id="322" name="Google Shape;12067;p82">
            <a:extLst>
              <a:ext uri="{FF2B5EF4-FFF2-40B4-BE49-F238E27FC236}">
                <a16:creationId xmlns:a16="http://schemas.microsoft.com/office/drawing/2014/main" id="{AED6FAC5-E6E3-74AA-E6D0-E63DDEC10332}"/>
              </a:ext>
            </a:extLst>
          </p:cNvPr>
          <p:cNvGrpSpPr/>
          <p:nvPr/>
        </p:nvGrpSpPr>
        <p:grpSpPr>
          <a:xfrm>
            <a:off x="7059394" y="5538006"/>
            <a:ext cx="998240" cy="1030282"/>
            <a:chOff x="3560600" y="3763338"/>
            <a:chExt cx="352345" cy="363655"/>
          </a:xfrm>
          <a:solidFill>
            <a:schemeClr val="bg1"/>
          </a:solidFill>
        </p:grpSpPr>
        <p:sp>
          <p:nvSpPr>
            <p:cNvPr id="323" name="Google Shape;12068;p82">
              <a:extLst>
                <a:ext uri="{FF2B5EF4-FFF2-40B4-BE49-F238E27FC236}">
                  <a16:creationId xmlns:a16="http://schemas.microsoft.com/office/drawing/2014/main" id="{F7599B9F-38B8-B65E-2389-795E462FCB97}"/>
                </a:ext>
              </a:extLst>
            </p:cNvPr>
            <p:cNvSpPr/>
            <p:nvPr/>
          </p:nvSpPr>
          <p:spPr>
            <a:xfrm>
              <a:off x="3665841" y="3763338"/>
              <a:ext cx="143352" cy="173543"/>
            </a:xfrm>
            <a:custGeom>
              <a:avLst/>
              <a:gdLst/>
              <a:ahLst/>
              <a:cxnLst/>
              <a:rect l="l" t="t" r="r" b="b"/>
              <a:pathLst>
                <a:path w="4525" h="5478" extrusionOk="0">
                  <a:moveTo>
                    <a:pt x="2251" y="1"/>
                  </a:moveTo>
                  <a:cubicBezTo>
                    <a:pt x="1691" y="1"/>
                    <a:pt x="1179" y="191"/>
                    <a:pt x="774" y="549"/>
                  </a:cubicBezTo>
                  <a:cubicBezTo>
                    <a:pt x="370" y="906"/>
                    <a:pt x="108" y="1382"/>
                    <a:pt x="12" y="1918"/>
                  </a:cubicBezTo>
                  <a:cubicBezTo>
                    <a:pt x="0" y="2013"/>
                    <a:pt x="60" y="2096"/>
                    <a:pt x="143" y="2120"/>
                  </a:cubicBezTo>
                  <a:cubicBezTo>
                    <a:pt x="151" y="2121"/>
                    <a:pt x="159" y="2122"/>
                    <a:pt x="167" y="2122"/>
                  </a:cubicBezTo>
                  <a:cubicBezTo>
                    <a:pt x="252" y="2122"/>
                    <a:pt x="324" y="2064"/>
                    <a:pt x="346" y="1977"/>
                  </a:cubicBezTo>
                  <a:cubicBezTo>
                    <a:pt x="477" y="1049"/>
                    <a:pt x="1286" y="346"/>
                    <a:pt x="2239" y="346"/>
                  </a:cubicBezTo>
                  <a:cubicBezTo>
                    <a:pt x="3299" y="346"/>
                    <a:pt x="4168" y="1203"/>
                    <a:pt x="4168" y="2263"/>
                  </a:cubicBezTo>
                  <a:cubicBezTo>
                    <a:pt x="4168" y="3096"/>
                    <a:pt x="3632" y="3847"/>
                    <a:pt x="2822" y="4097"/>
                  </a:cubicBezTo>
                  <a:cubicBezTo>
                    <a:pt x="2775" y="4108"/>
                    <a:pt x="2751" y="4144"/>
                    <a:pt x="2739" y="4168"/>
                  </a:cubicBezTo>
                  <a:lnTo>
                    <a:pt x="2239" y="4990"/>
                  </a:lnTo>
                  <a:lnTo>
                    <a:pt x="1751" y="4168"/>
                  </a:lnTo>
                  <a:cubicBezTo>
                    <a:pt x="1739" y="4144"/>
                    <a:pt x="1691" y="4108"/>
                    <a:pt x="1667" y="4097"/>
                  </a:cubicBezTo>
                  <a:cubicBezTo>
                    <a:pt x="977" y="3870"/>
                    <a:pt x="477" y="3287"/>
                    <a:pt x="358" y="2573"/>
                  </a:cubicBezTo>
                  <a:cubicBezTo>
                    <a:pt x="347" y="2496"/>
                    <a:pt x="266" y="2440"/>
                    <a:pt x="189" y="2440"/>
                  </a:cubicBezTo>
                  <a:cubicBezTo>
                    <a:pt x="182" y="2440"/>
                    <a:pt x="174" y="2441"/>
                    <a:pt x="167" y="2442"/>
                  </a:cubicBezTo>
                  <a:cubicBezTo>
                    <a:pt x="72" y="2454"/>
                    <a:pt x="12" y="2549"/>
                    <a:pt x="24" y="2632"/>
                  </a:cubicBezTo>
                  <a:cubicBezTo>
                    <a:pt x="108" y="3049"/>
                    <a:pt x="286" y="3418"/>
                    <a:pt x="548" y="3739"/>
                  </a:cubicBezTo>
                  <a:cubicBezTo>
                    <a:pt x="798" y="4037"/>
                    <a:pt x="1132" y="4251"/>
                    <a:pt x="1501" y="4394"/>
                  </a:cubicBezTo>
                  <a:lnTo>
                    <a:pt x="2108" y="5406"/>
                  </a:lnTo>
                  <a:cubicBezTo>
                    <a:pt x="2144" y="5442"/>
                    <a:pt x="2203" y="5478"/>
                    <a:pt x="2263" y="5478"/>
                  </a:cubicBezTo>
                  <a:cubicBezTo>
                    <a:pt x="2322" y="5478"/>
                    <a:pt x="2382" y="5442"/>
                    <a:pt x="2406" y="5406"/>
                  </a:cubicBezTo>
                  <a:lnTo>
                    <a:pt x="3025" y="4394"/>
                  </a:lnTo>
                  <a:cubicBezTo>
                    <a:pt x="3930" y="4073"/>
                    <a:pt x="4525" y="3227"/>
                    <a:pt x="4525" y="2263"/>
                  </a:cubicBezTo>
                  <a:cubicBezTo>
                    <a:pt x="4489" y="1013"/>
                    <a:pt x="3477" y="1"/>
                    <a:pt x="225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  <p:sp>
          <p:nvSpPr>
            <p:cNvPr id="324" name="Google Shape;12069;p82">
              <a:extLst>
                <a:ext uri="{FF2B5EF4-FFF2-40B4-BE49-F238E27FC236}">
                  <a16:creationId xmlns:a16="http://schemas.microsoft.com/office/drawing/2014/main" id="{163CF5CA-1E14-8D44-6EEB-2352D97B77BF}"/>
                </a:ext>
              </a:extLst>
            </p:cNvPr>
            <p:cNvSpPr/>
            <p:nvPr/>
          </p:nvSpPr>
          <p:spPr>
            <a:xfrm>
              <a:off x="3696761" y="3794099"/>
              <a:ext cx="82653" cy="78661"/>
            </a:xfrm>
            <a:custGeom>
              <a:avLst/>
              <a:gdLst/>
              <a:ahLst/>
              <a:cxnLst/>
              <a:rect l="l" t="t" r="r" b="b"/>
              <a:pathLst>
                <a:path w="2609" h="2483" extrusionOk="0">
                  <a:moveTo>
                    <a:pt x="1584" y="328"/>
                  </a:moveTo>
                  <a:cubicBezTo>
                    <a:pt x="1727" y="328"/>
                    <a:pt x="1882" y="387"/>
                    <a:pt x="2001" y="506"/>
                  </a:cubicBezTo>
                  <a:cubicBezTo>
                    <a:pt x="2239" y="732"/>
                    <a:pt x="2239" y="1102"/>
                    <a:pt x="2001" y="1340"/>
                  </a:cubicBezTo>
                  <a:cubicBezTo>
                    <a:pt x="1888" y="1453"/>
                    <a:pt x="1736" y="1509"/>
                    <a:pt x="1584" y="1509"/>
                  </a:cubicBezTo>
                  <a:cubicBezTo>
                    <a:pt x="1433" y="1509"/>
                    <a:pt x="1281" y="1453"/>
                    <a:pt x="1168" y="1340"/>
                  </a:cubicBezTo>
                  <a:cubicBezTo>
                    <a:pt x="941" y="1113"/>
                    <a:pt x="941" y="732"/>
                    <a:pt x="1168" y="506"/>
                  </a:cubicBezTo>
                  <a:cubicBezTo>
                    <a:pt x="1287" y="387"/>
                    <a:pt x="1430" y="328"/>
                    <a:pt x="1584" y="328"/>
                  </a:cubicBezTo>
                  <a:close/>
                  <a:moveTo>
                    <a:pt x="1584" y="0"/>
                  </a:moveTo>
                  <a:cubicBezTo>
                    <a:pt x="1346" y="0"/>
                    <a:pt x="1108" y="89"/>
                    <a:pt x="929" y="268"/>
                  </a:cubicBezTo>
                  <a:cubicBezTo>
                    <a:pt x="596" y="590"/>
                    <a:pt x="572" y="1090"/>
                    <a:pt x="822" y="1447"/>
                  </a:cubicBezTo>
                  <a:lnTo>
                    <a:pt x="60" y="2197"/>
                  </a:lnTo>
                  <a:cubicBezTo>
                    <a:pt x="1" y="2256"/>
                    <a:pt x="1" y="2375"/>
                    <a:pt x="60" y="2435"/>
                  </a:cubicBezTo>
                  <a:cubicBezTo>
                    <a:pt x="96" y="2471"/>
                    <a:pt x="144" y="2483"/>
                    <a:pt x="179" y="2483"/>
                  </a:cubicBezTo>
                  <a:cubicBezTo>
                    <a:pt x="227" y="2483"/>
                    <a:pt x="275" y="2471"/>
                    <a:pt x="298" y="2435"/>
                  </a:cubicBezTo>
                  <a:lnTo>
                    <a:pt x="1060" y="1685"/>
                  </a:lnTo>
                  <a:cubicBezTo>
                    <a:pt x="1227" y="1780"/>
                    <a:pt x="1406" y="1840"/>
                    <a:pt x="1584" y="1840"/>
                  </a:cubicBezTo>
                  <a:cubicBezTo>
                    <a:pt x="1822" y="1840"/>
                    <a:pt x="2061" y="1756"/>
                    <a:pt x="2239" y="1578"/>
                  </a:cubicBezTo>
                  <a:cubicBezTo>
                    <a:pt x="2608" y="1209"/>
                    <a:pt x="2608" y="625"/>
                    <a:pt x="2239" y="268"/>
                  </a:cubicBezTo>
                  <a:cubicBezTo>
                    <a:pt x="2061" y="89"/>
                    <a:pt x="1822" y="0"/>
                    <a:pt x="158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  <p:sp>
          <p:nvSpPr>
            <p:cNvPr id="325" name="Google Shape;12070;p82">
              <a:extLst>
                <a:ext uri="{FF2B5EF4-FFF2-40B4-BE49-F238E27FC236}">
                  <a16:creationId xmlns:a16="http://schemas.microsoft.com/office/drawing/2014/main" id="{4A5EC08E-AFEB-4438-A136-7BAD24C36BA9}"/>
                </a:ext>
              </a:extLst>
            </p:cNvPr>
            <p:cNvSpPr/>
            <p:nvPr/>
          </p:nvSpPr>
          <p:spPr>
            <a:xfrm>
              <a:off x="3560600" y="3916574"/>
              <a:ext cx="352345" cy="210419"/>
            </a:xfrm>
            <a:custGeom>
              <a:avLst/>
              <a:gdLst/>
              <a:ahLst/>
              <a:cxnLst/>
              <a:rect l="l" t="t" r="r" b="b"/>
              <a:pathLst>
                <a:path w="11122" h="6642" extrusionOk="0">
                  <a:moveTo>
                    <a:pt x="3037" y="391"/>
                  </a:moveTo>
                  <a:lnTo>
                    <a:pt x="5394" y="1176"/>
                  </a:lnTo>
                  <a:lnTo>
                    <a:pt x="5394" y="1296"/>
                  </a:lnTo>
                  <a:lnTo>
                    <a:pt x="3037" y="510"/>
                  </a:lnTo>
                  <a:lnTo>
                    <a:pt x="3037" y="391"/>
                  </a:lnTo>
                  <a:close/>
                  <a:moveTo>
                    <a:pt x="8085" y="391"/>
                  </a:moveTo>
                  <a:lnTo>
                    <a:pt x="8085" y="510"/>
                  </a:lnTo>
                  <a:lnTo>
                    <a:pt x="5728" y="1296"/>
                  </a:lnTo>
                  <a:lnTo>
                    <a:pt x="5728" y="1176"/>
                  </a:lnTo>
                  <a:lnTo>
                    <a:pt x="8085" y="391"/>
                  </a:lnTo>
                  <a:close/>
                  <a:moveTo>
                    <a:pt x="2691" y="855"/>
                  </a:moveTo>
                  <a:lnTo>
                    <a:pt x="2691" y="4975"/>
                  </a:lnTo>
                  <a:lnTo>
                    <a:pt x="2680" y="4975"/>
                  </a:lnTo>
                  <a:lnTo>
                    <a:pt x="786" y="5594"/>
                  </a:lnTo>
                  <a:lnTo>
                    <a:pt x="786" y="1486"/>
                  </a:lnTo>
                  <a:lnTo>
                    <a:pt x="2691" y="855"/>
                  </a:lnTo>
                  <a:close/>
                  <a:moveTo>
                    <a:pt x="8085" y="867"/>
                  </a:moveTo>
                  <a:lnTo>
                    <a:pt x="8085" y="4975"/>
                  </a:lnTo>
                  <a:lnTo>
                    <a:pt x="8049" y="4975"/>
                  </a:lnTo>
                  <a:lnTo>
                    <a:pt x="5728" y="5748"/>
                  </a:lnTo>
                  <a:lnTo>
                    <a:pt x="5728" y="1641"/>
                  </a:lnTo>
                  <a:lnTo>
                    <a:pt x="5763" y="1641"/>
                  </a:lnTo>
                  <a:lnTo>
                    <a:pt x="8085" y="867"/>
                  </a:lnTo>
                  <a:close/>
                  <a:moveTo>
                    <a:pt x="3037" y="879"/>
                  </a:moveTo>
                  <a:lnTo>
                    <a:pt x="5358" y="1653"/>
                  </a:lnTo>
                  <a:lnTo>
                    <a:pt x="5394" y="1653"/>
                  </a:lnTo>
                  <a:lnTo>
                    <a:pt x="5394" y="5760"/>
                  </a:lnTo>
                  <a:lnTo>
                    <a:pt x="3072" y="4986"/>
                  </a:lnTo>
                  <a:lnTo>
                    <a:pt x="3037" y="4986"/>
                  </a:lnTo>
                  <a:lnTo>
                    <a:pt x="3037" y="879"/>
                  </a:lnTo>
                  <a:close/>
                  <a:moveTo>
                    <a:pt x="3037" y="5320"/>
                  </a:moveTo>
                  <a:lnTo>
                    <a:pt x="5394" y="6106"/>
                  </a:lnTo>
                  <a:lnTo>
                    <a:pt x="5394" y="6225"/>
                  </a:lnTo>
                  <a:lnTo>
                    <a:pt x="3037" y="5439"/>
                  </a:lnTo>
                  <a:lnTo>
                    <a:pt x="3037" y="5320"/>
                  </a:lnTo>
                  <a:close/>
                  <a:moveTo>
                    <a:pt x="8085" y="5320"/>
                  </a:moveTo>
                  <a:lnTo>
                    <a:pt x="8085" y="5439"/>
                  </a:lnTo>
                  <a:lnTo>
                    <a:pt x="5728" y="6225"/>
                  </a:lnTo>
                  <a:lnTo>
                    <a:pt x="5728" y="6106"/>
                  </a:lnTo>
                  <a:lnTo>
                    <a:pt x="8085" y="5320"/>
                  </a:lnTo>
                  <a:close/>
                  <a:moveTo>
                    <a:pt x="2715" y="414"/>
                  </a:moveTo>
                  <a:lnTo>
                    <a:pt x="2715" y="510"/>
                  </a:lnTo>
                  <a:lnTo>
                    <a:pt x="584" y="1224"/>
                  </a:lnTo>
                  <a:cubicBezTo>
                    <a:pt x="513" y="1248"/>
                    <a:pt x="465" y="1307"/>
                    <a:pt x="465" y="1391"/>
                  </a:cubicBezTo>
                  <a:lnTo>
                    <a:pt x="465" y="5856"/>
                  </a:lnTo>
                  <a:cubicBezTo>
                    <a:pt x="465" y="5915"/>
                    <a:pt x="489" y="5951"/>
                    <a:pt x="536" y="5987"/>
                  </a:cubicBezTo>
                  <a:cubicBezTo>
                    <a:pt x="571" y="6004"/>
                    <a:pt x="613" y="6015"/>
                    <a:pt x="651" y="6015"/>
                  </a:cubicBezTo>
                  <a:cubicBezTo>
                    <a:pt x="665" y="6015"/>
                    <a:pt x="678" y="6014"/>
                    <a:pt x="691" y="6010"/>
                  </a:cubicBezTo>
                  <a:lnTo>
                    <a:pt x="2715" y="5344"/>
                  </a:lnTo>
                  <a:lnTo>
                    <a:pt x="2715" y="5463"/>
                  </a:lnTo>
                  <a:lnTo>
                    <a:pt x="358" y="6249"/>
                  </a:lnTo>
                  <a:lnTo>
                    <a:pt x="358" y="1200"/>
                  </a:lnTo>
                  <a:lnTo>
                    <a:pt x="2715" y="414"/>
                  </a:lnTo>
                  <a:close/>
                  <a:moveTo>
                    <a:pt x="2864" y="1"/>
                  </a:moveTo>
                  <a:cubicBezTo>
                    <a:pt x="2846" y="1"/>
                    <a:pt x="2828" y="4"/>
                    <a:pt x="2811" y="10"/>
                  </a:cubicBezTo>
                  <a:lnTo>
                    <a:pt x="120" y="903"/>
                  </a:lnTo>
                  <a:cubicBezTo>
                    <a:pt x="48" y="938"/>
                    <a:pt x="1" y="998"/>
                    <a:pt x="1" y="1069"/>
                  </a:cubicBezTo>
                  <a:lnTo>
                    <a:pt x="1" y="6475"/>
                  </a:lnTo>
                  <a:cubicBezTo>
                    <a:pt x="1" y="6534"/>
                    <a:pt x="36" y="6582"/>
                    <a:pt x="72" y="6606"/>
                  </a:cubicBezTo>
                  <a:cubicBezTo>
                    <a:pt x="108" y="6618"/>
                    <a:pt x="132" y="6641"/>
                    <a:pt x="179" y="6641"/>
                  </a:cubicBezTo>
                  <a:cubicBezTo>
                    <a:pt x="191" y="6641"/>
                    <a:pt x="215" y="6641"/>
                    <a:pt x="239" y="6618"/>
                  </a:cubicBezTo>
                  <a:lnTo>
                    <a:pt x="2870" y="5748"/>
                  </a:lnTo>
                  <a:lnTo>
                    <a:pt x="5513" y="6618"/>
                  </a:lnTo>
                  <a:cubicBezTo>
                    <a:pt x="5525" y="6630"/>
                    <a:pt x="5543" y="6635"/>
                    <a:pt x="5561" y="6635"/>
                  </a:cubicBezTo>
                  <a:cubicBezTo>
                    <a:pt x="5579" y="6635"/>
                    <a:pt x="5597" y="6630"/>
                    <a:pt x="5608" y="6618"/>
                  </a:cubicBezTo>
                  <a:lnTo>
                    <a:pt x="8252" y="5737"/>
                  </a:lnTo>
                  <a:lnTo>
                    <a:pt x="10883" y="6606"/>
                  </a:lnTo>
                  <a:cubicBezTo>
                    <a:pt x="10895" y="6606"/>
                    <a:pt x="10907" y="6630"/>
                    <a:pt x="10942" y="6630"/>
                  </a:cubicBezTo>
                  <a:cubicBezTo>
                    <a:pt x="10966" y="6630"/>
                    <a:pt x="11014" y="6606"/>
                    <a:pt x="11050" y="6594"/>
                  </a:cubicBezTo>
                  <a:cubicBezTo>
                    <a:pt x="11085" y="6558"/>
                    <a:pt x="11121" y="6510"/>
                    <a:pt x="11121" y="6463"/>
                  </a:cubicBezTo>
                  <a:lnTo>
                    <a:pt x="11121" y="3510"/>
                  </a:lnTo>
                  <a:cubicBezTo>
                    <a:pt x="11121" y="3427"/>
                    <a:pt x="11050" y="3355"/>
                    <a:pt x="10954" y="3355"/>
                  </a:cubicBezTo>
                  <a:cubicBezTo>
                    <a:pt x="10871" y="3355"/>
                    <a:pt x="10788" y="3427"/>
                    <a:pt x="10788" y="3510"/>
                  </a:cubicBezTo>
                  <a:lnTo>
                    <a:pt x="10788" y="6225"/>
                  </a:lnTo>
                  <a:lnTo>
                    <a:pt x="8442" y="5439"/>
                  </a:lnTo>
                  <a:lnTo>
                    <a:pt x="8442" y="5320"/>
                  </a:lnTo>
                  <a:lnTo>
                    <a:pt x="10466" y="5987"/>
                  </a:lnTo>
                  <a:cubicBezTo>
                    <a:pt x="10482" y="5991"/>
                    <a:pt x="10499" y="5993"/>
                    <a:pt x="10516" y="5993"/>
                  </a:cubicBezTo>
                  <a:cubicBezTo>
                    <a:pt x="10551" y="5993"/>
                    <a:pt x="10585" y="5983"/>
                    <a:pt x="10609" y="5951"/>
                  </a:cubicBezTo>
                  <a:cubicBezTo>
                    <a:pt x="10657" y="5927"/>
                    <a:pt x="10692" y="5868"/>
                    <a:pt x="10692" y="5820"/>
                  </a:cubicBezTo>
                  <a:lnTo>
                    <a:pt x="10692" y="3486"/>
                  </a:lnTo>
                  <a:cubicBezTo>
                    <a:pt x="10692" y="3391"/>
                    <a:pt x="10609" y="3320"/>
                    <a:pt x="10526" y="3320"/>
                  </a:cubicBezTo>
                  <a:cubicBezTo>
                    <a:pt x="10431" y="3320"/>
                    <a:pt x="10359" y="3391"/>
                    <a:pt x="10359" y="3486"/>
                  </a:cubicBezTo>
                  <a:lnTo>
                    <a:pt x="10359" y="5582"/>
                  </a:lnTo>
                  <a:lnTo>
                    <a:pt x="8466" y="4963"/>
                  </a:lnTo>
                  <a:lnTo>
                    <a:pt x="8442" y="4963"/>
                  </a:lnTo>
                  <a:lnTo>
                    <a:pt x="8442" y="855"/>
                  </a:lnTo>
                  <a:lnTo>
                    <a:pt x="10347" y="1486"/>
                  </a:lnTo>
                  <a:lnTo>
                    <a:pt x="10347" y="2843"/>
                  </a:lnTo>
                  <a:cubicBezTo>
                    <a:pt x="10347" y="2939"/>
                    <a:pt x="10419" y="3010"/>
                    <a:pt x="10514" y="3010"/>
                  </a:cubicBezTo>
                  <a:cubicBezTo>
                    <a:pt x="10597" y="3010"/>
                    <a:pt x="10669" y="2939"/>
                    <a:pt x="10669" y="2843"/>
                  </a:cubicBezTo>
                  <a:lnTo>
                    <a:pt x="10669" y="1367"/>
                  </a:lnTo>
                  <a:cubicBezTo>
                    <a:pt x="10669" y="1296"/>
                    <a:pt x="10633" y="1236"/>
                    <a:pt x="10550" y="1212"/>
                  </a:cubicBezTo>
                  <a:lnTo>
                    <a:pt x="8430" y="498"/>
                  </a:lnTo>
                  <a:lnTo>
                    <a:pt x="8430" y="379"/>
                  </a:lnTo>
                  <a:lnTo>
                    <a:pt x="10776" y="1165"/>
                  </a:lnTo>
                  <a:lnTo>
                    <a:pt x="10776" y="2831"/>
                  </a:lnTo>
                  <a:cubicBezTo>
                    <a:pt x="10776" y="2939"/>
                    <a:pt x="10847" y="3022"/>
                    <a:pt x="10942" y="3022"/>
                  </a:cubicBezTo>
                  <a:cubicBezTo>
                    <a:pt x="11026" y="3022"/>
                    <a:pt x="11109" y="2951"/>
                    <a:pt x="11109" y="2855"/>
                  </a:cubicBezTo>
                  <a:lnTo>
                    <a:pt x="11109" y="1069"/>
                  </a:lnTo>
                  <a:cubicBezTo>
                    <a:pt x="11109" y="998"/>
                    <a:pt x="11062" y="938"/>
                    <a:pt x="10990" y="903"/>
                  </a:cubicBezTo>
                  <a:lnTo>
                    <a:pt x="8287" y="10"/>
                  </a:lnTo>
                  <a:cubicBezTo>
                    <a:pt x="8275" y="4"/>
                    <a:pt x="8258" y="1"/>
                    <a:pt x="8240" y="1"/>
                  </a:cubicBezTo>
                  <a:cubicBezTo>
                    <a:pt x="8222" y="1"/>
                    <a:pt x="8204" y="4"/>
                    <a:pt x="8192" y="10"/>
                  </a:cubicBezTo>
                  <a:lnTo>
                    <a:pt x="5549" y="891"/>
                  </a:lnTo>
                  <a:lnTo>
                    <a:pt x="2918" y="10"/>
                  </a:lnTo>
                  <a:cubicBezTo>
                    <a:pt x="2900" y="4"/>
                    <a:pt x="2882" y="1"/>
                    <a:pt x="2864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</p:grpSp>
      <p:grpSp>
        <p:nvGrpSpPr>
          <p:cNvPr id="326" name="Google Shape;11721;p81">
            <a:extLst>
              <a:ext uri="{FF2B5EF4-FFF2-40B4-BE49-F238E27FC236}">
                <a16:creationId xmlns:a16="http://schemas.microsoft.com/office/drawing/2014/main" id="{892BA268-6898-CAA7-6480-CDD88ACB2986}"/>
              </a:ext>
            </a:extLst>
          </p:cNvPr>
          <p:cNvGrpSpPr/>
          <p:nvPr/>
        </p:nvGrpSpPr>
        <p:grpSpPr>
          <a:xfrm>
            <a:off x="3864873" y="5485617"/>
            <a:ext cx="1141844" cy="1135060"/>
            <a:chOff x="3541011" y="3367320"/>
            <a:chExt cx="348257" cy="346188"/>
          </a:xfrm>
          <a:solidFill>
            <a:schemeClr val="bg1"/>
          </a:solidFill>
        </p:grpSpPr>
        <p:sp>
          <p:nvSpPr>
            <p:cNvPr id="327" name="Google Shape;11722;p81">
              <a:extLst>
                <a:ext uri="{FF2B5EF4-FFF2-40B4-BE49-F238E27FC236}">
                  <a16:creationId xmlns:a16="http://schemas.microsoft.com/office/drawing/2014/main" id="{23F312C8-5FDB-CF29-8D65-017D7A22DBA5}"/>
                </a:ext>
              </a:extLst>
            </p:cNvPr>
            <p:cNvSpPr/>
            <p:nvPr/>
          </p:nvSpPr>
          <p:spPr>
            <a:xfrm>
              <a:off x="3541011" y="3367320"/>
              <a:ext cx="347906" cy="346188"/>
            </a:xfrm>
            <a:custGeom>
              <a:avLst/>
              <a:gdLst/>
              <a:ahLst/>
              <a:cxnLst/>
              <a:rect l="l" t="t" r="r" b="b"/>
              <a:pathLst>
                <a:path w="10931" h="10877" extrusionOk="0">
                  <a:moveTo>
                    <a:pt x="4203" y="6323"/>
                  </a:moveTo>
                  <a:cubicBezTo>
                    <a:pt x="4322" y="6454"/>
                    <a:pt x="4465" y="6609"/>
                    <a:pt x="4620" y="6740"/>
                  </a:cubicBezTo>
                  <a:lnTo>
                    <a:pt x="4024" y="7335"/>
                  </a:lnTo>
                  <a:lnTo>
                    <a:pt x="3977" y="7287"/>
                  </a:lnTo>
                  <a:lnTo>
                    <a:pt x="3632" y="6942"/>
                  </a:lnTo>
                  <a:lnTo>
                    <a:pt x="3584" y="6906"/>
                  </a:lnTo>
                  <a:lnTo>
                    <a:pt x="4203" y="6323"/>
                  </a:lnTo>
                  <a:close/>
                  <a:moveTo>
                    <a:pt x="3239" y="7123"/>
                  </a:moveTo>
                  <a:cubicBezTo>
                    <a:pt x="3307" y="7123"/>
                    <a:pt x="3376" y="7150"/>
                    <a:pt x="3429" y="7204"/>
                  </a:cubicBezTo>
                  <a:lnTo>
                    <a:pt x="3763" y="7537"/>
                  </a:lnTo>
                  <a:cubicBezTo>
                    <a:pt x="3858" y="7632"/>
                    <a:pt x="3858" y="7799"/>
                    <a:pt x="3751" y="7894"/>
                  </a:cubicBezTo>
                  <a:lnTo>
                    <a:pt x="3560" y="8097"/>
                  </a:lnTo>
                  <a:lnTo>
                    <a:pt x="2858" y="7394"/>
                  </a:lnTo>
                  <a:lnTo>
                    <a:pt x="3048" y="7204"/>
                  </a:lnTo>
                  <a:cubicBezTo>
                    <a:pt x="3102" y="7150"/>
                    <a:pt x="3170" y="7123"/>
                    <a:pt x="3239" y="7123"/>
                  </a:cubicBezTo>
                  <a:close/>
                  <a:moveTo>
                    <a:pt x="2631" y="7597"/>
                  </a:moveTo>
                  <a:lnTo>
                    <a:pt x="3334" y="8299"/>
                  </a:lnTo>
                  <a:lnTo>
                    <a:pt x="1167" y="10478"/>
                  </a:lnTo>
                  <a:cubicBezTo>
                    <a:pt x="1113" y="10526"/>
                    <a:pt x="1045" y="10550"/>
                    <a:pt x="976" y="10550"/>
                  </a:cubicBezTo>
                  <a:cubicBezTo>
                    <a:pt x="908" y="10550"/>
                    <a:pt x="840" y="10526"/>
                    <a:pt x="786" y="10478"/>
                  </a:cubicBezTo>
                  <a:lnTo>
                    <a:pt x="453" y="10133"/>
                  </a:lnTo>
                  <a:cubicBezTo>
                    <a:pt x="357" y="10038"/>
                    <a:pt x="357" y="9883"/>
                    <a:pt x="465" y="9776"/>
                  </a:cubicBezTo>
                  <a:lnTo>
                    <a:pt x="2631" y="7597"/>
                  </a:lnTo>
                  <a:close/>
                  <a:moveTo>
                    <a:pt x="7120" y="1"/>
                  </a:moveTo>
                  <a:cubicBezTo>
                    <a:pt x="3989" y="1"/>
                    <a:pt x="2191" y="3537"/>
                    <a:pt x="4001" y="6073"/>
                  </a:cubicBezTo>
                  <a:lnTo>
                    <a:pt x="3274" y="6799"/>
                  </a:lnTo>
                  <a:cubicBezTo>
                    <a:pt x="3249" y="6796"/>
                    <a:pt x="3223" y="6794"/>
                    <a:pt x="3198" y="6794"/>
                  </a:cubicBezTo>
                  <a:cubicBezTo>
                    <a:pt x="3049" y="6794"/>
                    <a:pt x="2912" y="6854"/>
                    <a:pt x="2810" y="6966"/>
                  </a:cubicBezTo>
                  <a:lnTo>
                    <a:pt x="226" y="9549"/>
                  </a:lnTo>
                  <a:cubicBezTo>
                    <a:pt x="0" y="9776"/>
                    <a:pt x="0" y="10145"/>
                    <a:pt x="226" y="10371"/>
                  </a:cubicBezTo>
                  <a:lnTo>
                    <a:pt x="572" y="10716"/>
                  </a:lnTo>
                  <a:cubicBezTo>
                    <a:pt x="679" y="10823"/>
                    <a:pt x="828" y="10877"/>
                    <a:pt x="976" y="10877"/>
                  </a:cubicBezTo>
                  <a:cubicBezTo>
                    <a:pt x="1125" y="10877"/>
                    <a:pt x="1274" y="10823"/>
                    <a:pt x="1381" y="10716"/>
                  </a:cubicBezTo>
                  <a:lnTo>
                    <a:pt x="3655" y="8430"/>
                  </a:lnTo>
                  <a:lnTo>
                    <a:pt x="3977" y="8121"/>
                  </a:lnTo>
                  <a:cubicBezTo>
                    <a:pt x="4096" y="8002"/>
                    <a:pt x="4155" y="7835"/>
                    <a:pt x="4144" y="7656"/>
                  </a:cubicBezTo>
                  <a:lnTo>
                    <a:pt x="4870" y="6930"/>
                  </a:lnTo>
                  <a:cubicBezTo>
                    <a:pt x="5406" y="7323"/>
                    <a:pt x="6037" y="7573"/>
                    <a:pt x="6715" y="7632"/>
                  </a:cubicBezTo>
                  <a:lnTo>
                    <a:pt x="6727" y="7632"/>
                  </a:lnTo>
                  <a:cubicBezTo>
                    <a:pt x="6799" y="7632"/>
                    <a:pt x="6882" y="7573"/>
                    <a:pt x="6894" y="7478"/>
                  </a:cubicBezTo>
                  <a:cubicBezTo>
                    <a:pt x="6906" y="7394"/>
                    <a:pt x="6834" y="7323"/>
                    <a:pt x="6739" y="7299"/>
                  </a:cubicBezTo>
                  <a:cubicBezTo>
                    <a:pt x="6037" y="7228"/>
                    <a:pt x="5406" y="6966"/>
                    <a:pt x="4882" y="6549"/>
                  </a:cubicBezTo>
                  <a:cubicBezTo>
                    <a:pt x="2298" y="4465"/>
                    <a:pt x="3822" y="310"/>
                    <a:pt x="7096" y="310"/>
                  </a:cubicBezTo>
                  <a:cubicBezTo>
                    <a:pt x="8942" y="310"/>
                    <a:pt x="10418" y="1703"/>
                    <a:pt x="10597" y="3465"/>
                  </a:cubicBezTo>
                  <a:cubicBezTo>
                    <a:pt x="10609" y="3549"/>
                    <a:pt x="10692" y="3608"/>
                    <a:pt x="10775" y="3608"/>
                  </a:cubicBezTo>
                  <a:cubicBezTo>
                    <a:pt x="10871" y="3596"/>
                    <a:pt x="10930" y="3525"/>
                    <a:pt x="10930" y="3430"/>
                  </a:cubicBezTo>
                  <a:cubicBezTo>
                    <a:pt x="10728" y="1525"/>
                    <a:pt x="9120" y="1"/>
                    <a:pt x="712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  <p:sp>
          <p:nvSpPr>
            <p:cNvPr id="328" name="Google Shape;11723;p81">
              <a:extLst>
                <a:ext uri="{FF2B5EF4-FFF2-40B4-BE49-F238E27FC236}">
                  <a16:creationId xmlns:a16="http://schemas.microsoft.com/office/drawing/2014/main" id="{29AACF8E-0397-EE27-C95A-2826D6CB1D72}"/>
                </a:ext>
              </a:extLst>
            </p:cNvPr>
            <p:cNvSpPr/>
            <p:nvPr/>
          </p:nvSpPr>
          <p:spPr>
            <a:xfrm>
              <a:off x="3658105" y="3389599"/>
              <a:ext cx="208820" cy="199431"/>
            </a:xfrm>
            <a:custGeom>
              <a:avLst/>
              <a:gdLst/>
              <a:ahLst/>
              <a:cxnLst/>
              <a:rect l="l" t="t" r="r" b="b"/>
              <a:pathLst>
                <a:path w="6561" h="6266" extrusionOk="0">
                  <a:moveTo>
                    <a:pt x="3441" y="336"/>
                  </a:moveTo>
                  <a:cubicBezTo>
                    <a:pt x="4989" y="336"/>
                    <a:pt x="6251" y="1587"/>
                    <a:pt x="6251" y="3146"/>
                  </a:cubicBezTo>
                  <a:cubicBezTo>
                    <a:pt x="6251" y="4694"/>
                    <a:pt x="4989" y="5944"/>
                    <a:pt x="3441" y="5944"/>
                  </a:cubicBezTo>
                  <a:cubicBezTo>
                    <a:pt x="2727" y="5944"/>
                    <a:pt x="1989" y="5682"/>
                    <a:pt x="1441" y="5135"/>
                  </a:cubicBezTo>
                  <a:cubicBezTo>
                    <a:pt x="345" y="4027"/>
                    <a:pt x="345" y="2241"/>
                    <a:pt x="1441" y="1158"/>
                  </a:cubicBezTo>
                  <a:cubicBezTo>
                    <a:pt x="1989" y="598"/>
                    <a:pt x="2703" y="336"/>
                    <a:pt x="3441" y="336"/>
                  </a:cubicBezTo>
                  <a:close/>
                  <a:moveTo>
                    <a:pt x="3428" y="0"/>
                  </a:moveTo>
                  <a:cubicBezTo>
                    <a:pt x="2628" y="0"/>
                    <a:pt x="1828" y="307"/>
                    <a:pt x="1215" y="920"/>
                  </a:cubicBezTo>
                  <a:cubicBezTo>
                    <a:pt x="0" y="2134"/>
                    <a:pt x="0" y="4123"/>
                    <a:pt x="1215" y="5337"/>
                  </a:cubicBezTo>
                  <a:cubicBezTo>
                    <a:pt x="1822" y="5944"/>
                    <a:pt x="2631" y="6266"/>
                    <a:pt x="3429" y="6266"/>
                  </a:cubicBezTo>
                  <a:cubicBezTo>
                    <a:pt x="5144" y="6266"/>
                    <a:pt x="6561" y="4873"/>
                    <a:pt x="6561" y="3134"/>
                  </a:cubicBezTo>
                  <a:cubicBezTo>
                    <a:pt x="6561" y="2301"/>
                    <a:pt x="6227" y="1515"/>
                    <a:pt x="5632" y="920"/>
                  </a:cubicBezTo>
                  <a:cubicBezTo>
                    <a:pt x="5025" y="307"/>
                    <a:pt x="4227" y="0"/>
                    <a:pt x="342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  <p:sp>
          <p:nvSpPr>
            <p:cNvPr id="329" name="Google Shape;11724;p81">
              <a:extLst>
                <a:ext uri="{FF2B5EF4-FFF2-40B4-BE49-F238E27FC236}">
                  <a16:creationId xmlns:a16="http://schemas.microsoft.com/office/drawing/2014/main" id="{6F3918F6-F9D1-1463-C3F2-44F69926DD23}"/>
                </a:ext>
              </a:extLst>
            </p:cNvPr>
            <p:cNvSpPr/>
            <p:nvPr/>
          </p:nvSpPr>
          <p:spPr>
            <a:xfrm>
              <a:off x="3720614" y="3426805"/>
              <a:ext cx="95164" cy="116011"/>
            </a:xfrm>
            <a:custGeom>
              <a:avLst/>
              <a:gdLst/>
              <a:ahLst/>
              <a:cxnLst/>
              <a:rect l="l" t="t" r="r" b="b"/>
              <a:pathLst>
                <a:path w="2990" h="3645" extrusionOk="0">
                  <a:moveTo>
                    <a:pt x="1477" y="334"/>
                  </a:moveTo>
                  <a:cubicBezTo>
                    <a:pt x="1834" y="334"/>
                    <a:pt x="2132" y="632"/>
                    <a:pt x="2132" y="989"/>
                  </a:cubicBezTo>
                  <a:cubicBezTo>
                    <a:pt x="2132" y="1334"/>
                    <a:pt x="1834" y="1632"/>
                    <a:pt x="1477" y="1632"/>
                  </a:cubicBezTo>
                  <a:cubicBezTo>
                    <a:pt x="1120" y="1632"/>
                    <a:pt x="822" y="1334"/>
                    <a:pt x="822" y="989"/>
                  </a:cubicBezTo>
                  <a:cubicBezTo>
                    <a:pt x="822" y="608"/>
                    <a:pt x="1120" y="334"/>
                    <a:pt x="1477" y="334"/>
                  </a:cubicBezTo>
                  <a:close/>
                  <a:moveTo>
                    <a:pt x="1906" y="1953"/>
                  </a:moveTo>
                  <a:cubicBezTo>
                    <a:pt x="2287" y="1953"/>
                    <a:pt x="2620" y="2263"/>
                    <a:pt x="2620" y="2668"/>
                  </a:cubicBezTo>
                  <a:lnTo>
                    <a:pt x="2620" y="3335"/>
                  </a:lnTo>
                  <a:lnTo>
                    <a:pt x="2275" y="3335"/>
                  </a:lnTo>
                  <a:lnTo>
                    <a:pt x="2275" y="2632"/>
                  </a:lnTo>
                  <a:cubicBezTo>
                    <a:pt x="2275" y="2549"/>
                    <a:pt x="2203" y="2477"/>
                    <a:pt x="2108" y="2477"/>
                  </a:cubicBezTo>
                  <a:cubicBezTo>
                    <a:pt x="2025" y="2477"/>
                    <a:pt x="1953" y="2549"/>
                    <a:pt x="1953" y="2632"/>
                  </a:cubicBezTo>
                  <a:lnTo>
                    <a:pt x="1953" y="3335"/>
                  </a:lnTo>
                  <a:lnTo>
                    <a:pt x="953" y="3335"/>
                  </a:lnTo>
                  <a:lnTo>
                    <a:pt x="953" y="2632"/>
                  </a:lnTo>
                  <a:cubicBezTo>
                    <a:pt x="953" y="2549"/>
                    <a:pt x="882" y="2477"/>
                    <a:pt x="787" y="2477"/>
                  </a:cubicBezTo>
                  <a:cubicBezTo>
                    <a:pt x="691" y="2477"/>
                    <a:pt x="620" y="2549"/>
                    <a:pt x="620" y="2632"/>
                  </a:cubicBezTo>
                  <a:lnTo>
                    <a:pt x="620" y="3335"/>
                  </a:lnTo>
                  <a:lnTo>
                    <a:pt x="263" y="3335"/>
                  </a:lnTo>
                  <a:lnTo>
                    <a:pt x="263" y="2668"/>
                  </a:lnTo>
                  <a:cubicBezTo>
                    <a:pt x="263" y="2275"/>
                    <a:pt x="584" y="1953"/>
                    <a:pt x="977" y="1953"/>
                  </a:cubicBezTo>
                  <a:close/>
                  <a:moveTo>
                    <a:pt x="1477" y="1"/>
                  </a:moveTo>
                  <a:cubicBezTo>
                    <a:pt x="941" y="1"/>
                    <a:pt x="501" y="429"/>
                    <a:pt x="501" y="965"/>
                  </a:cubicBezTo>
                  <a:cubicBezTo>
                    <a:pt x="501" y="1239"/>
                    <a:pt x="608" y="1477"/>
                    <a:pt x="787" y="1656"/>
                  </a:cubicBezTo>
                  <a:cubicBezTo>
                    <a:pt x="322" y="1763"/>
                    <a:pt x="1" y="2180"/>
                    <a:pt x="1" y="2656"/>
                  </a:cubicBezTo>
                  <a:lnTo>
                    <a:pt x="1" y="3335"/>
                  </a:lnTo>
                  <a:cubicBezTo>
                    <a:pt x="1" y="3501"/>
                    <a:pt x="132" y="3644"/>
                    <a:pt x="310" y="3644"/>
                  </a:cubicBezTo>
                  <a:lnTo>
                    <a:pt x="2680" y="3644"/>
                  </a:lnTo>
                  <a:cubicBezTo>
                    <a:pt x="2846" y="3644"/>
                    <a:pt x="2989" y="3513"/>
                    <a:pt x="2989" y="3335"/>
                  </a:cubicBezTo>
                  <a:lnTo>
                    <a:pt x="2989" y="2656"/>
                  </a:lnTo>
                  <a:cubicBezTo>
                    <a:pt x="2965" y="2180"/>
                    <a:pt x="2620" y="1763"/>
                    <a:pt x="2156" y="1656"/>
                  </a:cubicBezTo>
                  <a:cubicBezTo>
                    <a:pt x="2334" y="1477"/>
                    <a:pt x="2442" y="1239"/>
                    <a:pt x="2442" y="965"/>
                  </a:cubicBezTo>
                  <a:cubicBezTo>
                    <a:pt x="2442" y="429"/>
                    <a:pt x="2013" y="1"/>
                    <a:pt x="147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  <p:sp>
          <p:nvSpPr>
            <p:cNvPr id="330" name="Google Shape;11725;p81">
              <a:extLst>
                <a:ext uri="{FF2B5EF4-FFF2-40B4-BE49-F238E27FC236}">
                  <a16:creationId xmlns:a16="http://schemas.microsoft.com/office/drawing/2014/main" id="{500799B9-6560-226F-2BE5-334C5DBDDBA9}"/>
                </a:ext>
              </a:extLst>
            </p:cNvPr>
            <p:cNvSpPr/>
            <p:nvPr/>
          </p:nvSpPr>
          <p:spPr>
            <a:xfrm>
              <a:off x="3773671" y="3496030"/>
              <a:ext cx="115597" cy="114993"/>
            </a:xfrm>
            <a:custGeom>
              <a:avLst/>
              <a:gdLst/>
              <a:ahLst/>
              <a:cxnLst/>
              <a:rect l="l" t="t" r="r" b="b"/>
              <a:pathLst>
                <a:path w="3632" h="3613" extrusionOk="0">
                  <a:moveTo>
                    <a:pt x="3433" y="0"/>
                  </a:moveTo>
                  <a:cubicBezTo>
                    <a:pt x="3361" y="0"/>
                    <a:pt x="3297" y="65"/>
                    <a:pt x="3287" y="148"/>
                  </a:cubicBezTo>
                  <a:cubicBezTo>
                    <a:pt x="3120" y="1803"/>
                    <a:pt x="1810" y="3112"/>
                    <a:pt x="143" y="3291"/>
                  </a:cubicBezTo>
                  <a:cubicBezTo>
                    <a:pt x="60" y="3303"/>
                    <a:pt x="1" y="3374"/>
                    <a:pt x="1" y="3469"/>
                  </a:cubicBezTo>
                  <a:cubicBezTo>
                    <a:pt x="13" y="3553"/>
                    <a:pt x="72" y="3612"/>
                    <a:pt x="167" y="3612"/>
                  </a:cubicBezTo>
                  <a:lnTo>
                    <a:pt x="179" y="3612"/>
                  </a:lnTo>
                  <a:cubicBezTo>
                    <a:pt x="1989" y="3422"/>
                    <a:pt x="3442" y="1993"/>
                    <a:pt x="3620" y="183"/>
                  </a:cubicBezTo>
                  <a:cubicBezTo>
                    <a:pt x="3632" y="88"/>
                    <a:pt x="3561" y="17"/>
                    <a:pt x="3465" y="5"/>
                  </a:cubicBezTo>
                  <a:cubicBezTo>
                    <a:pt x="3454" y="2"/>
                    <a:pt x="3443" y="0"/>
                    <a:pt x="343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</p:grpSp>
      <p:grpSp>
        <p:nvGrpSpPr>
          <p:cNvPr id="331" name="Google Shape;10460;p79">
            <a:extLst>
              <a:ext uri="{FF2B5EF4-FFF2-40B4-BE49-F238E27FC236}">
                <a16:creationId xmlns:a16="http://schemas.microsoft.com/office/drawing/2014/main" id="{BAFAC83A-0F9C-661D-006E-773640E5EC78}"/>
              </a:ext>
            </a:extLst>
          </p:cNvPr>
          <p:cNvGrpSpPr/>
          <p:nvPr/>
        </p:nvGrpSpPr>
        <p:grpSpPr>
          <a:xfrm>
            <a:off x="13271325" y="5566610"/>
            <a:ext cx="1020938" cy="973074"/>
            <a:chOff x="6870193" y="2295620"/>
            <a:chExt cx="360356" cy="343462"/>
          </a:xfrm>
          <a:solidFill>
            <a:schemeClr val="bg1"/>
          </a:solidFill>
        </p:grpSpPr>
        <p:sp>
          <p:nvSpPr>
            <p:cNvPr id="332" name="Google Shape;10461;p79">
              <a:extLst>
                <a:ext uri="{FF2B5EF4-FFF2-40B4-BE49-F238E27FC236}">
                  <a16:creationId xmlns:a16="http://schemas.microsoft.com/office/drawing/2014/main" id="{FA9B64DE-8602-ACF4-D342-7F00C1B20030}"/>
                </a:ext>
              </a:extLst>
            </p:cNvPr>
            <p:cNvSpPr/>
            <p:nvPr/>
          </p:nvSpPr>
          <p:spPr>
            <a:xfrm>
              <a:off x="6870193" y="2295620"/>
              <a:ext cx="360356" cy="343462"/>
            </a:xfrm>
            <a:custGeom>
              <a:avLst/>
              <a:gdLst/>
              <a:ahLst/>
              <a:cxnLst/>
              <a:rect l="l" t="t" r="r" b="b"/>
              <a:pathLst>
                <a:path w="11348" h="10816" extrusionOk="0">
                  <a:moveTo>
                    <a:pt x="6027" y="0"/>
                  </a:moveTo>
                  <a:cubicBezTo>
                    <a:pt x="5700" y="0"/>
                    <a:pt x="5448" y="70"/>
                    <a:pt x="5430" y="76"/>
                  </a:cubicBezTo>
                  <a:cubicBezTo>
                    <a:pt x="5358" y="112"/>
                    <a:pt x="5299" y="172"/>
                    <a:pt x="5299" y="255"/>
                  </a:cubicBezTo>
                  <a:lnTo>
                    <a:pt x="5299" y="2731"/>
                  </a:lnTo>
                  <a:lnTo>
                    <a:pt x="3501" y="5017"/>
                  </a:lnTo>
                  <a:cubicBezTo>
                    <a:pt x="3441" y="4767"/>
                    <a:pt x="3215" y="4577"/>
                    <a:pt x="2929" y="4577"/>
                  </a:cubicBezTo>
                  <a:lnTo>
                    <a:pt x="584" y="4577"/>
                  </a:lnTo>
                  <a:cubicBezTo>
                    <a:pt x="274" y="4577"/>
                    <a:pt x="1" y="4827"/>
                    <a:pt x="1" y="5160"/>
                  </a:cubicBezTo>
                  <a:lnTo>
                    <a:pt x="1" y="5732"/>
                  </a:lnTo>
                  <a:cubicBezTo>
                    <a:pt x="1" y="5839"/>
                    <a:pt x="96" y="5910"/>
                    <a:pt x="179" y="5910"/>
                  </a:cubicBezTo>
                  <a:cubicBezTo>
                    <a:pt x="274" y="5910"/>
                    <a:pt x="358" y="5827"/>
                    <a:pt x="358" y="5732"/>
                  </a:cubicBezTo>
                  <a:lnTo>
                    <a:pt x="358" y="5160"/>
                  </a:lnTo>
                  <a:cubicBezTo>
                    <a:pt x="358" y="5041"/>
                    <a:pt x="453" y="4946"/>
                    <a:pt x="572" y="4946"/>
                  </a:cubicBezTo>
                  <a:lnTo>
                    <a:pt x="2918" y="4946"/>
                  </a:lnTo>
                  <a:cubicBezTo>
                    <a:pt x="3037" y="4946"/>
                    <a:pt x="3132" y="5041"/>
                    <a:pt x="3132" y="5160"/>
                  </a:cubicBezTo>
                  <a:lnTo>
                    <a:pt x="3132" y="10232"/>
                  </a:lnTo>
                  <a:cubicBezTo>
                    <a:pt x="3132" y="10351"/>
                    <a:pt x="3037" y="10435"/>
                    <a:pt x="2918" y="10435"/>
                  </a:cubicBezTo>
                  <a:lnTo>
                    <a:pt x="572" y="10435"/>
                  </a:lnTo>
                  <a:cubicBezTo>
                    <a:pt x="453" y="10435"/>
                    <a:pt x="358" y="10351"/>
                    <a:pt x="358" y="10232"/>
                  </a:cubicBezTo>
                  <a:lnTo>
                    <a:pt x="358" y="6506"/>
                  </a:lnTo>
                  <a:cubicBezTo>
                    <a:pt x="358" y="6410"/>
                    <a:pt x="274" y="6327"/>
                    <a:pt x="179" y="6327"/>
                  </a:cubicBezTo>
                  <a:cubicBezTo>
                    <a:pt x="72" y="6327"/>
                    <a:pt x="1" y="6422"/>
                    <a:pt x="1" y="6506"/>
                  </a:cubicBezTo>
                  <a:lnTo>
                    <a:pt x="1" y="10232"/>
                  </a:lnTo>
                  <a:cubicBezTo>
                    <a:pt x="1" y="10542"/>
                    <a:pt x="251" y="10816"/>
                    <a:pt x="584" y="10816"/>
                  </a:cubicBezTo>
                  <a:lnTo>
                    <a:pt x="2929" y="10816"/>
                  </a:lnTo>
                  <a:cubicBezTo>
                    <a:pt x="3251" y="10816"/>
                    <a:pt x="3513" y="10554"/>
                    <a:pt x="3513" y="10232"/>
                  </a:cubicBezTo>
                  <a:lnTo>
                    <a:pt x="3513" y="9744"/>
                  </a:lnTo>
                  <a:lnTo>
                    <a:pt x="4418" y="10185"/>
                  </a:lnTo>
                  <a:cubicBezTo>
                    <a:pt x="4453" y="10197"/>
                    <a:pt x="4477" y="10197"/>
                    <a:pt x="4513" y="10197"/>
                  </a:cubicBezTo>
                  <a:lnTo>
                    <a:pt x="8025" y="10197"/>
                  </a:lnTo>
                  <a:cubicBezTo>
                    <a:pt x="8132" y="10197"/>
                    <a:pt x="8204" y="10113"/>
                    <a:pt x="8204" y="10018"/>
                  </a:cubicBezTo>
                  <a:cubicBezTo>
                    <a:pt x="8204" y="9923"/>
                    <a:pt x="8109" y="9839"/>
                    <a:pt x="8025" y="9839"/>
                  </a:cubicBezTo>
                  <a:lnTo>
                    <a:pt x="4561" y="9839"/>
                  </a:lnTo>
                  <a:lnTo>
                    <a:pt x="3525" y="9327"/>
                  </a:lnTo>
                  <a:lnTo>
                    <a:pt x="3525" y="5589"/>
                  </a:lnTo>
                  <a:lnTo>
                    <a:pt x="5644" y="2910"/>
                  </a:lnTo>
                  <a:cubicBezTo>
                    <a:pt x="5668" y="2874"/>
                    <a:pt x="5692" y="2839"/>
                    <a:pt x="5692" y="2791"/>
                  </a:cubicBezTo>
                  <a:lnTo>
                    <a:pt x="5692" y="398"/>
                  </a:lnTo>
                  <a:cubicBezTo>
                    <a:pt x="5787" y="379"/>
                    <a:pt x="5924" y="358"/>
                    <a:pt x="6080" y="358"/>
                  </a:cubicBezTo>
                  <a:cubicBezTo>
                    <a:pt x="6313" y="358"/>
                    <a:pt x="6587" y="405"/>
                    <a:pt x="6823" y="576"/>
                  </a:cubicBezTo>
                  <a:cubicBezTo>
                    <a:pt x="7132" y="791"/>
                    <a:pt x="7275" y="1207"/>
                    <a:pt x="7275" y="1803"/>
                  </a:cubicBezTo>
                  <a:lnTo>
                    <a:pt x="7275" y="3755"/>
                  </a:lnTo>
                  <a:cubicBezTo>
                    <a:pt x="7275" y="3862"/>
                    <a:pt x="7370" y="3934"/>
                    <a:pt x="7454" y="3934"/>
                  </a:cubicBezTo>
                  <a:lnTo>
                    <a:pt x="10395" y="3934"/>
                  </a:lnTo>
                  <a:cubicBezTo>
                    <a:pt x="10716" y="3934"/>
                    <a:pt x="10990" y="4208"/>
                    <a:pt x="10990" y="4529"/>
                  </a:cubicBezTo>
                  <a:cubicBezTo>
                    <a:pt x="10990" y="4863"/>
                    <a:pt x="10716" y="5125"/>
                    <a:pt x="10395" y="5125"/>
                  </a:cubicBezTo>
                  <a:lnTo>
                    <a:pt x="8823" y="5125"/>
                  </a:lnTo>
                  <a:cubicBezTo>
                    <a:pt x="8728" y="5125"/>
                    <a:pt x="8644" y="5220"/>
                    <a:pt x="8644" y="5303"/>
                  </a:cubicBezTo>
                  <a:cubicBezTo>
                    <a:pt x="8644" y="5410"/>
                    <a:pt x="8740" y="5482"/>
                    <a:pt x="8823" y="5482"/>
                  </a:cubicBezTo>
                  <a:lnTo>
                    <a:pt x="10228" y="5482"/>
                  </a:lnTo>
                  <a:cubicBezTo>
                    <a:pt x="10538" y="5494"/>
                    <a:pt x="10788" y="5767"/>
                    <a:pt x="10788" y="6077"/>
                  </a:cubicBezTo>
                  <a:cubicBezTo>
                    <a:pt x="10788" y="6399"/>
                    <a:pt x="10526" y="6672"/>
                    <a:pt x="10192" y="6672"/>
                  </a:cubicBezTo>
                  <a:lnTo>
                    <a:pt x="8823" y="6672"/>
                  </a:lnTo>
                  <a:cubicBezTo>
                    <a:pt x="8728" y="6672"/>
                    <a:pt x="8644" y="6768"/>
                    <a:pt x="8644" y="6851"/>
                  </a:cubicBezTo>
                  <a:cubicBezTo>
                    <a:pt x="8644" y="6958"/>
                    <a:pt x="8740" y="7030"/>
                    <a:pt x="8823" y="7030"/>
                  </a:cubicBezTo>
                  <a:lnTo>
                    <a:pt x="10073" y="7030"/>
                  </a:lnTo>
                  <a:cubicBezTo>
                    <a:pt x="10371" y="7053"/>
                    <a:pt x="10597" y="7327"/>
                    <a:pt x="10597" y="7625"/>
                  </a:cubicBezTo>
                  <a:cubicBezTo>
                    <a:pt x="10597" y="7946"/>
                    <a:pt x="10335" y="8220"/>
                    <a:pt x="10002" y="8220"/>
                  </a:cubicBezTo>
                  <a:lnTo>
                    <a:pt x="8823" y="8220"/>
                  </a:lnTo>
                  <a:cubicBezTo>
                    <a:pt x="8728" y="8220"/>
                    <a:pt x="8644" y="8315"/>
                    <a:pt x="8644" y="8399"/>
                  </a:cubicBezTo>
                  <a:cubicBezTo>
                    <a:pt x="8644" y="8506"/>
                    <a:pt x="8740" y="8577"/>
                    <a:pt x="8823" y="8577"/>
                  </a:cubicBezTo>
                  <a:lnTo>
                    <a:pt x="9883" y="8577"/>
                  </a:lnTo>
                  <a:cubicBezTo>
                    <a:pt x="9895" y="8577"/>
                    <a:pt x="9918" y="8589"/>
                    <a:pt x="9918" y="8589"/>
                  </a:cubicBezTo>
                  <a:cubicBezTo>
                    <a:pt x="10192" y="8649"/>
                    <a:pt x="10407" y="8887"/>
                    <a:pt x="10407" y="9185"/>
                  </a:cubicBezTo>
                  <a:cubicBezTo>
                    <a:pt x="10407" y="9518"/>
                    <a:pt x="10133" y="9780"/>
                    <a:pt x="9811" y="9780"/>
                  </a:cubicBezTo>
                  <a:lnTo>
                    <a:pt x="8823" y="9780"/>
                  </a:lnTo>
                  <a:cubicBezTo>
                    <a:pt x="8728" y="9780"/>
                    <a:pt x="8644" y="9875"/>
                    <a:pt x="8644" y="9958"/>
                  </a:cubicBezTo>
                  <a:cubicBezTo>
                    <a:pt x="8644" y="10066"/>
                    <a:pt x="8740" y="10137"/>
                    <a:pt x="8823" y="10137"/>
                  </a:cubicBezTo>
                  <a:lnTo>
                    <a:pt x="9811" y="10137"/>
                  </a:lnTo>
                  <a:cubicBezTo>
                    <a:pt x="10347" y="10137"/>
                    <a:pt x="10776" y="9708"/>
                    <a:pt x="10776" y="9173"/>
                  </a:cubicBezTo>
                  <a:cubicBezTo>
                    <a:pt x="10776" y="8887"/>
                    <a:pt x="10657" y="8637"/>
                    <a:pt x="10466" y="8458"/>
                  </a:cubicBezTo>
                  <a:cubicBezTo>
                    <a:pt x="10764" y="8292"/>
                    <a:pt x="10966" y="7982"/>
                    <a:pt x="10966" y="7613"/>
                  </a:cubicBezTo>
                  <a:cubicBezTo>
                    <a:pt x="10966" y="7327"/>
                    <a:pt x="10847" y="7077"/>
                    <a:pt x="10657" y="6899"/>
                  </a:cubicBezTo>
                  <a:cubicBezTo>
                    <a:pt x="10954" y="6803"/>
                    <a:pt x="11145" y="6482"/>
                    <a:pt x="11145" y="6113"/>
                  </a:cubicBezTo>
                  <a:cubicBezTo>
                    <a:pt x="11145" y="5827"/>
                    <a:pt x="11026" y="5577"/>
                    <a:pt x="10835" y="5398"/>
                  </a:cubicBezTo>
                  <a:cubicBezTo>
                    <a:pt x="11133" y="5232"/>
                    <a:pt x="11347" y="4922"/>
                    <a:pt x="11347" y="4541"/>
                  </a:cubicBezTo>
                  <a:cubicBezTo>
                    <a:pt x="11347" y="4005"/>
                    <a:pt x="10907" y="3577"/>
                    <a:pt x="10371" y="3577"/>
                  </a:cubicBezTo>
                  <a:lnTo>
                    <a:pt x="7621" y="3577"/>
                  </a:lnTo>
                  <a:lnTo>
                    <a:pt x="7621" y="1827"/>
                  </a:lnTo>
                  <a:cubicBezTo>
                    <a:pt x="7621" y="1112"/>
                    <a:pt x="7418" y="588"/>
                    <a:pt x="7013" y="291"/>
                  </a:cubicBezTo>
                  <a:cubicBezTo>
                    <a:pt x="6703" y="61"/>
                    <a:pt x="6332" y="0"/>
                    <a:pt x="6027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  <p:sp>
          <p:nvSpPr>
            <p:cNvPr id="333" name="Google Shape;10462;p79">
              <a:extLst>
                <a:ext uri="{FF2B5EF4-FFF2-40B4-BE49-F238E27FC236}">
                  <a16:creationId xmlns:a16="http://schemas.microsoft.com/office/drawing/2014/main" id="{2031497F-4686-8FE6-3BB6-A65E53DD287C}"/>
                </a:ext>
              </a:extLst>
            </p:cNvPr>
            <p:cNvSpPr/>
            <p:nvPr/>
          </p:nvSpPr>
          <p:spPr>
            <a:xfrm>
              <a:off x="6920842" y="2577064"/>
              <a:ext cx="36709" cy="36677"/>
            </a:xfrm>
            <a:custGeom>
              <a:avLst/>
              <a:gdLst/>
              <a:ahLst/>
              <a:cxnLst/>
              <a:rect l="l" t="t" r="r" b="b"/>
              <a:pathLst>
                <a:path w="1156" h="1155" extrusionOk="0">
                  <a:moveTo>
                    <a:pt x="584" y="369"/>
                  </a:moveTo>
                  <a:cubicBezTo>
                    <a:pt x="703" y="369"/>
                    <a:pt x="787" y="464"/>
                    <a:pt x="787" y="584"/>
                  </a:cubicBezTo>
                  <a:cubicBezTo>
                    <a:pt x="787" y="703"/>
                    <a:pt x="703" y="786"/>
                    <a:pt x="584" y="786"/>
                  </a:cubicBezTo>
                  <a:cubicBezTo>
                    <a:pt x="465" y="786"/>
                    <a:pt x="370" y="703"/>
                    <a:pt x="370" y="584"/>
                  </a:cubicBezTo>
                  <a:cubicBezTo>
                    <a:pt x="370" y="464"/>
                    <a:pt x="453" y="369"/>
                    <a:pt x="584" y="369"/>
                  </a:cubicBezTo>
                  <a:close/>
                  <a:moveTo>
                    <a:pt x="584" y="0"/>
                  </a:moveTo>
                  <a:cubicBezTo>
                    <a:pt x="263" y="0"/>
                    <a:pt x="1" y="250"/>
                    <a:pt x="1" y="584"/>
                  </a:cubicBezTo>
                  <a:cubicBezTo>
                    <a:pt x="1" y="905"/>
                    <a:pt x="251" y="1155"/>
                    <a:pt x="584" y="1155"/>
                  </a:cubicBezTo>
                  <a:cubicBezTo>
                    <a:pt x="906" y="1155"/>
                    <a:pt x="1156" y="905"/>
                    <a:pt x="1156" y="584"/>
                  </a:cubicBezTo>
                  <a:cubicBezTo>
                    <a:pt x="1156" y="250"/>
                    <a:pt x="894" y="0"/>
                    <a:pt x="58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</p:grpSp>
      <p:grpSp>
        <p:nvGrpSpPr>
          <p:cNvPr id="334" name="Google Shape;10741;p79">
            <a:extLst>
              <a:ext uri="{FF2B5EF4-FFF2-40B4-BE49-F238E27FC236}">
                <a16:creationId xmlns:a16="http://schemas.microsoft.com/office/drawing/2014/main" id="{CF96FE89-A4A7-A1EA-E01D-35A1DDC6064D}"/>
              </a:ext>
            </a:extLst>
          </p:cNvPr>
          <p:cNvGrpSpPr/>
          <p:nvPr/>
        </p:nvGrpSpPr>
        <p:grpSpPr>
          <a:xfrm>
            <a:off x="16514822" y="5495438"/>
            <a:ext cx="763528" cy="1115418"/>
            <a:chOff x="3662144" y="4135505"/>
            <a:chExt cx="232955" cy="340318"/>
          </a:xfrm>
          <a:solidFill>
            <a:schemeClr val="bg1"/>
          </a:solidFill>
        </p:grpSpPr>
        <p:sp>
          <p:nvSpPr>
            <p:cNvPr id="335" name="Google Shape;10742;p79">
              <a:extLst>
                <a:ext uri="{FF2B5EF4-FFF2-40B4-BE49-F238E27FC236}">
                  <a16:creationId xmlns:a16="http://schemas.microsoft.com/office/drawing/2014/main" id="{218EE70E-B407-C66F-6465-806C70C3EF83}"/>
                </a:ext>
              </a:extLst>
            </p:cNvPr>
            <p:cNvSpPr/>
            <p:nvPr/>
          </p:nvSpPr>
          <p:spPr>
            <a:xfrm>
              <a:off x="3662144" y="4135505"/>
              <a:ext cx="163761" cy="340318"/>
            </a:xfrm>
            <a:custGeom>
              <a:avLst/>
              <a:gdLst/>
              <a:ahLst/>
              <a:cxnLst/>
              <a:rect l="l" t="t" r="r" b="b"/>
              <a:pathLst>
                <a:path w="5157" h="10717" extrusionOk="0">
                  <a:moveTo>
                    <a:pt x="2573" y="1"/>
                  </a:moveTo>
                  <a:cubicBezTo>
                    <a:pt x="1715" y="1"/>
                    <a:pt x="1013" y="703"/>
                    <a:pt x="1013" y="1572"/>
                  </a:cubicBezTo>
                  <a:lnTo>
                    <a:pt x="1013" y="6097"/>
                  </a:lnTo>
                  <a:cubicBezTo>
                    <a:pt x="370" y="6585"/>
                    <a:pt x="1" y="7347"/>
                    <a:pt x="1" y="8144"/>
                  </a:cubicBezTo>
                  <a:cubicBezTo>
                    <a:pt x="1" y="9561"/>
                    <a:pt x="1156" y="10716"/>
                    <a:pt x="2573" y="10716"/>
                  </a:cubicBezTo>
                  <a:cubicBezTo>
                    <a:pt x="3990" y="10716"/>
                    <a:pt x="5144" y="9561"/>
                    <a:pt x="5144" y="8144"/>
                  </a:cubicBezTo>
                  <a:cubicBezTo>
                    <a:pt x="5156" y="7323"/>
                    <a:pt x="4775" y="6573"/>
                    <a:pt x="4144" y="6073"/>
                  </a:cubicBezTo>
                  <a:lnTo>
                    <a:pt x="4144" y="3322"/>
                  </a:lnTo>
                  <a:cubicBezTo>
                    <a:pt x="4144" y="3239"/>
                    <a:pt x="4061" y="3156"/>
                    <a:pt x="3978" y="3156"/>
                  </a:cubicBezTo>
                  <a:cubicBezTo>
                    <a:pt x="3882" y="3156"/>
                    <a:pt x="3811" y="3239"/>
                    <a:pt x="3811" y="3322"/>
                  </a:cubicBezTo>
                  <a:lnTo>
                    <a:pt x="3811" y="6168"/>
                  </a:lnTo>
                  <a:cubicBezTo>
                    <a:pt x="3811" y="6216"/>
                    <a:pt x="3847" y="6275"/>
                    <a:pt x="3871" y="6299"/>
                  </a:cubicBezTo>
                  <a:cubicBezTo>
                    <a:pt x="4466" y="6716"/>
                    <a:pt x="4823" y="7418"/>
                    <a:pt x="4823" y="8133"/>
                  </a:cubicBezTo>
                  <a:cubicBezTo>
                    <a:pt x="4823" y="9359"/>
                    <a:pt x="3811" y="10383"/>
                    <a:pt x="2573" y="10383"/>
                  </a:cubicBezTo>
                  <a:cubicBezTo>
                    <a:pt x="1346" y="10383"/>
                    <a:pt x="322" y="9371"/>
                    <a:pt x="322" y="8133"/>
                  </a:cubicBezTo>
                  <a:cubicBezTo>
                    <a:pt x="322" y="7406"/>
                    <a:pt x="680" y="6716"/>
                    <a:pt x="1275" y="6299"/>
                  </a:cubicBezTo>
                  <a:cubicBezTo>
                    <a:pt x="1323" y="6275"/>
                    <a:pt x="1334" y="6228"/>
                    <a:pt x="1334" y="6168"/>
                  </a:cubicBezTo>
                  <a:lnTo>
                    <a:pt x="1334" y="1572"/>
                  </a:lnTo>
                  <a:cubicBezTo>
                    <a:pt x="1334" y="882"/>
                    <a:pt x="1894" y="334"/>
                    <a:pt x="2573" y="334"/>
                  </a:cubicBezTo>
                  <a:cubicBezTo>
                    <a:pt x="3263" y="334"/>
                    <a:pt x="3811" y="882"/>
                    <a:pt x="3811" y="1572"/>
                  </a:cubicBezTo>
                  <a:lnTo>
                    <a:pt x="3811" y="2703"/>
                  </a:lnTo>
                  <a:cubicBezTo>
                    <a:pt x="3811" y="2787"/>
                    <a:pt x="3882" y="2858"/>
                    <a:pt x="3978" y="2858"/>
                  </a:cubicBezTo>
                  <a:cubicBezTo>
                    <a:pt x="4061" y="2858"/>
                    <a:pt x="4132" y="2787"/>
                    <a:pt x="4132" y="2703"/>
                  </a:cubicBezTo>
                  <a:lnTo>
                    <a:pt x="4132" y="1572"/>
                  </a:lnTo>
                  <a:cubicBezTo>
                    <a:pt x="4132" y="703"/>
                    <a:pt x="3442" y="1"/>
                    <a:pt x="2573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  <p:sp>
          <p:nvSpPr>
            <p:cNvPr id="336" name="Google Shape;10743;p79">
              <a:extLst>
                <a:ext uri="{FF2B5EF4-FFF2-40B4-BE49-F238E27FC236}">
                  <a16:creationId xmlns:a16="http://schemas.microsoft.com/office/drawing/2014/main" id="{708CEAD0-EB8B-AAB6-FA35-038B04DDD509}"/>
                </a:ext>
              </a:extLst>
            </p:cNvPr>
            <p:cNvSpPr/>
            <p:nvPr/>
          </p:nvSpPr>
          <p:spPr>
            <a:xfrm>
              <a:off x="3689771" y="4162719"/>
              <a:ext cx="109650" cy="285859"/>
            </a:xfrm>
            <a:custGeom>
              <a:avLst/>
              <a:gdLst/>
              <a:ahLst/>
              <a:cxnLst/>
              <a:rect l="l" t="t" r="r" b="b"/>
              <a:pathLst>
                <a:path w="3453" h="9002" extrusionOk="0">
                  <a:moveTo>
                    <a:pt x="1727" y="310"/>
                  </a:moveTo>
                  <a:cubicBezTo>
                    <a:pt x="1941" y="310"/>
                    <a:pt x="2108" y="489"/>
                    <a:pt x="2108" y="691"/>
                  </a:cubicBezTo>
                  <a:lnTo>
                    <a:pt x="2108" y="1156"/>
                  </a:lnTo>
                  <a:lnTo>
                    <a:pt x="1322" y="1156"/>
                  </a:lnTo>
                  <a:lnTo>
                    <a:pt x="1322" y="691"/>
                  </a:lnTo>
                  <a:cubicBezTo>
                    <a:pt x="1322" y="489"/>
                    <a:pt x="1500" y="310"/>
                    <a:pt x="1727" y="310"/>
                  </a:cubicBezTo>
                  <a:close/>
                  <a:moveTo>
                    <a:pt x="2108" y="1489"/>
                  </a:moveTo>
                  <a:lnTo>
                    <a:pt x="2108" y="2382"/>
                  </a:lnTo>
                  <a:lnTo>
                    <a:pt x="1322" y="2382"/>
                  </a:lnTo>
                  <a:lnTo>
                    <a:pt x="1322" y="1489"/>
                  </a:lnTo>
                  <a:close/>
                  <a:moveTo>
                    <a:pt x="2108" y="2704"/>
                  </a:moveTo>
                  <a:lnTo>
                    <a:pt x="2108" y="3596"/>
                  </a:lnTo>
                  <a:lnTo>
                    <a:pt x="1322" y="3596"/>
                  </a:lnTo>
                  <a:lnTo>
                    <a:pt x="1322" y="2704"/>
                  </a:lnTo>
                  <a:close/>
                  <a:moveTo>
                    <a:pt x="2108" y="3906"/>
                  </a:moveTo>
                  <a:lnTo>
                    <a:pt x="2108" y="4799"/>
                  </a:lnTo>
                  <a:lnTo>
                    <a:pt x="1322" y="4799"/>
                  </a:lnTo>
                  <a:lnTo>
                    <a:pt x="1322" y="3906"/>
                  </a:lnTo>
                  <a:close/>
                  <a:moveTo>
                    <a:pt x="1727" y="1"/>
                  </a:moveTo>
                  <a:cubicBezTo>
                    <a:pt x="1334" y="1"/>
                    <a:pt x="1012" y="310"/>
                    <a:pt x="1012" y="715"/>
                  </a:cubicBezTo>
                  <a:lnTo>
                    <a:pt x="1012" y="5668"/>
                  </a:lnTo>
                  <a:lnTo>
                    <a:pt x="726" y="5871"/>
                  </a:lnTo>
                  <a:cubicBezTo>
                    <a:pt x="262" y="6204"/>
                    <a:pt x="0" y="6728"/>
                    <a:pt x="0" y="7276"/>
                  </a:cubicBezTo>
                  <a:cubicBezTo>
                    <a:pt x="0" y="7609"/>
                    <a:pt x="95" y="7954"/>
                    <a:pt x="298" y="8240"/>
                  </a:cubicBezTo>
                  <a:cubicBezTo>
                    <a:pt x="321" y="8286"/>
                    <a:pt x="374" y="8312"/>
                    <a:pt x="427" y="8312"/>
                  </a:cubicBezTo>
                  <a:cubicBezTo>
                    <a:pt x="457" y="8312"/>
                    <a:pt x="487" y="8304"/>
                    <a:pt x="512" y="8288"/>
                  </a:cubicBezTo>
                  <a:cubicBezTo>
                    <a:pt x="595" y="8240"/>
                    <a:pt x="607" y="8133"/>
                    <a:pt x="560" y="8061"/>
                  </a:cubicBezTo>
                  <a:cubicBezTo>
                    <a:pt x="393" y="7823"/>
                    <a:pt x="322" y="7549"/>
                    <a:pt x="322" y="7276"/>
                  </a:cubicBezTo>
                  <a:cubicBezTo>
                    <a:pt x="322" y="6811"/>
                    <a:pt x="548" y="6394"/>
                    <a:pt x="917" y="6121"/>
                  </a:cubicBezTo>
                  <a:lnTo>
                    <a:pt x="1274" y="5871"/>
                  </a:lnTo>
                  <a:cubicBezTo>
                    <a:pt x="1322" y="5847"/>
                    <a:pt x="1334" y="5799"/>
                    <a:pt x="1334" y="5740"/>
                  </a:cubicBezTo>
                  <a:lnTo>
                    <a:pt x="1334" y="5132"/>
                  </a:lnTo>
                  <a:lnTo>
                    <a:pt x="2119" y="5132"/>
                  </a:lnTo>
                  <a:lnTo>
                    <a:pt x="2119" y="5740"/>
                  </a:lnTo>
                  <a:cubicBezTo>
                    <a:pt x="2119" y="5787"/>
                    <a:pt x="2155" y="5847"/>
                    <a:pt x="2179" y="5871"/>
                  </a:cubicBezTo>
                  <a:lnTo>
                    <a:pt x="2536" y="6121"/>
                  </a:lnTo>
                  <a:cubicBezTo>
                    <a:pt x="2917" y="6394"/>
                    <a:pt x="3131" y="6823"/>
                    <a:pt x="3131" y="7276"/>
                  </a:cubicBezTo>
                  <a:cubicBezTo>
                    <a:pt x="3120" y="8049"/>
                    <a:pt x="2500" y="8669"/>
                    <a:pt x="1727" y="8669"/>
                  </a:cubicBezTo>
                  <a:cubicBezTo>
                    <a:pt x="1441" y="8669"/>
                    <a:pt x="1155" y="8585"/>
                    <a:pt x="917" y="8419"/>
                  </a:cubicBezTo>
                  <a:cubicBezTo>
                    <a:pt x="892" y="8402"/>
                    <a:pt x="863" y="8394"/>
                    <a:pt x="835" y="8394"/>
                  </a:cubicBezTo>
                  <a:cubicBezTo>
                    <a:pt x="782" y="8394"/>
                    <a:pt x="729" y="8420"/>
                    <a:pt x="691" y="8466"/>
                  </a:cubicBezTo>
                  <a:cubicBezTo>
                    <a:pt x="655" y="8538"/>
                    <a:pt x="667" y="8633"/>
                    <a:pt x="738" y="8692"/>
                  </a:cubicBezTo>
                  <a:cubicBezTo>
                    <a:pt x="1036" y="8895"/>
                    <a:pt x="1369" y="9002"/>
                    <a:pt x="1727" y="9002"/>
                  </a:cubicBezTo>
                  <a:cubicBezTo>
                    <a:pt x="2679" y="9002"/>
                    <a:pt x="3453" y="8228"/>
                    <a:pt x="3453" y="7276"/>
                  </a:cubicBezTo>
                  <a:cubicBezTo>
                    <a:pt x="3453" y="6716"/>
                    <a:pt x="3179" y="6192"/>
                    <a:pt x="2715" y="5871"/>
                  </a:cubicBezTo>
                  <a:lnTo>
                    <a:pt x="2441" y="5668"/>
                  </a:lnTo>
                  <a:lnTo>
                    <a:pt x="2441" y="715"/>
                  </a:lnTo>
                  <a:cubicBezTo>
                    <a:pt x="2441" y="322"/>
                    <a:pt x="2119" y="1"/>
                    <a:pt x="172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  <p:sp>
          <p:nvSpPr>
            <p:cNvPr id="337" name="Google Shape;10744;p79">
              <a:extLst>
                <a:ext uri="{FF2B5EF4-FFF2-40B4-BE49-F238E27FC236}">
                  <a16:creationId xmlns:a16="http://schemas.microsoft.com/office/drawing/2014/main" id="{370EA1F8-954E-6D6B-A305-D99E0AED066A}"/>
                </a:ext>
              </a:extLst>
            </p:cNvPr>
            <p:cNvSpPr/>
            <p:nvPr/>
          </p:nvSpPr>
          <p:spPr>
            <a:xfrm>
              <a:off x="3838352" y="4182375"/>
              <a:ext cx="56746" cy="94947"/>
            </a:xfrm>
            <a:custGeom>
              <a:avLst/>
              <a:gdLst/>
              <a:ahLst/>
              <a:cxnLst/>
              <a:rect l="l" t="t" r="r" b="b"/>
              <a:pathLst>
                <a:path w="1787" h="2990" extrusionOk="0">
                  <a:moveTo>
                    <a:pt x="881" y="1"/>
                  </a:moveTo>
                  <a:cubicBezTo>
                    <a:pt x="334" y="1"/>
                    <a:pt x="0" y="334"/>
                    <a:pt x="0" y="894"/>
                  </a:cubicBezTo>
                  <a:lnTo>
                    <a:pt x="0" y="2096"/>
                  </a:lnTo>
                  <a:cubicBezTo>
                    <a:pt x="0" y="2394"/>
                    <a:pt x="96" y="2632"/>
                    <a:pt x="262" y="2787"/>
                  </a:cubicBezTo>
                  <a:cubicBezTo>
                    <a:pt x="405" y="2918"/>
                    <a:pt x="619" y="2989"/>
                    <a:pt x="869" y="2989"/>
                  </a:cubicBezTo>
                  <a:cubicBezTo>
                    <a:pt x="1393" y="2989"/>
                    <a:pt x="1751" y="2692"/>
                    <a:pt x="1751" y="2263"/>
                  </a:cubicBezTo>
                  <a:cubicBezTo>
                    <a:pt x="1786" y="2120"/>
                    <a:pt x="1715" y="2073"/>
                    <a:pt x="1596" y="2073"/>
                  </a:cubicBezTo>
                  <a:cubicBezTo>
                    <a:pt x="1489" y="2073"/>
                    <a:pt x="1417" y="2120"/>
                    <a:pt x="1417" y="2192"/>
                  </a:cubicBezTo>
                  <a:cubicBezTo>
                    <a:pt x="1393" y="2382"/>
                    <a:pt x="1358" y="2668"/>
                    <a:pt x="917" y="2668"/>
                  </a:cubicBezTo>
                  <a:cubicBezTo>
                    <a:pt x="560" y="2668"/>
                    <a:pt x="381" y="2489"/>
                    <a:pt x="381" y="2096"/>
                  </a:cubicBezTo>
                  <a:lnTo>
                    <a:pt x="381" y="894"/>
                  </a:lnTo>
                  <a:cubicBezTo>
                    <a:pt x="381" y="525"/>
                    <a:pt x="560" y="334"/>
                    <a:pt x="893" y="334"/>
                  </a:cubicBezTo>
                  <a:cubicBezTo>
                    <a:pt x="1298" y="334"/>
                    <a:pt x="1405" y="584"/>
                    <a:pt x="1405" y="775"/>
                  </a:cubicBezTo>
                  <a:cubicBezTo>
                    <a:pt x="1405" y="846"/>
                    <a:pt x="1477" y="906"/>
                    <a:pt x="1584" y="906"/>
                  </a:cubicBezTo>
                  <a:cubicBezTo>
                    <a:pt x="1703" y="906"/>
                    <a:pt x="1762" y="882"/>
                    <a:pt x="1762" y="715"/>
                  </a:cubicBezTo>
                  <a:cubicBezTo>
                    <a:pt x="1762" y="299"/>
                    <a:pt x="1405" y="1"/>
                    <a:pt x="88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  <p:sp>
          <p:nvSpPr>
            <p:cNvPr id="338" name="Google Shape;10745;p79">
              <a:extLst>
                <a:ext uri="{FF2B5EF4-FFF2-40B4-BE49-F238E27FC236}">
                  <a16:creationId xmlns:a16="http://schemas.microsoft.com/office/drawing/2014/main" id="{5DFEC7FB-0A48-200C-5176-00A25174E0BC}"/>
                </a:ext>
              </a:extLst>
            </p:cNvPr>
            <p:cNvSpPr/>
            <p:nvPr/>
          </p:nvSpPr>
          <p:spPr>
            <a:xfrm>
              <a:off x="3813012" y="4151763"/>
              <a:ext cx="32930" cy="32930"/>
            </a:xfrm>
            <a:custGeom>
              <a:avLst/>
              <a:gdLst/>
              <a:ahLst/>
              <a:cxnLst/>
              <a:rect l="l" t="t" r="r" b="b"/>
              <a:pathLst>
                <a:path w="1037" h="1037" extrusionOk="0">
                  <a:moveTo>
                    <a:pt x="536" y="310"/>
                  </a:moveTo>
                  <a:cubicBezTo>
                    <a:pt x="644" y="310"/>
                    <a:pt x="739" y="405"/>
                    <a:pt x="739" y="524"/>
                  </a:cubicBezTo>
                  <a:cubicBezTo>
                    <a:pt x="727" y="620"/>
                    <a:pt x="644" y="727"/>
                    <a:pt x="536" y="727"/>
                  </a:cubicBezTo>
                  <a:cubicBezTo>
                    <a:pt x="429" y="727"/>
                    <a:pt x="322" y="643"/>
                    <a:pt x="322" y="524"/>
                  </a:cubicBezTo>
                  <a:cubicBezTo>
                    <a:pt x="322" y="417"/>
                    <a:pt x="417" y="310"/>
                    <a:pt x="536" y="310"/>
                  </a:cubicBezTo>
                  <a:close/>
                  <a:moveTo>
                    <a:pt x="524" y="1"/>
                  </a:moveTo>
                  <a:cubicBezTo>
                    <a:pt x="239" y="1"/>
                    <a:pt x="1" y="239"/>
                    <a:pt x="1" y="524"/>
                  </a:cubicBezTo>
                  <a:cubicBezTo>
                    <a:pt x="1" y="798"/>
                    <a:pt x="239" y="1036"/>
                    <a:pt x="524" y="1036"/>
                  </a:cubicBezTo>
                  <a:cubicBezTo>
                    <a:pt x="822" y="1036"/>
                    <a:pt x="1036" y="798"/>
                    <a:pt x="1036" y="524"/>
                  </a:cubicBezTo>
                  <a:cubicBezTo>
                    <a:pt x="1036" y="239"/>
                    <a:pt x="798" y="1"/>
                    <a:pt x="524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</p:grpSp>
      <p:grpSp>
        <p:nvGrpSpPr>
          <p:cNvPr id="339" name="Google Shape;10717;p79">
            <a:extLst>
              <a:ext uri="{FF2B5EF4-FFF2-40B4-BE49-F238E27FC236}">
                <a16:creationId xmlns:a16="http://schemas.microsoft.com/office/drawing/2014/main" id="{21ED7270-967A-208F-AD20-00C36FC18011}"/>
              </a:ext>
            </a:extLst>
          </p:cNvPr>
          <p:cNvGrpSpPr/>
          <p:nvPr/>
        </p:nvGrpSpPr>
        <p:grpSpPr>
          <a:xfrm>
            <a:off x="19486001" y="5523336"/>
            <a:ext cx="1061602" cy="1059622"/>
            <a:chOff x="1421638" y="4125629"/>
            <a:chExt cx="374709" cy="374010"/>
          </a:xfrm>
          <a:solidFill>
            <a:schemeClr val="bg1"/>
          </a:solidFill>
        </p:grpSpPr>
        <p:sp>
          <p:nvSpPr>
            <p:cNvPr id="340" name="Google Shape;10718;p79">
              <a:extLst>
                <a:ext uri="{FF2B5EF4-FFF2-40B4-BE49-F238E27FC236}">
                  <a16:creationId xmlns:a16="http://schemas.microsoft.com/office/drawing/2014/main" id="{0F3CC90F-40D2-DDC0-7B46-262FB3661E88}"/>
                </a:ext>
              </a:extLst>
            </p:cNvPr>
            <p:cNvSpPr/>
            <p:nvPr/>
          </p:nvSpPr>
          <p:spPr>
            <a:xfrm>
              <a:off x="1421638" y="4265954"/>
              <a:ext cx="374709" cy="233685"/>
            </a:xfrm>
            <a:custGeom>
              <a:avLst/>
              <a:gdLst/>
              <a:ahLst/>
              <a:cxnLst/>
              <a:rect l="l" t="t" r="r" b="b"/>
              <a:pathLst>
                <a:path w="11800" h="7359" extrusionOk="0">
                  <a:moveTo>
                    <a:pt x="3180" y="3298"/>
                  </a:moveTo>
                  <a:lnTo>
                    <a:pt x="3180" y="7001"/>
                  </a:lnTo>
                  <a:lnTo>
                    <a:pt x="1691" y="7001"/>
                  </a:lnTo>
                  <a:lnTo>
                    <a:pt x="1691" y="3298"/>
                  </a:lnTo>
                  <a:close/>
                  <a:moveTo>
                    <a:pt x="6680" y="2370"/>
                  </a:moveTo>
                  <a:lnTo>
                    <a:pt x="6680" y="7001"/>
                  </a:lnTo>
                  <a:lnTo>
                    <a:pt x="5192" y="7001"/>
                  </a:lnTo>
                  <a:lnTo>
                    <a:pt x="5192" y="2370"/>
                  </a:lnTo>
                  <a:close/>
                  <a:moveTo>
                    <a:pt x="10180" y="345"/>
                  </a:moveTo>
                  <a:lnTo>
                    <a:pt x="10180" y="7001"/>
                  </a:lnTo>
                  <a:lnTo>
                    <a:pt x="8692" y="7001"/>
                  </a:lnTo>
                  <a:lnTo>
                    <a:pt x="8692" y="345"/>
                  </a:lnTo>
                  <a:close/>
                  <a:moveTo>
                    <a:pt x="8502" y="0"/>
                  </a:moveTo>
                  <a:cubicBezTo>
                    <a:pt x="8406" y="0"/>
                    <a:pt x="8323" y="84"/>
                    <a:pt x="8323" y="179"/>
                  </a:cubicBezTo>
                  <a:lnTo>
                    <a:pt x="8323" y="7001"/>
                  </a:lnTo>
                  <a:lnTo>
                    <a:pt x="7013" y="7001"/>
                  </a:lnTo>
                  <a:lnTo>
                    <a:pt x="7013" y="2203"/>
                  </a:lnTo>
                  <a:cubicBezTo>
                    <a:pt x="7013" y="2120"/>
                    <a:pt x="6930" y="2024"/>
                    <a:pt x="6835" y="2024"/>
                  </a:cubicBezTo>
                  <a:lnTo>
                    <a:pt x="4989" y="2024"/>
                  </a:lnTo>
                  <a:cubicBezTo>
                    <a:pt x="4894" y="2024"/>
                    <a:pt x="4811" y="2108"/>
                    <a:pt x="4811" y="2203"/>
                  </a:cubicBezTo>
                  <a:lnTo>
                    <a:pt x="4811" y="7001"/>
                  </a:lnTo>
                  <a:lnTo>
                    <a:pt x="3501" y="7001"/>
                  </a:lnTo>
                  <a:lnTo>
                    <a:pt x="3501" y="3132"/>
                  </a:lnTo>
                  <a:cubicBezTo>
                    <a:pt x="3501" y="3036"/>
                    <a:pt x="3418" y="2953"/>
                    <a:pt x="3322" y="2953"/>
                  </a:cubicBezTo>
                  <a:lnTo>
                    <a:pt x="1477" y="2953"/>
                  </a:lnTo>
                  <a:cubicBezTo>
                    <a:pt x="1382" y="2953"/>
                    <a:pt x="1298" y="3024"/>
                    <a:pt x="1298" y="3132"/>
                  </a:cubicBezTo>
                  <a:lnTo>
                    <a:pt x="1298" y="7001"/>
                  </a:lnTo>
                  <a:lnTo>
                    <a:pt x="179" y="7001"/>
                  </a:lnTo>
                  <a:cubicBezTo>
                    <a:pt x="84" y="7001"/>
                    <a:pt x="1" y="7073"/>
                    <a:pt x="1" y="7180"/>
                  </a:cubicBezTo>
                  <a:cubicBezTo>
                    <a:pt x="1" y="7287"/>
                    <a:pt x="72" y="7358"/>
                    <a:pt x="179" y="7358"/>
                  </a:cubicBezTo>
                  <a:lnTo>
                    <a:pt x="11597" y="7358"/>
                  </a:lnTo>
                  <a:cubicBezTo>
                    <a:pt x="11681" y="7358"/>
                    <a:pt x="11776" y="7287"/>
                    <a:pt x="11776" y="7180"/>
                  </a:cubicBezTo>
                  <a:cubicBezTo>
                    <a:pt x="11800" y="7073"/>
                    <a:pt x="11728" y="7001"/>
                    <a:pt x="11633" y="7001"/>
                  </a:cubicBezTo>
                  <a:lnTo>
                    <a:pt x="10526" y="7001"/>
                  </a:lnTo>
                  <a:lnTo>
                    <a:pt x="10526" y="179"/>
                  </a:lnTo>
                  <a:cubicBezTo>
                    <a:pt x="10526" y="95"/>
                    <a:pt x="10442" y="0"/>
                    <a:pt x="10347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  <p:sp>
          <p:nvSpPr>
            <p:cNvPr id="341" name="Google Shape;10719;p79">
              <a:extLst>
                <a:ext uri="{FF2B5EF4-FFF2-40B4-BE49-F238E27FC236}">
                  <a16:creationId xmlns:a16="http://schemas.microsoft.com/office/drawing/2014/main" id="{D03ECD65-56DF-EA5A-85A9-507D481837AE}"/>
                </a:ext>
              </a:extLst>
            </p:cNvPr>
            <p:cNvSpPr/>
            <p:nvPr/>
          </p:nvSpPr>
          <p:spPr>
            <a:xfrm>
              <a:off x="1428052" y="4125629"/>
              <a:ext cx="356958" cy="215585"/>
            </a:xfrm>
            <a:custGeom>
              <a:avLst/>
              <a:gdLst/>
              <a:ahLst/>
              <a:cxnLst/>
              <a:rect l="l" t="t" r="r" b="b"/>
              <a:pathLst>
                <a:path w="11241" h="6789" extrusionOk="0">
                  <a:moveTo>
                    <a:pt x="10668" y="0"/>
                  </a:moveTo>
                  <a:cubicBezTo>
                    <a:pt x="10653" y="0"/>
                    <a:pt x="10637" y="1"/>
                    <a:pt x="10621" y="2"/>
                  </a:cubicBezTo>
                  <a:lnTo>
                    <a:pt x="9145" y="181"/>
                  </a:lnTo>
                  <a:cubicBezTo>
                    <a:pt x="8847" y="216"/>
                    <a:pt x="8633" y="490"/>
                    <a:pt x="8669" y="788"/>
                  </a:cubicBezTo>
                  <a:cubicBezTo>
                    <a:pt x="8691" y="1064"/>
                    <a:pt x="8938" y="1268"/>
                    <a:pt x="9211" y="1268"/>
                  </a:cubicBezTo>
                  <a:cubicBezTo>
                    <a:pt x="9232" y="1268"/>
                    <a:pt x="9254" y="1267"/>
                    <a:pt x="9276" y="1264"/>
                  </a:cubicBezTo>
                  <a:lnTo>
                    <a:pt x="9395" y="1252"/>
                  </a:lnTo>
                  <a:lnTo>
                    <a:pt x="9395" y="1252"/>
                  </a:lnTo>
                  <a:cubicBezTo>
                    <a:pt x="7597" y="3348"/>
                    <a:pt x="5442" y="4443"/>
                    <a:pt x="3918" y="4979"/>
                  </a:cubicBezTo>
                  <a:cubicBezTo>
                    <a:pt x="2025" y="5657"/>
                    <a:pt x="561" y="5717"/>
                    <a:pt x="537" y="5717"/>
                  </a:cubicBezTo>
                  <a:cubicBezTo>
                    <a:pt x="239" y="5729"/>
                    <a:pt x="1" y="5967"/>
                    <a:pt x="25" y="6265"/>
                  </a:cubicBezTo>
                  <a:cubicBezTo>
                    <a:pt x="37" y="6562"/>
                    <a:pt x="275" y="6789"/>
                    <a:pt x="561" y="6789"/>
                  </a:cubicBezTo>
                  <a:lnTo>
                    <a:pt x="572" y="6789"/>
                  </a:lnTo>
                  <a:cubicBezTo>
                    <a:pt x="632" y="6789"/>
                    <a:pt x="2192" y="6729"/>
                    <a:pt x="4263" y="6003"/>
                  </a:cubicBezTo>
                  <a:cubicBezTo>
                    <a:pt x="5418" y="5586"/>
                    <a:pt x="6514" y="5050"/>
                    <a:pt x="7490" y="4383"/>
                  </a:cubicBezTo>
                  <a:cubicBezTo>
                    <a:pt x="7561" y="4324"/>
                    <a:pt x="7597" y="4217"/>
                    <a:pt x="7538" y="4145"/>
                  </a:cubicBezTo>
                  <a:cubicBezTo>
                    <a:pt x="7501" y="4093"/>
                    <a:pt x="7445" y="4065"/>
                    <a:pt x="7391" y="4065"/>
                  </a:cubicBezTo>
                  <a:cubicBezTo>
                    <a:pt x="7358" y="4065"/>
                    <a:pt x="7326" y="4075"/>
                    <a:pt x="7299" y="4098"/>
                  </a:cubicBezTo>
                  <a:cubicBezTo>
                    <a:pt x="6335" y="4753"/>
                    <a:pt x="5275" y="5288"/>
                    <a:pt x="4144" y="5693"/>
                  </a:cubicBezTo>
                  <a:cubicBezTo>
                    <a:pt x="2132" y="6408"/>
                    <a:pt x="632" y="6467"/>
                    <a:pt x="561" y="6467"/>
                  </a:cubicBezTo>
                  <a:cubicBezTo>
                    <a:pt x="453" y="6467"/>
                    <a:pt x="358" y="6372"/>
                    <a:pt x="358" y="6265"/>
                  </a:cubicBezTo>
                  <a:cubicBezTo>
                    <a:pt x="358" y="6169"/>
                    <a:pt x="441" y="6074"/>
                    <a:pt x="561" y="6062"/>
                  </a:cubicBezTo>
                  <a:cubicBezTo>
                    <a:pt x="572" y="6062"/>
                    <a:pt x="2085" y="6003"/>
                    <a:pt x="4037" y="5300"/>
                  </a:cubicBezTo>
                  <a:cubicBezTo>
                    <a:pt x="5680" y="4717"/>
                    <a:pt x="8026" y="3514"/>
                    <a:pt x="9943" y="1133"/>
                  </a:cubicBezTo>
                  <a:cubicBezTo>
                    <a:pt x="10035" y="1018"/>
                    <a:pt x="9949" y="847"/>
                    <a:pt x="9813" y="847"/>
                  </a:cubicBezTo>
                  <a:cubicBezTo>
                    <a:pt x="9809" y="847"/>
                    <a:pt x="9804" y="847"/>
                    <a:pt x="9800" y="847"/>
                  </a:cubicBezTo>
                  <a:lnTo>
                    <a:pt x="9252" y="931"/>
                  </a:lnTo>
                  <a:cubicBezTo>
                    <a:pt x="9244" y="932"/>
                    <a:pt x="9236" y="932"/>
                    <a:pt x="9228" y="932"/>
                  </a:cubicBezTo>
                  <a:cubicBezTo>
                    <a:pt x="9139" y="932"/>
                    <a:pt x="9049" y="874"/>
                    <a:pt x="9038" y="776"/>
                  </a:cubicBezTo>
                  <a:cubicBezTo>
                    <a:pt x="9014" y="657"/>
                    <a:pt x="9085" y="550"/>
                    <a:pt x="9204" y="538"/>
                  </a:cubicBezTo>
                  <a:lnTo>
                    <a:pt x="10681" y="359"/>
                  </a:lnTo>
                  <a:cubicBezTo>
                    <a:pt x="10688" y="358"/>
                    <a:pt x="10696" y="358"/>
                    <a:pt x="10703" y="358"/>
                  </a:cubicBezTo>
                  <a:cubicBezTo>
                    <a:pt x="10812" y="358"/>
                    <a:pt x="10895" y="438"/>
                    <a:pt x="10895" y="550"/>
                  </a:cubicBezTo>
                  <a:lnTo>
                    <a:pt x="10895" y="2026"/>
                  </a:lnTo>
                  <a:cubicBezTo>
                    <a:pt x="10895" y="2133"/>
                    <a:pt x="10812" y="2217"/>
                    <a:pt x="10705" y="2217"/>
                  </a:cubicBezTo>
                  <a:cubicBezTo>
                    <a:pt x="10598" y="2217"/>
                    <a:pt x="10514" y="2133"/>
                    <a:pt x="10514" y="2026"/>
                  </a:cubicBezTo>
                  <a:lnTo>
                    <a:pt x="10514" y="1586"/>
                  </a:lnTo>
                  <a:cubicBezTo>
                    <a:pt x="10514" y="1502"/>
                    <a:pt x="10467" y="1443"/>
                    <a:pt x="10407" y="1419"/>
                  </a:cubicBezTo>
                  <a:cubicBezTo>
                    <a:pt x="10387" y="1409"/>
                    <a:pt x="10368" y="1405"/>
                    <a:pt x="10349" y="1405"/>
                  </a:cubicBezTo>
                  <a:cubicBezTo>
                    <a:pt x="10298" y="1405"/>
                    <a:pt x="10251" y="1435"/>
                    <a:pt x="10217" y="1478"/>
                  </a:cubicBezTo>
                  <a:cubicBezTo>
                    <a:pt x="9574" y="2264"/>
                    <a:pt x="8835" y="2979"/>
                    <a:pt x="8026" y="3610"/>
                  </a:cubicBezTo>
                  <a:cubicBezTo>
                    <a:pt x="7954" y="3669"/>
                    <a:pt x="7942" y="3764"/>
                    <a:pt x="8002" y="3848"/>
                  </a:cubicBezTo>
                  <a:cubicBezTo>
                    <a:pt x="8036" y="3888"/>
                    <a:pt x="8081" y="3910"/>
                    <a:pt x="8129" y="3910"/>
                  </a:cubicBezTo>
                  <a:cubicBezTo>
                    <a:pt x="8166" y="3910"/>
                    <a:pt x="8204" y="3897"/>
                    <a:pt x="8240" y="3872"/>
                  </a:cubicBezTo>
                  <a:cubicBezTo>
                    <a:pt x="8931" y="3336"/>
                    <a:pt x="9585" y="2729"/>
                    <a:pt x="10169" y="2062"/>
                  </a:cubicBezTo>
                  <a:cubicBezTo>
                    <a:pt x="10181" y="2336"/>
                    <a:pt x="10419" y="2574"/>
                    <a:pt x="10705" y="2574"/>
                  </a:cubicBezTo>
                  <a:cubicBezTo>
                    <a:pt x="11002" y="2574"/>
                    <a:pt x="11240" y="2336"/>
                    <a:pt x="11240" y="2038"/>
                  </a:cubicBezTo>
                  <a:lnTo>
                    <a:pt x="11240" y="573"/>
                  </a:lnTo>
                  <a:cubicBezTo>
                    <a:pt x="11240" y="395"/>
                    <a:pt x="11169" y="240"/>
                    <a:pt x="11050" y="133"/>
                  </a:cubicBezTo>
                  <a:cubicBezTo>
                    <a:pt x="10943" y="47"/>
                    <a:pt x="10807" y="0"/>
                    <a:pt x="1066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>
                <a:solidFill>
                  <a:schemeClr val="bg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5180052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 advClick="0" advTm="4600"/>
    </mc:Choice>
    <mc:Fallback xmlns="">
      <p:transition advClick="0" advTm="46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4" decel="10000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4" decel="10000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decel="10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4" decel="10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4" decel="10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1" dur="1000" fill="hold"/>
                                            <p:tgtEl>
                                              <p:spTgt spid="3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2" dur="1000" fill="hold"/>
                                            <p:tgtEl>
                                              <p:spTgt spid="3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35" dur="75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6" presetID="10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8" dur="500"/>
                                            <p:tgtEl>
                                              <p:spTgt spid="3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10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1" dur="500"/>
                                            <p:tgtEl>
                                              <p:spTgt spid="3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10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4" dur="500"/>
                                            <p:tgtEl>
                                              <p:spTgt spid="3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10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3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10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500"/>
                                            <p:tgtEl>
                                              <p:spTgt spid="3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10" presetClass="entr" presetSubtype="0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3" dur="500"/>
                                            <p:tgtEl>
                                              <p:spTgt spid="3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63" grpId="0"/>
          <p:bldP spid="320" grpId="0"/>
          <p:bldP spid="321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4" decel="10000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4" decel="10000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decel="10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4" decel="10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4" decel="10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3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2" dur="1000" fill="hold"/>
                                            <p:tgtEl>
                                              <p:spTgt spid="3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35" dur="75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6" presetID="10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8" dur="500"/>
                                            <p:tgtEl>
                                              <p:spTgt spid="3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10" presetClass="entr" presetSubtype="0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1" dur="500"/>
                                            <p:tgtEl>
                                              <p:spTgt spid="3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10" presetClass="entr" presetSubtype="0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4" dur="500"/>
                                            <p:tgtEl>
                                              <p:spTgt spid="3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10" presetClass="entr" presetSubtype="0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3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10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500"/>
                                            <p:tgtEl>
                                              <p:spTgt spid="3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10" presetClass="entr" presetSubtype="0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3" dur="500"/>
                                            <p:tgtEl>
                                              <p:spTgt spid="3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63" grpId="0"/>
          <p:bldP spid="320" grpId="0"/>
          <p:bldP spid="321" grpId="0" animBg="1"/>
        </p:bldLst>
      </p:timing>
    </mc:Fallback>
  </mc:AlternateContent>
</p:sld>
</file>

<file path=ppt/theme/theme1.xml><?xml version="1.0" encoding="utf-8"?>
<a:theme xmlns:a="http://schemas.openxmlformats.org/drawingml/2006/main" name="SO 02">
  <a:themeElements>
    <a:clrScheme name="CP_D_89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A0E8D4"/>
      </a:accent1>
      <a:accent2>
        <a:srgbClr val="642F7F"/>
      </a:accent2>
      <a:accent3>
        <a:srgbClr val="7C1949"/>
      </a:accent3>
      <a:accent4>
        <a:srgbClr val="F65531"/>
      </a:accent4>
      <a:accent5>
        <a:srgbClr val="F8DAC2"/>
      </a:accent5>
      <a:accent6>
        <a:srgbClr val="FFC684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0.xml><?xml version="1.0" encoding="utf-8"?>
<a:theme xmlns:a="http://schemas.openxmlformats.org/drawingml/2006/main" name="1_SO 05">
  <a:themeElements>
    <a:clrScheme name="CP_D_59">
      <a:dk1>
        <a:srgbClr val="FFFFFF"/>
      </a:dk1>
      <a:lt1>
        <a:srgbClr val="6E808E"/>
      </a:lt1>
      <a:dk2>
        <a:srgbClr val="FFFFFF"/>
      </a:dk2>
      <a:lt2>
        <a:srgbClr val="242655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1.xml><?xml version="1.0" encoding="utf-8"?>
<a:theme xmlns:a="http://schemas.openxmlformats.org/drawingml/2006/main" name="1_SO 08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2.xml><?xml version="1.0" encoding="utf-8"?>
<a:theme xmlns:a="http://schemas.openxmlformats.org/drawingml/2006/main" name="1_SO 04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3.xml><?xml version="1.0" encoding="utf-8"?>
<a:theme xmlns:a="http://schemas.openxmlformats.org/drawingml/2006/main" name="1_SO 03">
  <a:themeElements>
    <a:clrScheme name="CP_L_86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010030"/>
      </a:accent1>
      <a:accent2>
        <a:srgbClr val="160078"/>
      </a:accent2>
      <a:accent3>
        <a:srgbClr val="7226FF"/>
      </a:accent3>
      <a:accent4>
        <a:srgbClr val="F042FF"/>
      </a:accent4>
      <a:accent5>
        <a:srgbClr val="87F5F5"/>
      </a:accent5>
      <a:accent6>
        <a:srgbClr val="FFE5F1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4.xml><?xml version="1.0" encoding="utf-8"?>
<a:theme xmlns:a="http://schemas.openxmlformats.org/drawingml/2006/main" name="1_SO 02">
  <a:themeElements>
    <a:clrScheme name="SlideOcean - Light 27">
      <a:dk1>
        <a:srgbClr val="FFFFFF"/>
      </a:dk1>
      <a:lt1>
        <a:sysClr val="window" lastClr="FFFFFF"/>
      </a:lt1>
      <a:dk2>
        <a:srgbClr val="252422"/>
      </a:dk2>
      <a:lt2>
        <a:srgbClr val="FFFFFF"/>
      </a:lt2>
      <a:accent1>
        <a:srgbClr val="1D4E89"/>
      </a:accent1>
      <a:accent2>
        <a:srgbClr val="00B2CA"/>
      </a:accent2>
      <a:accent3>
        <a:srgbClr val="7DCFB6"/>
      </a:accent3>
      <a:accent4>
        <a:srgbClr val="FBD1A2"/>
      </a:accent4>
      <a:accent5>
        <a:srgbClr val="F79256"/>
      </a:accent5>
      <a:accent6>
        <a:srgbClr val="F06543"/>
      </a:accent6>
      <a:hlink>
        <a:srgbClr val="C9CBA3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5.xml><?xml version="1.0" encoding="utf-8"?>
<a:theme xmlns:a="http://schemas.openxmlformats.org/drawingml/2006/main" name="SO 01">
  <a:themeElements>
    <a:clrScheme name="CP_D_94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16.xml><?xml version="1.0" encoding="utf-8"?>
<a:theme xmlns:a="http://schemas.openxmlformats.org/drawingml/2006/main" name="2_SO 07">
  <a:themeElements>
    <a:clrScheme name="CP_L_95">
      <a:dk1>
        <a:srgbClr val="383838"/>
      </a:dk1>
      <a:lt1>
        <a:srgbClr val="FFFFFF"/>
      </a:lt1>
      <a:dk2>
        <a:srgbClr val="666666"/>
      </a:dk2>
      <a:lt2>
        <a:srgbClr val="D9D9D9"/>
      </a:lt2>
      <a:accent1>
        <a:srgbClr val="86B1C1"/>
      </a:accent1>
      <a:accent2>
        <a:srgbClr val="A8CEDF"/>
      </a:accent2>
      <a:accent3>
        <a:srgbClr val="FFC480"/>
      </a:accent3>
      <a:accent4>
        <a:srgbClr val="D6876D"/>
      </a:accent4>
      <a:accent5>
        <a:srgbClr val="808A4A"/>
      </a:accent5>
      <a:accent6>
        <a:srgbClr val="676E45"/>
      </a:accent6>
      <a:hlink>
        <a:srgbClr val="383838"/>
      </a:hlink>
      <a:folHlink>
        <a:srgbClr val="0097A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7.xml><?xml version="1.0" encoding="utf-8"?>
<a:theme xmlns:a="http://schemas.openxmlformats.org/drawingml/2006/main" name="2_SO 06">
  <a:themeElements>
    <a:clrScheme name="a_LeadConsulting_07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F299C"/>
      </a:accent1>
      <a:accent2>
        <a:srgbClr val="16205B"/>
      </a:accent2>
      <a:accent3>
        <a:srgbClr val="0471FF"/>
      </a:accent3>
      <a:accent4>
        <a:srgbClr val="2BD2FF"/>
      </a:accent4>
      <a:accent5>
        <a:srgbClr val="A2AAF3"/>
      </a:accent5>
      <a:accent6>
        <a:srgbClr val="DFEBFB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8.xml><?xml version="1.0" encoding="utf-8"?>
<a:theme xmlns:a="http://schemas.openxmlformats.org/drawingml/2006/main" name="2_SO 05">
  <a:themeElements>
    <a:clrScheme name="CP_NEU_D_03">
      <a:dk1>
        <a:srgbClr val="10141A"/>
      </a:dk1>
      <a:lt1>
        <a:sysClr val="window" lastClr="FFFFFF"/>
      </a:lt1>
      <a:dk2>
        <a:srgbClr val="334257"/>
      </a:dk2>
      <a:lt2>
        <a:srgbClr val="242E3D"/>
      </a:lt2>
      <a:accent1>
        <a:srgbClr val="6E84A6"/>
      </a:accent1>
      <a:accent2>
        <a:srgbClr val="0BECF2"/>
      </a:accent2>
      <a:accent3>
        <a:srgbClr val="FF017E"/>
      </a:accent3>
      <a:accent4>
        <a:srgbClr val="A052E7"/>
      </a:accent4>
      <a:accent5>
        <a:srgbClr val="FEF903"/>
      </a:accent5>
      <a:accent6>
        <a:srgbClr val="FA2134"/>
      </a:accent6>
      <a:hlink>
        <a:srgbClr val="0070C0"/>
      </a:hlink>
      <a:folHlink>
        <a:srgbClr val="00206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9.xml><?xml version="1.0" encoding="utf-8"?>
<a:theme xmlns:a="http://schemas.openxmlformats.org/drawingml/2006/main" name="2_SO 03">
  <a:themeElements>
    <a:clrScheme name="CP_L_96">
      <a:dk1>
        <a:srgbClr val="000000"/>
      </a:dk1>
      <a:lt1>
        <a:srgbClr val="E5E8EC"/>
      </a:lt1>
      <a:dk2>
        <a:srgbClr val="2E2DA1"/>
      </a:dk2>
      <a:lt2>
        <a:srgbClr val="D1E1F6"/>
      </a:lt2>
      <a:accent1>
        <a:srgbClr val="EFBE39"/>
      </a:accent1>
      <a:accent2>
        <a:srgbClr val="E84D3B"/>
      </a:accent2>
      <a:accent3>
        <a:srgbClr val="20BBEB"/>
      </a:accent3>
      <a:accent4>
        <a:srgbClr val="6858C2"/>
      </a:accent4>
      <a:accent5>
        <a:srgbClr val="5342B4"/>
      </a:accent5>
      <a:accent6>
        <a:srgbClr val="F7AFB0"/>
      </a:accent6>
      <a:hlink>
        <a:srgbClr val="2E2DA1"/>
      </a:hlink>
      <a:folHlink>
        <a:srgbClr val="0097A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SO 03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0.xml><?xml version="1.0" encoding="utf-8"?>
<a:theme xmlns:a="http://schemas.openxmlformats.org/drawingml/2006/main" name="Office Theme">
  <a:themeElements>
    <a:clrScheme name="SlideOcean - Light 93">
      <a:dk1>
        <a:srgbClr val="7E7E7E"/>
      </a:dk1>
      <a:lt1>
        <a:sysClr val="window" lastClr="FFFFFF"/>
      </a:lt1>
      <a:dk2>
        <a:srgbClr val="6B6B6B"/>
      </a:dk2>
      <a:lt2>
        <a:srgbClr val="FFFFFF"/>
      </a:lt2>
      <a:accent1>
        <a:srgbClr val="4E7DDE"/>
      </a:accent1>
      <a:accent2>
        <a:srgbClr val="2CCCCF"/>
      </a:accent2>
      <a:accent3>
        <a:srgbClr val="CECED0"/>
      </a:accent3>
      <a:accent4>
        <a:srgbClr val="F35748"/>
      </a:accent4>
      <a:accent5>
        <a:srgbClr val="42456C"/>
      </a:accent5>
      <a:accent6>
        <a:srgbClr val="445469"/>
      </a:accent6>
      <a:hlink>
        <a:srgbClr val="00B0F0"/>
      </a:hlink>
      <a:folHlink>
        <a:srgbClr val="0070C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SO 04">
  <a:themeElements>
    <a:clrScheme name="CP_NEU_D_06">
      <a:dk1>
        <a:srgbClr val="10141A"/>
      </a:dk1>
      <a:lt1>
        <a:sysClr val="window" lastClr="FFFFFF"/>
      </a:lt1>
      <a:dk2>
        <a:srgbClr val="334257"/>
      </a:dk2>
      <a:lt2>
        <a:srgbClr val="242E3D"/>
      </a:lt2>
      <a:accent1>
        <a:srgbClr val="6E84A6"/>
      </a:accent1>
      <a:accent2>
        <a:srgbClr val="FFD000"/>
      </a:accent2>
      <a:accent3>
        <a:srgbClr val="00E6F2"/>
      </a:accent3>
      <a:accent4>
        <a:srgbClr val="006EFF"/>
      </a:accent4>
      <a:accent5>
        <a:srgbClr val="065381"/>
      </a:accent5>
      <a:accent6>
        <a:srgbClr val="BD114D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4.xml><?xml version="1.0" encoding="utf-8"?>
<a:theme xmlns:a="http://schemas.openxmlformats.org/drawingml/2006/main" name="SO 05">
  <a:themeElements>
    <a:clrScheme name="SlideOcean - Light 131">
      <a:dk1>
        <a:srgbClr val="262626"/>
      </a:dk1>
      <a:lt1>
        <a:srgbClr val="FFFFFF"/>
      </a:lt1>
      <a:dk2>
        <a:srgbClr val="262626"/>
      </a:dk2>
      <a:lt2>
        <a:srgbClr val="FFFFFF"/>
      </a:lt2>
      <a:accent1>
        <a:srgbClr val="FD536D"/>
      </a:accent1>
      <a:accent2>
        <a:srgbClr val="FF8957"/>
      </a:accent2>
      <a:accent3>
        <a:srgbClr val="EED054"/>
      </a:accent3>
      <a:accent4>
        <a:srgbClr val="CAD849"/>
      </a:accent4>
      <a:accent5>
        <a:srgbClr val="00C182"/>
      </a:accent5>
      <a:accent6>
        <a:srgbClr val="429EB0"/>
      </a:accent6>
      <a:hlink>
        <a:srgbClr val="FFFFFF"/>
      </a:hlink>
      <a:folHlink>
        <a:srgbClr val="595959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5.xml><?xml version="1.0" encoding="utf-8"?>
<a:theme xmlns:a="http://schemas.openxmlformats.org/drawingml/2006/main" name="SO 06">
  <a:themeElements>
    <a:clrScheme name="CP_L_59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6.xml><?xml version="1.0" encoding="utf-8"?>
<a:theme xmlns:a="http://schemas.openxmlformats.org/drawingml/2006/main" name="SO 07">
  <a:themeElements>
    <a:clrScheme name="CP_L_80">
      <a:dk1>
        <a:srgbClr val="374047"/>
      </a:dk1>
      <a:lt1>
        <a:srgbClr val="FFFFFF"/>
      </a:lt1>
      <a:dk2>
        <a:srgbClr val="242655"/>
      </a:dk2>
      <a:lt2>
        <a:srgbClr val="FFFFFF"/>
      </a:lt2>
      <a:accent1>
        <a:srgbClr val="393156"/>
      </a:accent1>
      <a:accent2>
        <a:srgbClr val="5E56CC"/>
      </a:accent2>
      <a:accent3>
        <a:srgbClr val="9C85FF"/>
      </a:accent3>
      <a:accent4>
        <a:srgbClr val="FBCCFF"/>
      </a:accent4>
      <a:accent5>
        <a:srgbClr val="E7E3FF"/>
      </a:accent5>
      <a:accent6>
        <a:srgbClr val="FFDE68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7.xml><?xml version="1.0" encoding="utf-8"?>
<a:theme xmlns:a="http://schemas.openxmlformats.org/drawingml/2006/main" name="SO 08">
  <a:themeElements>
    <a:clrScheme name="SlideOcean - Light 07">
      <a:dk1>
        <a:srgbClr val="FFFFFF"/>
      </a:dk1>
      <a:lt1>
        <a:sysClr val="window" lastClr="FFFFFF"/>
      </a:lt1>
      <a:dk2>
        <a:srgbClr val="242E3D"/>
      </a:dk2>
      <a:lt2>
        <a:srgbClr val="FFFFFF"/>
      </a:lt2>
      <a:accent1>
        <a:srgbClr val="F72585"/>
      </a:accent1>
      <a:accent2>
        <a:srgbClr val="7209B7"/>
      </a:accent2>
      <a:accent3>
        <a:srgbClr val="3A0CA3"/>
      </a:accent3>
      <a:accent4>
        <a:srgbClr val="4361EE"/>
      </a:accent4>
      <a:accent5>
        <a:srgbClr val="4CC9F0"/>
      </a:accent5>
      <a:accent6>
        <a:srgbClr val="FEE440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8.xml><?xml version="1.0" encoding="utf-8"?>
<a:theme xmlns:a="http://schemas.openxmlformats.org/drawingml/2006/main" name="1_SO 07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9.xml><?xml version="1.0" encoding="utf-8"?>
<a:theme xmlns:a="http://schemas.openxmlformats.org/drawingml/2006/main" name="1_SO 06">
  <a:themeElements>
    <a:clrScheme name="CP_L_77">
      <a:dk1>
        <a:srgbClr val="374047"/>
      </a:dk1>
      <a:lt1>
        <a:srgbClr val="FFFFFF"/>
      </a:lt1>
      <a:dk2>
        <a:srgbClr val="242655"/>
      </a:dk2>
      <a:lt2>
        <a:srgbClr val="FFFFFF"/>
      </a:lt2>
      <a:accent1>
        <a:srgbClr val="393156"/>
      </a:accent1>
      <a:accent2>
        <a:srgbClr val="FDB4C5"/>
      </a:accent2>
      <a:accent3>
        <a:srgbClr val="FF514A"/>
      </a:accent3>
      <a:accent4>
        <a:srgbClr val="92AB9E"/>
      </a:accent4>
      <a:accent5>
        <a:srgbClr val="B8BFC7"/>
      </a:accent5>
      <a:accent6>
        <a:srgbClr val="CD9677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10269</TotalTime>
  <Words>770</Words>
  <Application>Microsoft Office PowerPoint</Application>
  <PresentationFormat>Custom</PresentationFormat>
  <Paragraphs>150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20</vt:i4>
      </vt:variant>
      <vt:variant>
        <vt:lpstr>Slide Titles</vt:lpstr>
      </vt:variant>
      <vt:variant>
        <vt:i4>10</vt:i4>
      </vt:variant>
    </vt:vector>
  </HeadingPairs>
  <TitlesOfParts>
    <vt:vector size="36" baseType="lpstr">
      <vt:lpstr>Aptos</vt:lpstr>
      <vt:lpstr>Arial</vt:lpstr>
      <vt:lpstr>Calibri</vt:lpstr>
      <vt:lpstr>Open Sans Light</vt:lpstr>
      <vt:lpstr>Ubuntu Light</vt:lpstr>
      <vt:lpstr>UTM Avo</vt:lpstr>
      <vt:lpstr>SO 02</vt:lpstr>
      <vt:lpstr>SO 03</vt:lpstr>
      <vt:lpstr>SO 04</vt:lpstr>
      <vt:lpstr>SO 05</vt:lpstr>
      <vt:lpstr>SO 06</vt:lpstr>
      <vt:lpstr>SO 07</vt:lpstr>
      <vt:lpstr>SO 08</vt:lpstr>
      <vt:lpstr>1_SO 07</vt:lpstr>
      <vt:lpstr>1_SO 06</vt:lpstr>
      <vt:lpstr>1_SO 05</vt:lpstr>
      <vt:lpstr>1_SO 08</vt:lpstr>
      <vt:lpstr>1_SO 04</vt:lpstr>
      <vt:lpstr>1_SO 03</vt:lpstr>
      <vt:lpstr>1_SO 02</vt:lpstr>
      <vt:lpstr>SO 01</vt:lpstr>
      <vt:lpstr>2_SO 07</vt:lpstr>
      <vt:lpstr>2_SO 06</vt:lpstr>
      <vt:lpstr>2_SO 05</vt:lpstr>
      <vt:lpstr>2_SO 03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Slide Ocean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Infographic Design 74 - Customer Experience</dc:title>
  <dc:creator>Slide Ocean</dc:creator>
  <cp:lastModifiedBy>SO</cp:lastModifiedBy>
  <cp:revision>2262</cp:revision>
  <dcterms:created xsi:type="dcterms:W3CDTF">2024-04-24T08:43:56Z</dcterms:created>
  <dcterms:modified xsi:type="dcterms:W3CDTF">2025-10-07T01:17:39Z</dcterms:modified>
</cp:coreProperties>
</file>

<file path=docProps/thumbnail.jpeg>
</file>