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1"/>
  </p:notesMasterIdLst>
  <p:handoutMasterIdLst>
    <p:handoutMasterId r:id="rId32"/>
  </p:handoutMasterIdLst>
  <p:sldIdLst>
    <p:sldId id="2147378214" r:id="rId21"/>
    <p:sldId id="2147378225" r:id="rId22"/>
    <p:sldId id="2147378184" r:id="rId23"/>
    <p:sldId id="2147378227" r:id="rId24"/>
    <p:sldId id="2147378209" r:id="rId25"/>
    <p:sldId id="2147378182" r:id="rId26"/>
    <p:sldId id="2147378224" r:id="rId27"/>
    <p:sldId id="2147378218" r:id="rId28"/>
    <p:sldId id="2147378183" r:id="rId29"/>
    <p:sldId id="2147378211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A9C"/>
    <a:srgbClr val="EFC6AC"/>
    <a:srgbClr val="F5CDBB"/>
    <a:srgbClr val="000000"/>
    <a:srgbClr val="A152FD"/>
    <a:srgbClr val="FFFFFF"/>
    <a:srgbClr val="0B0A0E"/>
    <a:srgbClr val="003366"/>
    <a:srgbClr val="445774"/>
    <a:srgbClr val="334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5545684-A2E2-B530-65A5-47E65A3CF353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F1E4934-F214-EDED-DD5B-BDD1CD4C4DCB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59" name="Isosceles Triangle 58">
                <a:extLst>
                  <a:ext uri="{FF2B5EF4-FFF2-40B4-BE49-F238E27FC236}">
                    <a16:creationId xmlns:a16="http://schemas.microsoft.com/office/drawing/2014/main" id="{52D25396-3DBB-54E7-4273-A541B46B3245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1" name="Isosceles Triangle 60">
                <a:extLst>
                  <a:ext uri="{FF2B5EF4-FFF2-40B4-BE49-F238E27FC236}">
                    <a16:creationId xmlns:a16="http://schemas.microsoft.com/office/drawing/2014/main" id="{595D68BE-04D2-D020-4A24-D1C0F0786FE3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Isosceles Triangle 61">
                <a:extLst>
                  <a:ext uri="{FF2B5EF4-FFF2-40B4-BE49-F238E27FC236}">
                    <a16:creationId xmlns:a16="http://schemas.microsoft.com/office/drawing/2014/main" id="{D81A93C3-C229-5A06-E10A-70D74C38F572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7DA3046-5C0A-36BC-BCD4-A711B19D920F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CD2302A9-C718-523D-DD61-7AA3B1F3E909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57" name="Isosceles Triangle 56">
                <a:extLst>
                  <a:ext uri="{FF2B5EF4-FFF2-40B4-BE49-F238E27FC236}">
                    <a16:creationId xmlns:a16="http://schemas.microsoft.com/office/drawing/2014/main" id="{853800C5-EC06-B977-5240-7FEB2B82049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58" name="Isosceles Triangle 57">
                <a:extLst>
                  <a:ext uri="{FF2B5EF4-FFF2-40B4-BE49-F238E27FC236}">
                    <a16:creationId xmlns:a16="http://schemas.microsoft.com/office/drawing/2014/main" id="{3273419F-F0B0-5F47-B6B3-82CE81478A9C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A9BCF8E-DC87-83C3-7BEF-A29A8F67D95E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5FF3998-068E-8D93-7A71-322E54A0BDB7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A73BDD4-3E7A-7736-EF0C-C77D6136ECB7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391C382D-2633-3830-E918-E6C204EEF8A6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5AD517-C206-A93D-DD7A-97B00187CB21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465951B-AB2A-C776-9050-241A596BE050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C6D75B66-2979-2EEE-3392-2D66DA1DC6CC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08B146A-A906-82C6-19FA-DAB3991EAF25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D222D2E-29C0-C59B-7F9D-44403FADDC16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54ACF766-52BA-A48B-F191-CBCC5ED0F6CE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7E0F713-9F15-4615-C733-F1C354C79E5E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EDC92F2-F55F-3272-C868-763B12F12D5B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31202469-DCDF-8802-DD63-3A0570D62ADA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D5B490F-4B99-77B6-ED70-6A6594F44074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DCAD298-87C5-5182-7670-6C8175437C97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90996AF4-714F-C07E-1BF9-0C69FBFCF327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CE87417-AD46-7931-F870-FD956D436D9B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D8648BC-889C-4BFA-BF24-1BD1BD622752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B05A5B6-7A40-0367-023A-B6FE6C890A8C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0561A07-FE07-EDBB-613A-EB7D13E0E1B5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32" name="Isosceles Triangle 131">
                <a:extLst>
                  <a:ext uri="{FF2B5EF4-FFF2-40B4-BE49-F238E27FC236}">
                    <a16:creationId xmlns:a16="http://schemas.microsoft.com/office/drawing/2014/main" id="{43010060-3F21-AE60-6E83-627ADEDE5CA1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3" name="Isosceles Triangle 132">
                <a:extLst>
                  <a:ext uri="{FF2B5EF4-FFF2-40B4-BE49-F238E27FC236}">
                    <a16:creationId xmlns:a16="http://schemas.microsoft.com/office/drawing/2014/main" id="{41887EB2-E812-ADE3-CD1A-1A3F90713835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4" name="Isosceles Triangle 133">
                <a:extLst>
                  <a:ext uri="{FF2B5EF4-FFF2-40B4-BE49-F238E27FC236}">
                    <a16:creationId xmlns:a16="http://schemas.microsoft.com/office/drawing/2014/main" id="{610EFC34-D58E-C815-6C0D-74DC068573C7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2CE047C-AB32-829D-10F9-7E71C472BA82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29" name="Isosceles Triangle 128">
                <a:extLst>
                  <a:ext uri="{FF2B5EF4-FFF2-40B4-BE49-F238E27FC236}">
                    <a16:creationId xmlns:a16="http://schemas.microsoft.com/office/drawing/2014/main" id="{B5D163DF-3E2E-A3A6-96E6-DABC6D08DD9B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0" name="Isosceles Triangle 129">
                <a:extLst>
                  <a:ext uri="{FF2B5EF4-FFF2-40B4-BE49-F238E27FC236}">
                    <a16:creationId xmlns:a16="http://schemas.microsoft.com/office/drawing/2014/main" id="{E1AD8F32-7B6B-EFD7-E276-D627C60105EE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1" name="Isosceles Triangle 130">
                <a:extLst>
                  <a:ext uri="{FF2B5EF4-FFF2-40B4-BE49-F238E27FC236}">
                    <a16:creationId xmlns:a16="http://schemas.microsoft.com/office/drawing/2014/main" id="{E10B4B54-853E-9E54-0A0E-C9EC7752393B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35" name="Oval 134">
            <a:extLst>
              <a:ext uri="{FF2B5EF4-FFF2-40B4-BE49-F238E27FC236}">
                <a16:creationId xmlns:a16="http://schemas.microsoft.com/office/drawing/2014/main" id="{883E2183-9420-8971-D906-B688F9C72EC8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285EC9C-8F0A-41CA-212E-066C7E86799A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E50321B-E26D-FA28-F582-04A30D379CDF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DAB51EBA-C0FC-D3D3-CD3B-AE812ABEBC7A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75F8288-A3C1-3A58-DD59-9BCF6364F102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28DF99-64AA-A262-4B88-C19599DA25B9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484B8284-9791-4171-AEE5-55E7B6AA5765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EC0A8680-CC4A-C908-068D-9CBD00DB8A06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B3EC2BB5-515C-867C-D94E-9107A2CEA9AA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44" name="!!SlideOcean">
            <a:extLst>
              <a:ext uri="{FF2B5EF4-FFF2-40B4-BE49-F238E27FC236}">
                <a16:creationId xmlns:a16="http://schemas.microsoft.com/office/drawing/2014/main" id="{C4D28C49-DF8E-BECE-845D-7A925C0EAB58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EC96D4C0-25E4-627A-1E3E-111AC802324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6" name="!!MainTitle1">
            <a:extLst>
              <a:ext uri="{FF2B5EF4-FFF2-40B4-BE49-F238E27FC236}">
                <a16:creationId xmlns:a16="http://schemas.microsoft.com/office/drawing/2014/main" id="{89427531-E42D-B7C1-9939-709D31662ECC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147" name="Google Shape;11230;p81">
            <a:extLst>
              <a:ext uri="{FF2B5EF4-FFF2-40B4-BE49-F238E27FC236}">
                <a16:creationId xmlns:a16="http://schemas.microsoft.com/office/drawing/2014/main" id="{ED5C874E-BFC5-2005-8348-DC9F8FC06FE8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148" name="Google Shape;11231;p81">
              <a:extLst>
                <a:ext uri="{FF2B5EF4-FFF2-40B4-BE49-F238E27FC236}">
                  <a16:creationId xmlns:a16="http://schemas.microsoft.com/office/drawing/2014/main" id="{6C06BDE5-A095-D370-C8E3-221AC3923B52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1232;p81">
              <a:extLst>
                <a:ext uri="{FF2B5EF4-FFF2-40B4-BE49-F238E27FC236}">
                  <a16:creationId xmlns:a16="http://schemas.microsoft.com/office/drawing/2014/main" id="{C85DF7BD-EAC5-9396-CB6D-D4590D764D75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1233;p81">
              <a:extLst>
                <a:ext uri="{FF2B5EF4-FFF2-40B4-BE49-F238E27FC236}">
                  <a16:creationId xmlns:a16="http://schemas.microsoft.com/office/drawing/2014/main" id="{166A6922-8F96-1E53-BBFF-09F6B36C0651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1234;p81">
              <a:extLst>
                <a:ext uri="{FF2B5EF4-FFF2-40B4-BE49-F238E27FC236}">
                  <a16:creationId xmlns:a16="http://schemas.microsoft.com/office/drawing/2014/main" id="{3E59EDD7-DD1D-7A9B-042C-51F86DDDD88F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1235;p81">
              <a:extLst>
                <a:ext uri="{FF2B5EF4-FFF2-40B4-BE49-F238E27FC236}">
                  <a16:creationId xmlns:a16="http://schemas.microsoft.com/office/drawing/2014/main" id="{DA723FD5-4CE2-7789-E1D2-DDCAA5214867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1236;p81">
              <a:extLst>
                <a:ext uri="{FF2B5EF4-FFF2-40B4-BE49-F238E27FC236}">
                  <a16:creationId xmlns:a16="http://schemas.microsoft.com/office/drawing/2014/main" id="{691D60DB-F578-1F88-672B-D925C4E26343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1237;p81">
              <a:extLst>
                <a:ext uri="{FF2B5EF4-FFF2-40B4-BE49-F238E27FC236}">
                  <a16:creationId xmlns:a16="http://schemas.microsoft.com/office/drawing/2014/main" id="{F510EA0B-8CCF-53FB-8B00-1635E53AA829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1238;p81">
              <a:extLst>
                <a:ext uri="{FF2B5EF4-FFF2-40B4-BE49-F238E27FC236}">
                  <a16:creationId xmlns:a16="http://schemas.microsoft.com/office/drawing/2014/main" id="{CA7FE507-84CA-9064-8D6E-3DA635E805C3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6" name="Google Shape;11239;p81">
              <a:extLst>
                <a:ext uri="{FF2B5EF4-FFF2-40B4-BE49-F238E27FC236}">
                  <a16:creationId xmlns:a16="http://schemas.microsoft.com/office/drawing/2014/main" id="{8FB49369-B3B3-8E84-2B18-3419F0AF9F48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7" name="Google Shape;11240;p81">
              <a:extLst>
                <a:ext uri="{FF2B5EF4-FFF2-40B4-BE49-F238E27FC236}">
                  <a16:creationId xmlns:a16="http://schemas.microsoft.com/office/drawing/2014/main" id="{ABA7E24B-E2D1-5B91-62A9-6AFFEC4B9081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8" name="Google Shape;11241;p81">
              <a:extLst>
                <a:ext uri="{FF2B5EF4-FFF2-40B4-BE49-F238E27FC236}">
                  <a16:creationId xmlns:a16="http://schemas.microsoft.com/office/drawing/2014/main" id="{DF796693-07C6-5299-C8E4-9D3ADDC5ABB5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1242;p81">
              <a:extLst>
                <a:ext uri="{FF2B5EF4-FFF2-40B4-BE49-F238E27FC236}">
                  <a16:creationId xmlns:a16="http://schemas.microsoft.com/office/drawing/2014/main" id="{1B2EC1A5-BC27-991F-FAB9-6751786E9D64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0" name="Google Shape;11243;p81">
              <a:extLst>
                <a:ext uri="{FF2B5EF4-FFF2-40B4-BE49-F238E27FC236}">
                  <a16:creationId xmlns:a16="http://schemas.microsoft.com/office/drawing/2014/main" id="{F1665EBC-9AF3-E215-3D84-0A03CEEC6123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61" name="Google Shape;11312;p81">
            <a:extLst>
              <a:ext uri="{FF2B5EF4-FFF2-40B4-BE49-F238E27FC236}">
                <a16:creationId xmlns:a16="http://schemas.microsoft.com/office/drawing/2014/main" id="{687F3D77-9BA2-DDD7-2093-098B067B671C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162" name="Google Shape;11313;p81">
              <a:extLst>
                <a:ext uri="{FF2B5EF4-FFF2-40B4-BE49-F238E27FC236}">
                  <a16:creationId xmlns:a16="http://schemas.microsoft.com/office/drawing/2014/main" id="{F4FFD4BD-5C06-2C9C-A1A4-B4F4904136B7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3" name="Google Shape;11314;p81">
              <a:extLst>
                <a:ext uri="{FF2B5EF4-FFF2-40B4-BE49-F238E27FC236}">
                  <a16:creationId xmlns:a16="http://schemas.microsoft.com/office/drawing/2014/main" id="{636BD080-49A1-7B02-7019-FC9DC3CBE445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4" name="Google Shape;11315;p81">
              <a:extLst>
                <a:ext uri="{FF2B5EF4-FFF2-40B4-BE49-F238E27FC236}">
                  <a16:creationId xmlns:a16="http://schemas.microsoft.com/office/drawing/2014/main" id="{F9C58298-9673-563B-8369-F7A4D242F22E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5" name="Google Shape;11316;p81">
              <a:extLst>
                <a:ext uri="{FF2B5EF4-FFF2-40B4-BE49-F238E27FC236}">
                  <a16:creationId xmlns:a16="http://schemas.microsoft.com/office/drawing/2014/main" id="{BE720362-EA55-9AD3-9EA8-799C81954381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6" name="Google Shape;11317;p81">
              <a:extLst>
                <a:ext uri="{FF2B5EF4-FFF2-40B4-BE49-F238E27FC236}">
                  <a16:creationId xmlns:a16="http://schemas.microsoft.com/office/drawing/2014/main" id="{8C98D368-2056-81E4-10B8-35F78C4F0C0F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7" name="Google Shape;11318;p81">
              <a:extLst>
                <a:ext uri="{FF2B5EF4-FFF2-40B4-BE49-F238E27FC236}">
                  <a16:creationId xmlns:a16="http://schemas.microsoft.com/office/drawing/2014/main" id="{30225B87-8C66-15BA-623F-4604DA5FE3F3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8" name="Google Shape;11319;p81">
              <a:extLst>
                <a:ext uri="{FF2B5EF4-FFF2-40B4-BE49-F238E27FC236}">
                  <a16:creationId xmlns:a16="http://schemas.microsoft.com/office/drawing/2014/main" id="{A0AAD182-E4B9-1578-E089-FA03F4B56549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9" name="Google Shape;11320;p81">
              <a:extLst>
                <a:ext uri="{FF2B5EF4-FFF2-40B4-BE49-F238E27FC236}">
                  <a16:creationId xmlns:a16="http://schemas.microsoft.com/office/drawing/2014/main" id="{CC438F05-F3FC-6EFF-F218-4F9041973917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0" name="Google Shape;11321;p81">
              <a:extLst>
                <a:ext uri="{FF2B5EF4-FFF2-40B4-BE49-F238E27FC236}">
                  <a16:creationId xmlns:a16="http://schemas.microsoft.com/office/drawing/2014/main" id="{C9FB8AC0-9ED3-FD8F-915B-08A649933CA0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71" name="Google Shape;11659;p81">
            <a:extLst>
              <a:ext uri="{FF2B5EF4-FFF2-40B4-BE49-F238E27FC236}">
                <a16:creationId xmlns:a16="http://schemas.microsoft.com/office/drawing/2014/main" id="{34CBA88B-B3CC-0AEE-8BB4-9A4713808D90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172" name="Google Shape;11660;p81">
              <a:extLst>
                <a:ext uri="{FF2B5EF4-FFF2-40B4-BE49-F238E27FC236}">
                  <a16:creationId xmlns:a16="http://schemas.microsoft.com/office/drawing/2014/main" id="{E36CA733-DA68-DD4A-9879-2A2C9382FD5F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3" name="Google Shape;11661;p81">
              <a:extLst>
                <a:ext uri="{FF2B5EF4-FFF2-40B4-BE49-F238E27FC236}">
                  <a16:creationId xmlns:a16="http://schemas.microsoft.com/office/drawing/2014/main" id="{3BF34C92-8D87-B231-5B26-FE0AB3EBE6E6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4" name="Google Shape;11662;p81">
              <a:extLst>
                <a:ext uri="{FF2B5EF4-FFF2-40B4-BE49-F238E27FC236}">
                  <a16:creationId xmlns:a16="http://schemas.microsoft.com/office/drawing/2014/main" id="{0C7ACDF6-D2F1-F217-B925-85ECEDD8D3BC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75" name="Google Shape;11385;p81">
            <a:extLst>
              <a:ext uri="{FF2B5EF4-FFF2-40B4-BE49-F238E27FC236}">
                <a16:creationId xmlns:a16="http://schemas.microsoft.com/office/drawing/2014/main" id="{888B1E09-53C1-72D7-6B13-8D48E20C32F1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176" name="Google Shape;11386;p81">
              <a:extLst>
                <a:ext uri="{FF2B5EF4-FFF2-40B4-BE49-F238E27FC236}">
                  <a16:creationId xmlns:a16="http://schemas.microsoft.com/office/drawing/2014/main" id="{88689568-952D-B70E-DA21-781DB35AF94C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7" name="Google Shape;11387;p81">
              <a:extLst>
                <a:ext uri="{FF2B5EF4-FFF2-40B4-BE49-F238E27FC236}">
                  <a16:creationId xmlns:a16="http://schemas.microsoft.com/office/drawing/2014/main" id="{8919C144-5F05-55DE-0DF2-4C393D6EF27B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/>
          <p:bldP spid="68" grpId="0"/>
          <p:bldP spid="69" grpId="0" animBg="1"/>
          <p:bldP spid="70" grpId="0"/>
          <p:bldP spid="71" grpId="0"/>
          <p:bldP spid="72" grpId="0" animBg="1"/>
          <p:bldP spid="75" grpId="0"/>
          <p:bldP spid="76" grpId="0"/>
          <p:bldP spid="77" grpId="0" animBg="1"/>
          <p:bldP spid="78" grpId="0"/>
          <p:bldP spid="122" grpId="0"/>
          <p:bldP spid="123" grpId="0" animBg="1"/>
          <p:bldP spid="124" grpId="0"/>
          <p:bldP spid="125" grpId="0"/>
          <p:bldP spid="135" grpId="0" animBg="1"/>
          <p:bldP spid="136" grpId="0"/>
          <p:bldP spid="137" grpId="0"/>
          <p:bldP spid="138" grpId="0" animBg="1"/>
          <p:bldP spid="139" grpId="0"/>
          <p:bldP spid="140" grpId="0"/>
          <p:bldP spid="141" grpId="0" animBg="1"/>
          <p:bldP spid="142" grpId="0"/>
          <p:bldP spid="143" grpId="0"/>
          <p:bldP spid="145" grpId="0"/>
          <p:bldP spid="1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/>
          <p:bldP spid="68" grpId="0"/>
          <p:bldP spid="69" grpId="0" animBg="1"/>
          <p:bldP spid="70" grpId="0"/>
          <p:bldP spid="71" grpId="0"/>
          <p:bldP spid="72" grpId="0" animBg="1"/>
          <p:bldP spid="75" grpId="0"/>
          <p:bldP spid="76" grpId="0"/>
          <p:bldP spid="77" grpId="0" animBg="1"/>
          <p:bldP spid="78" grpId="0"/>
          <p:bldP spid="122" grpId="0"/>
          <p:bldP spid="123" grpId="0" animBg="1"/>
          <p:bldP spid="124" grpId="0"/>
          <p:bldP spid="125" grpId="0"/>
          <p:bldP spid="135" grpId="0" animBg="1"/>
          <p:bldP spid="136" grpId="0"/>
          <p:bldP spid="137" grpId="0"/>
          <p:bldP spid="138" grpId="0" animBg="1"/>
          <p:bldP spid="139" grpId="0"/>
          <p:bldP spid="140" grpId="0"/>
          <p:bldP spid="141" grpId="0" animBg="1"/>
          <p:bldP spid="142" grpId="0"/>
          <p:bldP spid="143" grpId="0"/>
          <p:bldP spid="145" grpId="0"/>
          <p:bldP spid="14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32AC167-984A-AAB9-5D59-535A897AA980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7A97E173-911D-229E-1C54-A1957AF3C770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48" name="Isosceles Triangle 147">
                <a:extLst>
                  <a:ext uri="{FF2B5EF4-FFF2-40B4-BE49-F238E27FC236}">
                    <a16:creationId xmlns:a16="http://schemas.microsoft.com/office/drawing/2014/main" id="{46B67733-FF25-5FC0-280F-F82EC7B2F978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9" name="Isosceles Triangle 148">
                <a:extLst>
                  <a:ext uri="{FF2B5EF4-FFF2-40B4-BE49-F238E27FC236}">
                    <a16:creationId xmlns:a16="http://schemas.microsoft.com/office/drawing/2014/main" id="{E9D501F8-AB40-A668-2872-19427138CED6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0" name="Isosceles Triangle 149">
                <a:extLst>
                  <a:ext uri="{FF2B5EF4-FFF2-40B4-BE49-F238E27FC236}">
                    <a16:creationId xmlns:a16="http://schemas.microsoft.com/office/drawing/2014/main" id="{FA6A7F0E-B983-7692-7233-C8FA53E472B3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5FB7AB31-402D-7F28-BD02-6198DAE40D5F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45" name="Isosceles Triangle 144">
                <a:extLst>
                  <a:ext uri="{FF2B5EF4-FFF2-40B4-BE49-F238E27FC236}">
                    <a16:creationId xmlns:a16="http://schemas.microsoft.com/office/drawing/2014/main" id="{85B6FC54-44EB-0BDE-B380-166412DBDCA4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6" name="Isosceles Triangle 145">
                <a:extLst>
                  <a:ext uri="{FF2B5EF4-FFF2-40B4-BE49-F238E27FC236}">
                    <a16:creationId xmlns:a16="http://schemas.microsoft.com/office/drawing/2014/main" id="{84172A96-CE12-A80D-9B01-8A06AFC0200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7" name="Isosceles Triangle 146">
                <a:extLst>
                  <a:ext uri="{FF2B5EF4-FFF2-40B4-BE49-F238E27FC236}">
                    <a16:creationId xmlns:a16="http://schemas.microsoft.com/office/drawing/2014/main" id="{2845E8C2-39A2-2630-2BAC-B42EA2C666D4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C4B9567-380A-A515-B67B-6951DB6239E0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C1918A7-6048-6389-B913-7C39759CA5EF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855571B-6AB8-AEEE-FF10-7860BEE81F47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884682B-F552-13F3-50CB-7C98858E87A0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5BF313D-E0F2-E270-E3B9-09FAC787E771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2398475-E1F4-244D-D57E-3D00DE1AF9E1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3897BF3-341F-1996-C089-32F2089F0E0E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0C6EFE22-0A2E-5E05-F951-7B732005B4D2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345EC6D4-71B8-20C6-4624-F0E754F09228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BE015AB7-2556-11C5-1B5B-30C72948394D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36A3D41-CB85-DCC0-56B4-2693F8CDE1E7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6386BC1-D3A6-343B-48D9-C9B2DE7901AD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1FE3BA10-B195-7646-58C1-CAC5CEA1AF09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BC856DF-86B1-E670-E6B1-0F02ABC60704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2BF79CA-5826-03BD-9C99-A99D88ECAB52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2F080E9D-D209-147B-E72D-961B5D71F118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7C7339E-B666-3EB1-EC9D-9ADC0459BBD1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1C2BBDBA-280F-4D6F-BF52-31196CF09648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F2E6B15-3C84-DAD1-CDE4-7AD99F39CE57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64284383-9D30-4EF2-3299-C2212378BAFE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96" name="Isosceles Triangle 195">
                <a:extLst>
                  <a:ext uri="{FF2B5EF4-FFF2-40B4-BE49-F238E27FC236}">
                    <a16:creationId xmlns:a16="http://schemas.microsoft.com/office/drawing/2014/main" id="{7DBDE4DB-35FD-C1DD-C45B-8213B2E23EE6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7" name="Isosceles Triangle 196">
                <a:extLst>
                  <a:ext uri="{FF2B5EF4-FFF2-40B4-BE49-F238E27FC236}">
                    <a16:creationId xmlns:a16="http://schemas.microsoft.com/office/drawing/2014/main" id="{12BCABEA-1922-5F8C-7DD1-04FE228F716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8" name="Isosceles Triangle 197">
                <a:extLst>
                  <a:ext uri="{FF2B5EF4-FFF2-40B4-BE49-F238E27FC236}">
                    <a16:creationId xmlns:a16="http://schemas.microsoft.com/office/drawing/2014/main" id="{B602A1D1-5CC3-4238-E104-21E6CFB60A37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9F593160-C993-03BA-0044-EF325C504999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93" name="Isosceles Triangle 192">
                <a:extLst>
                  <a:ext uri="{FF2B5EF4-FFF2-40B4-BE49-F238E27FC236}">
                    <a16:creationId xmlns:a16="http://schemas.microsoft.com/office/drawing/2014/main" id="{C424F9B1-ABD0-4FDC-3BF5-8CFFCEFF55E8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4" name="Isosceles Triangle 193">
                <a:extLst>
                  <a:ext uri="{FF2B5EF4-FFF2-40B4-BE49-F238E27FC236}">
                    <a16:creationId xmlns:a16="http://schemas.microsoft.com/office/drawing/2014/main" id="{0C3C5813-BC01-1D4A-2879-A5F1354720D9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5" name="Isosceles Triangle 194">
                <a:extLst>
                  <a:ext uri="{FF2B5EF4-FFF2-40B4-BE49-F238E27FC236}">
                    <a16:creationId xmlns:a16="http://schemas.microsoft.com/office/drawing/2014/main" id="{7A5F7E49-A691-6AE7-1EC4-85A02C2E9B89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99" name="Oval 198">
            <a:extLst>
              <a:ext uri="{FF2B5EF4-FFF2-40B4-BE49-F238E27FC236}">
                <a16:creationId xmlns:a16="http://schemas.microsoft.com/office/drawing/2014/main" id="{C943B697-48DC-62EF-E020-93B0E73F4B0F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DA66828-3768-00A5-1F32-AF6F6D61BF87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317D1C5B-5373-630A-C3B0-8E32D72FF0E1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49BD250-5843-4E41-B5C3-C4BE8891F9BA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DD1F7646-1EB9-07A1-BFCF-A9B9BA75F5D9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17017D29-02DB-7DB4-C29A-73D8E4A1455D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4FA665E9-5EA4-D930-2ACE-F122AB77E41C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4FB3D7E-46EC-DE77-DEFC-133FF2D6E0B4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4A672475-6C24-4FBE-8041-83EEFF886541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8" name="!!SlideOcean">
            <a:extLst>
              <a:ext uri="{FF2B5EF4-FFF2-40B4-BE49-F238E27FC236}">
                <a16:creationId xmlns:a16="http://schemas.microsoft.com/office/drawing/2014/main" id="{02AC0FA7-CEBC-B8EA-99DC-383AEF6D6421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!!SubTitle">
            <a:extLst>
              <a:ext uri="{FF2B5EF4-FFF2-40B4-BE49-F238E27FC236}">
                <a16:creationId xmlns:a16="http://schemas.microsoft.com/office/drawing/2014/main" id="{853AFFE5-BAB1-88FD-DAE1-A05BAF205F0E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0" name="!!MainTitle1">
            <a:extLst>
              <a:ext uri="{FF2B5EF4-FFF2-40B4-BE49-F238E27FC236}">
                <a16:creationId xmlns:a16="http://schemas.microsoft.com/office/drawing/2014/main" id="{8C9A9B1C-9B75-12C9-65EA-AF416D4206DA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211" name="Google Shape;11230;p81">
            <a:extLst>
              <a:ext uri="{FF2B5EF4-FFF2-40B4-BE49-F238E27FC236}">
                <a16:creationId xmlns:a16="http://schemas.microsoft.com/office/drawing/2014/main" id="{0F971DFC-098D-8774-FCDA-5DC43A763030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212" name="Google Shape;11231;p81">
              <a:extLst>
                <a:ext uri="{FF2B5EF4-FFF2-40B4-BE49-F238E27FC236}">
                  <a16:creationId xmlns:a16="http://schemas.microsoft.com/office/drawing/2014/main" id="{1C862784-EA26-83A1-0E4E-BD2BDEB0DB8B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3" name="Google Shape;11232;p81">
              <a:extLst>
                <a:ext uri="{FF2B5EF4-FFF2-40B4-BE49-F238E27FC236}">
                  <a16:creationId xmlns:a16="http://schemas.microsoft.com/office/drawing/2014/main" id="{AC2AB608-6317-2E8E-C606-48852E0C6C29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4" name="Google Shape;11233;p81">
              <a:extLst>
                <a:ext uri="{FF2B5EF4-FFF2-40B4-BE49-F238E27FC236}">
                  <a16:creationId xmlns:a16="http://schemas.microsoft.com/office/drawing/2014/main" id="{5921768B-85F5-5627-B336-CF5E142CD866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5" name="Google Shape;11234;p81">
              <a:extLst>
                <a:ext uri="{FF2B5EF4-FFF2-40B4-BE49-F238E27FC236}">
                  <a16:creationId xmlns:a16="http://schemas.microsoft.com/office/drawing/2014/main" id="{1E4F0F7A-9E6A-3485-E175-B0F9853C8241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6" name="Google Shape;11235;p81">
              <a:extLst>
                <a:ext uri="{FF2B5EF4-FFF2-40B4-BE49-F238E27FC236}">
                  <a16:creationId xmlns:a16="http://schemas.microsoft.com/office/drawing/2014/main" id="{4841E237-D795-2017-1D6F-B5C0D0B19ABD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7" name="Google Shape;11236;p81">
              <a:extLst>
                <a:ext uri="{FF2B5EF4-FFF2-40B4-BE49-F238E27FC236}">
                  <a16:creationId xmlns:a16="http://schemas.microsoft.com/office/drawing/2014/main" id="{DFD50B21-B1A7-0DF3-6F96-60D8CBEF82F1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8" name="Google Shape;11237;p81">
              <a:extLst>
                <a:ext uri="{FF2B5EF4-FFF2-40B4-BE49-F238E27FC236}">
                  <a16:creationId xmlns:a16="http://schemas.microsoft.com/office/drawing/2014/main" id="{0B45AED5-480C-52A0-D3D1-A1C480282FB2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9" name="Google Shape;11238;p81">
              <a:extLst>
                <a:ext uri="{FF2B5EF4-FFF2-40B4-BE49-F238E27FC236}">
                  <a16:creationId xmlns:a16="http://schemas.microsoft.com/office/drawing/2014/main" id="{11E192F6-E80E-68C7-B873-691B821C9BBE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0" name="Google Shape;11239;p81">
              <a:extLst>
                <a:ext uri="{FF2B5EF4-FFF2-40B4-BE49-F238E27FC236}">
                  <a16:creationId xmlns:a16="http://schemas.microsoft.com/office/drawing/2014/main" id="{85F02E46-146E-5987-BBCB-5CF9574AF27E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1" name="Google Shape;11240;p81">
              <a:extLst>
                <a:ext uri="{FF2B5EF4-FFF2-40B4-BE49-F238E27FC236}">
                  <a16:creationId xmlns:a16="http://schemas.microsoft.com/office/drawing/2014/main" id="{4D5593CE-B734-D1BB-AD04-038B8440D558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2" name="Google Shape;11241;p81">
              <a:extLst>
                <a:ext uri="{FF2B5EF4-FFF2-40B4-BE49-F238E27FC236}">
                  <a16:creationId xmlns:a16="http://schemas.microsoft.com/office/drawing/2014/main" id="{B18B1260-EC30-D1FE-4F1B-BC4DE71AF034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3" name="Google Shape;11242;p81">
              <a:extLst>
                <a:ext uri="{FF2B5EF4-FFF2-40B4-BE49-F238E27FC236}">
                  <a16:creationId xmlns:a16="http://schemas.microsoft.com/office/drawing/2014/main" id="{5AC247D0-E3DE-475E-9D77-29D32E57471C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4" name="Google Shape;11243;p81">
              <a:extLst>
                <a:ext uri="{FF2B5EF4-FFF2-40B4-BE49-F238E27FC236}">
                  <a16:creationId xmlns:a16="http://schemas.microsoft.com/office/drawing/2014/main" id="{58D2C59C-AD03-FD14-EAD2-72FC29EB37B4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25" name="Google Shape;11312;p81">
            <a:extLst>
              <a:ext uri="{FF2B5EF4-FFF2-40B4-BE49-F238E27FC236}">
                <a16:creationId xmlns:a16="http://schemas.microsoft.com/office/drawing/2014/main" id="{2748ED1B-6F7D-EB82-FD32-A34DE009BCBD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226" name="Google Shape;11313;p81">
              <a:extLst>
                <a:ext uri="{FF2B5EF4-FFF2-40B4-BE49-F238E27FC236}">
                  <a16:creationId xmlns:a16="http://schemas.microsoft.com/office/drawing/2014/main" id="{EFF02603-0B32-7C66-A90A-D0B882167CA9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7" name="Google Shape;11314;p81">
              <a:extLst>
                <a:ext uri="{FF2B5EF4-FFF2-40B4-BE49-F238E27FC236}">
                  <a16:creationId xmlns:a16="http://schemas.microsoft.com/office/drawing/2014/main" id="{6BCE15C0-C1DB-9486-5679-724A39F1AF8C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8" name="Google Shape;11315;p81">
              <a:extLst>
                <a:ext uri="{FF2B5EF4-FFF2-40B4-BE49-F238E27FC236}">
                  <a16:creationId xmlns:a16="http://schemas.microsoft.com/office/drawing/2014/main" id="{FA799918-3A4C-381D-A03D-6E44E29C6E3D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9" name="Google Shape;11316;p81">
              <a:extLst>
                <a:ext uri="{FF2B5EF4-FFF2-40B4-BE49-F238E27FC236}">
                  <a16:creationId xmlns:a16="http://schemas.microsoft.com/office/drawing/2014/main" id="{E9353D37-BAA5-6071-A181-099226C1A117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0" name="Google Shape;11317;p81">
              <a:extLst>
                <a:ext uri="{FF2B5EF4-FFF2-40B4-BE49-F238E27FC236}">
                  <a16:creationId xmlns:a16="http://schemas.microsoft.com/office/drawing/2014/main" id="{036BBE37-EC6B-567D-227C-B431FE3BD26E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1" name="Google Shape;11318;p81">
              <a:extLst>
                <a:ext uri="{FF2B5EF4-FFF2-40B4-BE49-F238E27FC236}">
                  <a16:creationId xmlns:a16="http://schemas.microsoft.com/office/drawing/2014/main" id="{0BF94AF5-502D-37DE-1FF7-F268F7F23BB5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2" name="Google Shape;11319;p81">
              <a:extLst>
                <a:ext uri="{FF2B5EF4-FFF2-40B4-BE49-F238E27FC236}">
                  <a16:creationId xmlns:a16="http://schemas.microsoft.com/office/drawing/2014/main" id="{5582E8E0-1126-7206-2D36-C4903981F620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3" name="Google Shape;11320;p81">
              <a:extLst>
                <a:ext uri="{FF2B5EF4-FFF2-40B4-BE49-F238E27FC236}">
                  <a16:creationId xmlns:a16="http://schemas.microsoft.com/office/drawing/2014/main" id="{D1A7D878-3CC4-9B04-B077-3A87CF41D9D6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4" name="Google Shape;11321;p81">
              <a:extLst>
                <a:ext uri="{FF2B5EF4-FFF2-40B4-BE49-F238E27FC236}">
                  <a16:creationId xmlns:a16="http://schemas.microsoft.com/office/drawing/2014/main" id="{3FAED560-A063-92A5-3692-13AEAFC19138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35" name="Google Shape;11659;p81">
            <a:extLst>
              <a:ext uri="{FF2B5EF4-FFF2-40B4-BE49-F238E27FC236}">
                <a16:creationId xmlns:a16="http://schemas.microsoft.com/office/drawing/2014/main" id="{683964A9-9F25-0D23-012E-0A299CB1158C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236" name="Google Shape;11660;p81">
              <a:extLst>
                <a:ext uri="{FF2B5EF4-FFF2-40B4-BE49-F238E27FC236}">
                  <a16:creationId xmlns:a16="http://schemas.microsoft.com/office/drawing/2014/main" id="{73C14FE7-E42F-2DA8-CF46-8C45580D20D5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7" name="Google Shape;11661;p81">
              <a:extLst>
                <a:ext uri="{FF2B5EF4-FFF2-40B4-BE49-F238E27FC236}">
                  <a16:creationId xmlns:a16="http://schemas.microsoft.com/office/drawing/2014/main" id="{3406C657-ABDD-73D6-B5F0-14ADBE9C5AB1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8" name="Google Shape;11662;p81">
              <a:extLst>
                <a:ext uri="{FF2B5EF4-FFF2-40B4-BE49-F238E27FC236}">
                  <a16:creationId xmlns:a16="http://schemas.microsoft.com/office/drawing/2014/main" id="{7E463B34-B7B6-360D-0EB1-094C37CAB5CD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39" name="Google Shape;11385;p81">
            <a:extLst>
              <a:ext uri="{FF2B5EF4-FFF2-40B4-BE49-F238E27FC236}">
                <a16:creationId xmlns:a16="http://schemas.microsoft.com/office/drawing/2014/main" id="{8100E428-D20B-1B8C-1BDD-558C41F85808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240" name="Google Shape;11386;p81">
              <a:extLst>
                <a:ext uri="{FF2B5EF4-FFF2-40B4-BE49-F238E27FC236}">
                  <a16:creationId xmlns:a16="http://schemas.microsoft.com/office/drawing/2014/main" id="{DEC78A5C-0350-6FCE-A6A4-75A52D8088EC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1" name="Google Shape;11387;p81">
              <a:extLst>
                <a:ext uri="{FF2B5EF4-FFF2-40B4-BE49-F238E27FC236}">
                  <a16:creationId xmlns:a16="http://schemas.microsoft.com/office/drawing/2014/main" id="{F923414F-19B7-8ED6-A06F-43659F34771B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/>
          <p:bldP spid="156" grpId="0"/>
          <p:bldP spid="157" grpId="0" animBg="1"/>
          <p:bldP spid="158" grpId="0"/>
          <p:bldP spid="159" grpId="0"/>
          <p:bldP spid="160" grpId="0" animBg="1"/>
          <p:bldP spid="161" grpId="0"/>
          <p:bldP spid="162" grpId="0"/>
          <p:bldP spid="163" grpId="0" animBg="1"/>
          <p:bldP spid="164" grpId="0"/>
          <p:bldP spid="186" grpId="0"/>
          <p:bldP spid="187" grpId="0" animBg="1"/>
          <p:bldP spid="188" grpId="0"/>
          <p:bldP spid="189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05" grpId="0" animBg="1"/>
          <p:bldP spid="206" grpId="0"/>
          <p:bldP spid="207" grpId="0"/>
          <p:bldP spid="209" grpId="0"/>
          <p:bldP spid="2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/>
          <p:bldP spid="156" grpId="0"/>
          <p:bldP spid="157" grpId="0" animBg="1"/>
          <p:bldP spid="158" grpId="0"/>
          <p:bldP spid="159" grpId="0"/>
          <p:bldP spid="160" grpId="0" animBg="1"/>
          <p:bldP spid="161" grpId="0"/>
          <p:bldP spid="162" grpId="0"/>
          <p:bldP spid="163" grpId="0" animBg="1"/>
          <p:bldP spid="164" grpId="0"/>
          <p:bldP spid="186" grpId="0"/>
          <p:bldP spid="187" grpId="0" animBg="1"/>
          <p:bldP spid="188" grpId="0"/>
          <p:bldP spid="189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05" grpId="0" animBg="1"/>
          <p:bldP spid="206" grpId="0"/>
          <p:bldP spid="207" grpId="0"/>
          <p:bldP spid="209" grpId="0"/>
          <p:bldP spid="21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roup 177">
            <a:extLst>
              <a:ext uri="{FF2B5EF4-FFF2-40B4-BE49-F238E27FC236}">
                <a16:creationId xmlns:a16="http://schemas.microsoft.com/office/drawing/2014/main" id="{F52A3673-E44E-68D9-A6E3-0B295A224D54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A20A7F81-389F-C15C-D69A-0CA7A64A5AF9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84" name="Isosceles Triangle 183">
                <a:extLst>
                  <a:ext uri="{FF2B5EF4-FFF2-40B4-BE49-F238E27FC236}">
                    <a16:creationId xmlns:a16="http://schemas.microsoft.com/office/drawing/2014/main" id="{4C623108-EEEE-F730-354D-D3640E513A3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85" name="Isosceles Triangle 184">
                <a:extLst>
                  <a:ext uri="{FF2B5EF4-FFF2-40B4-BE49-F238E27FC236}">
                    <a16:creationId xmlns:a16="http://schemas.microsoft.com/office/drawing/2014/main" id="{A071B1C3-894A-A442-32E4-0D474E50C37E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86" name="Isosceles Triangle 185">
                <a:extLst>
                  <a:ext uri="{FF2B5EF4-FFF2-40B4-BE49-F238E27FC236}">
                    <a16:creationId xmlns:a16="http://schemas.microsoft.com/office/drawing/2014/main" id="{689A7DD9-A476-5766-3C1C-4C56B7DE17DE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B0E4D4C3-E99B-F939-0CA8-8C6B8D2476D1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81" name="Isosceles Triangle 180">
                <a:extLst>
                  <a:ext uri="{FF2B5EF4-FFF2-40B4-BE49-F238E27FC236}">
                    <a16:creationId xmlns:a16="http://schemas.microsoft.com/office/drawing/2014/main" id="{B0B3A0A6-D21C-C3FF-41B8-956EE768F202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82" name="Isosceles Triangle 181">
                <a:extLst>
                  <a:ext uri="{FF2B5EF4-FFF2-40B4-BE49-F238E27FC236}">
                    <a16:creationId xmlns:a16="http://schemas.microsoft.com/office/drawing/2014/main" id="{14D59917-D105-3C19-3237-E6FF77411C2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83" name="Isosceles Triangle 182">
                <a:extLst>
                  <a:ext uri="{FF2B5EF4-FFF2-40B4-BE49-F238E27FC236}">
                    <a16:creationId xmlns:a16="http://schemas.microsoft.com/office/drawing/2014/main" id="{21AEF6EA-DC0A-CC31-BD66-76E11F4534C9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764BDF9-72D4-A641-CCB0-3A2A3FB58460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B8D9ABDB-FDE4-B77F-D5E8-C93B7D82D8DC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CEDEFF77-0AAC-FC77-AA86-20FCE96CDFA9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3000">
                  <a:schemeClr val="tx1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2724394A-D8A7-7541-1AD1-1A34A0BC8A54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020BE5E6-BC17-BE0A-7A82-18EA6D78530E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255512FC-C4E6-6AE3-6BBB-23263E7E23AF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42759089-E00D-66E8-6BB6-4B5E78A0F315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E5DE0BA-9DB6-30BE-1743-8E8A5BC85E6B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2164F0D-74AE-4D1D-820D-0A80C6D54ABF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2A49C6A8-889E-CFDD-A2FB-050AE7D23118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03AACB2-0609-AB5C-0453-C84B141859FA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A38E0F60-2E79-5474-F10A-60C866A1D207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9CAE4E39-4820-79D2-4AD3-B7FCADA5CAE2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27DED09-6AD5-90ED-2DD8-A1B7FE596265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395E2A14-2EDD-F212-0C79-AE3CE6277E63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BF7A0C8F-4F56-4BE8-B35D-1F4523A1830F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3BFBC5CC-2AC2-744B-C485-657E168FF5D1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Nhận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biết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điều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tiết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cảm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xúc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cá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nhân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lang="vi-VN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DCA5D785-3475-9ADD-1DAE-31AAD89711C6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EAE32D1E-5E3D-393A-AA88-C2E2F16F6909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72722CA-C727-F899-75D1-E17CEBED46B1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11" name="Isosceles Triangle 210">
                <a:extLst>
                  <a:ext uri="{FF2B5EF4-FFF2-40B4-BE49-F238E27FC236}">
                    <a16:creationId xmlns:a16="http://schemas.microsoft.com/office/drawing/2014/main" id="{5AF19333-0A61-058C-5370-F0E2707A505C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2" name="Isosceles Triangle 211">
                <a:extLst>
                  <a:ext uri="{FF2B5EF4-FFF2-40B4-BE49-F238E27FC236}">
                    <a16:creationId xmlns:a16="http://schemas.microsoft.com/office/drawing/2014/main" id="{2D5E1D3A-C373-A0DD-5982-AA03C2E6201A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3" name="Isosceles Triangle 212">
                <a:extLst>
                  <a:ext uri="{FF2B5EF4-FFF2-40B4-BE49-F238E27FC236}">
                    <a16:creationId xmlns:a16="http://schemas.microsoft.com/office/drawing/2014/main" id="{D2802E64-9B7E-892B-72D6-B1F5A582E248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76F1E77E-75B1-8CE5-98FF-9D2B54E9D09C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08" name="Isosceles Triangle 207">
                <a:extLst>
                  <a:ext uri="{FF2B5EF4-FFF2-40B4-BE49-F238E27FC236}">
                    <a16:creationId xmlns:a16="http://schemas.microsoft.com/office/drawing/2014/main" id="{21D41530-033D-2D79-6672-D7EAC5A75A63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09" name="Isosceles Triangle 208">
                <a:extLst>
                  <a:ext uri="{FF2B5EF4-FFF2-40B4-BE49-F238E27FC236}">
                    <a16:creationId xmlns:a16="http://schemas.microsoft.com/office/drawing/2014/main" id="{35318DA9-87CF-9EC7-A937-FAC3092CDA05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0" name="Isosceles Triangle 209">
                <a:extLst>
                  <a:ext uri="{FF2B5EF4-FFF2-40B4-BE49-F238E27FC236}">
                    <a16:creationId xmlns:a16="http://schemas.microsoft.com/office/drawing/2014/main" id="{9C262E8A-B0F3-F9FA-A889-580A6AFFDDDE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214" name="Oval 213">
            <a:extLst>
              <a:ext uri="{FF2B5EF4-FFF2-40B4-BE49-F238E27FC236}">
                <a16:creationId xmlns:a16="http://schemas.microsoft.com/office/drawing/2014/main" id="{08488948-C003-D38E-DA01-D8598729459E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147F98C8-37EF-E579-B871-8177D27295F1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Xây dựng mối quan hệ và lòng tin với người khác.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868B6B3A-ECD8-522F-7243-63901B3D7DA7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F3E0191A-0FEA-8B8E-A60D-07DF4304DE9D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A1B17601-57AF-E5E0-B0AB-BCDDA24A959F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Dẫn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dắt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bằng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tầm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nhìn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hành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động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giá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trị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lang="vi-VN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AB5F3D71-D279-AC3E-B269-D55CB892E297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83062306-F4AC-C642-C75A-221C54D7FE8A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E1115D8-3BDE-E006-A4D2-08AA09010742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Truyền cảm hứng, khơi dậy động lực và sáng tạo.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716D11F-18F9-158C-A169-FC2A04847C7B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3" name="!!SlideOcean">
            <a:extLst>
              <a:ext uri="{FF2B5EF4-FFF2-40B4-BE49-F238E27FC236}">
                <a16:creationId xmlns:a16="http://schemas.microsoft.com/office/drawing/2014/main" id="{80497844-9CD1-FAB6-2648-45BEA7D4600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4" name="!!SubTitle">
            <a:extLst>
              <a:ext uri="{FF2B5EF4-FFF2-40B4-BE49-F238E27FC236}">
                <a16:creationId xmlns:a16="http://schemas.microsoft.com/office/drawing/2014/main" id="{78B3A0DD-9DEC-18F5-C943-66C9589C2D09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5" name="!!MainTitle1">
            <a:extLst>
              <a:ext uri="{FF2B5EF4-FFF2-40B4-BE49-F238E27FC236}">
                <a16:creationId xmlns:a16="http://schemas.microsoft.com/office/drawing/2014/main" id="{0E012BDA-8858-1009-C37A-6580562CDABD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226" name="Google Shape;11230;p81">
            <a:extLst>
              <a:ext uri="{FF2B5EF4-FFF2-40B4-BE49-F238E27FC236}">
                <a16:creationId xmlns:a16="http://schemas.microsoft.com/office/drawing/2014/main" id="{67005624-7F92-3908-75AC-17633CC4FA98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227" name="Google Shape;11231;p81">
              <a:extLst>
                <a:ext uri="{FF2B5EF4-FFF2-40B4-BE49-F238E27FC236}">
                  <a16:creationId xmlns:a16="http://schemas.microsoft.com/office/drawing/2014/main" id="{9D87A827-1B8E-98F9-9491-30A7D31B0CB0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8" name="Google Shape;11232;p81">
              <a:extLst>
                <a:ext uri="{FF2B5EF4-FFF2-40B4-BE49-F238E27FC236}">
                  <a16:creationId xmlns:a16="http://schemas.microsoft.com/office/drawing/2014/main" id="{6C014B5E-5F85-F063-A512-E5860AE69BE6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9" name="Google Shape;11233;p81">
              <a:extLst>
                <a:ext uri="{FF2B5EF4-FFF2-40B4-BE49-F238E27FC236}">
                  <a16:creationId xmlns:a16="http://schemas.microsoft.com/office/drawing/2014/main" id="{B85C1DFA-D1A3-0E6F-5F44-EF7BCFA9F7A7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0" name="Google Shape;11234;p81">
              <a:extLst>
                <a:ext uri="{FF2B5EF4-FFF2-40B4-BE49-F238E27FC236}">
                  <a16:creationId xmlns:a16="http://schemas.microsoft.com/office/drawing/2014/main" id="{A15F6EE5-39AD-70C3-83EE-A4507E8E948C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1" name="Google Shape;11235;p81">
              <a:extLst>
                <a:ext uri="{FF2B5EF4-FFF2-40B4-BE49-F238E27FC236}">
                  <a16:creationId xmlns:a16="http://schemas.microsoft.com/office/drawing/2014/main" id="{AEB53410-177E-CBB1-FF87-2AE9FD763438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2" name="Google Shape;11236;p81">
              <a:extLst>
                <a:ext uri="{FF2B5EF4-FFF2-40B4-BE49-F238E27FC236}">
                  <a16:creationId xmlns:a16="http://schemas.microsoft.com/office/drawing/2014/main" id="{F4B2A94F-7573-69B6-97A8-D13033A0A4E2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3" name="Google Shape;11237;p81">
              <a:extLst>
                <a:ext uri="{FF2B5EF4-FFF2-40B4-BE49-F238E27FC236}">
                  <a16:creationId xmlns:a16="http://schemas.microsoft.com/office/drawing/2014/main" id="{5B4B3EA6-EECD-6230-A753-A36DFD1C0B1F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4" name="Google Shape;11238;p81">
              <a:extLst>
                <a:ext uri="{FF2B5EF4-FFF2-40B4-BE49-F238E27FC236}">
                  <a16:creationId xmlns:a16="http://schemas.microsoft.com/office/drawing/2014/main" id="{21355FFB-8881-580D-0F32-7F9DFAF4C921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5" name="Google Shape;11239;p81">
              <a:extLst>
                <a:ext uri="{FF2B5EF4-FFF2-40B4-BE49-F238E27FC236}">
                  <a16:creationId xmlns:a16="http://schemas.microsoft.com/office/drawing/2014/main" id="{6A9797BB-A5D7-4AC1-F940-3C580A7D6F13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6" name="Google Shape;11240;p81">
              <a:extLst>
                <a:ext uri="{FF2B5EF4-FFF2-40B4-BE49-F238E27FC236}">
                  <a16:creationId xmlns:a16="http://schemas.microsoft.com/office/drawing/2014/main" id="{BE0DC472-D2E4-59B0-3264-B90A738EA893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7" name="Google Shape;11241;p81">
              <a:extLst>
                <a:ext uri="{FF2B5EF4-FFF2-40B4-BE49-F238E27FC236}">
                  <a16:creationId xmlns:a16="http://schemas.microsoft.com/office/drawing/2014/main" id="{35C6683A-29BD-9736-35BF-64E4CDA05B02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8" name="Google Shape;11242;p81">
              <a:extLst>
                <a:ext uri="{FF2B5EF4-FFF2-40B4-BE49-F238E27FC236}">
                  <a16:creationId xmlns:a16="http://schemas.microsoft.com/office/drawing/2014/main" id="{6CF12505-17AF-1192-338E-31E304A2F763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9" name="Google Shape;11243;p81">
              <a:extLst>
                <a:ext uri="{FF2B5EF4-FFF2-40B4-BE49-F238E27FC236}">
                  <a16:creationId xmlns:a16="http://schemas.microsoft.com/office/drawing/2014/main" id="{08EDC598-F882-7C61-70C0-F2E37C8300D3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40" name="Google Shape;11312;p81">
            <a:extLst>
              <a:ext uri="{FF2B5EF4-FFF2-40B4-BE49-F238E27FC236}">
                <a16:creationId xmlns:a16="http://schemas.microsoft.com/office/drawing/2014/main" id="{7142D3F4-FA6B-D60A-585F-F8BD72257B7C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241" name="Google Shape;11313;p81">
              <a:extLst>
                <a:ext uri="{FF2B5EF4-FFF2-40B4-BE49-F238E27FC236}">
                  <a16:creationId xmlns:a16="http://schemas.microsoft.com/office/drawing/2014/main" id="{1DFA6CF3-9D0C-B8D3-2DAD-E77AD71CA11B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2" name="Google Shape;11314;p81">
              <a:extLst>
                <a:ext uri="{FF2B5EF4-FFF2-40B4-BE49-F238E27FC236}">
                  <a16:creationId xmlns:a16="http://schemas.microsoft.com/office/drawing/2014/main" id="{D860CB49-1242-5586-364C-4067FF764880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3" name="Google Shape;11315;p81">
              <a:extLst>
                <a:ext uri="{FF2B5EF4-FFF2-40B4-BE49-F238E27FC236}">
                  <a16:creationId xmlns:a16="http://schemas.microsoft.com/office/drawing/2014/main" id="{C277F407-95FC-90A8-44C1-F6FC82CF5173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4" name="Google Shape;11316;p81">
              <a:extLst>
                <a:ext uri="{FF2B5EF4-FFF2-40B4-BE49-F238E27FC236}">
                  <a16:creationId xmlns:a16="http://schemas.microsoft.com/office/drawing/2014/main" id="{0CCF593C-F4B8-DD78-9DA3-D522DEE4E4CA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5" name="Google Shape;11317;p81">
              <a:extLst>
                <a:ext uri="{FF2B5EF4-FFF2-40B4-BE49-F238E27FC236}">
                  <a16:creationId xmlns:a16="http://schemas.microsoft.com/office/drawing/2014/main" id="{1DF65FA4-364C-0C98-2AA9-D7D4E7BD1053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6" name="Google Shape;11318;p81">
              <a:extLst>
                <a:ext uri="{FF2B5EF4-FFF2-40B4-BE49-F238E27FC236}">
                  <a16:creationId xmlns:a16="http://schemas.microsoft.com/office/drawing/2014/main" id="{D1DEE2A2-7664-58EE-8DEB-8F18A17B6464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7" name="Google Shape;11319;p81">
              <a:extLst>
                <a:ext uri="{FF2B5EF4-FFF2-40B4-BE49-F238E27FC236}">
                  <a16:creationId xmlns:a16="http://schemas.microsoft.com/office/drawing/2014/main" id="{4841C890-353D-0C14-1F0E-AC73C29F4DC4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8" name="Google Shape;11320;p81">
              <a:extLst>
                <a:ext uri="{FF2B5EF4-FFF2-40B4-BE49-F238E27FC236}">
                  <a16:creationId xmlns:a16="http://schemas.microsoft.com/office/drawing/2014/main" id="{CCD34E9D-E66E-BABA-8F5E-A2A5D851CE3F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9" name="Google Shape;11321;p81">
              <a:extLst>
                <a:ext uri="{FF2B5EF4-FFF2-40B4-BE49-F238E27FC236}">
                  <a16:creationId xmlns:a16="http://schemas.microsoft.com/office/drawing/2014/main" id="{4A5B6809-C6F7-CF5A-71C5-DB3C2BBB0F8B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50" name="Google Shape;11659;p81">
            <a:extLst>
              <a:ext uri="{FF2B5EF4-FFF2-40B4-BE49-F238E27FC236}">
                <a16:creationId xmlns:a16="http://schemas.microsoft.com/office/drawing/2014/main" id="{67331F5A-1666-7B67-89E3-CE87CE0DEB14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251" name="Google Shape;11660;p81">
              <a:extLst>
                <a:ext uri="{FF2B5EF4-FFF2-40B4-BE49-F238E27FC236}">
                  <a16:creationId xmlns:a16="http://schemas.microsoft.com/office/drawing/2014/main" id="{517C6FF7-02FC-392C-3BFC-522CF7E50660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52" name="Google Shape;11661;p81">
              <a:extLst>
                <a:ext uri="{FF2B5EF4-FFF2-40B4-BE49-F238E27FC236}">
                  <a16:creationId xmlns:a16="http://schemas.microsoft.com/office/drawing/2014/main" id="{3367D38A-4BE5-C406-9689-FD9472AE6E6B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53" name="Google Shape;11662;p81">
              <a:extLst>
                <a:ext uri="{FF2B5EF4-FFF2-40B4-BE49-F238E27FC236}">
                  <a16:creationId xmlns:a16="http://schemas.microsoft.com/office/drawing/2014/main" id="{D9BD1B70-5933-8C8C-2D59-6A5F1EF72D9B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54" name="Google Shape;11385;p81">
            <a:extLst>
              <a:ext uri="{FF2B5EF4-FFF2-40B4-BE49-F238E27FC236}">
                <a16:creationId xmlns:a16="http://schemas.microsoft.com/office/drawing/2014/main" id="{EC43D8BD-4B90-96CF-BBF8-0C3E2D303396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255" name="Google Shape;11386;p81">
              <a:extLst>
                <a:ext uri="{FF2B5EF4-FFF2-40B4-BE49-F238E27FC236}">
                  <a16:creationId xmlns:a16="http://schemas.microsoft.com/office/drawing/2014/main" id="{4D5930F3-48F3-B6AB-604E-A2D4DA86556F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56" name="Google Shape;11387;p81">
              <a:extLst>
                <a:ext uri="{FF2B5EF4-FFF2-40B4-BE49-F238E27FC236}">
                  <a16:creationId xmlns:a16="http://schemas.microsoft.com/office/drawing/2014/main" id="{0ACF200E-A8BC-CA4E-1B4C-80189A7ECD25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0" grpId="0" animBg="1"/>
          <p:bldP spid="191" grpId="0"/>
          <p:bldP spid="192" grpId="0"/>
          <p:bldP spid="193" grpId="0" animBg="1"/>
          <p:bldP spid="194" grpId="0"/>
          <p:bldP spid="195" grpId="0"/>
          <p:bldP spid="196" grpId="0" animBg="1"/>
          <p:bldP spid="197" grpId="0"/>
          <p:bldP spid="198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14" grpId="0" animBg="1"/>
          <p:bldP spid="215" grpId="0"/>
          <p:bldP spid="216" grpId="0"/>
          <p:bldP spid="217" grpId="0" animBg="1"/>
          <p:bldP spid="218" grpId="0"/>
          <p:bldP spid="219" grpId="0"/>
          <p:bldP spid="220" grpId="0" animBg="1"/>
          <p:bldP spid="221" grpId="0"/>
          <p:bldP spid="222" grpId="0"/>
          <p:bldP spid="224" grpId="0"/>
          <p:bldP spid="2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0" grpId="0" animBg="1"/>
          <p:bldP spid="191" grpId="0"/>
          <p:bldP spid="192" grpId="0"/>
          <p:bldP spid="193" grpId="0" animBg="1"/>
          <p:bldP spid="194" grpId="0"/>
          <p:bldP spid="195" grpId="0"/>
          <p:bldP spid="196" grpId="0" animBg="1"/>
          <p:bldP spid="197" grpId="0"/>
          <p:bldP spid="198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14" grpId="0" animBg="1"/>
          <p:bldP spid="215" grpId="0"/>
          <p:bldP spid="216" grpId="0"/>
          <p:bldP spid="217" grpId="0" animBg="1"/>
          <p:bldP spid="218" grpId="0"/>
          <p:bldP spid="219" grpId="0"/>
          <p:bldP spid="220" grpId="0" animBg="1"/>
          <p:bldP spid="221" grpId="0"/>
          <p:bldP spid="222" grpId="0"/>
          <p:bldP spid="224" grpId="0"/>
          <p:bldP spid="22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roup 256">
            <a:extLst>
              <a:ext uri="{FF2B5EF4-FFF2-40B4-BE49-F238E27FC236}">
                <a16:creationId xmlns:a16="http://schemas.microsoft.com/office/drawing/2014/main" id="{B3F263A7-141B-1F85-E3A2-63C0604D8B8B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9E537D31-67B2-86AE-CC4C-8E758B659837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63" name="Isosceles Triangle 262">
                <a:extLst>
                  <a:ext uri="{FF2B5EF4-FFF2-40B4-BE49-F238E27FC236}">
                    <a16:creationId xmlns:a16="http://schemas.microsoft.com/office/drawing/2014/main" id="{216D54DB-C095-BE7A-30C3-2A94C336B0F0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4" name="Isosceles Triangle 263">
                <a:extLst>
                  <a:ext uri="{FF2B5EF4-FFF2-40B4-BE49-F238E27FC236}">
                    <a16:creationId xmlns:a16="http://schemas.microsoft.com/office/drawing/2014/main" id="{9FA44CB9-8E62-3D13-1970-1D3B05FFCED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5" name="Isosceles Triangle 264">
                <a:extLst>
                  <a:ext uri="{FF2B5EF4-FFF2-40B4-BE49-F238E27FC236}">
                    <a16:creationId xmlns:a16="http://schemas.microsoft.com/office/drawing/2014/main" id="{12A3A00C-B54A-AD77-A735-829B8344D57F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0D4BD054-1D2C-F24E-42F8-93D4D5CFCAF9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60" name="Isosceles Triangle 259">
                <a:extLst>
                  <a:ext uri="{FF2B5EF4-FFF2-40B4-BE49-F238E27FC236}">
                    <a16:creationId xmlns:a16="http://schemas.microsoft.com/office/drawing/2014/main" id="{18AE0D6C-2E7F-1D7C-BE3F-0AC9FD2E66B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1" name="Isosceles Triangle 260">
                <a:extLst>
                  <a:ext uri="{FF2B5EF4-FFF2-40B4-BE49-F238E27FC236}">
                    <a16:creationId xmlns:a16="http://schemas.microsoft.com/office/drawing/2014/main" id="{A6C0D4F3-5DA3-43F0-1A4E-AD4C2DCA74BA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2" name="Isosceles Triangle 261">
                <a:extLst>
                  <a:ext uri="{FF2B5EF4-FFF2-40B4-BE49-F238E27FC236}">
                    <a16:creationId xmlns:a16="http://schemas.microsoft.com/office/drawing/2014/main" id="{0CED42CF-91F3-FE59-FC71-759A2723A6CF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F7AECF9D-1087-B0A8-6918-A34420464689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555BC1DD-EDE2-DDE9-DA3A-D278BD384470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D7ED0C22-E67B-11CE-071B-A96675CAD087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CE8C0458-C90B-5A3F-46B6-BAF45774ADE6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1EEA4741-3D36-362A-4ED7-08648E506705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644440E4-5362-D8A4-7D57-76B3BF250B64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6D811349-4DF7-5C61-BF16-4F6BE1569091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40AF2471-4821-C3A4-05BA-A1E8698D115F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C88681EB-B47B-E0B5-9A6D-DC016B6319A2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6C0CA6E7-301E-93E9-2F3F-D400E0315B16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FDEED81A-CDD0-0C4E-B7C1-308A684AC72C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212E0BD9-1FEE-6356-3207-563E4E85DA76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4A79D816-C1AE-AD85-3BCF-24A8184FE985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667ADDBD-566E-6AD0-A519-E2A4F9372B3F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7241B739-E9C1-6254-D906-754E87C71EC2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4E718194-2700-A406-A71D-84DE2A22CB16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41420664-89D2-2AB8-AB56-2EC9A3C1E8DA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BE81E7D1-5EE6-F328-6831-1053F94C1BA9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899721E5-06EA-B48E-81E3-6E931A8BAEF5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BE800B09-3633-1491-E168-B1DE482A566C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90" name="Isosceles Triangle 289">
                <a:extLst>
                  <a:ext uri="{FF2B5EF4-FFF2-40B4-BE49-F238E27FC236}">
                    <a16:creationId xmlns:a16="http://schemas.microsoft.com/office/drawing/2014/main" id="{FEB50708-6507-4C67-A702-BBA15D3E281B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1" name="Isosceles Triangle 290">
                <a:extLst>
                  <a:ext uri="{FF2B5EF4-FFF2-40B4-BE49-F238E27FC236}">
                    <a16:creationId xmlns:a16="http://schemas.microsoft.com/office/drawing/2014/main" id="{36CFEAE6-E205-16A1-01CF-D00A7EE7BC6B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2" name="Isosceles Triangle 291">
                <a:extLst>
                  <a:ext uri="{FF2B5EF4-FFF2-40B4-BE49-F238E27FC236}">
                    <a16:creationId xmlns:a16="http://schemas.microsoft.com/office/drawing/2014/main" id="{E2DA21F4-EF87-A945-3EF1-6AD80BB0B7DD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B0485C1A-DD8B-1D94-8FDB-20A0FEC430D7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87" name="Isosceles Triangle 286">
                <a:extLst>
                  <a:ext uri="{FF2B5EF4-FFF2-40B4-BE49-F238E27FC236}">
                    <a16:creationId xmlns:a16="http://schemas.microsoft.com/office/drawing/2014/main" id="{59E672FC-03C2-DF9E-C1EF-BD5176B22648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88" name="Isosceles Triangle 287">
                <a:extLst>
                  <a:ext uri="{FF2B5EF4-FFF2-40B4-BE49-F238E27FC236}">
                    <a16:creationId xmlns:a16="http://schemas.microsoft.com/office/drawing/2014/main" id="{49293A84-9A5A-D1BA-2F89-0E6B11149725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89" name="Isosceles Triangle 288">
                <a:extLst>
                  <a:ext uri="{FF2B5EF4-FFF2-40B4-BE49-F238E27FC236}">
                    <a16:creationId xmlns:a16="http://schemas.microsoft.com/office/drawing/2014/main" id="{3C3F4A94-10A7-1C23-33F6-F7915169763E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293" name="Oval 292">
            <a:extLst>
              <a:ext uri="{FF2B5EF4-FFF2-40B4-BE49-F238E27FC236}">
                <a16:creationId xmlns:a16="http://schemas.microsoft.com/office/drawing/2014/main" id="{39844430-DF0A-5EBF-52B1-D891D377E939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97A214A9-9421-B573-879C-9F0D1AA24BFD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B30EA637-9B5B-58C3-2011-52CCB7CD1A6F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B3E723A9-F4EC-08BD-CB73-216029A63AAD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44429FBE-7C58-2061-A21C-9A7317673A87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BB3CFA36-6233-FA75-CB9B-3F537194FC8D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598F7CEB-E750-3A58-C674-64F0763DD80D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D3E621A7-40EE-82E7-877D-FD9DDEE895DC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CAA4BC8D-93EB-AB07-078D-30A93930A6F8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2" name="!!SlideOcean">
            <a:extLst>
              <a:ext uri="{FF2B5EF4-FFF2-40B4-BE49-F238E27FC236}">
                <a16:creationId xmlns:a16="http://schemas.microsoft.com/office/drawing/2014/main" id="{5940840D-83E3-5D57-388A-A3E80523C8E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03" name="!!SubTitle">
            <a:extLst>
              <a:ext uri="{FF2B5EF4-FFF2-40B4-BE49-F238E27FC236}">
                <a16:creationId xmlns:a16="http://schemas.microsoft.com/office/drawing/2014/main" id="{2CD640E6-2C1A-580F-DA84-C81E1DD9099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04" name="!!MainTitle1">
            <a:extLst>
              <a:ext uri="{FF2B5EF4-FFF2-40B4-BE49-F238E27FC236}">
                <a16:creationId xmlns:a16="http://schemas.microsoft.com/office/drawing/2014/main" id="{02B23B04-E64C-0C2D-A945-9B74FC6AD818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305" name="Google Shape;11230;p81">
            <a:extLst>
              <a:ext uri="{FF2B5EF4-FFF2-40B4-BE49-F238E27FC236}">
                <a16:creationId xmlns:a16="http://schemas.microsoft.com/office/drawing/2014/main" id="{CD9C6961-4A60-FB94-467F-A2CBF9FF5CE0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306" name="Google Shape;11231;p81">
              <a:extLst>
                <a:ext uri="{FF2B5EF4-FFF2-40B4-BE49-F238E27FC236}">
                  <a16:creationId xmlns:a16="http://schemas.microsoft.com/office/drawing/2014/main" id="{DE4EAD22-FD8A-E0EE-FDA8-D96A890035EC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7" name="Google Shape;11232;p81">
              <a:extLst>
                <a:ext uri="{FF2B5EF4-FFF2-40B4-BE49-F238E27FC236}">
                  <a16:creationId xmlns:a16="http://schemas.microsoft.com/office/drawing/2014/main" id="{771D98EA-E867-29FD-4E81-4995EF4AEE98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8" name="Google Shape;11233;p81">
              <a:extLst>
                <a:ext uri="{FF2B5EF4-FFF2-40B4-BE49-F238E27FC236}">
                  <a16:creationId xmlns:a16="http://schemas.microsoft.com/office/drawing/2014/main" id="{95B04E9F-E9A0-CD3D-F0D8-ABCF33702423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9" name="Google Shape;11234;p81">
              <a:extLst>
                <a:ext uri="{FF2B5EF4-FFF2-40B4-BE49-F238E27FC236}">
                  <a16:creationId xmlns:a16="http://schemas.microsoft.com/office/drawing/2014/main" id="{8727EA4F-F72A-C6EB-99CA-ACD6A40A356B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0" name="Google Shape;11235;p81">
              <a:extLst>
                <a:ext uri="{FF2B5EF4-FFF2-40B4-BE49-F238E27FC236}">
                  <a16:creationId xmlns:a16="http://schemas.microsoft.com/office/drawing/2014/main" id="{82C0C12F-1B92-B1CD-39D5-E1D5D93054CB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1" name="Google Shape;11236;p81">
              <a:extLst>
                <a:ext uri="{FF2B5EF4-FFF2-40B4-BE49-F238E27FC236}">
                  <a16:creationId xmlns:a16="http://schemas.microsoft.com/office/drawing/2014/main" id="{87923636-0C23-AFEF-D808-FD1FA29131B0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2" name="Google Shape;11237;p81">
              <a:extLst>
                <a:ext uri="{FF2B5EF4-FFF2-40B4-BE49-F238E27FC236}">
                  <a16:creationId xmlns:a16="http://schemas.microsoft.com/office/drawing/2014/main" id="{DD09261F-019F-3BBC-1E4E-C80A7F5BF823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3" name="Google Shape;11238;p81">
              <a:extLst>
                <a:ext uri="{FF2B5EF4-FFF2-40B4-BE49-F238E27FC236}">
                  <a16:creationId xmlns:a16="http://schemas.microsoft.com/office/drawing/2014/main" id="{48D0C735-922B-0EEC-7310-8EC21BA0EFED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4" name="Google Shape;11239;p81">
              <a:extLst>
                <a:ext uri="{FF2B5EF4-FFF2-40B4-BE49-F238E27FC236}">
                  <a16:creationId xmlns:a16="http://schemas.microsoft.com/office/drawing/2014/main" id="{085FC3FF-6637-E5C5-75E4-F5A01000B2EF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5" name="Google Shape;11240;p81">
              <a:extLst>
                <a:ext uri="{FF2B5EF4-FFF2-40B4-BE49-F238E27FC236}">
                  <a16:creationId xmlns:a16="http://schemas.microsoft.com/office/drawing/2014/main" id="{363194A2-2358-0894-03CA-EB80B1109E69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6" name="Google Shape;11241;p81">
              <a:extLst>
                <a:ext uri="{FF2B5EF4-FFF2-40B4-BE49-F238E27FC236}">
                  <a16:creationId xmlns:a16="http://schemas.microsoft.com/office/drawing/2014/main" id="{4B6B5855-C014-248D-C0B8-1EDA9B7CF880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7" name="Google Shape;11242;p81">
              <a:extLst>
                <a:ext uri="{FF2B5EF4-FFF2-40B4-BE49-F238E27FC236}">
                  <a16:creationId xmlns:a16="http://schemas.microsoft.com/office/drawing/2014/main" id="{4056051D-0FDB-3EC6-5CAE-9E6209A15141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8" name="Google Shape;11243;p81">
              <a:extLst>
                <a:ext uri="{FF2B5EF4-FFF2-40B4-BE49-F238E27FC236}">
                  <a16:creationId xmlns:a16="http://schemas.microsoft.com/office/drawing/2014/main" id="{94E3D056-F3B2-1538-FBE8-B9BF7C89EDA4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19" name="Google Shape;11312;p81">
            <a:extLst>
              <a:ext uri="{FF2B5EF4-FFF2-40B4-BE49-F238E27FC236}">
                <a16:creationId xmlns:a16="http://schemas.microsoft.com/office/drawing/2014/main" id="{FDA2AA8F-D2C8-09BA-66CF-92333AC921FB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320" name="Google Shape;11313;p81">
              <a:extLst>
                <a:ext uri="{FF2B5EF4-FFF2-40B4-BE49-F238E27FC236}">
                  <a16:creationId xmlns:a16="http://schemas.microsoft.com/office/drawing/2014/main" id="{B1EC2394-7D35-69FF-060F-096D9D864978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1" name="Google Shape;11314;p81">
              <a:extLst>
                <a:ext uri="{FF2B5EF4-FFF2-40B4-BE49-F238E27FC236}">
                  <a16:creationId xmlns:a16="http://schemas.microsoft.com/office/drawing/2014/main" id="{183BCB4E-8B7A-2D84-7899-F26987862E5E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2" name="Google Shape;11315;p81">
              <a:extLst>
                <a:ext uri="{FF2B5EF4-FFF2-40B4-BE49-F238E27FC236}">
                  <a16:creationId xmlns:a16="http://schemas.microsoft.com/office/drawing/2014/main" id="{2DA46210-3FDE-50C6-6609-CFCDCD79D465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3" name="Google Shape;11316;p81">
              <a:extLst>
                <a:ext uri="{FF2B5EF4-FFF2-40B4-BE49-F238E27FC236}">
                  <a16:creationId xmlns:a16="http://schemas.microsoft.com/office/drawing/2014/main" id="{EEDAF5CE-AD76-288B-CD51-A003F4D6143C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4" name="Google Shape;11317;p81">
              <a:extLst>
                <a:ext uri="{FF2B5EF4-FFF2-40B4-BE49-F238E27FC236}">
                  <a16:creationId xmlns:a16="http://schemas.microsoft.com/office/drawing/2014/main" id="{EF9332B1-90AF-52A1-9A08-6211875A8D4F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5" name="Google Shape;11318;p81">
              <a:extLst>
                <a:ext uri="{FF2B5EF4-FFF2-40B4-BE49-F238E27FC236}">
                  <a16:creationId xmlns:a16="http://schemas.microsoft.com/office/drawing/2014/main" id="{BC5E1D53-3111-197E-4CE7-453502A32277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6" name="Google Shape;11319;p81">
              <a:extLst>
                <a:ext uri="{FF2B5EF4-FFF2-40B4-BE49-F238E27FC236}">
                  <a16:creationId xmlns:a16="http://schemas.microsoft.com/office/drawing/2014/main" id="{FE6B3B28-415D-5E5A-2009-F0E29EF81D24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7" name="Google Shape;11320;p81">
              <a:extLst>
                <a:ext uri="{FF2B5EF4-FFF2-40B4-BE49-F238E27FC236}">
                  <a16:creationId xmlns:a16="http://schemas.microsoft.com/office/drawing/2014/main" id="{31CD787A-CB14-B4FB-A90F-808F7352BDA5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8" name="Google Shape;11321;p81">
              <a:extLst>
                <a:ext uri="{FF2B5EF4-FFF2-40B4-BE49-F238E27FC236}">
                  <a16:creationId xmlns:a16="http://schemas.microsoft.com/office/drawing/2014/main" id="{3D1AB1C3-C4F5-8EF1-A08A-FA17D38637F9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29" name="Google Shape;11659;p81">
            <a:extLst>
              <a:ext uri="{FF2B5EF4-FFF2-40B4-BE49-F238E27FC236}">
                <a16:creationId xmlns:a16="http://schemas.microsoft.com/office/drawing/2014/main" id="{EACBCFBE-C945-2051-D9CF-C9F737A64678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330" name="Google Shape;11660;p81">
              <a:extLst>
                <a:ext uri="{FF2B5EF4-FFF2-40B4-BE49-F238E27FC236}">
                  <a16:creationId xmlns:a16="http://schemas.microsoft.com/office/drawing/2014/main" id="{D8500771-B657-7AAD-D574-7BBE4A199072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31" name="Google Shape;11661;p81">
              <a:extLst>
                <a:ext uri="{FF2B5EF4-FFF2-40B4-BE49-F238E27FC236}">
                  <a16:creationId xmlns:a16="http://schemas.microsoft.com/office/drawing/2014/main" id="{B7EB4DF9-2673-E5BA-61DC-55D5087F5592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32" name="Google Shape;11662;p81">
              <a:extLst>
                <a:ext uri="{FF2B5EF4-FFF2-40B4-BE49-F238E27FC236}">
                  <a16:creationId xmlns:a16="http://schemas.microsoft.com/office/drawing/2014/main" id="{D8F85C0E-EB89-C86B-06B0-73CB1C3809DB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3" name="Google Shape;11385;p81">
            <a:extLst>
              <a:ext uri="{FF2B5EF4-FFF2-40B4-BE49-F238E27FC236}">
                <a16:creationId xmlns:a16="http://schemas.microsoft.com/office/drawing/2014/main" id="{1D5A7895-67EF-A358-1834-9A97AB95D5E1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334" name="Google Shape;11386;p81">
              <a:extLst>
                <a:ext uri="{FF2B5EF4-FFF2-40B4-BE49-F238E27FC236}">
                  <a16:creationId xmlns:a16="http://schemas.microsoft.com/office/drawing/2014/main" id="{973E5055-9A0A-6B91-3971-AA817548CC94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35" name="Google Shape;11387;p81">
              <a:extLst>
                <a:ext uri="{FF2B5EF4-FFF2-40B4-BE49-F238E27FC236}">
                  <a16:creationId xmlns:a16="http://schemas.microsoft.com/office/drawing/2014/main" id="{E5A33A0F-D026-58BD-BDB5-243DA0722C86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9" grpId="0" animBg="1"/>
          <p:bldP spid="270" grpId="0"/>
          <p:bldP spid="271" grpId="0"/>
          <p:bldP spid="272" grpId="0" animBg="1"/>
          <p:bldP spid="273" grpId="0"/>
          <p:bldP spid="274" grpId="0"/>
          <p:bldP spid="275" grpId="0" animBg="1"/>
          <p:bldP spid="276" grpId="0"/>
          <p:bldP spid="277" grpId="0"/>
          <p:bldP spid="278" grpId="0" animBg="1"/>
          <p:bldP spid="279" grpId="0"/>
          <p:bldP spid="280" grpId="0"/>
          <p:bldP spid="281" grpId="0" animBg="1"/>
          <p:bldP spid="282" grpId="0"/>
          <p:bldP spid="283" grpId="0"/>
          <p:bldP spid="293" grpId="0" animBg="1"/>
          <p:bldP spid="294" grpId="0"/>
          <p:bldP spid="295" grpId="0"/>
          <p:bldP spid="296" grpId="0" animBg="1"/>
          <p:bldP spid="297" grpId="0"/>
          <p:bldP spid="298" grpId="0"/>
          <p:bldP spid="299" grpId="0" animBg="1"/>
          <p:bldP spid="300" grpId="0"/>
          <p:bldP spid="301" grpId="0"/>
          <p:bldP spid="303" grpId="0"/>
          <p:bldP spid="30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9" grpId="0" animBg="1"/>
          <p:bldP spid="270" grpId="0"/>
          <p:bldP spid="271" grpId="0"/>
          <p:bldP spid="272" grpId="0" animBg="1"/>
          <p:bldP spid="273" grpId="0"/>
          <p:bldP spid="274" grpId="0"/>
          <p:bldP spid="275" grpId="0" animBg="1"/>
          <p:bldP spid="276" grpId="0"/>
          <p:bldP spid="277" grpId="0"/>
          <p:bldP spid="278" grpId="0" animBg="1"/>
          <p:bldP spid="279" grpId="0"/>
          <p:bldP spid="280" grpId="0"/>
          <p:bldP spid="281" grpId="0" animBg="1"/>
          <p:bldP spid="282" grpId="0"/>
          <p:bldP spid="283" grpId="0"/>
          <p:bldP spid="293" grpId="0" animBg="1"/>
          <p:bldP spid="294" grpId="0"/>
          <p:bldP spid="295" grpId="0"/>
          <p:bldP spid="296" grpId="0" animBg="1"/>
          <p:bldP spid="297" grpId="0"/>
          <p:bldP spid="298" grpId="0"/>
          <p:bldP spid="299" grpId="0" animBg="1"/>
          <p:bldP spid="300" grpId="0"/>
          <p:bldP spid="301" grpId="0"/>
          <p:bldP spid="303" grpId="0"/>
          <p:bldP spid="30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roup 314">
            <a:extLst>
              <a:ext uri="{FF2B5EF4-FFF2-40B4-BE49-F238E27FC236}">
                <a16:creationId xmlns:a16="http://schemas.microsoft.com/office/drawing/2014/main" id="{5FE5FE96-E934-1278-D633-F680D86B117D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4B233773-7447-CECB-D8FA-3BAF90663F5C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21" name="Isosceles Triangle 320">
                <a:extLst>
                  <a:ext uri="{FF2B5EF4-FFF2-40B4-BE49-F238E27FC236}">
                    <a16:creationId xmlns:a16="http://schemas.microsoft.com/office/drawing/2014/main" id="{26A38F04-7E8B-7324-3A7B-7CDE00280849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2" name="Isosceles Triangle 321">
                <a:extLst>
                  <a:ext uri="{FF2B5EF4-FFF2-40B4-BE49-F238E27FC236}">
                    <a16:creationId xmlns:a16="http://schemas.microsoft.com/office/drawing/2014/main" id="{5AB7D5D8-187C-342B-2B4A-6AFCFF0D3688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3" name="Isosceles Triangle 322">
                <a:extLst>
                  <a:ext uri="{FF2B5EF4-FFF2-40B4-BE49-F238E27FC236}">
                    <a16:creationId xmlns:a16="http://schemas.microsoft.com/office/drawing/2014/main" id="{EF16D43C-597C-B5B6-562D-29CF79C9C9D5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89445B4-0B2A-2579-1DEB-944E386B6761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18" name="Isosceles Triangle 317">
                <a:extLst>
                  <a:ext uri="{FF2B5EF4-FFF2-40B4-BE49-F238E27FC236}">
                    <a16:creationId xmlns:a16="http://schemas.microsoft.com/office/drawing/2014/main" id="{F53AE812-3FFB-86D3-AAF1-9ABDD74E07F7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9" name="Isosceles Triangle 318">
                <a:extLst>
                  <a:ext uri="{FF2B5EF4-FFF2-40B4-BE49-F238E27FC236}">
                    <a16:creationId xmlns:a16="http://schemas.microsoft.com/office/drawing/2014/main" id="{4E4BC305-1D3E-97D1-EB8D-CCEF1EEB3A1E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0" name="Isosceles Triangle 319">
                <a:extLst>
                  <a:ext uri="{FF2B5EF4-FFF2-40B4-BE49-F238E27FC236}">
                    <a16:creationId xmlns:a16="http://schemas.microsoft.com/office/drawing/2014/main" id="{9A665092-03AB-87E4-3A3F-802C969B3FBD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3AEDAC39-6221-56CD-C5E8-39829D9B72DB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F0B872B5-2955-9D67-F4A3-D6A71FCE3520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1849D8A4-5302-17C8-FC13-931DE8BF48C4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3000">
                  <a:schemeClr val="tx1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4A93ECE6-0582-CD78-F3B7-D5BF09198908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9709DC70-FAC0-097C-D2CD-B4058907CC10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7533B5BD-6821-A328-A017-8308436E4B35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606A215D-B442-C7FD-A60C-C460C1D9F674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9FB5AE9D-E3CB-4C6D-4851-02522FE9DA09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08D94361-9B7A-6F10-1C07-C72204E28E06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3E3FCBF2-1813-6036-B4B4-5EF7CC52BEA8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9A0E50C4-B900-2588-1E43-EB538F12269F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56F110FD-3B76-ADC8-75D3-43E9E8B74B51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0BB907AE-3994-2915-73F1-AD1C3D1064EF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9B1AC2F8-74A9-E32F-9ED0-CD74E1F3C735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39BF029B-29DE-831A-2833-C240793F0336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48BA4D45-4718-7861-1615-07A4F4D421C1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BCBFD863-92DE-D3AF-68E5-32969025BF89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Nhận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biết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điều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tiết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cảm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xúc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cá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nhân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lang="vi-VN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B920B6F6-6150-ED95-E5F2-C808D610195C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EAA3CFF2-703B-F8AF-1C62-5DDC9194B8BA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A8D0E8FD-9A90-7712-CB15-488D6D496936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48" name="Isosceles Triangle 347">
                <a:extLst>
                  <a:ext uri="{FF2B5EF4-FFF2-40B4-BE49-F238E27FC236}">
                    <a16:creationId xmlns:a16="http://schemas.microsoft.com/office/drawing/2014/main" id="{FBD98391-B774-91AE-072B-D2D677A0895A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49" name="Isosceles Triangle 348">
                <a:extLst>
                  <a:ext uri="{FF2B5EF4-FFF2-40B4-BE49-F238E27FC236}">
                    <a16:creationId xmlns:a16="http://schemas.microsoft.com/office/drawing/2014/main" id="{6BC04EAE-28E6-7FED-6E5A-C21E3FC0FA43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50" name="Isosceles Triangle 349">
                <a:extLst>
                  <a:ext uri="{FF2B5EF4-FFF2-40B4-BE49-F238E27FC236}">
                    <a16:creationId xmlns:a16="http://schemas.microsoft.com/office/drawing/2014/main" id="{843015E8-8F14-777D-A7F8-C86AB42559DD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4FC61A1B-92EC-3CE9-0909-9C9C1862D304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45" name="Isosceles Triangle 344">
                <a:extLst>
                  <a:ext uri="{FF2B5EF4-FFF2-40B4-BE49-F238E27FC236}">
                    <a16:creationId xmlns:a16="http://schemas.microsoft.com/office/drawing/2014/main" id="{1A914722-DCF5-0235-33BF-6E43C103724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46" name="Isosceles Triangle 345">
                <a:extLst>
                  <a:ext uri="{FF2B5EF4-FFF2-40B4-BE49-F238E27FC236}">
                    <a16:creationId xmlns:a16="http://schemas.microsoft.com/office/drawing/2014/main" id="{0D2400FC-F4B9-B08D-29FC-D0B80CDFE25D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47" name="Isosceles Triangle 346">
                <a:extLst>
                  <a:ext uri="{FF2B5EF4-FFF2-40B4-BE49-F238E27FC236}">
                    <a16:creationId xmlns:a16="http://schemas.microsoft.com/office/drawing/2014/main" id="{8DACFE4C-FCE9-047F-F9FB-CB30F45B62FA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351" name="Oval 350">
            <a:extLst>
              <a:ext uri="{FF2B5EF4-FFF2-40B4-BE49-F238E27FC236}">
                <a16:creationId xmlns:a16="http://schemas.microsoft.com/office/drawing/2014/main" id="{32A24B24-5794-FF9E-0E5E-40EBF633D68F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7AA0A422-35AE-D676-C572-39C4B0E2D580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Xây dựng mối quan hệ và lòng tin với người khác.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E283D5C0-77DA-B485-2B57-62D49F1CC731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43F36C70-CD12-6030-3EFA-6745B09F48C8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57119A9C-1322-D9AD-9359-428691CD79E7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Dẫn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dắt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bằng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tầm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nhìn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hành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động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giá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trị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lang="vi-VN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6B371590-5A26-B43C-13D8-1D36C775185B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57" name="Oval 356">
            <a:extLst>
              <a:ext uri="{FF2B5EF4-FFF2-40B4-BE49-F238E27FC236}">
                <a16:creationId xmlns:a16="http://schemas.microsoft.com/office/drawing/2014/main" id="{97EE3A8E-DECF-0C5F-BFD2-78CA0B383F50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29582CC1-87A8-B3A7-B8EE-C67A12F21FEB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Truyền cảm hứng, khơi dậy động lực và sáng tạo.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28442A9E-2CF4-B07E-3C6B-6C6450F1D35D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60" name="!!SlideOcean">
            <a:extLst>
              <a:ext uri="{FF2B5EF4-FFF2-40B4-BE49-F238E27FC236}">
                <a16:creationId xmlns:a16="http://schemas.microsoft.com/office/drawing/2014/main" id="{5B0069A9-65F0-00E8-954B-9A74C563F7DF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1" name="!!SubTitle">
            <a:extLst>
              <a:ext uri="{FF2B5EF4-FFF2-40B4-BE49-F238E27FC236}">
                <a16:creationId xmlns:a16="http://schemas.microsoft.com/office/drawing/2014/main" id="{AE3427D6-FFB1-CE83-6AB5-12BB2BD41D2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2" name="!!MainTitle1">
            <a:extLst>
              <a:ext uri="{FF2B5EF4-FFF2-40B4-BE49-F238E27FC236}">
                <a16:creationId xmlns:a16="http://schemas.microsoft.com/office/drawing/2014/main" id="{A00CD771-A82C-A471-3316-EF7B267BD241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363" name="Google Shape;11230;p81">
            <a:extLst>
              <a:ext uri="{FF2B5EF4-FFF2-40B4-BE49-F238E27FC236}">
                <a16:creationId xmlns:a16="http://schemas.microsoft.com/office/drawing/2014/main" id="{AB110A7D-08F2-D076-7176-0F368E7B00E1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364" name="Google Shape;11231;p81">
              <a:extLst>
                <a:ext uri="{FF2B5EF4-FFF2-40B4-BE49-F238E27FC236}">
                  <a16:creationId xmlns:a16="http://schemas.microsoft.com/office/drawing/2014/main" id="{FA1CD681-7B2A-2163-8045-C9612434ED97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5" name="Google Shape;11232;p81">
              <a:extLst>
                <a:ext uri="{FF2B5EF4-FFF2-40B4-BE49-F238E27FC236}">
                  <a16:creationId xmlns:a16="http://schemas.microsoft.com/office/drawing/2014/main" id="{CECC7B20-A073-B03F-8F2E-029EA57D5DF4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6" name="Google Shape;11233;p81">
              <a:extLst>
                <a:ext uri="{FF2B5EF4-FFF2-40B4-BE49-F238E27FC236}">
                  <a16:creationId xmlns:a16="http://schemas.microsoft.com/office/drawing/2014/main" id="{A77E06AE-532F-AA43-0B5F-3D2BAD1E8300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7" name="Google Shape;11234;p81">
              <a:extLst>
                <a:ext uri="{FF2B5EF4-FFF2-40B4-BE49-F238E27FC236}">
                  <a16:creationId xmlns:a16="http://schemas.microsoft.com/office/drawing/2014/main" id="{C9FBD6AC-E523-53C8-A675-4C024E9DF15B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8" name="Google Shape;11235;p81">
              <a:extLst>
                <a:ext uri="{FF2B5EF4-FFF2-40B4-BE49-F238E27FC236}">
                  <a16:creationId xmlns:a16="http://schemas.microsoft.com/office/drawing/2014/main" id="{D049B4FD-9E63-9D15-3895-B8807C143B31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9" name="Google Shape;11236;p81">
              <a:extLst>
                <a:ext uri="{FF2B5EF4-FFF2-40B4-BE49-F238E27FC236}">
                  <a16:creationId xmlns:a16="http://schemas.microsoft.com/office/drawing/2014/main" id="{DCDCD71B-BFB9-219B-F5B7-5213958413E4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0" name="Google Shape;11237;p81">
              <a:extLst>
                <a:ext uri="{FF2B5EF4-FFF2-40B4-BE49-F238E27FC236}">
                  <a16:creationId xmlns:a16="http://schemas.microsoft.com/office/drawing/2014/main" id="{0622E7FA-DE9E-6940-9B90-46E2C0B78662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1" name="Google Shape;11238;p81">
              <a:extLst>
                <a:ext uri="{FF2B5EF4-FFF2-40B4-BE49-F238E27FC236}">
                  <a16:creationId xmlns:a16="http://schemas.microsoft.com/office/drawing/2014/main" id="{8DB57A30-2A06-A2C7-96E3-17E0CB6F0DCC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2" name="Google Shape;11239;p81">
              <a:extLst>
                <a:ext uri="{FF2B5EF4-FFF2-40B4-BE49-F238E27FC236}">
                  <a16:creationId xmlns:a16="http://schemas.microsoft.com/office/drawing/2014/main" id="{188934B9-1F63-54E1-42C9-650802EF39C7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3" name="Google Shape;11240;p81">
              <a:extLst>
                <a:ext uri="{FF2B5EF4-FFF2-40B4-BE49-F238E27FC236}">
                  <a16:creationId xmlns:a16="http://schemas.microsoft.com/office/drawing/2014/main" id="{E89EEDAE-96EC-229D-0D42-14CA159AA451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4" name="Google Shape;11241;p81">
              <a:extLst>
                <a:ext uri="{FF2B5EF4-FFF2-40B4-BE49-F238E27FC236}">
                  <a16:creationId xmlns:a16="http://schemas.microsoft.com/office/drawing/2014/main" id="{5AA8015F-9BAF-57B4-EA57-23DE2E7635A8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5" name="Google Shape;11242;p81">
              <a:extLst>
                <a:ext uri="{FF2B5EF4-FFF2-40B4-BE49-F238E27FC236}">
                  <a16:creationId xmlns:a16="http://schemas.microsoft.com/office/drawing/2014/main" id="{91A6C2DC-A35B-46F8-D92C-0289907C9B6C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6" name="Google Shape;11243;p81">
              <a:extLst>
                <a:ext uri="{FF2B5EF4-FFF2-40B4-BE49-F238E27FC236}">
                  <a16:creationId xmlns:a16="http://schemas.microsoft.com/office/drawing/2014/main" id="{AF899687-2A22-9B63-890A-3E1675ADBF3F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77" name="Google Shape;11312;p81">
            <a:extLst>
              <a:ext uri="{FF2B5EF4-FFF2-40B4-BE49-F238E27FC236}">
                <a16:creationId xmlns:a16="http://schemas.microsoft.com/office/drawing/2014/main" id="{438549F4-D6C7-95EE-F8D5-E5B5261E8212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378" name="Google Shape;11313;p81">
              <a:extLst>
                <a:ext uri="{FF2B5EF4-FFF2-40B4-BE49-F238E27FC236}">
                  <a16:creationId xmlns:a16="http://schemas.microsoft.com/office/drawing/2014/main" id="{5E032B4D-66B4-A1D9-150D-88F8093C0293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9" name="Google Shape;11314;p81">
              <a:extLst>
                <a:ext uri="{FF2B5EF4-FFF2-40B4-BE49-F238E27FC236}">
                  <a16:creationId xmlns:a16="http://schemas.microsoft.com/office/drawing/2014/main" id="{E75D7408-AE05-DD6A-4859-C6FBAE764B92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0" name="Google Shape;11315;p81">
              <a:extLst>
                <a:ext uri="{FF2B5EF4-FFF2-40B4-BE49-F238E27FC236}">
                  <a16:creationId xmlns:a16="http://schemas.microsoft.com/office/drawing/2014/main" id="{449AEC19-25EA-47E9-6CF4-CAFE5D407CA8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1" name="Google Shape;11316;p81">
              <a:extLst>
                <a:ext uri="{FF2B5EF4-FFF2-40B4-BE49-F238E27FC236}">
                  <a16:creationId xmlns:a16="http://schemas.microsoft.com/office/drawing/2014/main" id="{29747330-1897-1E05-B1FE-79062B361225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2" name="Google Shape;11317;p81">
              <a:extLst>
                <a:ext uri="{FF2B5EF4-FFF2-40B4-BE49-F238E27FC236}">
                  <a16:creationId xmlns:a16="http://schemas.microsoft.com/office/drawing/2014/main" id="{5FF0182C-AACD-6007-4F59-CCA62F06A3ED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3" name="Google Shape;11318;p81">
              <a:extLst>
                <a:ext uri="{FF2B5EF4-FFF2-40B4-BE49-F238E27FC236}">
                  <a16:creationId xmlns:a16="http://schemas.microsoft.com/office/drawing/2014/main" id="{DC081592-3043-1415-F38B-61CD990742DF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4" name="Google Shape;11319;p81">
              <a:extLst>
                <a:ext uri="{FF2B5EF4-FFF2-40B4-BE49-F238E27FC236}">
                  <a16:creationId xmlns:a16="http://schemas.microsoft.com/office/drawing/2014/main" id="{6155BBB4-B014-9CA0-7A5B-5256DDF081EE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5" name="Google Shape;11320;p81">
              <a:extLst>
                <a:ext uri="{FF2B5EF4-FFF2-40B4-BE49-F238E27FC236}">
                  <a16:creationId xmlns:a16="http://schemas.microsoft.com/office/drawing/2014/main" id="{3B498A2E-C88B-3FC0-CDEF-64BCEACB6140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6" name="Google Shape;11321;p81">
              <a:extLst>
                <a:ext uri="{FF2B5EF4-FFF2-40B4-BE49-F238E27FC236}">
                  <a16:creationId xmlns:a16="http://schemas.microsoft.com/office/drawing/2014/main" id="{49B0242E-5C30-EBE4-8D83-F0F4046D8D92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87" name="Google Shape;11659;p81">
            <a:extLst>
              <a:ext uri="{FF2B5EF4-FFF2-40B4-BE49-F238E27FC236}">
                <a16:creationId xmlns:a16="http://schemas.microsoft.com/office/drawing/2014/main" id="{22AF30DF-6206-F1CC-F01E-DDFD01867335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388" name="Google Shape;11660;p81">
              <a:extLst>
                <a:ext uri="{FF2B5EF4-FFF2-40B4-BE49-F238E27FC236}">
                  <a16:creationId xmlns:a16="http://schemas.microsoft.com/office/drawing/2014/main" id="{84C1EBCE-F6B0-0B04-B5CF-CADC91C31A7E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9" name="Google Shape;11661;p81">
              <a:extLst>
                <a:ext uri="{FF2B5EF4-FFF2-40B4-BE49-F238E27FC236}">
                  <a16:creationId xmlns:a16="http://schemas.microsoft.com/office/drawing/2014/main" id="{272AC760-CF78-C57B-C7E0-1DE7D63CCF86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0" name="Google Shape;11662;p81">
              <a:extLst>
                <a:ext uri="{FF2B5EF4-FFF2-40B4-BE49-F238E27FC236}">
                  <a16:creationId xmlns:a16="http://schemas.microsoft.com/office/drawing/2014/main" id="{8BA7F392-7BCA-99B8-6588-FC09E46EF4A6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91" name="Google Shape;11385;p81">
            <a:extLst>
              <a:ext uri="{FF2B5EF4-FFF2-40B4-BE49-F238E27FC236}">
                <a16:creationId xmlns:a16="http://schemas.microsoft.com/office/drawing/2014/main" id="{763F1020-ECDC-E977-D37A-1432B54FB610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392" name="Google Shape;11386;p81">
              <a:extLst>
                <a:ext uri="{FF2B5EF4-FFF2-40B4-BE49-F238E27FC236}">
                  <a16:creationId xmlns:a16="http://schemas.microsoft.com/office/drawing/2014/main" id="{C5D5EB69-886E-A906-615F-CAA2E00B255B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3" name="Google Shape;11387;p81">
              <a:extLst>
                <a:ext uri="{FF2B5EF4-FFF2-40B4-BE49-F238E27FC236}">
                  <a16:creationId xmlns:a16="http://schemas.microsoft.com/office/drawing/2014/main" id="{6C9A18EB-4FC5-8780-5A29-18D632C5C6F9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7" grpId="0" animBg="1"/>
          <p:bldP spid="328" grpId="0"/>
          <p:bldP spid="329" grpId="0"/>
          <p:bldP spid="330" grpId="0" animBg="1"/>
          <p:bldP spid="331" grpId="0"/>
          <p:bldP spid="332" grpId="0"/>
          <p:bldP spid="333" grpId="0" animBg="1"/>
          <p:bldP spid="334" grpId="0"/>
          <p:bldP spid="335" grpId="0"/>
          <p:bldP spid="336" grpId="0" animBg="1"/>
          <p:bldP spid="337" grpId="0"/>
          <p:bldP spid="338" grpId="0"/>
          <p:bldP spid="339" grpId="0" animBg="1"/>
          <p:bldP spid="340" grpId="0"/>
          <p:bldP spid="341" grpId="0"/>
          <p:bldP spid="351" grpId="0" animBg="1"/>
          <p:bldP spid="352" grpId="0"/>
          <p:bldP spid="353" grpId="0"/>
          <p:bldP spid="354" grpId="0" animBg="1"/>
          <p:bldP spid="355" grpId="0"/>
          <p:bldP spid="356" grpId="0"/>
          <p:bldP spid="357" grpId="0" animBg="1"/>
          <p:bldP spid="358" grpId="0"/>
          <p:bldP spid="359" grpId="0"/>
          <p:bldP spid="361" grpId="0"/>
          <p:bldP spid="36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7" grpId="0" animBg="1"/>
          <p:bldP spid="328" grpId="0"/>
          <p:bldP spid="329" grpId="0"/>
          <p:bldP spid="330" grpId="0" animBg="1"/>
          <p:bldP spid="331" grpId="0"/>
          <p:bldP spid="332" grpId="0"/>
          <p:bldP spid="333" grpId="0" animBg="1"/>
          <p:bldP spid="334" grpId="0"/>
          <p:bldP spid="335" grpId="0"/>
          <p:bldP spid="336" grpId="0" animBg="1"/>
          <p:bldP spid="337" grpId="0"/>
          <p:bldP spid="338" grpId="0"/>
          <p:bldP spid="339" grpId="0" animBg="1"/>
          <p:bldP spid="340" grpId="0"/>
          <p:bldP spid="341" grpId="0"/>
          <p:bldP spid="351" grpId="0" animBg="1"/>
          <p:bldP spid="352" grpId="0"/>
          <p:bldP spid="353" grpId="0"/>
          <p:bldP spid="354" grpId="0" animBg="1"/>
          <p:bldP spid="355" grpId="0"/>
          <p:bldP spid="356" grpId="0"/>
          <p:bldP spid="357" grpId="0" animBg="1"/>
          <p:bldP spid="358" grpId="0"/>
          <p:bldP spid="359" grpId="0"/>
          <p:bldP spid="361" grpId="0"/>
          <p:bldP spid="36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Group 287">
            <a:extLst>
              <a:ext uri="{FF2B5EF4-FFF2-40B4-BE49-F238E27FC236}">
                <a16:creationId xmlns:a16="http://schemas.microsoft.com/office/drawing/2014/main" id="{9F4E6156-02ED-94C0-CF96-E10938485B58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9C869D3F-52A5-086A-63E5-3B5A8641D5A7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94" name="Isosceles Triangle 293">
                <a:extLst>
                  <a:ext uri="{FF2B5EF4-FFF2-40B4-BE49-F238E27FC236}">
                    <a16:creationId xmlns:a16="http://schemas.microsoft.com/office/drawing/2014/main" id="{3EFAAEA5-C8BC-E2DA-B216-3B0B6ABA1800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5" name="Isosceles Triangle 294">
                <a:extLst>
                  <a:ext uri="{FF2B5EF4-FFF2-40B4-BE49-F238E27FC236}">
                    <a16:creationId xmlns:a16="http://schemas.microsoft.com/office/drawing/2014/main" id="{E538997C-917A-E16D-26EF-7EC865192807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6" name="Isosceles Triangle 295">
                <a:extLst>
                  <a:ext uri="{FF2B5EF4-FFF2-40B4-BE49-F238E27FC236}">
                    <a16:creationId xmlns:a16="http://schemas.microsoft.com/office/drawing/2014/main" id="{3A604E4E-3AF9-057A-BAE7-5BDDE36FB3AE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1941BFA8-EF54-43CC-0ABA-00E82525952D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91" name="Isosceles Triangle 290">
                <a:extLst>
                  <a:ext uri="{FF2B5EF4-FFF2-40B4-BE49-F238E27FC236}">
                    <a16:creationId xmlns:a16="http://schemas.microsoft.com/office/drawing/2014/main" id="{86B6D4AC-6596-4A4C-40BA-1D19AB0B14B5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2" name="Isosceles Triangle 291">
                <a:extLst>
                  <a:ext uri="{FF2B5EF4-FFF2-40B4-BE49-F238E27FC236}">
                    <a16:creationId xmlns:a16="http://schemas.microsoft.com/office/drawing/2014/main" id="{CE488F79-2C46-5CFC-49F1-107D67DF4499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3" name="Isosceles Triangle 292">
                <a:extLst>
                  <a:ext uri="{FF2B5EF4-FFF2-40B4-BE49-F238E27FC236}">
                    <a16:creationId xmlns:a16="http://schemas.microsoft.com/office/drawing/2014/main" id="{6E763ECD-3A49-BFF5-353C-1965F06E734F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91FBF459-8ED6-68B1-179A-CAB01CB39A80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FEA8FA00-D4E1-D77E-AACE-2D892D7FDA7B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E6197127-D05C-4F36-35E5-4ADAB7BACDEA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4244BD8E-F82A-AA0B-52AC-A7106091F90C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A13DD866-AB43-F976-A886-56BF58544BCB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ABED7EC8-BBAC-09C9-085B-C65AD1B604E2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26DF87AB-A728-C715-EDB7-3249B5A24864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BB2E4EE7-2355-DE3D-B3B5-10695DB30D4B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9B041582-D03B-E872-49D2-FDEFD79D96F3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BED8A031-2224-88C2-B479-6C9FE019B4EB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39D76144-78D7-DF9D-60FE-1543EBDDD6C7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DB3BAEF3-9C55-5C2F-D5FF-FEB41D8FB300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893DABBF-C0E9-B37E-C997-F4476A8EC64F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34B8CFBD-66FC-4F7B-5FB4-8E6D4CC09113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62D2E7EF-2460-AA3D-6B3C-2E97FB60E41C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F2BC7DD2-D73F-52EF-757E-7FEF52A9840A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29C154B6-08AB-EC3C-3FF6-6AD32FE662F2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5BA6D20E-2CCD-0B39-B5CF-2DE7289D0604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BD532F8B-41EF-A188-3768-DCB85E2005C3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617ACF47-F5F1-B944-5D26-974874B59681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21" name="Isosceles Triangle 320">
                <a:extLst>
                  <a:ext uri="{FF2B5EF4-FFF2-40B4-BE49-F238E27FC236}">
                    <a16:creationId xmlns:a16="http://schemas.microsoft.com/office/drawing/2014/main" id="{D2D9B0C8-0E52-541A-F7E1-F02833770507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2" name="Isosceles Triangle 321">
                <a:extLst>
                  <a:ext uri="{FF2B5EF4-FFF2-40B4-BE49-F238E27FC236}">
                    <a16:creationId xmlns:a16="http://schemas.microsoft.com/office/drawing/2014/main" id="{E2FDC7FF-10D6-B007-BD45-4A1434C9F1C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3" name="Isosceles Triangle 322">
                <a:extLst>
                  <a:ext uri="{FF2B5EF4-FFF2-40B4-BE49-F238E27FC236}">
                    <a16:creationId xmlns:a16="http://schemas.microsoft.com/office/drawing/2014/main" id="{DCF0D1E6-1B30-9586-FFC4-BC2C664278F8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EBDF9BF1-BAE3-25AF-ABC5-C9215482BAD8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18" name="Isosceles Triangle 317">
                <a:extLst>
                  <a:ext uri="{FF2B5EF4-FFF2-40B4-BE49-F238E27FC236}">
                    <a16:creationId xmlns:a16="http://schemas.microsoft.com/office/drawing/2014/main" id="{57F8543B-C2C5-1531-5294-313C58EAF22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9" name="Isosceles Triangle 318">
                <a:extLst>
                  <a:ext uri="{FF2B5EF4-FFF2-40B4-BE49-F238E27FC236}">
                    <a16:creationId xmlns:a16="http://schemas.microsoft.com/office/drawing/2014/main" id="{4EED2FEE-ABEB-D636-0580-0145A9B1221C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0" name="Isosceles Triangle 319">
                <a:extLst>
                  <a:ext uri="{FF2B5EF4-FFF2-40B4-BE49-F238E27FC236}">
                    <a16:creationId xmlns:a16="http://schemas.microsoft.com/office/drawing/2014/main" id="{8D43D2C3-6096-0B5E-6A2E-D7239D056168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324" name="Oval 323">
            <a:extLst>
              <a:ext uri="{FF2B5EF4-FFF2-40B4-BE49-F238E27FC236}">
                <a16:creationId xmlns:a16="http://schemas.microsoft.com/office/drawing/2014/main" id="{7790E3BE-3EE6-FC3D-C2AD-EC2DE475855A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DD9C4931-A920-5EDC-58D0-66BFFDBD12CB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C8D3DADB-A014-35BC-5769-D6F682AC7F07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63D3C2B8-DB57-EF01-DE9A-70DD8F30BC83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A4185B84-E4D2-A834-831D-9ADF78D8BF52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0857AA19-09DB-6C22-B6D1-70D381B03021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91C2107D-B922-1ACD-0656-834F320DC93B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BEDF35CB-EFF8-6ACB-F20B-25378BB421BB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B8EDBFF1-5BC2-0CE8-95BF-7DD670B5A02E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25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3" name="!!SlideOcean">
            <a:extLst>
              <a:ext uri="{FF2B5EF4-FFF2-40B4-BE49-F238E27FC236}">
                <a16:creationId xmlns:a16="http://schemas.microsoft.com/office/drawing/2014/main" id="{51CB41DA-A1D8-F40E-586C-4122BE1F42E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34" name="!!SubTitle">
            <a:extLst>
              <a:ext uri="{FF2B5EF4-FFF2-40B4-BE49-F238E27FC236}">
                <a16:creationId xmlns:a16="http://schemas.microsoft.com/office/drawing/2014/main" id="{0085B7E7-383F-03BC-A54C-E4E4594766C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5" name="!!MainTitle1">
            <a:extLst>
              <a:ext uri="{FF2B5EF4-FFF2-40B4-BE49-F238E27FC236}">
                <a16:creationId xmlns:a16="http://schemas.microsoft.com/office/drawing/2014/main" id="{801547A1-248D-DE4C-2B8C-C477D4F0D4AF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336" name="Google Shape;11230;p81">
            <a:extLst>
              <a:ext uri="{FF2B5EF4-FFF2-40B4-BE49-F238E27FC236}">
                <a16:creationId xmlns:a16="http://schemas.microsoft.com/office/drawing/2014/main" id="{612AEB7F-4DB7-7C25-D2B0-186195A30059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337" name="Google Shape;11231;p81">
              <a:extLst>
                <a:ext uri="{FF2B5EF4-FFF2-40B4-BE49-F238E27FC236}">
                  <a16:creationId xmlns:a16="http://schemas.microsoft.com/office/drawing/2014/main" id="{85F783D5-02E8-4081-7C58-AB111F61B6A9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38" name="Google Shape;11232;p81">
              <a:extLst>
                <a:ext uri="{FF2B5EF4-FFF2-40B4-BE49-F238E27FC236}">
                  <a16:creationId xmlns:a16="http://schemas.microsoft.com/office/drawing/2014/main" id="{4E82A403-433B-045A-83AE-2A3131F572F7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39" name="Google Shape;11233;p81">
              <a:extLst>
                <a:ext uri="{FF2B5EF4-FFF2-40B4-BE49-F238E27FC236}">
                  <a16:creationId xmlns:a16="http://schemas.microsoft.com/office/drawing/2014/main" id="{8EF8A5DC-B87B-C633-C71D-75786EC97414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0" name="Google Shape;11234;p81">
              <a:extLst>
                <a:ext uri="{FF2B5EF4-FFF2-40B4-BE49-F238E27FC236}">
                  <a16:creationId xmlns:a16="http://schemas.microsoft.com/office/drawing/2014/main" id="{697C00F1-7D62-8A73-0E32-7C6CE0022C87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1" name="Google Shape;11235;p81">
              <a:extLst>
                <a:ext uri="{FF2B5EF4-FFF2-40B4-BE49-F238E27FC236}">
                  <a16:creationId xmlns:a16="http://schemas.microsoft.com/office/drawing/2014/main" id="{ED1DA878-D464-188B-24BA-7F3A1DB06277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2" name="Google Shape;11236;p81">
              <a:extLst>
                <a:ext uri="{FF2B5EF4-FFF2-40B4-BE49-F238E27FC236}">
                  <a16:creationId xmlns:a16="http://schemas.microsoft.com/office/drawing/2014/main" id="{B96F53F4-1A9B-96C9-FABD-790D7C61CE01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3" name="Google Shape;11237;p81">
              <a:extLst>
                <a:ext uri="{FF2B5EF4-FFF2-40B4-BE49-F238E27FC236}">
                  <a16:creationId xmlns:a16="http://schemas.microsoft.com/office/drawing/2014/main" id="{DC78156B-9A2A-9C6D-E930-FE343CEB38F8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4" name="Google Shape;11238;p81">
              <a:extLst>
                <a:ext uri="{FF2B5EF4-FFF2-40B4-BE49-F238E27FC236}">
                  <a16:creationId xmlns:a16="http://schemas.microsoft.com/office/drawing/2014/main" id="{1093ECF0-360C-777E-6FBC-8CFCB26C0626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5" name="Google Shape;11239;p81">
              <a:extLst>
                <a:ext uri="{FF2B5EF4-FFF2-40B4-BE49-F238E27FC236}">
                  <a16:creationId xmlns:a16="http://schemas.microsoft.com/office/drawing/2014/main" id="{E1EDA166-EE86-941C-C484-EA02D11B0A90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6" name="Google Shape;11240;p81">
              <a:extLst>
                <a:ext uri="{FF2B5EF4-FFF2-40B4-BE49-F238E27FC236}">
                  <a16:creationId xmlns:a16="http://schemas.microsoft.com/office/drawing/2014/main" id="{FB16935E-BD04-F24D-C564-92992DDA397A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7" name="Google Shape;11241;p81">
              <a:extLst>
                <a:ext uri="{FF2B5EF4-FFF2-40B4-BE49-F238E27FC236}">
                  <a16:creationId xmlns:a16="http://schemas.microsoft.com/office/drawing/2014/main" id="{2F4F14A8-E6D6-9B8E-45DF-171A9D1C504D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8" name="Google Shape;11242;p81">
              <a:extLst>
                <a:ext uri="{FF2B5EF4-FFF2-40B4-BE49-F238E27FC236}">
                  <a16:creationId xmlns:a16="http://schemas.microsoft.com/office/drawing/2014/main" id="{90CF4D3F-75C1-CBEE-AF91-4B80D75AF940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49" name="Google Shape;11243;p81">
              <a:extLst>
                <a:ext uri="{FF2B5EF4-FFF2-40B4-BE49-F238E27FC236}">
                  <a16:creationId xmlns:a16="http://schemas.microsoft.com/office/drawing/2014/main" id="{5D709FE0-AD0D-2197-6567-52FB37B7CAF9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50" name="Google Shape;11312;p81">
            <a:extLst>
              <a:ext uri="{FF2B5EF4-FFF2-40B4-BE49-F238E27FC236}">
                <a16:creationId xmlns:a16="http://schemas.microsoft.com/office/drawing/2014/main" id="{83745B5D-4C82-878D-F975-DAE8C6EC65AD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351" name="Google Shape;11313;p81">
              <a:extLst>
                <a:ext uri="{FF2B5EF4-FFF2-40B4-BE49-F238E27FC236}">
                  <a16:creationId xmlns:a16="http://schemas.microsoft.com/office/drawing/2014/main" id="{61302AA2-BC86-4315-475F-5FC52A663B8B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2" name="Google Shape;11314;p81">
              <a:extLst>
                <a:ext uri="{FF2B5EF4-FFF2-40B4-BE49-F238E27FC236}">
                  <a16:creationId xmlns:a16="http://schemas.microsoft.com/office/drawing/2014/main" id="{42DD821A-0BE2-A480-E51F-A1B2356B176D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3" name="Google Shape;11315;p81">
              <a:extLst>
                <a:ext uri="{FF2B5EF4-FFF2-40B4-BE49-F238E27FC236}">
                  <a16:creationId xmlns:a16="http://schemas.microsoft.com/office/drawing/2014/main" id="{1A8FAA67-63AA-D713-16AD-B705FA4F85EC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4" name="Google Shape;11316;p81">
              <a:extLst>
                <a:ext uri="{FF2B5EF4-FFF2-40B4-BE49-F238E27FC236}">
                  <a16:creationId xmlns:a16="http://schemas.microsoft.com/office/drawing/2014/main" id="{FA7F1B71-7DD7-CFD1-86FB-CC224C693DB9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5" name="Google Shape;11317;p81">
              <a:extLst>
                <a:ext uri="{FF2B5EF4-FFF2-40B4-BE49-F238E27FC236}">
                  <a16:creationId xmlns:a16="http://schemas.microsoft.com/office/drawing/2014/main" id="{0D78D1C1-3CA3-08B3-BF8A-1182C9E8F8D5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6" name="Google Shape;11318;p81">
              <a:extLst>
                <a:ext uri="{FF2B5EF4-FFF2-40B4-BE49-F238E27FC236}">
                  <a16:creationId xmlns:a16="http://schemas.microsoft.com/office/drawing/2014/main" id="{E319F389-C1CE-45DE-CB54-D5D00AC7D49F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7" name="Google Shape;11319;p81">
              <a:extLst>
                <a:ext uri="{FF2B5EF4-FFF2-40B4-BE49-F238E27FC236}">
                  <a16:creationId xmlns:a16="http://schemas.microsoft.com/office/drawing/2014/main" id="{B861BE93-15DC-30EF-25CE-2F01391E531E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8" name="Google Shape;11320;p81">
              <a:extLst>
                <a:ext uri="{FF2B5EF4-FFF2-40B4-BE49-F238E27FC236}">
                  <a16:creationId xmlns:a16="http://schemas.microsoft.com/office/drawing/2014/main" id="{AEBDE417-323E-878D-AD1A-E1B019C3BAA0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9" name="Google Shape;11321;p81">
              <a:extLst>
                <a:ext uri="{FF2B5EF4-FFF2-40B4-BE49-F238E27FC236}">
                  <a16:creationId xmlns:a16="http://schemas.microsoft.com/office/drawing/2014/main" id="{4B331388-42AD-2A47-BA21-829C4B7555DD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0" name="Google Shape;11659;p81">
            <a:extLst>
              <a:ext uri="{FF2B5EF4-FFF2-40B4-BE49-F238E27FC236}">
                <a16:creationId xmlns:a16="http://schemas.microsoft.com/office/drawing/2014/main" id="{CBB60EDE-7C19-C98D-EBCD-9AD18DE686D4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361" name="Google Shape;11660;p81">
              <a:extLst>
                <a:ext uri="{FF2B5EF4-FFF2-40B4-BE49-F238E27FC236}">
                  <a16:creationId xmlns:a16="http://schemas.microsoft.com/office/drawing/2014/main" id="{61F4755C-0A76-9AE1-F939-6536ACE78F75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2" name="Google Shape;11661;p81">
              <a:extLst>
                <a:ext uri="{FF2B5EF4-FFF2-40B4-BE49-F238E27FC236}">
                  <a16:creationId xmlns:a16="http://schemas.microsoft.com/office/drawing/2014/main" id="{3EAD114A-619C-7275-7B12-EE71EE0A8E5A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3" name="Google Shape;11662;p81">
              <a:extLst>
                <a:ext uri="{FF2B5EF4-FFF2-40B4-BE49-F238E27FC236}">
                  <a16:creationId xmlns:a16="http://schemas.microsoft.com/office/drawing/2014/main" id="{3FF56299-66D3-0335-FC65-5950D41700B3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4" name="Google Shape;11385;p81">
            <a:extLst>
              <a:ext uri="{FF2B5EF4-FFF2-40B4-BE49-F238E27FC236}">
                <a16:creationId xmlns:a16="http://schemas.microsoft.com/office/drawing/2014/main" id="{FA78C33F-6856-1736-1A90-03F3B711D2F2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365" name="Google Shape;11386;p81">
              <a:extLst>
                <a:ext uri="{FF2B5EF4-FFF2-40B4-BE49-F238E27FC236}">
                  <a16:creationId xmlns:a16="http://schemas.microsoft.com/office/drawing/2014/main" id="{BCFAE5E4-8514-98BA-6BEB-DDBC8884B366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6" name="Google Shape;11387;p81">
              <a:extLst>
                <a:ext uri="{FF2B5EF4-FFF2-40B4-BE49-F238E27FC236}">
                  <a16:creationId xmlns:a16="http://schemas.microsoft.com/office/drawing/2014/main" id="{0A894B96-39F3-30E9-E1A2-2EEF13560371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/>
          <p:bldP spid="302" grpId="0"/>
          <p:bldP spid="303" grpId="0" animBg="1"/>
          <p:bldP spid="304" grpId="0"/>
          <p:bldP spid="305" grpId="0"/>
          <p:bldP spid="306" grpId="0" animBg="1"/>
          <p:bldP spid="307" grpId="0"/>
          <p:bldP spid="308" grpId="0"/>
          <p:bldP spid="309" grpId="0" animBg="1"/>
          <p:bldP spid="310" grpId="0"/>
          <p:bldP spid="311" grpId="0"/>
          <p:bldP spid="312" grpId="0" animBg="1"/>
          <p:bldP spid="313" grpId="0"/>
          <p:bldP spid="314" grpId="0"/>
          <p:bldP spid="324" grpId="0" animBg="1"/>
          <p:bldP spid="325" grpId="0"/>
          <p:bldP spid="326" grpId="0"/>
          <p:bldP spid="327" grpId="0" animBg="1"/>
          <p:bldP spid="328" grpId="0"/>
          <p:bldP spid="329" grpId="0"/>
          <p:bldP spid="330" grpId="0" animBg="1"/>
          <p:bldP spid="331" grpId="0"/>
          <p:bldP spid="332" grpId="0"/>
          <p:bldP spid="334" grpId="0"/>
          <p:bldP spid="3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/>
          <p:bldP spid="302" grpId="0"/>
          <p:bldP spid="303" grpId="0" animBg="1"/>
          <p:bldP spid="304" grpId="0"/>
          <p:bldP spid="305" grpId="0"/>
          <p:bldP spid="306" grpId="0" animBg="1"/>
          <p:bldP spid="307" grpId="0"/>
          <p:bldP spid="308" grpId="0"/>
          <p:bldP spid="309" grpId="0" animBg="1"/>
          <p:bldP spid="310" grpId="0"/>
          <p:bldP spid="311" grpId="0"/>
          <p:bldP spid="312" grpId="0" animBg="1"/>
          <p:bldP spid="313" grpId="0"/>
          <p:bldP spid="314" grpId="0"/>
          <p:bldP spid="324" grpId="0" animBg="1"/>
          <p:bldP spid="325" grpId="0"/>
          <p:bldP spid="326" grpId="0"/>
          <p:bldP spid="327" grpId="0" animBg="1"/>
          <p:bldP spid="328" grpId="0"/>
          <p:bldP spid="329" grpId="0"/>
          <p:bldP spid="330" grpId="0" animBg="1"/>
          <p:bldP spid="331" grpId="0"/>
          <p:bldP spid="332" grpId="0"/>
          <p:bldP spid="334" grpId="0"/>
          <p:bldP spid="33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roup 302">
            <a:extLst>
              <a:ext uri="{FF2B5EF4-FFF2-40B4-BE49-F238E27FC236}">
                <a16:creationId xmlns:a16="http://schemas.microsoft.com/office/drawing/2014/main" id="{B7F687A0-8E55-2DCD-04A5-98F28BCDD5FA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CC997177-8C8D-A142-A0C0-7638528006BE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09" name="Isosceles Triangle 308">
                <a:extLst>
                  <a:ext uri="{FF2B5EF4-FFF2-40B4-BE49-F238E27FC236}">
                    <a16:creationId xmlns:a16="http://schemas.microsoft.com/office/drawing/2014/main" id="{7908FADD-37A1-3517-1B55-9EFBD470AF11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20237320-CFA1-8206-199C-6065B75838CD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1" name="Isosceles Triangle 310">
                <a:extLst>
                  <a:ext uri="{FF2B5EF4-FFF2-40B4-BE49-F238E27FC236}">
                    <a16:creationId xmlns:a16="http://schemas.microsoft.com/office/drawing/2014/main" id="{580242DC-86F1-8F0D-F4F1-EA4B2A277660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003FFF30-C8D7-EE84-0B3E-CEF3CAF8C5F8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06" name="Isosceles Triangle 305">
                <a:extLst>
                  <a:ext uri="{FF2B5EF4-FFF2-40B4-BE49-F238E27FC236}">
                    <a16:creationId xmlns:a16="http://schemas.microsoft.com/office/drawing/2014/main" id="{EB7498B7-E9C2-AD0C-E491-078CFAB7159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7" name="Isosceles Triangle 306">
                <a:extLst>
                  <a:ext uri="{FF2B5EF4-FFF2-40B4-BE49-F238E27FC236}">
                    <a16:creationId xmlns:a16="http://schemas.microsoft.com/office/drawing/2014/main" id="{F9AC7BE7-6E5E-CAB8-4724-F13AB70A4B33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8" name="Isosceles Triangle 307">
                <a:extLst>
                  <a:ext uri="{FF2B5EF4-FFF2-40B4-BE49-F238E27FC236}">
                    <a16:creationId xmlns:a16="http://schemas.microsoft.com/office/drawing/2014/main" id="{18F0D757-E90E-8B19-7ACC-76885ADA51D5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8B4D32C8-9A1F-9E4F-4448-4E0F00EB56C2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E00468A3-F0B5-685C-F853-891A1D82D6B7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70EC1B0D-3EC1-4F1C-9B47-365A0EAA6BF6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83000">
                  <a:schemeClr val="bg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56CD951B-7AB4-0C20-2D06-4803B42D38DB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E5B76990-DDF1-FF63-826C-13809597DAF9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FFE6B0B2-306B-B55E-E56C-84DBA33135A3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7576658F-B2F5-C6D7-F5C4-4221F426187B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3B120DEB-6982-8D31-0F15-05B80E0A8C14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AC73D1F1-0CF0-637E-9E99-D3D5936FACBF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1B357952-8E55-AD8B-CD34-A94F3647A13B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FEB7F1A2-3EDE-7B85-3E4E-983E88D8E55A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3AE5CABC-7659-A9A9-0D5C-1F449C9D83C6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CE749B32-F2A7-D412-B7F2-56AFAB941AC7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5F4DEC15-D94F-63D9-D145-4EF3CD2B24E4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480E65D0-BAED-6BDC-9898-F1492833B4B3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CBC1E80C-66B0-CC19-8653-E97F7C592981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759AC3C5-3E67-A41A-0905-46C3AE60AE9D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8C221A71-4BE2-3ED6-0C1D-BD83F04A8008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711DF5F8-D0D1-6621-55C6-6CDB51DA9640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10EE16E0-48D8-AC52-EEEB-C444A9B67E24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36" name="Isosceles Triangle 335">
                <a:extLst>
                  <a:ext uri="{FF2B5EF4-FFF2-40B4-BE49-F238E27FC236}">
                    <a16:creationId xmlns:a16="http://schemas.microsoft.com/office/drawing/2014/main" id="{6C11CDD4-8889-F5C1-5941-767F2F6ED6DF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7" name="Isosceles Triangle 336">
                <a:extLst>
                  <a:ext uri="{FF2B5EF4-FFF2-40B4-BE49-F238E27FC236}">
                    <a16:creationId xmlns:a16="http://schemas.microsoft.com/office/drawing/2014/main" id="{41ADBEF0-7401-1DF4-D9BB-4746E42AEEB4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8" name="Isosceles Triangle 337">
                <a:extLst>
                  <a:ext uri="{FF2B5EF4-FFF2-40B4-BE49-F238E27FC236}">
                    <a16:creationId xmlns:a16="http://schemas.microsoft.com/office/drawing/2014/main" id="{EFDE781F-E334-528A-DFBA-BCCAFAAFB96D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A456B6CC-627C-70E5-C4A2-F459F74F7A90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33" name="Isosceles Triangle 332">
                <a:extLst>
                  <a:ext uri="{FF2B5EF4-FFF2-40B4-BE49-F238E27FC236}">
                    <a16:creationId xmlns:a16="http://schemas.microsoft.com/office/drawing/2014/main" id="{6AE75569-67B7-9E49-8BA3-636EB00A7E43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4" name="Isosceles Triangle 333">
                <a:extLst>
                  <a:ext uri="{FF2B5EF4-FFF2-40B4-BE49-F238E27FC236}">
                    <a16:creationId xmlns:a16="http://schemas.microsoft.com/office/drawing/2014/main" id="{951E69C6-6B74-FDE1-1DCD-5C28CFCCBF5F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5" name="Isosceles Triangle 334">
                <a:extLst>
                  <a:ext uri="{FF2B5EF4-FFF2-40B4-BE49-F238E27FC236}">
                    <a16:creationId xmlns:a16="http://schemas.microsoft.com/office/drawing/2014/main" id="{674A98E9-81B3-559F-2D83-331541E5ECF8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339" name="Oval 338">
            <a:extLst>
              <a:ext uri="{FF2B5EF4-FFF2-40B4-BE49-F238E27FC236}">
                <a16:creationId xmlns:a16="http://schemas.microsoft.com/office/drawing/2014/main" id="{DAD68CEE-A961-3131-68CA-EA1AAE4B21B2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690CA63E-EA3A-E4AA-44AE-0B08DB623242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65C6B6DA-731B-44D8-F41A-D297AED85861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42" name="Oval 341">
            <a:extLst>
              <a:ext uri="{FF2B5EF4-FFF2-40B4-BE49-F238E27FC236}">
                <a16:creationId xmlns:a16="http://schemas.microsoft.com/office/drawing/2014/main" id="{E6563DE4-0B54-7313-9BAF-82290D9FAECF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9AD5591F-6F17-F976-3B34-823603FA4E0F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6FB08F26-1E2A-21FE-D03F-648F3048FD24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1A7DB823-7562-1AD5-F790-E22E03D7D50A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41831C8F-F8DC-BF8F-9010-EBB3E324C00F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F9F9BE68-39F1-03A3-DDE1-2A88CFF61800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25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48" name="!!SlideOcean">
            <a:extLst>
              <a:ext uri="{FF2B5EF4-FFF2-40B4-BE49-F238E27FC236}">
                <a16:creationId xmlns:a16="http://schemas.microsoft.com/office/drawing/2014/main" id="{12F0210B-D6B5-E07A-0339-C6EE16B03BF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49" name="!!SubTitle">
            <a:extLst>
              <a:ext uri="{FF2B5EF4-FFF2-40B4-BE49-F238E27FC236}">
                <a16:creationId xmlns:a16="http://schemas.microsoft.com/office/drawing/2014/main" id="{657E8637-B40A-A21B-0873-B104F4411D7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50" name="!!MainTitle1">
            <a:extLst>
              <a:ext uri="{FF2B5EF4-FFF2-40B4-BE49-F238E27FC236}">
                <a16:creationId xmlns:a16="http://schemas.microsoft.com/office/drawing/2014/main" id="{BB0AEEBB-D8C1-3A29-66CE-4879E1783D83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351" name="Google Shape;11230;p81">
            <a:extLst>
              <a:ext uri="{FF2B5EF4-FFF2-40B4-BE49-F238E27FC236}">
                <a16:creationId xmlns:a16="http://schemas.microsoft.com/office/drawing/2014/main" id="{0E07F6D5-B43A-0A6D-BC10-8780F311937F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352" name="Google Shape;11231;p81">
              <a:extLst>
                <a:ext uri="{FF2B5EF4-FFF2-40B4-BE49-F238E27FC236}">
                  <a16:creationId xmlns:a16="http://schemas.microsoft.com/office/drawing/2014/main" id="{CFFAE54D-C989-26E2-6631-4A2BCE7332F3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3" name="Google Shape;11232;p81">
              <a:extLst>
                <a:ext uri="{FF2B5EF4-FFF2-40B4-BE49-F238E27FC236}">
                  <a16:creationId xmlns:a16="http://schemas.microsoft.com/office/drawing/2014/main" id="{262332BE-AA94-6102-1157-D90383174765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4" name="Google Shape;11233;p81">
              <a:extLst>
                <a:ext uri="{FF2B5EF4-FFF2-40B4-BE49-F238E27FC236}">
                  <a16:creationId xmlns:a16="http://schemas.microsoft.com/office/drawing/2014/main" id="{5824FC52-0493-F837-9CEC-0AA16764BE93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5" name="Google Shape;11234;p81">
              <a:extLst>
                <a:ext uri="{FF2B5EF4-FFF2-40B4-BE49-F238E27FC236}">
                  <a16:creationId xmlns:a16="http://schemas.microsoft.com/office/drawing/2014/main" id="{D722895E-2BC2-5C0C-5B8A-22A8A47F092E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6" name="Google Shape;11235;p81">
              <a:extLst>
                <a:ext uri="{FF2B5EF4-FFF2-40B4-BE49-F238E27FC236}">
                  <a16:creationId xmlns:a16="http://schemas.microsoft.com/office/drawing/2014/main" id="{E035C86E-B8B5-94EE-80D6-E84B9418F534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7" name="Google Shape;11236;p81">
              <a:extLst>
                <a:ext uri="{FF2B5EF4-FFF2-40B4-BE49-F238E27FC236}">
                  <a16:creationId xmlns:a16="http://schemas.microsoft.com/office/drawing/2014/main" id="{66387CAD-5039-FA3A-2BF8-5DE31013B4D0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8" name="Google Shape;11237;p81">
              <a:extLst>
                <a:ext uri="{FF2B5EF4-FFF2-40B4-BE49-F238E27FC236}">
                  <a16:creationId xmlns:a16="http://schemas.microsoft.com/office/drawing/2014/main" id="{10EA5062-404C-978A-2DB2-BE3A577F030A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9" name="Google Shape;11238;p81">
              <a:extLst>
                <a:ext uri="{FF2B5EF4-FFF2-40B4-BE49-F238E27FC236}">
                  <a16:creationId xmlns:a16="http://schemas.microsoft.com/office/drawing/2014/main" id="{1E43AE41-A62D-61AE-BB5F-F608DA5F2977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0" name="Google Shape;11239;p81">
              <a:extLst>
                <a:ext uri="{FF2B5EF4-FFF2-40B4-BE49-F238E27FC236}">
                  <a16:creationId xmlns:a16="http://schemas.microsoft.com/office/drawing/2014/main" id="{59103887-662C-9E6A-2A83-FA2830578171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1" name="Google Shape;11240;p81">
              <a:extLst>
                <a:ext uri="{FF2B5EF4-FFF2-40B4-BE49-F238E27FC236}">
                  <a16:creationId xmlns:a16="http://schemas.microsoft.com/office/drawing/2014/main" id="{F94C5907-52B2-E048-A10C-39C30C7D6D34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2" name="Google Shape;11241;p81">
              <a:extLst>
                <a:ext uri="{FF2B5EF4-FFF2-40B4-BE49-F238E27FC236}">
                  <a16:creationId xmlns:a16="http://schemas.microsoft.com/office/drawing/2014/main" id="{E7164DDB-3FB9-7C41-597C-B62C8F07E44D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3" name="Google Shape;11242;p81">
              <a:extLst>
                <a:ext uri="{FF2B5EF4-FFF2-40B4-BE49-F238E27FC236}">
                  <a16:creationId xmlns:a16="http://schemas.microsoft.com/office/drawing/2014/main" id="{1ED4393C-EBD8-8E31-2AA0-38CD973A6DFD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4" name="Google Shape;11243;p81">
              <a:extLst>
                <a:ext uri="{FF2B5EF4-FFF2-40B4-BE49-F238E27FC236}">
                  <a16:creationId xmlns:a16="http://schemas.microsoft.com/office/drawing/2014/main" id="{35B5F93A-03D7-9A31-AC91-93E4E546D5E7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5" name="Google Shape;11312;p81">
            <a:extLst>
              <a:ext uri="{FF2B5EF4-FFF2-40B4-BE49-F238E27FC236}">
                <a16:creationId xmlns:a16="http://schemas.microsoft.com/office/drawing/2014/main" id="{6076B5D3-9A1D-B6B5-2424-544896B760E7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366" name="Google Shape;11313;p81">
              <a:extLst>
                <a:ext uri="{FF2B5EF4-FFF2-40B4-BE49-F238E27FC236}">
                  <a16:creationId xmlns:a16="http://schemas.microsoft.com/office/drawing/2014/main" id="{EB69B238-2936-3C89-7E9A-034E670D7945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7" name="Google Shape;11314;p81">
              <a:extLst>
                <a:ext uri="{FF2B5EF4-FFF2-40B4-BE49-F238E27FC236}">
                  <a16:creationId xmlns:a16="http://schemas.microsoft.com/office/drawing/2014/main" id="{F652654A-6062-CDAC-D29E-3E91F89999AB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8" name="Google Shape;11315;p81">
              <a:extLst>
                <a:ext uri="{FF2B5EF4-FFF2-40B4-BE49-F238E27FC236}">
                  <a16:creationId xmlns:a16="http://schemas.microsoft.com/office/drawing/2014/main" id="{329F2A75-25B5-1257-077E-087C9FFAD404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9" name="Google Shape;11316;p81">
              <a:extLst>
                <a:ext uri="{FF2B5EF4-FFF2-40B4-BE49-F238E27FC236}">
                  <a16:creationId xmlns:a16="http://schemas.microsoft.com/office/drawing/2014/main" id="{2CB6F458-8295-4723-4E2C-6026C90E6DA5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0" name="Google Shape;11317;p81">
              <a:extLst>
                <a:ext uri="{FF2B5EF4-FFF2-40B4-BE49-F238E27FC236}">
                  <a16:creationId xmlns:a16="http://schemas.microsoft.com/office/drawing/2014/main" id="{FA9CBDDD-9EA5-C851-FA10-A3F13B743E46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1" name="Google Shape;11318;p81">
              <a:extLst>
                <a:ext uri="{FF2B5EF4-FFF2-40B4-BE49-F238E27FC236}">
                  <a16:creationId xmlns:a16="http://schemas.microsoft.com/office/drawing/2014/main" id="{7E4E0326-322D-0B0E-35AD-F49165C03B7F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2" name="Google Shape;11319;p81">
              <a:extLst>
                <a:ext uri="{FF2B5EF4-FFF2-40B4-BE49-F238E27FC236}">
                  <a16:creationId xmlns:a16="http://schemas.microsoft.com/office/drawing/2014/main" id="{3A425299-1B66-1567-5DE8-0164ACDA5F12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3" name="Google Shape;11320;p81">
              <a:extLst>
                <a:ext uri="{FF2B5EF4-FFF2-40B4-BE49-F238E27FC236}">
                  <a16:creationId xmlns:a16="http://schemas.microsoft.com/office/drawing/2014/main" id="{16981DC1-E05B-E198-4A2E-B8A2A23330A7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4" name="Google Shape;11321;p81">
              <a:extLst>
                <a:ext uri="{FF2B5EF4-FFF2-40B4-BE49-F238E27FC236}">
                  <a16:creationId xmlns:a16="http://schemas.microsoft.com/office/drawing/2014/main" id="{A3981884-0147-41C9-5135-57117E3D3351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75" name="Google Shape;11659;p81">
            <a:extLst>
              <a:ext uri="{FF2B5EF4-FFF2-40B4-BE49-F238E27FC236}">
                <a16:creationId xmlns:a16="http://schemas.microsoft.com/office/drawing/2014/main" id="{527BCC88-4E2F-A5D4-2900-1E5866B763B7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376" name="Google Shape;11660;p81">
              <a:extLst>
                <a:ext uri="{FF2B5EF4-FFF2-40B4-BE49-F238E27FC236}">
                  <a16:creationId xmlns:a16="http://schemas.microsoft.com/office/drawing/2014/main" id="{CBC052A9-0FF8-3412-6B4D-A5E4768EB08C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7" name="Google Shape;11661;p81">
              <a:extLst>
                <a:ext uri="{FF2B5EF4-FFF2-40B4-BE49-F238E27FC236}">
                  <a16:creationId xmlns:a16="http://schemas.microsoft.com/office/drawing/2014/main" id="{C6CC9045-B7D1-AA74-5F06-6B36545CB38F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8" name="Google Shape;11662;p81">
              <a:extLst>
                <a:ext uri="{FF2B5EF4-FFF2-40B4-BE49-F238E27FC236}">
                  <a16:creationId xmlns:a16="http://schemas.microsoft.com/office/drawing/2014/main" id="{342DEE4B-BE8B-3C35-934F-EE48B14A64AF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79" name="Google Shape;11385;p81">
            <a:extLst>
              <a:ext uri="{FF2B5EF4-FFF2-40B4-BE49-F238E27FC236}">
                <a16:creationId xmlns:a16="http://schemas.microsoft.com/office/drawing/2014/main" id="{70DB73DB-9A56-8D52-0776-F7078B4651AB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380" name="Google Shape;11386;p81">
              <a:extLst>
                <a:ext uri="{FF2B5EF4-FFF2-40B4-BE49-F238E27FC236}">
                  <a16:creationId xmlns:a16="http://schemas.microsoft.com/office/drawing/2014/main" id="{E3BBBEF8-FAB6-1310-0D2B-F6F934A942C1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1" name="Google Shape;11387;p81">
              <a:extLst>
                <a:ext uri="{FF2B5EF4-FFF2-40B4-BE49-F238E27FC236}">
                  <a16:creationId xmlns:a16="http://schemas.microsoft.com/office/drawing/2014/main" id="{2614AAEE-EF33-0DAA-6BD1-3F5B760B5651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5" grpId="0" animBg="1"/>
          <p:bldP spid="316" grpId="0"/>
          <p:bldP spid="317" grpId="0"/>
          <p:bldP spid="318" grpId="0" animBg="1"/>
          <p:bldP spid="319" grpId="0"/>
          <p:bldP spid="320" grpId="0"/>
          <p:bldP spid="321" grpId="0" animBg="1"/>
          <p:bldP spid="322" grpId="0"/>
          <p:bldP spid="323" grpId="0"/>
          <p:bldP spid="324" grpId="0" animBg="1"/>
          <p:bldP spid="325" grpId="0"/>
          <p:bldP spid="326" grpId="0"/>
          <p:bldP spid="327" grpId="0" animBg="1"/>
          <p:bldP spid="328" grpId="0"/>
          <p:bldP spid="329" grpId="0"/>
          <p:bldP spid="339" grpId="0" animBg="1"/>
          <p:bldP spid="340" grpId="0"/>
          <p:bldP spid="341" grpId="0"/>
          <p:bldP spid="342" grpId="0" animBg="1"/>
          <p:bldP spid="343" grpId="0"/>
          <p:bldP spid="344" grpId="0"/>
          <p:bldP spid="345" grpId="0" animBg="1"/>
          <p:bldP spid="346" grpId="0"/>
          <p:bldP spid="347" grpId="0"/>
          <p:bldP spid="349" grpId="0"/>
          <p:bldP spid="3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5" grpId="0" animBg="1"/>
          <p:bldP spid="316" grpId="0"/>
          <p:bldP spid="317" grpId="0"/>
          <p:bldP spid="318" grpId="0" animBg="1"/>
          <p:bldP spid="319" grpId="0"/>
          <p:bldP spid="320" grpId="0"/>
          <p:bldP spid="321" grpId="0" animBg="1"/>
          <p:bldP spid="322" grpId="0"/>
          <p:bldP spid="323" grpId="0"/>
          <p:bldP spid="324" grpId="0" animBg="1"/>
          <p:bldP spid="325" grpId="0"/>
          <p:bldP spid="326" grpId="0"/>
          <p:bldP spid="327" grpId="0" animBg="1"/>
          <p:bldP spid="328" grpId="0"/>
          <p:bldP spid="329" grpId="0"/>
          <p:bldP spid="339" grpId="0" animBg="1"/>
          <p:bldP spid="340" grpId="0"/>
          <p:bldP spid="341" grpId="0"/>
          <p:bldP spid="342" grpId="0" animBg="1"/>
          <p:bldP spid="343" grpId="0"/>
          <p:bldP spid="344" grpId="0"/>
          <p:bldP spid="345" grpId="0" animBg="1"/>
          <p:bldP spid="346" grpId="0"/>
          <p:bldP spid="347" grpId="0"/>
          <p:bldP spid="349" grpId="0"/>
          <p:bldP spid="35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roup 223">
            <a:extLst>
              <a:ext uri="{FF2B5EF4-FFF2-40B4-BE49-F238E27FC236}">
                <a16:creationId xmlns:a16="http://schemas.microsoft.com/office/drawing/2014/main" id="{0F2BA9FD-C83A-431D-0A4B-977D804F3623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E6243CFF-0A20-B4FE-A05E-48CC4B7B782E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30" name="Isosceles Triangle 229">
                <a:extLst>
                  <a:ext uri="{FF2B5EF4-FFF2-40B4-BE49-F238E27FC236}">
                    <a16:creationId xmlns:a16="http://schemas.microsoft.com/office/drawing/2014/main" id="{270562D4-DBF3-96F3-D8F7-2024E9F8B9B2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31" name="Isosceles Triangle 230">
                <a:extLst>
                  <a:ext uri="{FF2B5EF4-FFF2-40B4-BE49-F238E27FC236}">
                    <a16:creationId xmlns:a16="http://schemas.microsoft.com/office/drawing/2014/main" id="{E25ACF46-A19F-AB99-AB1B-AE29AF9DF693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32" name="Isosceles Triangle 231">
                <a:extLst>
                  <a:ext uri="{FF2B5EF4-FFF2-40B4-BE49-F238E27FC236}">
                    <a16:creationId xmlns:a16="http://schemas.microsoft.com/office/drawing/2014/main" id="{7B68C172-D4DC-1F66-8DEB-35AA10DB85DF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85190958-A42E-2599-F387-EF96ED4C8DC9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27" name="Isosceles Triangle 226">
                <a:extLst>
                  <a:ext uri="{FF2B5EF4-FFF2-40B4-BE49-F238E27FC236}">
                    <a16:creationId xmlns:a16="http://schemas.microsoft.com/office/drawing/2014/main" id="{033C2C9C-8690-5E71-4602-3AD0DCF9A653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8" name="Isosceles Triangle 227">
                <a:extLst>
                  <a:ext uri="{FF2B5EF4-FFF2-40B4-BE49-F238E27FC236}">
                    <a16:creationId xmlns:a16="http://schemas.microsoft.com/office/drawing/2014/main" id="{771BD46E-3B34-9263-7904-44E6AB307C84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9" name="Isosceles Triangle 228">
                <a:extLst>
                  <a:ext uri="{FF2B5EF4-FFF2-40B4-BE49-F238E27FC236}">
                    <a16:creationId xmlns:a16="http://schemas.microsoft.com/office/drawing/2014/main" id="{E44DAFEB-AF7D-A730-F2C2-8171C84B9CBA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447F32F7-4A55-EE9C-3740-7E94E56639E0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A32F39B1-E3F4-2435-B70B-E2C9472C7758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5EADE46-73FA-DF43-376E-28349B4421D1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8FFAE3C5-9D98-065B-3271-B497027EEDD2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BEB8A645-2620-BF51-4A93-ABC4A3A52E56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EC116253-BF55-6BBB-F126-023DEB215A27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4C43D979-895E-3AFC-A7B8-040202826C88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BE27E29-7395-B8FB-D62E-8D9C0B31E0D9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C2A459A-2665-11D1-AF43-E8B899154196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A87AD20F-E31D-F5A5-2A84-2AD85BE0896E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43EBCA77-E1F2-D5DE-36D3-8F34F1760AC6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78034B35-02CB-AE14-FE89-BDF2D849D61B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50F1D67-267D-AE67-F3EC-4D60377A3941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05004C24-ABC4-96CD-E168-93183E7A1735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C878E958-63FC-1DBB-46CD-690E72B88885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ECADAA7E-1C44-0A87-B5A4-66D26F0CB249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E9816331-C68F-D407-FE71-D69DBFB776C5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E6B6FAD5-7A7F-E3DA-AB6F-7D97AED077C7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8D1F668-AED3-7C79-AF6C-5C8D293920A1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6527F8E5-1D9C-E237-300A-901E7720EF74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57" name="Isosceles Triangle 256">
                <a:extLst>
                  <a:ext uri="{FF2B5EF4-FFF2-40B4-BE49-F238E27FC236}">
                    <a16:creationId xmlns:a16="http://schemas.microsoft.com/office/drawing/2014/main" id="{7BBB06A7-5907-F6DC-C943-1AB8CE35CF40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8" name="Isosceles Triangle 257">
                <a:extLst>
                  <a:ext uri="{FF2B5EF4-FFF2-40B4-BE49-F238E27FC236}">
                    <a16:creationId xmlns:a16="http://schemas.microsoft.com/office/drawing/2014/main" id="{E3A8441B-BEE6-9C09-C570-4CB43FE2AFE8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9" name="Isosceles Triangle 258">
                <a:extLst>
                  <a:ext uri="{FF2B5EF4-FFF2-40B4-BE49-F238E27FC236}">
                    <a16:creationId xmlns:a16="http://schemas.microsoft.com/office/drawing/2014/main" id="{08E098CC-C683-753C-7453-F9A9FFA3AD7C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id="{ABDEDDA5-F515-46DE-C968-7F94E2CE837B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254" name="Isosceles Triangle 253">
                <a:extLst>
                  <a:ext uri="{FF2B5EF4-FFF2-40B4-BE49-F238E27FC236}">
                    <a16:creationId xmlns:a16="http://schemas.microsoft.com/office/drawing/2014/main" id="{DE402709-1DB9-BCC6-AB30-2580605BC7F4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5" name="Isosceles Triangle 254">
                <a:extLst>
                  <a:ext uri="{FF2B5EF4-FFF2-40B4-BE49-F238E27FC236}">
                    <a16:creationId xmlns:a16="http://schemas.microsoft.com/office/drawing/2014/main" id="{4DFDD501-ED1A-C411-F2E3-D7CCD2DC404A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6" name="Isosceles Triangle 255">
                <a:extLst>
                  <a:ext uri="{FF2B5EF4-FFF2-40B4-BE49-F238E27FC236}">
                    <a16:creationId xmlns:a16="http://schemas.microsoft.com/office/drawing/2014/main" id="{02FD7FB5-5295-C545-5651-3446F8465F01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260" name="Oval 259">
            <a:extLst>
              <a:ext uri="{FF2B5EF4-FFF2-40B4-BE49-F238E27FC236}">
                <a16:creationId xmlns:a16="http://schemas.microsoft.com/office/drawing/2014/main" id="{EE437ADC-5728-4C33-8580-6BEE23965FE6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31CD944A-166E-B2F7-0C3A-C77F610D0FAD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30636ACB-D0D6-E940-648F-3C9AEB9D61A7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CD2D055B-7340-3745-0A40-E1965324ECEE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15E9B7C6-0741-60EA-C444-BF963C0778AC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CAED2067-4F6C-22C0-32E0-A843DC708633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24B94076-F455-43C8-FE07-BA662C27F1C6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3C84263E-1882-74EE-3A25-33D23726DB21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99E16692-0870-B333-75DF-27F44E6721C5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69" name="!!SlideOcean">
            <a:extLst>
              <a:ext uri="{FF2B5EF4-FFF2-40B4-BE49-F238E27FC236}">
                <a16:creationId xmlns:a16="http://schemas.microsoft.com/office/drawing/2014/main" id="{75633761-8689-9E25-91FD-F234AD85EEA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8A43803A-9013-798F-0F50-E69768376B3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8D05E9A7-17CD-A133-5BE6-1C637A3DB325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272" name="Google Shape;11230;p81">
            <a:extLst>
              <a:ext uri="{FF2B5EF4-FFF2-40B4-BE49-F238E27FC236}">
                <a16:creationId xmlns:a16="http://schemas.microsoft.com/office/drawing/2014/main" id="{2ACAF4D2-16D1-C0D3-FA02-4A05326F6A38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273" name="Google Shape;11231;p81">
              <a:extLst>
                <a:ext uri="{FF2B5EF4-FFF2-40B4-BE49-F238E27FC236}">
                  <a16:creationId xmlns:a16="http://schemas.microsoft.com/office/drawing/2014/main" id="{AC1790CA-AA19-CD24-CEE3-C8422546C425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4" name="Google Shape;11232;p81">
              <a:extLst>
                <a:ext uri="{FF2B5EF4-FFF2-40B4-BE49-F238E27FC236}">
                  <a16:creationId xmlns:a16="http://schemas.microsoft.com/office/drawing/2014/main" id="{A9F8B21F-8FBF-61CB-7138-05A3A84A14B1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5" name="Google Shape;11233;p81">
              <a:extLst>
                <a:ext uri="{FF2B5EF4-FFF2-40B4-BE49-F238E27FC236}">
                  <a16:creationId xmlns:a16="http://schemas.microsoft.com/office/drawing/2014/main" id="{AE85D4E3-0E17-B1E8-8245-4A4D81831C0A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6" name="Google Shape;11234;p81">
              <a:extLst>
                <a:ext uri="{FF2B5EF4-FFF2-40B4-BE49-F238E27FC236}">
                  <a16:creationId xmlns:a16="http://schemas.microsoft.com/office/drawing/2014/main" id="{FF8ECE68-EB68-3847-6B9A-90D11DB48DC9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7" name="Google Shape;11235;p81">
              <a:extLst>
                <a:ext uri="{FF2B5EF4-FFF2-40B4-BE49-F238E27FC236}">
                  <a16:creationId xmlns:a16="http://schemas.microsoft.com/office/drawing/2014/main" id="{B3D0FF92-F949-739D-3A42-F9C4E824CFB6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8" name="Google Shape;11236;p81">
              <a:extLst>
                <a:ext uri="{FF2B5EF4-FFF2-40B4-BE49-F238E27FC236}">
                  <a16:creationId xmlns:a16="http://schemas.microsoft.com/office/drawing/2014/main" id="{BC0D3C4C-4B66-F47B-B0E0-68FF7B75DC5C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9" name="Google Shape;11237;p81">
              <a:extLst>
                <a:ext uri="{FF2B5EF4-FFF2-40B4-BE49-F238E27FC236}">
                  <a16:creationId xmlns:a16="http://schemas.microsoft.com/office/drawing/2014/main" id="{1CED2C81-0A81-608A-3D0C-ED04312AECF8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0" name="Google Shape;11238;p81">
              <a:extLst>
                <a:ext uri="{FF2B5EF4-FFF2-40B4-BE49-F238E27FC236}">
                  <a16:creationId xmlns:a16="http://schemas.microsoft.com/office/drawing/2014/main" id="{A62F1C3C-D5EE-32AE-B0D2-B8B3524471A3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1" name="Google Shape;11239;p81">
              <a:extLst>
                <a:ext uri="{FF2B5EF4-FFF2-40B4-BE49-F238E27FC236}">
                  <a16:creationId xmlns:a16="http://schemas.microsoft.com/office/drawing/2014/main" id="{A09E5BED-ACE9-601E-10F7-E7DEA39D84D3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2" name="Google Shape;11240;p81">
              <a:extLst>
                <a:ext uri="{FF2B5EF4-FFF2-40B4-BE49-F238E27FC236}">
                  <a16:creationId xmlns:a16="http://schemas.microsoft.com/office/drawing/2014/main" id="{F2BC1B47-3072-83DE-3027-8BA2A4F6FC3E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3" name="Google Shape;11241;p81">
              <a:extLst>
                <a:ext uri="{FF2B5EF4-FFF2-40B4-BE49-F238E27FC236}">
                  <a16:creationId xmlns:a16="http://schemas.microsoft.com/office/drawing/2014/main" id="{080CEACD-B978-93BC-17CC-A1203A58B4A7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4" name="Google Shape;11242;p81">
              <a:extLst>
                <a:ext uri="{FF2B5EF4-FFF2-40B4-BE49-F238E27FC236}">
                  <a16:creationId xmlns:a16="http://schemas.microsoft.com/office/drawing/2014/main" id="{00BB9981-BE00-F6DD-7865-5477F60E6DA5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5" name="Google Shape;11243;p81">
              <a:extLst>
                <a:ext uri="{FF2B5EF4-FFF2-40B4-BE49-F238E27FC236}">
                  <a16:creationId xmlns:a16="http://schemas.microsoft.com/office/drawing/2014/main" id="{736AE4E5-27EA-41CB-DFAA-9BB34A6D8B23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6" name="Google Shape;11312;p81">
            <a:extLst>
              <a:ext uri="{FF2B5EF4-FFF2-40B4-BE49-F238E27FC236}">
                <a16:creationId xmlns:a16="http://schemas.microsoft.com/office/drawing/2014/main" id="{869BE800-9E41-8DE1-EE9D-4E605CFDCB5F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287" name="Google Shape;11313;p81">
              <a:extLst>
                <a:ext uri="{FF2B5EF4-FFF2-40B4-BE49-F238E27FC236}">
                  <a16:creationId xmlns:a16="http://schemas.microsoft.com/office/drawing/2014/main" id="{0B103C01-3DCD-C0E8-FC4F-1150AAF658EF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8" name="Google Shape;11314;p81">
              <a:extLst>
                <a:ext uri="{FF2B5EF4-FFF2-40B4-BE49-F238E27FC236}">
                  <a16:creationId xmlns:a16="http://schemas.microsoft.com/office/drawing/2014/main" id="{C798EF29-CA83-0EA1-7045-E392FEF2D78F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89" name="Google Shape;11315;p81">
              <a:extLst>
                <a:ext uri="{FF2B5EF4-FFF2-40B4-BE49-F238E27FC236}">
                  <a16:creationId xmlns:a16="http://schemas.microsoft.com/office/drawing/2014/main" id="{07AC20A0-A1C3-74F3-E21A-63A777224676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0" name="Google Shape;11316;p81">
              <a:extLst>
                <a:ext uri="{FF2B5EF4-FFF2-40B4-BE49-F238E27FC236}">
                  <a16:creationId xmlns:a16="http://schemas.microsoft.com/office/drawing/2014/main" id="{3D8EBFC1-FFCE-026F-21BA-EA443972E675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1" name="Google Shape;11317;p81">
              <a:extLst>
                <a:ext uri="{FF2B5EF4-FFF2-40B4-BE49-F238E27FC236}">
                  <a16:creationId xmlns:a16="http://schemas.microsoft.com/office/drawing/2014/main" id="{A2CB0B38-321D-BBFF-A129-F59711F297E3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2" name="Google Shape;11318;p81">
              <a:extLst>
                <a:ext uri="{FF2B5EF4-FFF2-40B4-BE49-F238E27FC236}">
                  <a16:creationId xmlns:a16="http://schemas.microsoft.com/office/drawing/2014/main" id="{1769C0E2-F1FE-E5D6-F6E1-4FDFCB421347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3" name="Google Shape;11319;p81">
              <a:extLst>
                <a:ext uri="{FF2B5EF4-FFF2-40B4-BE49-F238E27FC236}">
                  <a16:creationId xmlns:a16="http://schemas.microsoft.com/office/drawing/2014/main" id="{27600195-C6E9-A938-365E-4569B1C290D1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4" name="Google Shape;11320;p81">
              <a:extLst>
                <a:ext uri="{FF2B5EF4-FFF2-40B4-BE49-F238E27FC236}">
                  <a16:creationId xmlns:a16="http://schemas.microsoft.com/office/drawing/2014/main" id="{38DA2BDD-5F88-3B88-FCE9-6DF3993A04D0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5" name="Google Shape;11321;p81">
              <a:extLst>
                <a:ext uri="{FF2B5EF4-FFF2-40B4-BE49-F238E27FC236}">
                  <a16:creationId xmlns:a16="http://schemas.microsoft.com/office/drawing/2014/main" id="{6DC8C954-3D1D-6E28-D871-B7A5C7956527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96" name="Google Shape;11659;p81">
            <a:extLst>
              <a:ext uri="{FF2B5EF4-FFF2-40B4-BE49-F238E27FC236}">
                <a16:creationId xmlns:a16="http://schemas.microsoft.com/office/drawing/2014/main" id="{5088F81F-8717-4564-7C52-4905E85DA2F6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297" name="Google Shape;11660;p81">
              <a:extLst>
                <a:ext uri="{FF2B5EF4-FFF2-40B4-BE49-F238E27FC236}">
                  <a16:creationId xmlns:a16="http://schemas.microsoft.com/office/drawing/2014/main" id="{232E05E5-9B6D-95F0-B407-2D0FE70F887D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8" name="Google Shape;11661;p81">
              <a:extLst>
                <a:ext uri="{FF2B5EF4-FFF2-40B4-BE49-F238E27FC236}">
                  <a16:creationId xmlns:a16="http://schemas.microsoft.com/office/drawing/2014/main" id="{7E6E1FF5-51DD-CD1B-3B54-F1D19B113277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99" name="Google Shape;11662;p81">
              <a:extLst>
                <a:ext uri="{FF2B5EF4-FFF2-40B4-BE49-F238E27FC236}">
                  <a16:creationId xmlns:a16="http://schemas.microsoft.com/office/drawing/2014/main" id="{5486FDA4-02BE-87C8-2554-27951EA15D20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00" name="Google Shape;11385;p81">
            <a:extLst>
              <a:ext uri="{FF2B5EF4-FFF2-40B4-BE49-F238E27FC236}">
                <a16:creationId xmlns:a16="http://schemas.microsoft.com/office/drawing/2014/main" id="{60C0CE49-1B67-3765-1EAA-A6EF5467A360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301" name="Google Shape;11386;p81">
              <a:extLst>
                <a:ext uri="{FF2B5EF4-FFF2-40B4-BE49-F238E27FC236}">
                  <a16:creationId xmlns:a16="http://schemas.microsoft.com/office/drawing/2014/main" id="{830979DD-1B1F-65AB-C206-0D6B319F4784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2" name="Google Shape;11387;p81">
              <a:extLst>
                <a:ext uri="{FF2B5EF4-FFF2-40B4-BE49-F238E27FC236}">
                  <a16:creationId xmlns:a16="http://schemas.microsoft.com/office/drawing/2014/main" id="{FC976F9B-1AB3-A110-59E9-0C38D46834DE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6" grpId="0" animBg="1"/>
          <p:bldP spid="237" grpId="0"/>
          <p:bldP spid="238" grpId="0"/>
          <p:bldP spid="239" grpId="0" animBg="1"/>
          <p:bldP spid="240" grpId="0"/>
          <p:bldP spid="241" grpId="0"/>
          <p:bldP spid="242" grpId="0" animBg="1"/>
          <p:bldP spid="243" grpId="0"/>
          <p:bldP spid="244" grpId="0"/>
          <p:bldP spid="245" grpId="0" animBg="1"/>
          <p:bldP spid="246" grpId="0"/>
          <p:bldP spid="247" grpId="0"/>
          <p:bldP spid="248" grpId="0" animBg="1"/>
          <p:bldP spid="249" grpId="0"/>
          <p:bldP spid="250" grpId="0"/>
          <p:bldP spid="260" grpId="0" animBg="1"/>
          <p:bldP spid="261" grpId="0"/>
          <p:bldP spid="262" grpId="0"/>
          <p:bldP spid="263" grpId="0" animBg="1"/>
          <p:bldP spid="264" grpId="0"/>
          <p:bldP spid="265" grpId="0"/>
          <p:bldP spid="266" grpId="0" animBg="1"/>
          <p:bldP spid="267" grpId="0"/>
          <p:bldP spid="268" grpId="0"/>
          <p:bldP spid="270" grpId="0"/>
          <p:bldP spid="2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6" grpId="0" animBg="1"/>
          <p:bldP spid="237" grpId="0"/>
          <p:bldP spid="238" grpId="0"/>
          <p:bldP spid="239" grpId="0" animBg="1"/>
          <p:bldP spid="240" grpId="0"/>
          <p:bldP spid="241" grpId="0"/>
          <p:bldP spid="242" grpId="0" animBg="1"/>
          <p:bldP spid="243" grpId="0"/>
          <p:bldP spid="244" grpId="0"/>
          <p:bldP spid="245" grpId="0" animBg="1"/>
          <p:bldP spid="246" grpId="0"/>
          <p:bldP spid="247" grpId="0"/>
          <p:bldP spid="248" grpId="0" animBg="1"/>
          <p:bldP spid="249" grpId="0"/>
          <p:bldP spid="250" grpId="0"/>
          <p:bldP spid="260" grpId="0" animBg="1"/>
          <p:bldP spid="261" grpId="0"/>
          <p:bldP spid="262" grpId="0"/>
          <p:bldP spid="263" grpId="0" animBg="1"/>
          <p:bldP spid="264" grpId="0"/>
          <p:bldP spid="265" grpId="0"/>
          <p:bldP spid="266" grpId="0" animBg="1"/>
          <p:bldP spid="267" grpId="0"/>
          <p:bldP spid="268" grpId="0"/>
          <p:bldP spid="270" grpId="0"/>
          <p:bldP spid="27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roup 351">
            <a:extLst>
              <a:ext uri="{FF2B5EF4-FFF2-40B4-BE49-F238E27FC236}">
                <a16:creationId xmlns:a16="http://schemas.microsoft.com/office/drawing/2014/main" id="{357165AD-503B-7650-C59F-5A02A6870A42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312C2EA7-C912-440D-BF7B-0FC7534B9063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58" name="Isosceles Triangle 357">
                <a:extLst>
                  <a:ext uri="{FF2B5EF4-FFF2-40B4-BE49-F238E27FC236}">
                    <a16:creationId xmlns:a16="http://schemas.microsoft.com/office/drawing/2014/main" id="{F5F2469D-B7C9-CE22-39F6-D5FBE0B059BD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59" name="Isosceles Triangle 358">
                <a:extLst>
                  <a:ext uri="{FF2B5EF4-FFF2-40B4-BE49-F238E27FC236}">
                    <a16:creationId xmlns:a16="http://schemas.microsoft.com/office/drawing/2014/main" id="{E9E54D23-690E-0A4D-3D80-86B029FCEC4A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60" name="Isosceles Triangle 359">
                <a:extLst>
                  <a:ext uri="{FF2B5EF4-FFF2-40B4-BE49-F238E27FC236}">
                    <a16:creationId xmlns:a16="http://schemas.microsoft.com/office/drawing/2014/main" id="{5317447B-26E2-384D-73F0-82DE988814AC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C111D54F-6249-96AE-805F-41BA43A7B832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55" name="Isosceles Triangle 354">
                <a:extLst>
                  <a:ext uri="{FF2B5EF4-FFF2-40B4-BE49-F238E27FC236}">
                    <a16:creationId xmlns:a16="http://schemas.microsoft.com/office/drawing/2014/main" id="{C49C7C3B-5F8E-D18C-1067-20685EAA572F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56" name="Isosceles Triangle 355">
                <a:extLst>
                  <a:ext uri="{FF2B5EF4-FFF2-40B4-BE49-F238E27FC236}">
                    <a16:creationId xmlns:a16="http://schemas.microsoft.com/office/drawing/2014/main" id="{DDD82D6B-D909-7C4F-C535-FAC23D301558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57" name="Isosceles Triangle 356">
                <a:extLst>
                  <a:ext uri="{FF2B5EF4-FFF2-40B4-BE49-F238E27FC236}">
                    <a16:creationId xmlns:a16="http://schemas.microsoft.com/office/drawing/2014/main" id="{B83E6D50-C8ED-D652-DD4A-38AB5F815DD4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0E0AAED5-B1E9-3E59-06FD-2C04264F493B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4A8B32A2-78AE-D237-BEDC-9FA68A3A08C1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339E751-636F-C01E-C550-1733CBD4CE3D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A31FB93F-0C8E-A5C3-E077-BBDF9A4B97DD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31DAECE3-FD0C-B028-E96C-093F055FCD90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9F03FFC8-AABA-C1B9-9A15-0AD2775BB135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E77B92E9-1CA1-EAEB-B6EA-40FD114DA150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396B0B54-867E-F2DF-E464-661C1DE7B2B3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A6FB3858-4A89-9EF8-72A4-FC6D199D2A36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B435AACB-57FD-DCD0-045C-262DC1F23C57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2CA363A9-BC59-F06F-5DEF-642F510D74FA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6F217E70-7B34-FEFB-B144-73E65273ED06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0DFFD588-09A9-DECA-95B8-4EF15614DE15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82CD8D0F-02D5-B4D0-46FE-DAA56C1553D4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C4E32192-B196-A890-B5B8-C51C0AF48BDF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6" name="Oval 375">
            <a:extLst>
              <a:ext uri="{FF2B5EF4-FFF2-40B4-BE49-F238E27FC236}">
                <a16:creationId xmlns:a16="http://schemas.microsoft.com/office/drawing/2014/main" id="{108DE9AF-4250-5A8B-5E35-FD364F42295D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07A4F36C-C2A6-B472-1EEC-9F6201F424C6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9AF9C57C-6918-E898-C4A4-3FCDDB088C23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84B890F4-89BC-A0BB-D93F-BD36E0519714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69B48F0E-F17D-3829-FCFA-2E400801E323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85" name="Isosceles Triangle 384">
                <a:extLst>
                  <a:ext uri="{FF2B5EF4-FFF2-40B4-BE49-F238E27FC236}">
                    <a16:creationId xmlns:a16="http://schemas.microsoft.com/office/drawing/2014/main" id="{8C87E87E-B2F5-513C-3540-EC623010299F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86" name="Isosceles Triangle 385">
                <a:extLst>
                  <a:ext uri="{FF2B5EF4-FFF2-40B4-BE49-F238E27FC236}">
                    <a16:creationId xmlns:a16="http://schemas.microsoft.com/office/drawing/2014/main" id="{B76799AF-31F9-1504-2E73-2FF635EF78A1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87" name="Isosceles Triangle 386">
                <a:extLst>
                  <a:ext uri="{FF2B5EF4-FFF2-40B4-BE49-F238E27FC236}">
                    <a16:creationId xmlns:a16="http://schemas.microsoft.com/office/drawing/2014/main" id="{848D9026-5D1F-4066-C23A-5F0C21ADCCD0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id="{7FB9BA0E-C82E-CA62-994E-A2E731324FDD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382" name="Isosceles Triangle 381">
                <a:extLst>
                  <a:ext uri="{FF2B5EF4-FFF2-40B4-BE49-F238E27FC236}">
                    <a16:creationId xmlns:a16="http://schemas.microsoft.com/office/drawing/2014/main" id="{4EB2E8E6-C67A-C7D8-23C5-31885DECE3AB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83" name="Isosceles Triangle 382">
                <a:extLst>
                  <a:ext uri="{FF2B5EF4-FFF2-40B4-BE49-F238E27FC236}">
                    <a16:creationId xmlns:a16="http://schemas.microsoft.com/office/drawing/2014/main" id="{CDBA270B-C7CC-7DE5-CEE9-5EBB42937525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84" name="Isosceles Triangle 383">
                <a:extLst>
                  <a:ext uri="{FF2B5EF4-FFF2-40B4-BE49-F238E27FC236}">
                    <a16:creationId xmlns:a16="http://schemas.microsoft.com/office/drawing/2014/main" id="{EA6F5056-26D6-1194-64C5-B906EDD3C5DC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388" name="Oval 387">
            <a:extLst>
              <a:ext uri="{FF2B5EF4-FFF2-40B4-BE49-F238E27FC236}">
                <a16:creationId xmlns:a16="http://schemas.microsoft.com/office/drawing/2014/main" id="{F0F6EAC4-49CA-F394-F61F-068F3F9FDC8E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1CF4A01C-0A89-4E0A-1476-1EFF23505DC8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C6FFC274-8E7B-C655-F1D5-4733DE51AC8F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91" name="Oval 390">
            <a:extLst>
              <a:ext uri="{FF2B5EF4-FFF2-40B4-BE49-F238E27FC236}">
                <a16:creationId xmlns:a16="http://schemas.microsoft.com/office/drawing/2014/main" id="{27DE544F-E590-60A7-569D-43F23B61BC9C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A55D84D5-70F3-6557-105A-C2D95DFEBBE9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18D3946D-5929-4818-5F0F-F39D9D95198B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94" name="Oval 393">
            <a:extLst>
              <a:ext uri="{FF2B5EF4-FFF2-40B4-BE49-F238E27FC236}">
                <a16:creationId xmlns:a16="http://schemas.microsoft.com/office/drawing/2014/main" id="{B0478185-18A9-446F-551E-62E6DD9726FA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F66CBA29-C412-ADD1-A609-F57EF42E2CB9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620B0C8D-6E71-EFAB-0618-54C36AF18118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97" name="!!SlideOcean">
            <a:extLst>
              <a:ext uri="{FF2B5EF4-FFF2-40B4-BE49-F238E27FC236}">
                <a16:creationId xmlns:a16="http://schemas.microsoft.com/office/drawing/2014/main" id="{8F569E2F-8420-8968-E644-284AB18FC21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8" name="!!SubTitle">
            <a:extLst>
              <a:ext uri="{FF2B5EF4-FFF2-40B4-BE49-F238E27FC236}">
                <a16:creationId xmlns:a16="http://schemas.microsoft.com/office/drawing/2014/main" id="{051743EB-63B5-A136-984B-92B1A7E53A1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9" name="!!MainTitle1">
            <a:extLst>
              <a:ext uri="{FF2B5EF4-FFF2-40B4-BE49-F238E27FC236}">
                <a16:creationId xmlns:a16="http://schemas.microsoft.com/office/drawing/2014/main" id="{4B5894A5-86D2-C649-AFF7-D17AC4EE45B8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400" name="Google Shape;11230;p81">
            <a:extLst>
              <a:ext uri="{FF2B5EF4-FFF2-40B4-BE49-F238E27FC236}">
                <a16:creationId xmlns:a16="http://schemas.microsoft.com/office/drawing/2014/main" id="{A0A62F25-67B8-3488-B3BA-048F805BCD82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401" name="Google Shape;11231;p81">
              <a:extLst>
                <a:ext uri="{FF2B5EF4-FFF2-40B4-BE49-F238E27FC236}">
                  <a16:creationId xmlns:a16="http://schemas.microsoft.com/office/drawing/2014/main" id="{08FA33B1-FF20-379A-EDB0-89053C897C97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2" name="Google Shape;11232;p81">
              <a:extLst>
                <a:ext uri="{FF2B5EF4-FFF2-40B4-BE49-F238E27FC236}">
                  <a16:creationId xmlns:a16="http://schemas.microsoft.com/office/drawing/2014/main" id="{E91B9A5F-CA02-ABBA-FFBD-7EDBF4D922FA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3" name="Google Shape;11233;p81">
              <a:extLst>
                <a:ext uri="{FF2B5EF4-FFF2-40B4-BE49-F238E27FC236}">
                  <a16:creationId xmlns:a16="http://schemas.microsoft.com/office/drawing/2014/main" id="{1F11B895-6759-F97C-717A-0B9882A9E939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4" name="Google Shape;11234;p81">
              <a:extLst>
                <a:ext uri="{FF2B5EF4-FFF2-40B4-BE49-F238E27FC236}">
                  <a16:creationId xmlns:a16="http://schemas.microsoft.com/office/drawing/2014/main" id="{AC05658F-29C8-1D16-F69B-246DF7D7A4FC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5" name="Google Shape;11235;p81">
              <a:extLst>
                <a:ext uri="{FF2B5EF4-FFF2-40B4-BE49-F238E27FC236}">
                  <a16:creationId xmlns:a16="http://schemas.microsoft.com/office/drawing/2014/main" id="{82229D06-D872-CB87-32B3-12559FC10A77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6" name="Google Shape;11236;p81">
              <a:extLst>
                <a:ext uri="{FF2B5EF4-FFF2-40B4-BE49-F238E27FC236}">
                  <a16:creationId xmlns:a16="http://schemas.microsoft.com/office/drawing/2014/main" id="{4A8C73FF-58F1-207A-A45C-58449337D0D0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7" name="Google Shape;11237;p81">
              <a:extLst>
                <a:ext uri="{FF2B5EF4-FFF2-40B4-BE49-F238E27FC236}">
                  <a16:creationId xmlns:a16="http://schemas.microsoft.com/office/drawing/2014/main" id="{B72ACE29-17E0-C6D3-9163-9179346AE99C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8" name="Google Shape;11238;p81">
              <a:extLst>
                <a:ext uri="{FF2B5EF4-FFF2-40B4-BE49-F238E27FC236}">
                  <a16:creationId xmlns:a16="http://schemas.microsoft.com/office/drawing/2014/main" id="{9458FCC9-10F4-4FC0-3D21-5ADB93D418C8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9" name="Google Shape;11239;p81">
              <a:extLst>
                <a:ext uri="{FF2B5EF4-FFF2-40B4-BE49-F238E27FC236}">
                  <a16:creationId xmlns:a16="http://schemas.microsoft.com/office/drawing/2014/main" id="{92F3BCE6-BAA5-5482-005C-C4DB78F5E9E7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0" name="Google Shape;11240;p81">
              <a:extLst>
                <a:ext uri="{FF2B5EF4-FFF2-40B4-BE49-F238E27FC236}">
                  <a16:creationId xmlns:a16="http://schemas.microsoft.com/office/drawing/2014/main" id="{83C08E33-008A-E499-245C-526890E83742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1" name="Google Shape;11241;p81">
              <a:extLst>
                <a:ext uri="{FF2B5EF4-FFF2-40B4-BE49-F238E27FC236}">
                  <a16:creationId xmlns:a16="http://schemas.microsoft.com/office/drawing/2014/main" id="{D025D64B-A6CF-A500-E982-100ADBB1EF60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2" name="Google Shape;11242;p81">
              <a:extLst>
                <a:ext uri="{FF2B5EF4-FFF2-40B4-BE49-F238E27FC236}">
                  <a16:creationId xmlns:a16="http://schemas.microsoft.com/office/drawing/2014/main" id="{A46B57BC-5196-4940-8E11-BACA048A70DD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3" name="Google Shape;11243;p81">
              <a:extLst>
                <a:ext uri="{FF2B5EF4-FFF2-40B4-BE49-F238E27FC236}">
                  <a16:creationId xmlns:a16="http://schemas.microsoft.com/office/drawing/2014/main" id="{111B9025-8CD9-F0E3-7C90-37E27F48CAC9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4" name="Google Shape;11312;p81">
            <a:extLst>
              <a:ext uri="{FF2B5EF4-FFF2-40B4-BE49-F238E27FC236}">
                <a16:creationId xmlns:a16="http://schemas.microsoft.com/office/drawing/2014/main" id="{CFF9A960-ECFE-1AFD-FA58-41DA232B80A1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415" name="Google Shape;11313;p81">
              <a:extLst>
                <a:ext uri="{FF2B5EF4-FFF2-40B4-BE49-F238E27FC236}">
                  <a16:creationId xmlns:a16="http://schemas.microsoft.com/office/drawing/2014/main" id="{ACDD24F0-4A2D-B4D2-B439-B901AF44AD37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6" name="Google Shape;11314;p81">
              <a:extLst>
                <a:ext uri="{FF2B5EF4-FFF2-40B4-BE49-F238E27FC236}">
                  <a16:creationId xmlns:a16="http://schemas.microsoft.com/office/drawing/2014/main" id="{36114AF0-F030-7E0E-44FD-8A48D20EDFD8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7" name="Google Shape;11315;p81">
              <a:extLst>
                <a:ext uri="{FF2B5EF4-FFF2-40B4-BE49-F238E27FC236}">
                  <a16:creationId xmlns:a16="http://schemas.microsoft.com/office/drawing/2014/main" id="{36D541CC-F4D4-7CAF-888B-1243DD1E1549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8" name="Google Shape;11316;p81">
              <a:extLst>
                <a:ext uri="{FF2B5EF4-FFF2-40B4-BE49-F238E27FC236}">
                  <a16:creationId xmlns:a16="http://schemas.microsoft.com/office/drawing/2014/main" id="{C533A1AE-7636-2A28-8540-E197081D80DF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9" name="Google Shape;11317;p81">
              <a:extLst>
                <a:ext uri="{FF2B5EF4-FFF2-40B4-BE49-F238E27FC236}">
                  <a16:creationId xmlns:a16="http://schemas.microsoft.com/office/drawing/2014/main" id="{B7887003-510D-B46A-4F4A-90FB22A05D8E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0" name="Google Shape;11318;p81">
              <a:extLst>
                <a:ext uri="{FF2B5EF4-FFF2-40B4-BE49-F238E27FC236}">
                  <a16:creationId xmlns:a16="http://schemas.microsoft.com/office/drawing/2014/main" id="{827D9A15-332C-5393-426F-AAEC10A414AC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1" name="Google Shape;11319;p81">
              <a:extLst>
                <a:ext uri="{FF2B5EF4-FFF2-40B4-BE49-F238E27FC236}">
                  <a16:creationId xmlns:a16="http://schemas.microsoft.com/office/drawing/2014/main" id="{DBAF87C8-4C77-A42B-2EFC-6080D20077E2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2" name="Google Shape;11320;p81">
              <a:extLst>
                <a:ext uri="{FF2B5EF4-FFF2-40B4-BE49-F238E27FC236}">
                  <a16:creationId xmlns:a16="http://schemas.microsoft.com/office/drawing/2014/main" id="{D846BD51-D5FE-5A33-C03E-509B6766AFFD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3" name="Google Shape;11321;p81">
              <a:extLst>
                <a:ext uri="{FF2B5EF4-FFF2-40B4-BE49-F238E27FC236}">
                  <a16:creationId xmlns:a16="http://schemas.microsoft.com/office/drawing/2014/main" id="{1A2429DD-1354-60EB-4F59-42CA4ABA9907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24" name="Google Shape;11659;p81">
            <a:extLst>
              <a:ext uri="{FF2B5EF4-FFF2-40B4-BE49-F238E27FC236}">
                <a16:creationId xmlns:a16="http://schemas.microsoft.com/office/drawing/2014/main" id="{A031AA1D-AC46-EA56-F963-0C94C2CEBD27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425" name="Google Shape;11660;p81">
              <a:extLst>
                <a:ext uri="{FF2B5EF4-FFF2-40B4-BE49-F238E27FC236}">
                  <a16:creationId xmlns:a16="http://schemas.microsoft.com/office/drawing/2014/main" id="{BE16E0A5-A59D-2997-1C5D-00124713298E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6" name="Google Shape;11661;p81">
              <a:extLst>
                <a:ext uri="{FF2B5EF4-FFF2-40B4-BE49-F238E27FC236}">
                  <a16:creationId xmlns:a16="http://schemas.microsoft.com/office/drawing/2014/main" id="{E31BC356-D90B-AF31-A441-2138562CD7E0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7" name="Google Shape;11662;p81">
              <a:extLst>
                <a:ext uri="{FF2B5EF4-FFF2-40B4-BE49-F238E27FC236}">
                  <a16:creationId xmlns:a16="http://schemas.microsoft.com/office/drawing/2014/main" id="{47CF3F37-CDD1-53C0-8DB6-BF6A95087D07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28" name="Google Shape;11385;p81">
            <a:extLst>
              <a:ext uri="{FF2B5EF4-FFF2-40B4-BE49-F238E27FC236}">
                <a16:creationId xmlns:a16="http://schemas.microsoft.com/office/drawing/2014/main" id="{8319E5A1-E19C-F434-D3FD-4DB21EB5F90A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429" name="Google Shape;11386;p81">
              <a:extLst>
                <a:ext uri="{FF2B5EF4-FFF2-40B4-BE49-F238E27FC236}">
                  <a16:creationId xmlns:a16="http://schemas.microsoft.com/office/drawing/2014/main" id="{3A3A8C9F-8B96-B422-E8CA-1D33ABA4A7BB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0" name="Google Shape;11387;p81">
              <a:extLst>
                <a:ext uri="{FF2B5EF4-FFF2-40B4-BE49-F238E27FC236}">
                  <a16:creationId xmlns:a16="http://schemas.microsoft.com/office/drawing/2014/main" id="{202AFA29-0DED-E549-265D-BC9101D62023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 animBg="1"/>
          <p:bldP spid="365" grpId="0"/>
          <p:bldP spid="366" grpId="0"/>
          <p:bldP spid="367" grpId="0" animBg="1"/>
          <p:bldP spid="368" grpId="0"/>
          <p:bldP spid="369" grpId="0"/>
          <p:bldP spid="370" grpId="0" animBg="1"/>
          <p:bldP spid="371" grpId="0"/>
          <p:bldP spid="372" grpId="0"/>
          <p:bldP spid="373" grpId="0" animBg="1"/>
          <p:bldP spid="374" grpId="0"/>
          <p:bldP spid="375" grpId="0"/>
          <p:bldP spid="376" grpId="0" animBg="1"/>
          <p:bldP spid="377" grpId="0"/>
          <p:bldP spid="378" grpId="0"/>
          <p:bldP spid="388" grpId="0" animBg="1"/>
          <p:bldP spid="389" grpId="0"/>
          <p:bldP spid="390" grpId="0"/>
          <p:bldP spid="391" grpId="0" animBg="1"/>
          <p:bldP spid="392" grpId="0"/>
          <p:bldP spid="393" grpId="0"/>
          <p:bldP spid="394" grpId="0" animBg="1"/>
          <p:bldP spid="395" grpId="0"/>
          <p:bldP spid="396" grpId="0"/>
          <p:bldP spid="398" grpId="0"/>
          <p:bldP spid="39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 animBg="1"/>
          <p:bldP spid="365" grpId="0"/>
          <p:bldP spid="366" grpId="0"/>
          <p:bldP spid="367" grpId="0" animBg="1"/>
          <p:bldP spid="368" grpId="0"/>
          <p:bldP spid="369" grpId="0"/>
          <p:bldP spid="370" grpId="0" animBg="1"/>
          <p:bldP spid="371" grpId="0"/>
          <p:bldP spid="372" grpId="0"/>
          <p:bldP spid="373" grpId="0" animBg="1"/>
          <p:bldP spid="374" grpId="0"/>
          <p:bldP spid="375" grpId="0"/>
          <p:bldP spid="376" grpId="0" animBg="1"/>
          <p:bldP spid="377" grpId="0"/>
          <p:bldP spid="378" grpId="0"/>
          <p:bldP spid="388" grpId="0" animBg="1"/>
          <p:bldP spid="389" grpId="0"/>
          <p:bldP spid="390" grpId="0"/>
          <p:bldP spid="391" grpId="0" animBg="1"/>
          <p:bldP spid="392" grpId="0"/>
          <p:bldP spid="393" grpId="0"/>
          <p:bldP spid="394" grpId="0" animBg="1"/>
          <p:bldP spid="395" grpId="0"/>
          <p:bldP spid="396" grpId="0"/>
          <p:bldP spid="398" grpId="0"/>
          <p:bldP spid="39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AFE58718-B536-DC55-B232-07AC664E96F7}"/>
              </a:ext>
            </a:extLst>
          </p:cNvPr>
          <p:cNvGrpSpPr/>
          <p:nvPr/>
        </p:nvGrpSpPr>
        <p:grpSpPr>
          <a:xfrm>
            <a:off x="11967936" y="3336579"/>
            <a:ext cx="449822" cy="9192054"/>
            <a:chOff x="11967936" y="3336579"/>
            <a:chExt cx="449822" cy="9192054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709C336A-CFD7-951E-2718-5602C72D2931}"/>
                </a:ext>
              </a:extLst>
            </p:cNvPr>
            <p:cNvGrpSpPr/>
            <p:nvPr/>
          </p:nvGrpSpPr>
          <p:grpSpPr>
            <a:xfrm rot="10800000">
              <a:off x="11967936" y="10942292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48" name="Isosceles Triangle 147">
                <a:extLst>
                  <a:ext uri="{FF2B5EF4-FFF2-40B4-BE49-F238E27FC236}">
                    <a16:creationId xmlns:a16="http://schemas.microsoft.com/office/drawing/2014/main" id="{6E789D95-9CCE-3026-701D-1375AB278213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9" name="Isosceles Triangle 148">
                <a:extLst>
                  <a:ext uri="{FF2B5EF4-FFF2-40B4-BE49-F238E27FC236}">
                    <a16:creationId xmlns:a16="http://schemas.microsoft.com/office/drawing/2014/main" id="{F40B7CFC-D8E2-8944-EB40-32C08F94B56B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0" name="Isosceles Triangle 149">
                <a:extLst>
                  <a:ext uri="{FF2B5EF4-FFF2-40B4-BE49-F238E27FC236}">
                    <a16:creationId xmlns:a16="http://schemas.microsoft.com/office/drawing/2014/main" id="{8D262FB4-6A97-A474-3994-E5F3A277496B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B73DA82-1CC8-0EAA-E6BE-70BB461FF4E7}"/>
                </a:ext>
              </a:extLst>
            </p:cNvPr>
            <p:cNvGrpSpPr/>
            <p:nvPr/>
          </p:nvGrpSpPr>
          <p:grpSpPr>
            <a:xfrm>
              <a:off x="11967936" y="3336579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45" name="Isosceles Triangle 144">
                <a:extLst>
                  <a:ext uri="{FF2B5EF4-FFF2-40B4-BE49-F238E27FC236}">
                    <a16:creationId xmlns:a16="http://schemas.microsoft.com/office/drawing/2014/main" id="{88FAE911-521D-8C90-00A6-2EB30CC0EFA3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6" name="Isosceles Triangle 145">
                <a:extLst>
                  <a:ext uri="{FF2B5EF4-FFF2-40B4-BE49-F238E27FC236}">
                    <a16:creationId xmlns:a16="http://schemas.microsoft.com/office/drawing/2014/main" id="{3B52B04C-474B-D49B-0486-D6BBC550EC69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7" name="Isosceles Triangle 146">
                <a:extLst>
                  <a:ext uri="{FF2B5EF4-FFF2-40B4-BE49-F238E27FC236}">
                    <a16:creationId xmlns:a16="http://schemas.microsoft.com/office/drawing/2014/main" id="{60B8F354-8FF6-974D-9FE6-E37D84ADECE6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CD67171-4B2C-C2F0-1D99-C183BAF291EA}"/>
              </a:ext>
            </a:extLst>
          </p:cNvPr>
          <p:cNvGrpSpPr/>
          <p:nvPr/>
        </p:nvGrpSpPr>
        <p:grpSpPr>
          <a:xfrm>
            <a:off x="8883218" y="4616315"/>
            <a:ext cx="6618411" cy="6617565"/>
            <a:chOff x="8883218" y="4616315"/>
            <a:chExt cx="6618411" cy="6617565"/>
          </a:xfrm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2A9AA7F8-337B-C70E-8832-FDDA9000DEA8}"/>
                </a:ext>
              </a:extLst>
            </p:cNvPr>
            <p:cNvSpPr/>
            <p:nvPr/>
          </p:nvSpPr>
          <p:spPr>
            <a:xfrm>
              <a:off x="8883218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44500" dist="444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811C140-C15C-D38C-2E9C-8588417A32A2}"/>
                </a:ext>
              </a:extLst>
            </p:cNvPr>
            <p:cNvSpPr/>
            <p:nvPr/>
          </p:nvSpPr>
          <p:spPr>
            <a:xfrm>
              <a:off x="8884065" y="4616315"/>
              <a:ext cx="6617564" cy="6617565"/>
            </a:xfrm>
            <a:custGeom>
              <a:avLst/>
              <a:gdLst>
                <a:gd name="connsiteX0" fmla="*/ 2854764 w 7092950"/>
                <a:gd name="connsiteY0" fmla="*/ 0 h 7092950"/>
                <a:gd name="connsiteX1" fmla="*/ 4238186 w 7092950"/>
                <a:gd name="connsiteY1" fmla="*/ 0 h 7092950"/>
                <a:gd name="connsiteX2" fmla="*/ 4828288 w 7092950"/>
                <a:gd name="connsiteY2" fmla="*/ 313755 h 7092950"/>
                <a:gd name="connsiteX3" fmla="*/ 4846895 w 7092950"/>
                <a:gd name="connsiteY3" fmla="*/ 348035 h 7092950"/>
                <a:gd name="connsiteX4" fmla="*/ 4893901 w 7092950"/>
                <a:gd name="connsiteY4" fmla="*/ 434637 h 7092950"/>
                <a:gd name="connsiteX5" fmla="*/ 4905992 w 7092950"/>
                <a:gd name="connsiteY5" fmla="*/ 473587 h 7092950"/>
                <a:gd name="connsiteX6" fmla="*/ 4905992 w 7092950"/>
                <a:gd name="connsiteY6" fmla="*/ 473587 h 7092950"/>
                <a:gd name="connsiteX7" fmla="*/ 4905992 w 7092950"/>
                <a:gd name="connsiteY7" fmla="*/ 473588 h 7092950"/>
                <a:gd name="connsiteX8" fmla="*/ 4969857 w 7092950"/>
                <a:gd name="connsiteY8" fmla="*/ 598282 h 7092950"/>
                <a:gd name="connsiteX9" fmla="*/ 6497432 w 7092950"/>
                <a:gd name="connsiteY9" fmla="*/ 2125857 h 7092950"/>
                <a:gd name="connsiteX10" fmla="*/ 6612680 w 7092950"/>
                <a:gd name="connsiteY10" fmla="*/ 2184884 h 7092950"/>
                <a:gd name="connsiteX11" fmla="*/ 6658313 w 7092950"/>
                <a:gd name="connsiteY11" fmla="*/ 2199049 h 7092950"/>
                <a:gd name="connsiteX12" fmla="*/ 6761613 w 7092950"/>
                <a:gd name="connsiteY12" fmla="*/ 2255119 h 7092950"/>
                <a:gd name="connsiteX13" fmla="*/ 6779195 w 7092950"/>
                <a:gd name="connsiteY13" fmla="*/ 2264662 h 7092950"/>
                <a:gd name="connsiteX14" fmla="*/ 7092950 w 7092950"/>
                <a:gd name="connsiteY14" fmla="*/ 2854764 h 7092950"/>
                <a:gd name="connsiteX15" fmla="*/ 7092950 w 7092950"/>
                <a:gd name="connsiteY15" fmla="*/ 4238186 h 7092950"/>
                <a:gd name="connsiteX16" fmla="*/ 6779195 w 7092950"/>
                <a:gd name="connsiteY16" fmla="*/ 4828288 h 7092950"/>
                <a:gd name="connsiteX17" fmla="*/ 6663571 w 7092950"/>
                <a:gd name="connsiteY17" fmla="*/ 4891047 h 7092950"/>
                <a:gd name="connsiteX18" fmla="*/ 6658313 w 7092950"/>
                <a:gd name="connsiteY18" fmla="*/ 4893901 h 7092950"/>
                <a:gd name="connsiteX19" fmla="*/ 6656754 w 7092950"/>
                <a:gd name="connsiteY19" fmla="*/ 4894385 h 7092950"/>
                <a:gd name="connsiteX20" fmla="*/ 6497432 w 7092950"/>
                <a:gd name="connsiteY20" fmla="*/ 4975985 h 7092950"/>
                <a:gd name="connsiteX21" fmla="*/ 4969857 w 7092950"/>
                <a:gd name="connsiteY21" fmla="*/ 6503560 h 7092950"/>
                <a:gd name="connsiteX22" fmla="*/ 4898985 w 7092950"/>
                <a:gd name="connsiteY22" fmla="*/ 6641937 h 7092950"/>
                <a:gd name="connsiteX23" fmla="*/ 4893901 w 7092950"/>
                <a:gd name="connsiteY23" fmla="*/ 6658313 h 7092950"/>
                <a:gd name="connsiteX24" fmla="*/ 4870953 w 7092950"/>
                <a:gd name="connsiteY24" fmla="*/ 6700592 h 7092950"/>
                <a:gd name="connsiteX25" fmla="*/ 4828288 w 7092950"/>
                <a:gd name="connsiteY25" fmla="*/ 6779195 h 7092950"/>
                <a:gd name="connsiteX26" fmla="*/ 4238186 w 7092950"/>
                <a:gd name="connsiteY26" fmla="*/ 7092950 h 7092950"/>
                <a:gd name="connsiteX27" fmla="*/ 2854764 w 7092950"/>
                <a:gd name="connsiteY27" fmla="*/ 7092950 h 7092950"/>
                <a:gd name="connsiteX28" fmla="*/ 2264662 w 7092950"/>
                <a:gd name="connsiteY28" fmla="*/ 6779195 h 7092950"/>
                <a:gd name="connsiteX29" fmla="*/ 2222009 w 7092950"/>
                <a:gd name="connsiteY29" fmla="*/ 6700614 h 7092950"/>
                <a:gd name="connsiteX30" fmla="*/ 2199049 w 7092950"/>
                <a:gd name="connsiteY30" fmla="*/ 6658313 h 7092950"/>
                <a:gd name="connsiteX31" fmla="*/ 2193962 w 7092950"/>
                <a:gd name="connsiteY31" fmla="*/ 6641927 h 7092950"/>
                <a:gd name="connsiteX32" fmla="*/ 2123095 w 7092950"/>
                <a:gd name="connsiteY32" fmla="*/ 6503560 h 7092950"/>
                <a:gd name="connsiteX33" fmla="*/ 595520 w 7092950"/>
                <a:gd name="connsiteY33" fmla="*/ 4975985 h 7092950"/>
                <a:gd name="connsiteX34" fmla="*/ 436202 w 7092950"/>
                <a:gd name="connsiteY34" fmla="*/ 4894387 h 7092950"/>
                <a:gd name="connsiteX35" fmla="*/ 434637 w 7092950"/>
                <a:gd name="connsiteY35" fmla="*/ 4893901 h 7092950"/>
                <a:gd name="connsiteX36" fmla="*/ 429369 w 7092950"/>
                <a:gd name="connsiteY36" fmla="*/ 4891042 h 7092950"/>
                <a:gd name="connsiteX37" fmla="*/ 313755 w 7092950"/>
                <a:gd name="connsiteY37" fmla="*/ 4828288 h 7092950"/>
                <a:gd name="connsiteX38" fmla="*/ 0 w 7092950"/>
                <a:gd name="connsiteY38" fmla="*/ 4238186 h 7092950"/>
                <a:gd name="connsiteX39" fmla="*/ 0 w 7092950"/>
                <a:gd name="connsiteY39" fmla="*/ 2854764 h 7092950"/>
                <a:gd name="connsiteX40" fmla="*/ 313755 w 7092950"/>
                <a:gd name="connsiteY40" fmla="*/ 2264662 h 7092950"/>
                <a:gd name="connsiteX41" fmla="*/ 331327 w 7092950"/>
                <a:gd name="connsiteY41" fmla="*/ 2255124 h 7092950"/>
                <a:gd name="connsiteX42" fmla="*/ 434637 w 7092950"/>
                <a:gd name="connsiteY42" fmla="*/ 2199049 h 7092950"/>
                <a:gd name="connsiteX43" fmla="*/ 480275 w 7092950"/>
                <a:gd name="connsiteY43" fmla="*/ 2184883 h 7092950"/>
                <a:gd name="connsiteX44" fmla="*/ 595520 w 7092950"/>
                <a:gd name="connsiteY44" fmla="*/ 2125857 h 7092950"/>
                <a:gd name="connsiteX45" fmla="*/ 2123095 w 7092950"/>
                <a:gd name="connsiteY45" fmla="*/ 598282 h 7092950"/>
                <a:gd name="connsiteX46" fmla="*/ 2186955 w 7092950"/>
                <a:gd name="connsiteY46" fmla="*/ 473597 h 7092950"/>
                <a:gd name="connsiteX47" fmla="*/ 2199049 w 7092950"/>
                <a:gd name="connsiteY47" fmla="*/ 434637 h 7092950"/>
                <a:gd name="connsiteX48" fmla="*/ 2246067 w 7092950"/>
                <a:gd name="connsiteY48" fmla="*/ 348013 h 7092950"/>
                <a:gd name="connsiteX49" fmla="*/ 2264662 w 7092950"/>
                <a:gd name="connsiteY49" fmla="*/ 313755 h 7092950"/>
                <a:gd name="connsiteX50" fmla="*/ 2854764 w 7092950"/>
                <a:gd name="connsiteY50" fmla="*/ 0 h 709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092950" h="7092950">
                  <a:moveTo>
                    <a:pt x="2854764" y="0"/>
                  </a:moveTo>
                  <a:lnTo>
                    <a:pt x="4238186" y="0"/>
                  </a:lnTo>
                  <a:cubicBezTo>
                    <a:pt x="4483828" y="0"/>
                    <a:pt x="4700401" y="124458"/>
                    <a:pt x="4828288" y="313755"/>
                  </a:cubicBezTo>
                  <a:lnTo>
                    <a:pt x="4846895" y="348035"/>
                  </a:lnTo>
                  <a:lnTo>
                    <a:pt x="4893901" y="434637"/>
                  </a:lnTo>
                  <a:lnTo>
                    <a:pt x="4905992" y="473587"/>
                  </a:lnTo>
                  <a:lnTo>
                    <a:pt x="4905992" y="473587"/>
                  </a:lnTo>
                  <a:lnTo>
                    <a:pt x="4905992" y="473588"/>
                  </a:lnTo>
                  <a:lnTo>
                    <a:pt x="4969857" y="598282"/>
                  </a:lnTo>
                  <a:cubicBezTo>
                    <a:pt x="5320282" y="1243357"/>
                    <a:pt x="5852358" y="1775432"/>
                    <a:pt x="6497432" y="2125857"/>
                  </a:cubicBezTo>
                  <a:lnTo>
                    <a:pt x="6612680" y="2184884"/>
                  </a:lnTo>
                  <a:lnTo>
                    <a:pt x="6658313" y="2199049"/>
                  </a:lnTo>
                  <a:lnTo>
                    <a:pt x="6761613" y="2255119"/>
                  </a:lnTo>
                  <a:lnTo>
                    <a:pt x="6779195" y="2264662"/>
                  </a:lnTo>
                  <a:cubicBezTo>
                    <a:pt x="6968492" y="2392549"/>
                    <a:pt x="7092950" y="2609122"/>
                    <a:pt x="7092950" y="2854764"/>
                  </a:cubicBezTo>
                  <a:lnTo>
                    <a:pt x="7092950" y="4238186"/>
                  </a:lnTo>
                  <a:cubicBezTo>
                    <a:pt x="7092950" y="4483828"/>
                    <a:pt x="6968492" y="4700402"/>
                    <a:pt x="6779195" y="4828288"/>
                  </a:cubicBezTo>
                  <a:lnTo>
                    <a:pt x="6663571" y="4891047"/>
                  </a:lnTo>
                  <a:lnTo>
                    <a:pt x="6658313" y="4893901"/>
                  </a:lnTo>
                  <a:lnTo>
                    <a:pt x="6656754" y="4894385"/>
                  </a:lnTo>
                  <a:lnTo>
                    <a:pt x="6497432" y="4975985"/>
                  </a:lnTo>
                  <a:cubicBezTo>
                    <a:pt x="5852358" y="5326410"/>
                    <a:pt x="5320282" y="5858486"/>
                    <a:pt x="4969857" y="6503560"/>
                  </a:cubicBezTo>
                  <a:lnTo>
                    <a:pt x="4898985" y="6641937"/>
                  </a:lnTo>
                  <a:lnTo>
                    <a:pt x="4893901" y="6658313"/>
                  </a:lnTo>
                  <a:lnTo>
                    <a:pt x="4870953" y="6700592"/>
                  </a:lnTo>
                  <a:lnTo>
                    <a:pt x="4828288" y="6779195"/>
                  </a:lnTo>
                  <a:cubicBezTo>
                    <a:pt x="4700401" y="6968492"/>
                    <a:pt x="4483828" y="7092950"/>
                    <a:pt x="4238186" y="7092950"/>
                  </a:cubicBezTo>
                  <a:lnTo>
                    <a:pt x="2854764" y="7092950"/>
                  </a:lnTo>
                  <a:cubicBezTo>
                    <a:pt x="2609122" y="7092950"/>
                    <a:pt x="2392549" y="6968492"/>
                    <a:pt x="2264662" y="6779195"/>
                  </a:cubicBezTo>
                  <a:lnTo>
                    <a:pt x="2222009" y="6700614"/>
                  </a:lnTo>
                  <a:lnTo>
                    <a:pt x="2199049" y="6658313"/>
                  </a:lnTo>
                  <a:lnTo>
                    <a:pt x="2193962" y="6641927"/>
                  </a:lnTo>
                  <a:lnTo>
                    <a:pt x="2123095" y="6503560"/>
                  </a:lnTo>
                  <a:cubicBezTo>
                    <a:pt x="1772670" y="5858486"/>
                    <a:pt x="1240594" y="5326410"/>
                    <a:pt x="595520" y="4975985"/>
                  </a:cubicBezTo>
                  <a:lnTo>
                    <a:pt x="436202" y="4894387"/>
                  </a:lnTo>
                  <a:lnTo>
                    <a:pt x="434637" y="4893901"/>
                  </a:lnTo>
                  <a:lnTo>
                    <a:pt x="429369" y="4891042"/>
                  </a:lnTo>
                  <a:lnTo>
                    <a:pt x="313755" y="4828288"/>
                  </a:lnTo>
                  <a:cubicBezTo>
                    <a:pt x="124458" y="4700402"/>
                    <a:pt x="0" y="4483828"/>
                    <a:pt x="0" y="4238186"/>
                  </a:cubicBezTo>
                  <a:lnTo>
                    <a:pt x="0" y="2854764"/>
                  </a:lnTo>
                  <a:cubicBezTo>
                    <a:pt x="0" y="2609122"/>
                    <a:pt x="124458" y="2392549"/>
                    <a:pt x="313755" y="2264662"/>
                  </a:cubicBezTo>
                  <a:lnTo>
                    <a:pt x="331327" y="2255124"/>
                  </a:lnTo>
                  <a:lnTo>
                    <a:pt x="434637" y="2199049"/>
                  </a:lnTo>
                  <a:lnTo>
                    <a:pt x="480275" y="2184883"/>
                  </a:lnTo>
                  <a:lnTo>
                    <a:pt x="595520" y="2125857"/>
                  </a:lnTo>
                  <a:cubicBezTo>
                    <a:pt x="1240594" y="1775432"/>
                    <a:pt x="1772670" y="1243357"/>
                    <a:pt x="2123095" y="598282"/>
                  </a:cubicBezTo>
                  <a:lnTo>
                    <a:pt x="2186955" y="473597"/>
                  </a:lnTo>
                  <a:lnTo>
                    <a:pt x="2199049" y="434637"/>
                  </a:lnTo>
                  <a:lnTo>
                    <a:pt x="2246067" y="348013"/>
                  </a:lnTo>
                  <a:lnTo>
                    <a:pt x="2264662" y="313755"/>
                  </a:lnTo>
                  <a:cubicBezTo>
                    <a:pt x="2392549" y="124458"/>
                    <a:pt x="2609122" y="0"/>
                    <a:pt x="285476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3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08E5A7FA-CB1F-F3CD-042A-132D7C1F2DF3}"/>
              </a:ext>
            </a:extLst>
          </p:cNvPr>
          <p:cNvSpPr/>
          <p:nvPr/>
        </p:nvSpPr>
        <p:spPr>
          <a:xfrm>
            <a:off x="11446322" y="4616316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3000">
                <a:schemeClr val="accent2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3936CBD6-E87E-7531-A081-4AAFEC45951A}"/>
              </a:ext>
            </a:extLst>
          </p:cNvPr>
          <p:cNvSpPr txBox="1"/>
          <p:nvPr/>
        </p:nvSpPr>
        <p:spPr>
          <a:xfrm rot="10800000" flipV="1">
            <a:off x="11909942" y="5213819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F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641B177-EEFE-879E-CF43-AD23A029B3A3}"/>
              </a:ext>
            </a:extLst>
          </p:cNvPr>
          <p:cNvSpPr txBox="1"/>
          <p:nvPr/>
        </p:nvSpPr>
        <p:spPr>
          <a:xfrm rot="10800000" flipV="1">
            <a:off x="11458219" y="4983200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2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12DD78E-93E9-BB1A-E00A-0A90DF91DEDA}"/>
              </a:ext>
            </a:extLst>
          </p:cNvPr>
          <p:cNvSpPr/>
          <p:nvPr/>
        </p:nvSpPr>
        <p:spPr>
          <a:xfrm flipV="1">
            <a:off x="11446322" y="8652699"/>
            <a:ext cx="1528497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3000">
                <a:schemeClr val="accent4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F1E3B7F0-5321-0266-8FE0-CD94A8495ACB}"/>
              </a:ext>
            </a:extLst>
          </p:cNvPr>
          <p:cNvSpPr txBox="1"/>
          <p:nvPr/>
        </p:nvSpPr>
        <p:spPr>
          <a:xfrm>
            <a:off x="11909942" y="918982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I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0B9C2BE1-A9E5-892E-A422-CCFEFAD68D68}"/>
              </a:ext>
            </a:extLst>
          </p:cNvPr>
          <p:cNvSpPr txBox="1"/>
          <p:nvPr/>
        </p:nvSpPr>
        <p:spPr>
          <a:xfrm>
            <a:off x="11458219" y="10343777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4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C5821FE7-BF23-417C-C24B-C62341B7EC7D}"/>
              </a:ext>
            </a:extLst>
          </p:cNvPr>
          <p:cNvSpPr/>
          <p:nvPr/>
        </p:nvSpPr>
        <p:spPr>
          <a:xfrm rot="16200000">
            <a:off x="9410407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AC80CB0-34EE-BBD8-C702-028FFE577D43}"/>
              </a:ext>
            </a:extLst>
          </p:cNvPr>
          <p:cNvSpPr txBox="1"/>
          <p:nvPr/>
        </p:nvSpPr>
        <p:spPr>
          <a:xfrm rot="10800000" flipV="1">
            <a:off x="9921939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C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4615EB6-AE14-40D1-4A92-46C69DB71ABF}"/>
              </a:ext>
            </a:extLst>
          </p:cNvPr>
          <p:cNvSpPr txBox="1"/>
          <p:nvPr/>
        </p:nvSpPr>
        <p:spPr>
          <a:xfrm rot="5400000" flipV="1">
            <a:off x="8777932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3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5D366AEA-1398-4FBC-7B42-3A68ADA9666E}"/>
              </a:ext>
            </a:extLst>
          </p:cNvPr>
          <p:cNvSpPr/>
          <p:nvPr/>
        </p:nvSpPr>
        <p:spPr>
          <a:xfrm rot="16200000" flipV="1">
            <a:off x="13446790" y="6634507"/>
            <a:ext cx="1528498" cy="2581181"/>
          </a:xfrm>
          <a:custGeom>
            <a:avLst/>
            <a:gdLst>
              <a:gd name="connsiteX0" fmla="*/ 108444 w 1638300"/>
              <a:gd name="connsiteY0" fmla="*/ 0 h 2766605"/>
              <a:gd name="connsiteX1" fmla="*/ 1491864 w 1638300"/>
              <a:gd name="connsiteY1" fmla="*/ 0 h 2766605"/>
              <a:gd name="connsiteX2" fmla="*/ 1582502 w 1638300"/>
              <a:gd name="connsiteY2" fmla="*/ 5718 h 2766605"/>
              <a:gd name="connsiteX3" fmla="*/ 1638300 w 1638300"/>
              <a:gd name="connsiteY3" fmla="*/ 16394 h 2766605"/>
              <a:gd name="connsiteX4" fmla="*/ 1638300 w 1638300"/>
              <a:gd name="connsiteY4" fmla="*/ 1947455 h 2766605"/>
              <a:gd name="connsiteX5" fmla="*/ 819150 w 1638300"/>
              <a:gd name="connsiteY5" fmla="*/ 2766605 h 2766605"/>
              <a:gd name="connsiteX6" fmla="*/ 0 w 1638300"/>
              <a:gd name="connsiteY6" fmla="*/ 1947455 h 2766605"/>
              <a:gd name="connsiteX7" fmla="*/ 0 w 1638300"/>
              <a:gd name="connsiteY7" fmla="*/ 9125 h 2766605"/>
              <a:gd name="connsiteX8" fmla="*/ 17806 w 1638300"/>
              <a:gd name="connsiteY8" fmla="*/ 5718 h 2766605"/>
              <a:gd name="connsiteX9" fmla="*/ 108444 w 1638300"/>
              <a:gd name="connsiteY9" fmla="*/ 0 h 27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8300" h="2766605">
                <a:moveTo>
                  <a:pt x="108444" y="0"/>
                </a:moveTo>
                <a:lnTo>
                  <a:pt x="1491864" y="0"/>
                </a:lnTo>
                <a:cubicBezTo>
                  <a:pt x="1522570" y="0"/>
                  <a:pt x="1552820" y="1945"/>
                  <a:pt x="1582502" y="5718"/>
                </a:cubicBezTo>
                <a:lnTo>
                  <a:pt x="1638300" y="16394"/>
                </a:lnTo>
                <a:lnTo>
                  <a:pt x="1638300" y="1947455"/>
                </a:lnTo>
                <a:cubicBezTo>
                  <a:pt x="1638300" y="2399859"/>
                  <a:pt x="1271554" y="2766605"/>
                  <a:pt x="819150" y="2766605"/>
                </a:cubicBezTo>
                <a:cubicBezTo>
                  <a:pt x="366746" y="2766605"/>
                  <a:pt x="0" y="2399859"/>
                  <a:pt x="0" y="1947455"/>
                </a:cubicBezTo>
                <a:lnTo>
                  <a:pt x="0" y="9125"/>
                </a:lnTo>
                <a:lnTo>
                  <a:pt x="17806" y="5718"/>
                </a:lnTo>
                <a:cubicBezTo>
                  <a:pt x="47488" y="1945"/>
                  <a:pt x="77738" y="0"/>
                  <a:pt x="108444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5400000" scaled="1"/>
          </a:gradFill>
          <a:ln>
            <a:noFill/>
          </a:ln>
          <a:effectLst>
            <a:innerShdw blurRad="190500" dist="127000" dir="54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9ECF684F-9059-2EC5-DC47-EF6CADF0A0E4}"/>
              </a:ext>
            </a:extLst>
          </p:cNvPr>
          <p:cNvSpPr txBox="1"/>
          <p:nvPr/>
        </p:nvSpPr>
        <p:spPr>
          <a:xfrm>
            <a:off x="13897946" y="7219546"/>
            <a:ext cx="565811" cy="14465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8800" b="1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L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A0A7B000-A3AB-1D8D-FB8D-8E07ADD31ED3}"/>
              </a:ext>
            </a:extLst>
          </p:cNvPr>
          <p:cNvSpPr txBox="1"/>
          <p:nvPr/>
        </p:nvSpPr>
        <p:spPr>
          <a:xfrm rot="16200000">
            <a:off x="14138508" y="7681212"/>
            <a:ext cx="1469255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dirty="0">
                <a:solidFill>
                  <a:schemeClr val="accent5">
                    <a:lumMod val="50000"/>
                    <a:alpha val="70000"/>
                  </a:schemeClr>
                </a:solidFill>
                <a:latin typeface="+mj-lt"/>
              </a:rPr>
              <a:t>STEP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  <a:alpha val="7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386CA816-17F6-C188-4D3C-843CECA6D534}"/>
              </a:ext>
            </a:extLst>
          </p:cNvPr>
          <p:cNvSpPr/>
          <p:nvPr/>
        </p:nvSpPr>
        <p:spPr>
          <a:xfrm>
            <a:off x="84444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BFE0CFD-3526-0DF9-21B8-90D08B3F8656}"/>
              </a:ext>
            </a:extLst>
          </p:cNvPr>
          <p:cNvSpPr txBox="1"/>
          <p:nvPr/>
        </p:nvSpPr>
        <p:spPr>
          <a:xfrm rot="10800000" flipV="1">
            <a:off x="3433631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điều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cảm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xúc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C557B0EC-1FD1-9EFC-8C14-E5B11B675826}"/>
              </a:ext>
            </a:extLst>
          </p:cNvPr>
          <p:cNvSpPr txBox="1"/>
          <p:nvPr/>
        </p:nvSpPr>
        <p:spPr>
          <a:xfrm rot="10800000" flipV="1">
            <a:off x="3802786" y="4030551"/>
            <a:ext cx="3664112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FEEL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B9537F74-4ABE-CFED-E968-4AB7B2AF3118}"/>
              </a:ext>
            </a:extLst>
          </p:cNvPr>
          <p:cNvGrpSpPr/>
          <p:nvPr/>
        </p:nvGrpSpPr>
        <p:grpSpPr>
          <a:xfrm>
            <a:off x="6930206" y="7661680"/>
            <a:ext cx="10525283" cy="449822"/>
            <a:chOff x="6930206" y="7661680"/>
            <a:chExt cx="10525283" cy="449822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C29BC18A-35A8-8CC3-2579-2DD557CD49AF}"/>
                </a:ext>
              </a:extLst>
            </p:cNvPr>
            <p:cNvGrpSpPr/>
            <p:nvPr/>
          </p:nvGrpSpPr>
          <p:grpSpPr>
            <a:xfrm rot="5400000">
              <a:off x="16437408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96" name="Isosceles Triangle 195">
                <a:extLst>
                  <a:ext uri="{FF2B5EF4-FFF2-40B4-BE49-F238E27FC236}">
                    <a16:creationId xmlns:a16="http://schemas.microsoft.com/office/drawing/2014/main" id="{C949D47A-5395-650A-B37F-9F5C7F7E9F92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7" name="Isosceles Triangle 196">
                <a:extLst>
                  <a:ext uri="{FF2B5EF4-FFF2-40B4-BE49-F238E27FC236}">
                    <a16:creationId xmlns:a16="http://schemas.microsoft.com/office/drawing/2014/main" id="{6A1195DE-CB55-5652-A7CC-717CDCD5F160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8" name="Isosceles Triangle 197">
                <a:extLst>
                  <a:ext uri="{FF2B5EF4-FFF2-40B4-BE49-F238E27FC236}">
                    <a16:creationId xmlns:a16="http://schemas.microsoft.com/office/drawing/2014/main" id="{46AA2E10-462E-D36B-AEFF-B786A4EA0E0F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793A81FF-5981-116B-22BB-3F36E5F08DAD}"/>
                </a:ext>
              </a:extLst>
            </p:cNvPr>
            <p:cNvGrpSpPr/>
            <p:nvPr/>
          </p:nvGrpSpPr>
          <p:grpSpPr>
            <a:xfrm rot="16200000">
              <a:off x="7498466" y="7093420"/>
              <a:ext cx="449822" cy="1586341"/>
              <a:chOff x="11950932" y="1264358"/>
              <a:chExt cx="482136" cy="1700299"/>
            </a:xfrm>
            <a:gradFill>
              <a:gsLst>
                <a:gs pos="0">
                  <a:schemeClr val="tx2">
                    <a:alpha val="10000"/>
                  </a:schemeClr>
                </a:gs>
                <a:gs pos="83000">
                  <a:schemeClr val="tx2"/>
                </a:gs>
              </a:gsLst>
              <a:lin ang="5400000" scaled="1"/>
            </a:gradFill>
          </p:grpSpPr>
          <p:sp>
            <p:nvSpPr>
              <p:cNvPr id="193" name="Isosceles Triangle 192">
                <a:extLst>
                  <a:ext uri="{FF2B5EF4-FFF2-40B4-BE49-F238E27FC236}">
                    <a16:creationId xmlns:a16="http://schemas.microsoft.com/office/drawing/2014/main" id="{B4D2488E-4774-261D-3633-684A4F02D332}"/>
                  </a:ext>
                </a:extLst>
              </p:cNvPr>
              <p:cNvSpPr/>
              <p:nvPr/>
            </p:nvSpPr>
            <p:spPr>
              <a:xfrm>
                <a:off x="11950932" y="2721423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4" name="Isosceles Triangle 193">
                <a:extLst>
                  <a:ext uri="{FF2B5EF4-FFF2-40B4-BE49-F238E27FC236}">
                    <a16:creationId xmlns:a16="http://schemas.microsoft.com/office/drawing/2014/main" id="{460B27DB-347F-42FD-298D-28B30AF2C965}"/>
                  </a:ext>
                </a:extLst>
              </p:cNvPr>
              <p:cNvSpPr/>
              <p:nvPr/>
            </p:nvSpPr>
            <p:spPr>
              <a:xfrm>
                <a:off x="11950932" y="1992890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5" name="Isosceles Triangle 194">
                <a:extLst>
                  <a:ext uri="{FF2B5EF4-FFF2-40B4-BE49-F238E27FC236}">
                    <a16:creationId xmlns:a16="http://schemas.microsoft.com/office/drawing/2014/main" id="{9A302484-4FD2-3360-A216-6FE745D05DDE}"/>
                  </a:ext>
                </a:extLst>
              </p:cNvPr>
              <p:cNvSpPr/>
              <p:nvPr/>
            </p:nvSpPr>
            <p:spPr>
              <a:xfrm>
                <a:off x="11950932" y="1264358"/>
                <a:ext cx="482136" cy="2432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99" name="Oval 198">
            <a:extLst>
              <a:ext uri="{FF2B5EF4-FFF2-40B4-BE49-F238E27FC236}">
                <a16:creationId xmlns:a16="http://schemas.microsoft.com/office/drawing/2014/main" id="{1A810F96-AC66-4428-670F-C74A1BE6ECDE}"/>
              </a:ext>
            </a:extLst>
          </p:cNvPr>
          <p:cNvSpPr/>
          <p:nvPr/>
        </p:nvSpPr>
        <p:spPr>
          <a:xfrm>
            <a:off x="84444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E6F9140-5B65-6D0A-8BE5-4863DCFFCA32}"/>
              </a:ext>
            </a:extLst>
          </p:cNvPr>
          <p:cNvSpPr txBox="1"/>
          <p:nvPr/>
        </p:nvSpPr>
        <p:spPr>
          <a:xfrm rot="10800000" flipV="1">
            <a:off x="3433631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/>
                </a:solidFill>
              </a:rPr>
              <a:t>Xây dựng mối quan hệ và lòng tin với người khác.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4DD1DA12-C14F-B7A0-789A-9A1050E03571}"/>
              </a:ext>
            </a:extLst>
          </p:cNvPr>
          <p:cNvSpPr txBox="1"/>
          <p:nvPr/>
        </p:nvSpPr>
        <p:spPr>
          <a:xfrm rot="10800000" flipV="1">
            <a:off x="3802786" y="10167236"/>
            <a:ext cx="3664112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4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CONNECT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5E2D87AE-C55D-C82A-7CE9-EB1E14885F6A}"/>
              </a:ext>
            </a:extLst>
          </p:cNvPr>
          <p:cNvSpPr/>
          <p:nvPr/>
        </p:nvSpPr>
        <p:spPr>
          <a:xfrm flipH="1">
            <a:off x="14581662" y="4129924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06920511-48E8-3972-72A3-F2466872A957}"/>
              </a:ext>
            </a:extLst>
          </p:cNvPr>
          <p:cNvSpPr txBox="1"/>
          <p:nvPr/>
        </p:nvSpPr>
        <p:spPr>
          <a:xfrm rot="10800000" flipH="1" flipV="1">
            <a:off x="16917102" y="4669396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dirty="0" err="1">
                <a:solidFill>
                  <a:schemeClr val="tx2"/>
                </a:solidFill>
              </a:rPr>
              <a:t>Dẫn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dắt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tầm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nhìn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động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AD9D2335-F1F8-F406-8CD0-195FF4DBFF39}"/>
              </a:ext>
            </a:extLst>
          </p:cNvPr>
          <p:cNvSpPr txBox="1"/>
          <p:nvPr/>
        </p:nvSpPr>
        <p:spPr>
          <a:xfrm rot="10800000" flipH="1" flipV="1">
            <a:off x="16917102" y="4030551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LEAD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48D572D7-D476-3F2F-3C2B-1F729CA52FFD}"/>
              </a:ext>
            </a:extLst>
          </p:cNvPr>
          <p:cNvSpPr/>
          <p:nvPr/>
        </p:nvSpPr>
        <p:spPr>
          <a:xfrm flipH="1">
            <a:off x="14581662" y="10261616"/>
            <a:ext cx="1383167" cy="13831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104DFB71-DE92-F801-CEBB-DA7EC960CB90}"/>
              </a:ext>
            </a:extLst>
          </p:cNvPr>
          <p:cNvSpPr txBox="1"/>
          <p:nvPr/>
        </p:nvSpPr>
        <p:spPr>
          <a:xfrm rot="10800000" flipH="1" flipV="1">
            <a:off x="16917102" y="10801088"/>
            <a:ext cx="40332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Truyền cảm hứng, khơi dậy động lực và sáng tạo.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C615ECC-E59D-AA56-8D7F-8AC4AE66F026}"/>
              </a:ext>
            </a:extLst>
          </p:cNvPr>
          <p:cNvSpPr txBox="1"/>
          <p:nvPr/>
        </p:nvSpPr>
        <p:spPr>
          <a:xfrm rot="10800000" flipH="1" flipV="1">
            <a:off x="16917102" y="10162244"/>
            <a:ext cx="3638820" cy="71787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INSPIRE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8" name="!!SlideOcean">
            <a:extLst>
              <a:ext uri="{FF2B5EF4-FFF2-40B4-BE49-F238E27FC236}">
                <a16:creationId xmlns:a16="http://schemas.microsoft.com/office/drawing/2014/main" id="{85B4707B-72D4-BC9B-6352-DC590B0BC0EC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!!SubTitle">
            <a:extLst>
              <a:ext uri="{FF2B5EF4-FFF2-40B4-BE49-F238E27FC236}">
                <a16:creationId xmlns:a16="http://schemas.microsoft.com/office/drawing/2014/main" id="{B0F6E55C-3B72-1A9A-A429-884EAFDCB0B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0" name="!!MainTitle1">
            <a:extLst>
              <a:ext uri="{FF2B5EF4-FFF2-40B4-BE49-F238E27FC236}">
                <a16:creationId xmlns:a16="http://schemas.microsoft.com/office/drawing/2014/main" id="{2B89E0B3-9855-1BC4-5C2C-70C52D50C99B}"/>
              </a:ext>
            </a:extLst>
          </p:cNvPr>
          <p:cNvSpPr txBox="1"/>
          <p:nvPr/>
        </p:nvSpPr>
        <p:spPr>
          <a:xfrm>
            <a:off x="5297462" y="1090280"/>
            <a:ext cx="137890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EMPATHETIC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</p:txBody>
      </p:sp>
      <p:grpSp>
        <p:nvGrpSpPr>
          <p:cNvPr id="211" name="Google Shape;11230;p81">
            <a:extLst>
              <a:ext uri="{FF2B5EF4-FFF2-40B4-BE49-F238E27FC236}">
                <a16:creationId xmlns:a16="http://schemas.microsoft.com/office/drawing/2014/main" id="{DE930423-A831-5E6B-BBAD-5AD12C91529B}"/>
              </a:ext>
            </a:extLst>
          </p:cNvPr>
          <p:cNvGrpSpPr/>
          <p:nvPr/>
        </p:nvGrpSpPr>
        <p:grpSpPr>
          <a:xfrm>
            <a:off x="14938840" y="10619495"/>
            <a:ext cx="668812" cy="667412"/>
            <a:chOff x="3541011" y="1508594"/>
            <a:chExt cx="350166" cy="349434"/>
          </a:xfrm>
          <a:solidFill>
            <a:schemeClr val="tx2"/>
          </a:solidFill>
        </p:grpSpPr>
        <p:sp>
          <p:nvSpPr>
            <p:cNvPr id="212" name="Google Shape;11231;p81">
              <a:extLst>
                <a:ext uri="{FF2B5EF4-FFF2-40B4-BE49-F238E27FC236}">
                  <a16:creationId xmlns:a16="http://schemas.microsoft.com/office/drawing/2014/main" id="{011CB26F-838E-1361-9087-211ADAAF58E7}"/>
                </a:ext>
              </a:extLst>
            </p:cNvPr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3" name="Google Shape;11232;p81">
              <a:extLst>
                <a:ext uri="{FF2B5EF4-FFF2-40B4-BE49-F238E27FC236}">
                  <a16:creationId xmlns:a16="http://schemas.microsoft.com/office/drawing/2014/main" id="{28B54097-2BA4-7A85-EDE4-146B5FBAF908}"/>
                </a:ext>
              </a:extLst>
            </p:cNvPr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4" name="Google Shape;11233;p81">
              <a:extLst>
                <a:ext uri="{FF2B5EF4-FFF2-40B4-BE49-F238E27FC236}">
                  <a16:creationId xmlns:a16="http://schemas.microsoft.com/office/drawing/2014/main" id="{8344C83D-D90C-2BC1-02CD-D71D792A7E17}"/>
                </a:ext>
              </a:extLst>
            </p:cNvPr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5" name="Google Shape;11234;p81">
              <a:extLst>
                <a:ext uri="{FF2B5EF4-FFF2-40B4-BE49-F238E27FC236}">
                  <a16:creationId xmlns:a16="http://schemas.microsoft.com/office/drawing/2014/main" id="{4C3BA01A-D9E8-0EB5-3B80-AF4E42F200AF}"/>
                </a:ext>
              </a:extLst>
            </p:cNvPr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6" name="Google Shape;11235;p81">
              <a:extLst>
                <a:ext uri="{FF2B5EF4-FFF2-40B4-BE49-F238E27FC236}">
                  <a16:creationId xmlns:a16="http://schemas.microsoft.com/office/drawing/2014/main" id="{D0105569-694E-A7F4-585D-0999DA931CB8}"/>
                </a:ext>
              </a:extLst>
            </p:cNvPr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7" name="Google Shape;11236;p81">
              <a:extLst>
                <a:ext uri="{FF2B5EF4-FFF2-40B4-BE49-F238E27FC236}">
                  <a16:creationId xmlns:a16="http://schemas.microsoft.com/office/drawing/2014/main" id="{06DBB2D0-5DB1-B4E5-1FF1-3DA95458ACBA}"/>
                </a:ext>
              </a:extLst>
            </p:cNvPr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8" name="Google Shape;11237;p81">
              <a:extLst>
                <a:ext uri="{FF2B5EF4-FFF2-40B4-BE49-F238E27FC236}">
                  <a16:creationId xmlns:a16="http://schemas.microsoft.com/office/drawing/2014/main" id="{1FD77D78-2D61-B4C3-2E2B-6BCAFCA6F84E}"/>
                </a:ext>
              </a:extLst>
            </p:cNvPr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19" name="Google Shape;11238;p81">
              <a:extLst>
                <a:ext uri="{FF2B5EF4-FFF2-40B4-BE49-F238E27FC236}">
                  <a16:creationId xmlns:a16="http://schemas.microsoft.com/office/drawing/2014/main" id="{65E74FC2-A437-38B9-DE57-498FE664C30E}"/>
                </a:ext>
              </a:extLst>
            </p:cNvPr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0" name="Google Shape;11239;p81">
              <a:extLst>
                <a:ext uri="{FF2B5EF4-FFF2-40B4-BE49-F238E27FC236}">
                  <a16:creationId xmlns:a16="http://schemas.microsoft.com/office/drawing/2014/main" id="{7E4997CB-3779-C5D1-9887-6CEEB5279457}"/>
                </a:ext>
              </a:extLst>
            </p:cNvPr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1" name="Google Shape;11240;p81">
              <a:extLst>
                <a:ext uri="{FF2B5EF4-FFF2-40B4-BE49-F238E27FC236}">
                  <a16:creationId xmlns:a16="http://schemas.microsoft.com/office/drawing/2014/main" id="{B4C30F29-8CED-6106-EBC3-E0864568FE2C}"/>
                </a:ext>
              </a:extLst>
            </p:cNvPr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2" name="Google Shape;11241;p81">
              <a:extLst>
                <a:ext uri="{FF2B5EF4-FFF2-40B4-BE49-F238E27FC236}">
                  <a16:creationId xmlns:a16="http://schemas.microsoft.com/office/drawing/2014/main" id="{665989A8-8180-0B03-02F8-13122541046A}"/>
                </a:ext>
              </a:extLst>
            </p:cNvPr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3" name="Google Shape;11242;p81">
              <a:extLst>
                <a:ext uri="{FF2B5EF4-FFF2-40B4-BE49-F238E27FC236}">
                  <a16:creationId xmlns:a16="http://schemas.microsoft.com/office/drawing/2014/main" id="{E2CA062B-3A6A-0876-4856-90AB3C662F4D}"/>
                </a:ext>
              </a:extLst>
            </p:cNvPr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4" name="Google Shape;11243;p81">
              <a:extLst>
                <a:ext uri="{FF2B5EF4-FFF2-40B4-BE49-F238E27FC236}">
                  <a16:creationId xmlns:a16="http://schemas.microsoft.com/office/drawing/2014/main" id="{9E9F2585-9A75-8BD1-5308-372BB4F517C2}"/>
                </a:ext>
              </a:extLst>
            </p:cNvPr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25" name="Google Shape;11312;p81">
            <a:extLst>
              <a:ext uri="{FF2B5EF4-FFF2-40B4-BE49-F238E27FC236}">
                <a16:creationId xmlns:a16="http://schemas.microsoft.com/office/drawing/2014/main" id="{838E41C2-5818-5D17-98C8-F55D8CFBA22F}"/>
              </a:ext>
            </a:extLst>
          </p:cNvPr>
          <p:cNvGrpSpPr/>
          <p:nvPr/>
        </p:nvGrpSpPr>
        <p:grpSpPr>
          <a:xfrm>
            <a:off x="8822977" y="4480566"/>
            <a:ext cx="626138" cy="681884"/>
            <a:chOff x="6675256" y="1516169"/>
            <a:chExt cx="327823" cy="357009"/>
          </a:xfrm>
          <a:solidFill>
            <a:schemeClr val="tx2"/>
          </a:solidFill>
        </p:grpSpPr>
        <p:sp>
          <p:nvSpPr>
            <p:cNvPr id="226" name="Google Shape;11313;p81">
              <a:extLst>
                <a:ext uri="{FF2B5EF4-FFF2-40B4-BE49-F238E27FC236}">
                  <a16:creationId xmlns:a16="http://schemas.microsoft.com/office/drawing/2014/main" id="{07D9F03F-70BC-6E4E-E6CE-D44F5537706C}"/>
                </a:ext>
              </a:extLst>
            </p:cNvPr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7" name="Google Shape;11314;p81">
              <a:extLst>
                <a:ext uri="{FF2B5EF4-FFF2-40B4-BE49-F238E27FC236}">
                  <a16:creationId xmlns:a16="http://schemas.microsoft.com/office/drawing/2014/main" id="{435B6F6A-E7EC-D6E5-D2D6-AB7D2C395FE0}"/>
                </a:ext>
              </a:extLst>
            </p:cNvPr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8" name="Google Shape;11315;p81">
              <a:extLst>
                <a:ext uri="{FF2B5EF4-FFF2-40B4-BE49-F238E27FC236}">
                  <a16:creationId xmlns:a16="http://schemas.microsoft.com/office/drawing/2014/main" id="{E286C15D-778A-B593-F979-8D08DC1F38D9}"/>
                </a:ext>
              </a:extLst>
            </p:cNvPr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29" name="Google Shape;11316;p81">
              <a:extLst>
                <a:ext uri="{FF2B5EF4-FFF2-40B4-BE49-F238E27FC236}">
                  <a16:creationId xmlns:a16="http://schemas.microsoft.com/office/drawing/2014/main" id="{51988A58-F8AB-906C-FBAA-4625C2FAE960}"/>
                </a:ext>
              </a:extLst>
            </p:cNvPr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0" name="Google Shape;11317;p81">
              <a:extLst>
                <a:ext uri="{FF2B5EF4-FFF2-40B4-BE49-F238E27FC236}">
                  <a16:creationId xmlns:a16="http://schemas.microsoft.com/office/drawing/2014/main" id="{80E333AC-F3FE-8B7A-02FC-4572CE6C1174}"/>
                </a:ext>
              </a:extLst>
            </p:cNvPr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1" name="Google Shape;11318;p81">
              <a:extLst>
                <a:ext uri="{FF2B5EF4-FFF2-40B4-BE49-F238E27FC236}">
                  <a16:creationId xmlns:a16="http://schemas.microsoft.com/office/drawing/2014/main" id="{4F5A73DF-6045-B51D-FCE6-7FABFCF8384B}"/>
                </a:ext>
              </a:extLst>
            </p:cNvPr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2" name="Google Shape;11319;p81">
              <a:extLst>
                <a:ext uri="{FF2B5EF4-FFF2-40B4-BE49-F238E27FC236}">
                  <a16:creationId xmlns:a16="http://schemas.microsoft.com/office/drawing/2014/main" id="{A71753D5-00E4-8BA9-AC48-39CA4CF83B93}"/>
                </a:ext>
              </a:extLst>
            </p:cNvPr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3" name="Google Shape;11320;p81">
              <a:extLst>
                <a:ext uri="{FF2B5EF4-FFF2-40B4-BE49-F238E27FC236}">
                  <a16:creationId xmlns:a16="http://schemas.microsoft.com/office/drawing/2014/main" id="{D072AD18-0D02-3841-5734-C648E62B4FB8}"/>
                </a:ext>
              </a:extLst>
            </p:cNvPr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4" name="Google Shape;11321;p81">
              <a:extLst>
                <a:ext uri="{FF2B5EF4-FFF2-40B4-BE49-F238E27FC236}">
                  <a16:creationId xmlns:a16="http://schemas.microsoft.com/office/drawing/2014/main" id="{46D1524B-D89B-6081-1AA2-2CBAC99AAFCE}"/>
                </a:ext>
              </a:extLst>
            </p:cNvPr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35" name="Google Shape;11659;p81">
            <a:extLst>
              <a:ext uri="{FF2B5EF4-FFF2-40B4-BE49-F238E27FC236}">
                <a16:creationId xmlns:a16="http://schemas.microsoft.com/office/drawing/2014/main" id="{7035BCD1-F126-CB24-1504-2AA7615B0DBB}"/>
              </a:ext>
            </a:extLst>
          </p:cNvPr>
          <p:cNvGrpSpPr/>
          <p:nvPr/>
        </p:nvGrpSpPr>
        <p:grpSpPr>
          <a:xfrm>
            <a:off x="14918565" y="4466433"/>
            <a:ext cx="709362" cy="710150"/>
            <a:chOff x="7073928" y="2905757"/>
            <a:chExt cx="371395" cy="371809"/>
          </a:xfrm>
          <a:solidFill>
            <a:schemeClr val="tx2"/>
          </a:solidFill>
        </p:grpSpPr>
        <p:sp>
          <p:nvSpPr>
            <p:cNvPr id="236" name="Google Shape;11660;p81">
              <a:extLst>
                <a:ext uri="{FF2B5EF4-FFF2-40B4-BE49-F238E27FC236}">
                  <a16:creationId xmlns:a16="http://schemas.microsoft.com/office/drawing/2014/main" id="{A29151F2-CD1F-2498-23EB-D0603DD5D314}"/>
                </a:ext>
              </a:extLst>
            </p:cNvPr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7" name="Google Shape;11661;p81">
              <a:extLst>
                <a:ext uri="{FF2B5EF4-FFF2-40B4-BE49-F238E27FC236}">
                  <a16:creationId xmlns:a16="http://schemas.microsoft.com/office/drawing/2014/main" id="{0C2F0244-0FC6-A3D3-7A89-C96014BE9AAB}"/>
                </a:ext>
              </a:extLst>
            </p:cNvPr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38" name="Google Shape;11662;p81">
              <a:extLst>
                <a:ext uri="{FF2B5EF4-FFF2-40B4-BE49-F238E27FC236}">
                  <a16:creationId xmlns:a16="http://schemas.microsoft.com/office/drawing/2014/main" id="{2A56449A-5018-9B7E-BD51-22E8A6D1E9B3}"/>
                </a:ext>
              </a:extLst>
            </p:cNvPr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39" name="Google Shape;11385;p81">
            <a:extLst>
              <a:ext uri="{FF2B5EF4-FFF2-40B4-BE49-F238E27FC236}">
                <a16:creationId xmlns:a16="http://schemas.microsoft.com/office/drawing/2014/main" id="{C16BF38B-7792-3084-7105-243D69640345}"/>
              </a:ext>
            </a:extLst>
          </p:cNvPr>
          <p:cNvGrpSpPr/>
          <p:nvPr/>
        </p:nvGrpSpPr>
        <p:grpSpPr>
          <a:xfrm>
            <a:off x="8828054" y="10692016"/>
            <a:ext cx="615984" cy="522370"/>
            <a:chOff x="2661459" y="2015001"/>
            <a:chExt cx="322508" cy="273494"/>
          </a:xfrm>
          <a:solidFill>
            <a:schemeClr val="tx2"/>
          </a:solidFill>
        </p:grpSpPr>
        <p:sp>
          <p:nvSpPr>
            <p:cNvPr id="240" name="Google Shape;11386;p81">
              <a:extLst>
                <a:ext uri="{FF2B5EF4-FFF2-40B4-BE49-F238E27FC236}">
                  <a16:creationId xmlns:a16="http://schemas.microsoft.com/office/drawing/2014/main" id="{61127D65-9F51-02B0-CB44-FCF41C3B204A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41" name="Google Shape;11387;p81">
              <a:extLst>
                <a:ext uri="{FF2B5EF4-FFF2-40B4-BE49-F238E27FC236}">
                  <a16:creationId xmlns:a16="http://schemas.microsoft.com/office/drawing/2014/main" id="{44F1ED90-81E6-0B33-1540-8EE1C0195C23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/>
          <p:bldP spid="156" grpId="0"/>
          <p:bldP spid="157" grpId="0" animBg="1"/>
          <p:bldP spid="158" grpId="0"/>
          <p:bldP spid="159" grpId="0"/>
          <p:bldP spid="160" grpId="0" animBg="1"/>
          <p:bldP spid="161" grpId="0"/>
          <p:bldP spid="162" grpId="0"/>
          <p:bldP spid="163" grpId="0" animBg="1"/>
          <p:bldP spid="164" grpId="0"/>
          <p:bldP spid="186" grpId="0"/>
          <p:bldP spid="187" grpId="0" animBg="1"/>
          <p:bldP spid="188" grpId="0"/>
          <p:bldP spid="189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05" grpId="0" animBg="1"/>
          <p:bldP spid="206" grpId="0"/>
          <p:bldP spid="207" grpId="0"/>
          <p:bldP spid="209" grpId="0"/>
          <p:bldP spid="2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4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0" dur="1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3" dur="1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/>
          <p:bldP spid="156" grpId="0"/>
          <p:bldP spid="157" grpId="0" animBg="1"/>
          <p:bldP spid="158" grpId="0"/>
          <p:bldP spid="159" grpId="0"/>
          <p:bldP spid="160" grpId="0" animBg="1"/>
          <p:bldP spid="161" grpId="0"/>
          <p:bldP spid="162" grpId="0"/>
          <p:bldP spid="163" grpId="0" animBg="1"/>
          <p:bldP spid="164" grpId="0"/>
          <p:bldP spid="186" grpId="0"/>
          <p:bldP spid="187" grpId="0" animBg="1"/>
          <p:bldP spid="188" grpId="0"/>
          <p:bldP spid="189" grpId="0"/>
          <p:bldP spid="199" grpId="0" animBg="1"/>
          <p:bldP spid="200" grpId="0"/>
          <p:bldP spid="201" grpId="0"/>
          <p:bldP spid="202" grpId="0" animBg="1"/>
          <p:bldP spid="203" grpId="0"/>
          <p:bldP spid="204" grpId="0"/>
          <p:bldP spid="205" grpId="0" animBg="1"/>
          <p:bldP spid="206" grpId="0"/>
          <p:bldP spid="207" grpId="0"/>
          <p:bldP spid="209" grpId="0"/>
          <p:bldP spid="21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1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5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AAFCF"/>
      </a:accent1>
      <a:accent2>
        <a:srgbClr val="2C81B0"/>
      </a:accent2>
      <a:accent3>
        <a:srgbClr val="7E98AF"/>
      </a:accent3>
      <a:accent4>
        <a:srgbClr val="AE5293"/>
      </a:accent4>
      <a:accent5>
        <a:srgbClr val="6E3C7B"/>
      </a:accent5>
      <a:accent6>
        <a:srgbClr val="D56B5F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10246</TotalTime>
  <Words>680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73 - EMPATHETIC LEADERSHIP</dc:title>
  <dc:creator>Slide Ocean</dc:creator>
  <cp:lastModifiedBy>SO</cp:lastModifiedBy>
  <cp:revision>2249</cp:revision>
  <dcterms:created xsi:type="dcterms:W3CDTF">2024-04-24T08:43:56Z</dcterms:created>
  <dcterms:modified xsi:type="dcterms:W3CDTF">2025-10-06T02:00:01Z</dcterms:modified>
</cp:coreProperties>
</file>