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5" r:id="rId20"/>
  </p:sldMasterIdLst>
  <p:notesMasterIdLst>
    <p:notesMasterId r:id="rId31"/>
  </p:notesMasterIdLst>
  <p:handoutMasterIdLst>
    <p:handoutMasterId r:id="rId32"/>
  </p:handoutMasterIdLst>
  <p:sldIdLst>
    <p:sldId id="2147378219" r:id="rId21"/>
    <p:sldId id="2147378182" r:id="rId22"/>
    <p:sldId id="2147378209" r:id="rId23"/>
    <p:sldId id="2147378224" r:id="rId24"/>
    <p:sldId id="2147378218" r:id="rId25"/>
    <p:sldId id="2147378214" r:id="rId26"/>
    <p:sldId id="2147378225" r:id="rId27"/>
    <p:sldId id="2147378184" r:id="rId28"/>
    <p:sldId id="2147378211" r:id="rId29"/>
    <p:sldId id="2147378183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BA9C"/>
    <a:srgbClr val="EFC6AC"/>
    <a:srgbClr val="F5CDBB"/>
    <a:srgbClr val="000000"/>
    <a:srgbClr val="A152FD"/>
    <a:srgbClr val="FFFFFF"/>
    <a:srgbClr val="0B0A0E"/>
    <a:srgbClr val="003366"/>
    <a:srgbClr val="445774"/>
    <a:srgbClr val="3342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5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BA134-E794-49CE-B3D6-C8C555C317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766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45C1F8-D220-4400-A9F9-5D2D24DFD0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3232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21017D-D0A0-4FE3-ADA6-A34FF9561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85697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A5620C-923E-4150-883F-F756FE972A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68162" y="5220929"/>
            <a:ext cx="4012605" cy="3615806"/>
          </a:xfrm>
          <a:custGeom>
            <a:avLst/>
            <a:gdLst>
              <a:gd name="connsiteX0" fmla="*/ 602646 w 4011560"/>
              <a:gd name="connsiteY0" fmla="*/ 0 h 3615806"/>
              <a:gd name="connsiteX1" fmla="*/ 3408916 w 4011560"/>
              <a:gd name="connsiteY1" fmla="*/ 0 h 3615806"/>
              <a:gd name="connsiteX2" fmla="*/ 4011560 w 4011560"/>
              <a:gd name="connsiteY2" fmla="*/ 602646 h 3615806"/>
              <a:gd name="connsiteX3" fmla="*/ 4011560 w 4011560"/>
              <a:gd name="connsiteY3" fmla="*/ 3013160 h 3615806"/>
              <a:gd name="connsiteX4" fmla="*/ 3408916 w 4011560"/>
              <a:gd name="connsiteY4" fmla="*/ 3615806 h 3615806"/>
              <a:gd name="connsiteX5" fmla="*/ 602646 w 4011560"/>
              <a:gd name="connsiteY5" fmla="*/ 3615806 h 3615806"/>
              <a:gd name="connsiteX6" fmla="*/ 0 w 4011560"/>
              <a:gd name="connsiteY6" fmla="*/ 3013160 h 3615806"/>
              <a:gd name="connsiteX7" fmla="*/ 0 w 4011560"/>
              <a:gd name="connsiteY7" fmla="*/ 602646 h 3615806"/>
              <a:gd name="connsiteX8" fmla="*/ 602646 w 4011560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0" h="3615806">
                <a:moveTo>
                  <a:pt x="602646" y="0"/>
                </a:moveTo>
                <a:lnTo>
                  <a:pt x="3408916" y="0"/>
                </a:lnTo>
                <a:cubicBezTo>
                  <a:pt x="3741748" y="0"/>
                  <a:pt x="4011560" y="269814"/>
                  <a:pt x="4011560" y="602646"/>
                </a:cubicBezTo>
                <a:lnTo>
                  <a:pt x="4011560" y="3013160"/>
                </a:lnTo>
                <a:cubicBezTo>
                  <a:pt x="4011560" y="3345992"/>
                  <a:pt x="3741748" y="3615806"/>
                  <a:pt x="3408916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BC2475-3E64-45BC-9E2F-63E6FECF0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950627" y="5220929"/>
            <a:ext cx="4012607" cy="3615806"/>
          </a:xfrm>
          <a:custGeom>
            <a:avLst/>
            <a:gdLst>
              <a:gd name="connsiteX0" fmla="*/ 602648 w 4011562"/>
              <a:gd name="connsiteY0" fmla="*/ 0 h 3615806"/>
              <a:gd name="connsiteX1" fmla="*/ 3408916 w 4011562"/>
              <a:gd name="connsiteY1" fmla="*/ 0 h 3615806"/>
              <a:gd name="connsiteX2" fmla="*/ 4011562 w 4011562"/>
              <a:gd name="connsiteY2" fmla="*/ 602646 h 3615806"/>
              <a:gd name="connsiteX3" fmla="*/ 4011562 w 4011562"/>
              <a:gd name="connsiteY3" fmla="*/ 3013160 h 3615806"/>
              <a:gd name="connsiteX4" fmla="*/ 3408916 w 4011562"/>
              <a:gd name="connsiteY4" fmla="*/ 3615806 h 3615806"/>
              <a:gd name="connsiteX5" fmla="*/ 602648 w 4011562"/>
              <a:gd name="connsiteY5" fmla="*/ 3615806 h 3615806"/>
              <a:gd name="connsiteX6" fmla="*/ 0 w 4011562"/>
              <a:gd name="connsiteY6" fmla="*/ 3013160 h 3615806"/>
              <a:gd name="connsiteX7" fmla="*/ 0 w 4011562"/>
              <a:gd name="connsiteY7" fmla="*/ 602646 h 3615806"/>
              <a:gd name="connsiteX8" fmla="*/ 602648 w 4011562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2" h="3615806">
                <a:moveTo>
                  <a:pt x="602648" y="0"/>
                </a:moveTo>
                <a:lnTo>
                  <a:pt x="3408916" y="0"/>
                </a:lnTo>
                <a:cubicBezTo>
                  <a:pt x="3741748" y="0"/>
                  <a:pt x="4011562" y="269814"/>
                  <a:pt x="4011562" y="602646"/>
                </a:cubicBezTo>
                <a:lnTo>
                  <a:pt x="4011562" y="3013160"/>
                </a:lnTo>
                <a:cubicBezTo>
                  <a:pt x="4011562" y="3345992"/>
                  <a:pt x="3741748" y="3615806"/>
                  <a:pt x="3408916" y="3615806"/>
                </a:cubicBezTo>
                <a:lnTo>
                  <a:pt x="602648" y="3615806"/>
                </a:lnTo>
                <a:cubicBezTo>
                  <a:pt x="269816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6" y="0"/>
                  <a:pt x="602648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780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76361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561-3FC4-471B-BEEF-09D5F9AE6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94" y="2244725"/>
            <a:ext cx="18288001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2BDE0-6E6D-4BFF-A675-3408D4E5D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794" y="7204076"/>
            <a:ext cx="18288001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D8E2-85BD-4A59-8257-2810769A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D83A-F1E7-4027-ACB9-403CBAD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B1257-A594-41D7-ABFB-85A3B4AA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841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9B1C-F13A-4496-9231-F07FF4F0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1918-3889-45D2-9CFE-F19A5BC5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18E3D-4FCB-4913-93F7-AF119F00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7F9-7EC6-44AD-972F-11120567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3ACD-6FF1-43B5-ADB5-0B8D856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4511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E213A-E3A9-43B3-AA33-D925ABBC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133" y="3419476"/>
            <a:ext cx="21030327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FFB5-5E91-40FD-8BBE-281B248FD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133" y="9178926"/>
            <a:ext cx="21030327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E28C-78B5-44A3-A3C3-4384ACE8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F772-B570-4C36-8310-2BA851E7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2DB77-382D-443F-AEC6-9BEA84C5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851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C81-AE57-4B57-A252-23BE056A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D8D6-B0E5-481A-AE7B-09082063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837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7C8B2-8C50-44A9-B7F0-771719684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21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98A28-5460-4ED9-B34D-EE1855975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92356-C12D-4FC1-86AE-45028528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B6DE4-F238-4227-A1F3-2D9A5B28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632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33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1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27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b="1" i="0" kern="1200">
          <a:solidFill>
            <a:schemeClr val="tx1"/>
          </a:solidFill>
          <a:latin typeface="+mj-lt"/>
          <a:ea typeface="Roboto" charset="0"/>
          <a:cs typeface="Metropolis" panose="00000500000000000000" pitchFamily="50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4512D8-E8F2-DC24-A5B9-DAB051AAD11B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064D84A2-6B80-18FB-F5ED-8955F010740F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5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B5631F98-AF3C-3D9F-F3D4-7EEC0A12FFF9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2AE2222-AB56-36B6-2F30-65FAD9E4D067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74F6C3-C2F7-2ABB-0723-463F1E137E8A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B6D909-D963-1B41-2839-202BE2E35FBD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5">
                    <a:lumMod val="20000"/>
                    <a:lumOff val="80000"/>
                  </a:schemeClr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7AACED1-10FE-A29A-67DC-1374C04F42D0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1F3E6D2-2F86-12FE-EFF3-39C54A7487EE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678611C9-1D6C-00BB-53C8-F649613DB931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30BA1BCF-62FB-1C6A-3722-A5A2506A3D65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24E72CA-B7C1-4237-E3AE-943A193B829B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AB9A92-5867-50B6-FA02-D508EF60DBA1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57FC71-731A-4900-BBF9-C3C011CBBB82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6F2277-2CC7-2259-5D6A-A3B3904EC0C4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16F12E-65C5-D73E-1B26-7DD7EAB05992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DB3047E6-D71F-B32C-2B13-62D84B13DFEC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D1B74311-D767-EEE9-37EC-E8DCA9B53DFC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17A16031-B844-AF51-7781-C8B877A3A5B7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1AE21D7-91AA-2753-2454-D77FA2C4512E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57D40-43F6-051F-02A1-0CDAFA58883B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E26FB28-2F45-CA3E-3C16-2060D9599C94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C55836B-9C5F-FA11-AA54-E7053C078051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A981E45F-FA62-C051-AAC3-556C0511FE09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9B403DC6-AF7D-1060-D739-BE19C1C8DC9A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3D2C090-99D1-00FC-CB45-4EA24873844B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DEDB88-6A8E-537F-3571-92578A33178F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Khơi dậy cảm hứng, ý tưởng mới.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1D69185-4D64-6937-3B5C-C5776CBC52FA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C845ADB-76F3-852F-C0FC-7642BACA3E9F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3F6FAF6-6D26-CA65-047B-3E3AB8A5E128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3A9A5AC-1106-C24A-6230-6B8AB19E36C5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41799D2-0E63-7FED-3E9C-4FCDACBC500A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BA474F1-0A3F-4A86-C067-B5EF79E7100B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A6C1834-519F-4CF9-442B-5B422A18B26D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C219E71-F580-355B-6479-11EB51C8A5DC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B4D3E12-63E1-97FC-164E-C93EB0052BA4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5DD30BB-FA80-97CE-B0B7-89AD164CC4F0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C939275-C3F1-0451-9A40-089A1DDEBA4E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701F19D-AB29-9613-444E-5506870B2244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5AC464D-923E-D8CA-E21E-EB78394F3402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5641014-25B3-1E99-BC94-A71CE4640847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978BD5A-7BB7-D971-D4D7-F4C86DFAE426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5">
              <a:lumMod val="75000"/>
            </a:schemeClr>
          </a:solidFill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9519F84-3E6E-407F-44C9-CE929771D3C0}"/>
                </a:ext>
              </a:extLst>
            </p:cNvPr>
            <p:cNvCxnSpPr>
              <a:cxnSpLocks/>
              <a:endCxn id="4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A9179BE-9234-438E-FA8F-C64853E61D1C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CA49A21-F66B-33BC-3BD1-033362BDFFBC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!!SlideOcean">
            <a:extLst>
              <a:ext uri="{FF2B5EF4-FFF2-40B4-BE49-F238E27FC236}">
                <a16:creationId xmlns:a16="http://schemas.microsoft.com/office/drawing/2014/main" id="{066E6D76-3EC2-AEA7-3220-EE5788261482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40478C70-1837-907A-9F53-FCE5F4899461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893D82F7-EBDB-0DB1-CDA7-8215E6A40F55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!!SubTitle">
            <a:extLst>
              <a:ext uri="{FF2B5EF4-FFF2-40B4-BE49-F238E27FC236}">
                <a16:creationId xmlns:a16="http://schemas.microsoft.com/office/drawing/2014/main" id="{4270403A-3BE1-A8B7-1FD6-A1F227CB6640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MainTitle1">
            <a:extLst>
              <a:ext uri="{FF2B5EF4-FFF2-40B4-BE49-F238E27FC236}">
                <a16:creationId xmlns:a16="http://schemas.microsoft.com/office/drawing/2014/main" id="{0D1220A6-91FF-4F07-4241-C872BD3750DD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437014D-79F4-901B-5C47-28FC4B9500F9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A807114-839A-7339-4E34-6BF3649AA87A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B01B88A-38D0-8FBC-07AC-4BD1276102F2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2AC2FA5-FFC9-81F7-F262-E7CAEE591779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1742E1A-4FFA-2A61-EE7B-C87C5D44665F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EC5A01B-89E3-C218-0FD8-5C3AB8920885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903E83C-E223-E60D-C6EE-4ADD5F6BFDCA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F8D1C84-1BAC-3977-F702-4B425BB075A6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197606A-3773-2EEF-C3F2-240C41C7041A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2F78D6A-5C2C-DFF3-8C72-CFD960BBD094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675E763-6C1B-1FFF-6D86-82FDFEB66CE7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DE18BDE-82AB-D6F6-E2C8-D27617596CAA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4BEDCF2-1E57-B263-992E-EA384A652E6C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B951F35-D46D-0A0F-F114-D4416C51A758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17D9E3F-C09A-360B-1F52-93AB2D4213F8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8A7F4F27-8E24-6949-7DD4-641AD4FF841C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0D871BF-DEC7-47A9-EC07-A02B6B766A60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A70ED274-CF47-F55A-9A97-FEFEA1F68459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96212B0-4F1B-FC38-D829-14A014FC3DCA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3438C40F-CB45-4F18-AB32-C33F2F59F381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D379B763-991B-C08F-82CF-4248105CC2F7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E079B53C-6409-F9AC-E154-3644B052375E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639D97F0-6AC1-06A2-6AB1-FE092F5968E2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7D60772A-F467-EBB3-8BE9-DE4B3082F49A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54E8AC0F-1A48-9B77-E7B7-8E61ED9CE2FE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02A2EECE-3202-E0A6-9865-BDFB20124052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6371B936-09AE-67F5-A869-E6679B47D10F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DE35155-0A6E-D7C5-FEE6-EC052935BE3C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43E4E583-89E2-3335-1659-FB2C9B587DDD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D5D2E070-427B-864E-E924-1330DC0F6561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46388D62-1D28-1D6E-EE72-F76788C515F5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F0059D35-4DBA-2254-CA53-6E1C22C347BA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0EFE74A2-F10A-49A1-A297-720121E387BF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316E18D7-C21F-263D-38AC-0A22AB13BBCB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F7FC9206-8ED6-C773-380C-78AAF16CE75A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70B04704-63B2-340D-AEAE-3CE12E986962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80299F8-3446-66E1-6B4C-10D8B3B43677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E0669884-DAF1-725F-3FB4-930935A8E123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9BCE35CB-975C-B918-F123-0BB6CAF5736F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AEC1B063-3FB6-017C-60BE-45BD420DC8C7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E7C8842B-5EBD-6560-68F2-CECDA3BB8A06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0B465D1F-4E5C-2A85-FEBE-E4D55855A772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96E90329-6E00-EF16-1967-88C5EC4CF722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8EF0504A-3A36-6DE8-6BDD-E2A739E6E4DD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35AA9C84-4B1A-6754-6B09-8308D7EAE8BD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1F4FCBC1-5EAE-B52D-61A6-A6A7127D9BB5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2270F33B-3C1C-A0A8-76BE-1A232138D69F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33331E29-8122-96A1-6AB9-25596786C058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171118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600"/>
    </mc:Choice>
    <mc:Fallback xmlns=""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1B32CB1-AF26-5794-405D-328F81A3B7D3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36E4C5DA-C849-6A4B-B0F5-23777B2A98ED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710FD708-BA73-3D9A-7DC8-8906DB254FA5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5A6C99B-2110-111B-7956-51FC892D7770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F4C1A4-0D30-1DAC-6E38-CF13A694601E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7D856B-9534-C150-4CF1-D03272167742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5FD7BED-D0B3-3071-4596-7DB63846AB6E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186BE41-38EB-93A6-3DDD-268E5085963F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022237C1-D6C0-478E-66FE-A2502B796B8A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31FF578D-C9C0-AE58-DDE8-F852C659B9C9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A6E895D-B1D2-45F0-3590-D80CF8D06154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EA9FA3-BCB4-5807-7231-E3AC23361461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5872F0-653C-A811-5F8C-F01277875535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D03A9F1-88A1-9381-94DD-12EE30CCBBA2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B2920F4-381F-F404-B2CC-72B67FDD2E6D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F08B8282-4C12-74A3-4B4C-8144195F45EA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6A920DE6-F039-974E-1270-9D667EBC6D1C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3D958A6-A4A6-80E2-7A51-2D59E57796A5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CC1121-47F4-DA5A-EDAB-7A180A7DD90F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6B41B5-7357-5334-F6E6-0ED9DEEF50A4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95D9294-B399-8326-AC4B-FDC504EE431C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0FE5C52-C7E7-6AB9-B434-18FEB8299191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7DF9D0F3-8E91-E14F-19E7-E3FCC8134D19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514E9D44-989B-14F8-0705-3CD62654B50C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8C25D73-872C-47BC-8DCC-C76B6C9C72AE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B7C2F42-8F15-55D3-99D1-B9A8608490B4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Khơi dậy cảm hứng, ý tưởng mới.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A69203-1C37-3684-EAA6-E11B7A9A5D40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AFAC1DF-E954-633C-206A-E647708DB217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C004CCD-AAC4-BBB0-04EA-14670713ECFB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2340C31-5C3F-A184-7E77-1DF1F93B51F6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76DF813-406F-182F-EAB0-53B025932774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12DCB51-267B-5106-37E2-DD5DB93C7365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D60B2A6-02A0-0B8A-6823-B3B7FFCE7843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403BC42-948E-9F03-FD3A-334D9EEC1B57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4395A2D-78D4-4A8B-F0CD-9025F85CE53B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A523403-4444-4A4F-89E3-F5D06FCBC420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134CD8C-ED63-2049-F6B7-66B244BB8F9F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54D567B0-8CD2-FB66-05FB-0BE2C69FB181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30F0BAD-36F0-996A-4824-E77E134864FA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E2948BC-0674-989D-52CC-B70B3DC842EC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FDE25FF-ED2E-101E-22D0-21C6A1FBAF29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6">
              <a:lumMod val="75000"/>
            </a:schemeClr>
          </a:solidFill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F0567DB-492E-9F51-00E0-107F36231B4F}"/>
                </a:ext>
              </a:extLst>
            </p:cNvPr>
            <p:cNvCxnSpPr>
              <a:cxnSpLocks/>
              <a:endCxn id="4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3A50F82-EF7F-917A-F02E-6E7123B3542D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BF29665-5074-1AFF-A5E8-1AEFCB03C117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!!SlideOcean">
            <a:extLst>
              <a:ext uri="{FF2B5EF4-FFF2-40B4-BE49-F238E27FC236}">
                <a16:creationId xmlns:a16="http://schemas.microsoft.com/office/drawing/2014/main" id="{F1ECD57B-1CE9-C252-AC51-69C7229898F8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CEB35F4F-ACC6-E78B-DE50-C794FE005C17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83E51C08-3C45-0F63-4B81-6B8247BE4893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!!SubTitle">
            <a:extLst>
              <a:ext uri="{FF2B5EF4-FFF2-40B4-BE49-F238E27FC236}">
                <a16:creationId xmlns:a16="http://schemas.microsoft.com/office/drawing/2014/main" id="{880A41C1-92BA-1EFA-513A-EF83226255F9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MainTitle1">
            <a:extLst>
              <a:ext uri="{FF2B5EF4-FFF2-40B4-BE49-F238E27FC236}">
                <a16:creationId xmlns:a16="http://schemas.microsoft.com/office/drawing/2014/main" id="{AEE918D1-F305-3A06-9BD7-FD8461F58A5C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B63D4F3-8C9D-491F-4DA1-2189B0444C34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tx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54700EA-EA5D-DC92-6E6C-E02ED80591D5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E50FE21-4ECD-8BA8-FAD1-A624A1929A18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3207002-9B0E-2043-B2A6-EEEE838F875B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4B5443C-B4E8-F9A4-86B2-71FAE2906F16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98B7EB3-C247-B864-D52A-C9787AD94A6C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AC3DBB2-FD9B-63A9-55BD-621F94749E40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8EB5104-D9C4-F2EA-E952-F8D5C7370613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2A358233-61A8-47A6-9FD2-54D25AEF1D79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862A025-D038-A33E-2CC9-8835E174E6BD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F7A6E814-DB53-F995-E4A8-E61C49FAEF48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630D26F9-9CA8-DBF1-84E5-F2D927BC9E60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3250798-FEB8-7AF3-EC9B-B0F6C1454BEC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0B5B21C-B099-7A6D-7D73-94986AD97A22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BB95A417-C5F7-3239-BB09-68894ECCBF93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1B3BBD1D-9644-2BCE-68F3-BA79EADEEF92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312C4109-3841-D840-F206-2CD123FD3528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3A7AEE24-BB84-CA57-BD0E-8AB1D7D6555C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84D20A3D-263A-3FA9-A6E9-B7022203F78B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2668E4F4-DC08-6000-BE92-F375078F67ED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E08D909-CEF3-3932-4342-B3C978AA96BD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FB1D4091-469D-5274-8A08-F2361630294A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0B980D34-F4A1-2772-317F-C8FEEA5483B2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7C67BE1-7F67-D898-AC3F-B9C552DC4948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186A78D-2363-3979-4EA7-15E5D1F2F236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FA1DE87-36E7-D6CC-C840-349FB42D9D5C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13C01235-9BB8-1AFB-0B51-33FF1DF9D7B1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2D802DFD-A610-3EFE-C31F-450B0DCC8115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286C9AD1-B4AC-75B0-F649-55D376736521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C2886663-CA1E-AF09-F40C-AF046AC929A9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88C8332-AF8F-1C05-625B-526FC43C2A2B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9A1C407-518C-9CFC-E32B-DE095BBF4984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2DDE0447-C47C-80FC-5359-882571A2AE32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2644EED3-9851-3077-BBA6-374EA3D19B09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32A6E8F7-7C0F-242F-D69C-4219B43184E0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7F226CD4-3F44-92F1-A8CE-4F5CE0DBE49E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02654F84-DDE9-FC25-A367-B56742CDDAD8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AC5DC25E-0D2D-85C1-BF57-8CEFC7DC8776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79BE06B7-C3C0-FCB9-F9E4-45E511701BEB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FAF2990-16F4-9F2E-E478-83E86D57C088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52EBE0F2-1B7C-2EFF-1871-578E43C593CB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DA614E99-6071-C17F-3591-1618BF3EDB8B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90732B0B-91A6-5DD6-6714-A493F0AEFF18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03C70884-24BF-E85C-10F1-37DBE8267371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413FB516-0624-DCEC-E142-71D69E652C1A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832CA008-39AD-B3DA-EDC6-137A9AEA4B48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F75BD884-C5D2-35DB-BC9E-1466E640E98D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BDFF4450-28B2-8D2E-F21E-F6D5B0FDED67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8247F1-18D2-64D9-058D-3E719BB4BFC7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68D6AA7F-CFB2-511D-779B-ADB57FF193FC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5">
                <a:lumMod val="75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FF4C7AB2-8414-EAC6-BE87-CF51E5BACE94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D533A06-2B8C-7A87-9959-EA9960188D4F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8F01B22-0249-46DA-AD3B-F8A69DF08952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B844E7-2711-0810-55DC-300C2DA71821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98DF69C-4B0D-7B8A-DD96-E846FDB38D2D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0E918A8-5334-265F-0ACB-76CB16DE9864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42A113D3-C6FE-33AF-6AFE-516FA9BBADE1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17A0D1DC-1137-1CE9-CD2E-45A33E72A731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BC7EDAC-0C40-FD5C-3FCA-2E4758D75D11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0AE430-BF2C-6BE4-67C3-A6E53FD7AC94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7B9AA7-C984-7155-E1E9-0CE91088BA07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F7494F8-AAB0-0505-DEEF-F1BE645AD4D9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C6B5CCA-D255-F4D5-DCDE-7C1A56CAE63D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C87212BD-A02D-DF3A-8A97-65FBF3F4005F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C8201B46-22C0-A252-2E31-6E2263F2C819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0AFD103-C035-21BB-342F-6DED7BB89CFA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964CB7-01B8-DA90-0863-C244EC0416D0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C14256-3539-7BBE-C681-4F562E374CFF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4BDE7E2-476A-03B4-733F-F16193741020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A373BAB-49C0-E7F0-B481-F3C3957DF00B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1E88F2A4-DA57-F14C-5F06-AF869B184FB3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C16F111E-1196-89B5-EBB4-6D024D750D38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A4C3F71-4E0F-4CF9-2B47-778FA0451692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374991-CE62-C8EB-FBED-6259FD87E4E6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Khơi dậy cảm hứng, ý tưởng mới.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44AF9AF-6A88-55D0-E336-F8BC7EEEE915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6B557B7-199F-CA5C-FF70-63E2A08D94D4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FCE0F2B-626B-BD21-2898-51403D0D49FB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B76A805-4827-CEF6-4B96-D2767BE14706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073329C3-EF1C-2D8E-6D2D-74BE30071308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A3A3123-B1AB-DFA9-11E9-3D3807330B79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0856AEB-32DD-3581-F341-058D4F23E7FD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4CE4284-DCBE-C785-3F00-48258D8B354F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B6D68EE3-A37A-267F-02C2-45FA81A7E69C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0E5F53F-1C72-D721-5264-242DF09BC48D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E2E70A5-5B6D-5EEE-4F31-B58A11304E64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96114D6-56A3-8792-DA18-32FEA42CBCA0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D7E0D98-415E-A476-6D68-A6F84AF69811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32229BB-2EA1-380C-2B15-0FD0CF09438F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07B1A26-3319-E2D9-CF28-2C5B6EBB299C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5">
              <a:lumMod val="40000"/>
              <a:lumOff val="60000"/>
            </a:schemeClr>
          </a:solidFill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12B1D25-DEB8-9750-E0CE-1F4622831676}"/>
                </a:ext>
              </a:extLst>
            </p:cNvPr>
            <p:cNvCxnSpPr>
              <a:cxnSpLocks/>
              <a:endCxn id="4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D7A5852-1027-F9E9-6D58-D5F8591DF9EA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31DE878-5FEE-B665-0B36-8B6E8716C7BC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!!SlideOcean">
            <a:extLst>
              <a:ext uri="{FF2B5EF4-FFF2-40B4-BE49-F238E27FC236}">
                <a16:creationId xmlns:a16="http://schemas.microsoft.com/office/drawing/2014/main" id="{E7F13A22-8A5C-81F4-9F5A-D91C448D8653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358FCB30-A0E9-27F3-8A6C-6AC27526DDEF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EA4923CF-E6BF-731A-E25B-B59DF7CC9B05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!!SubTitle">
            <a:extLst>
              <a:ext uri="{FF2B5EF4-FFF2-40B4-BE49-F238E27FC236}">
                <a16:creationId xmlns:a16="http://schemas.microsoft.com/office/drawing/2014/main" id="{5876E78A-6960-9A3F-D92F-DF2CA070D8E9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MainTitle1">
            <a:extLst>
              <a:ext uri="{FF2B5EF4-FFF2-40B4-BE49-F238E27FC236}">
                <a16:creationId xmlns:a16="http://schemas.microsoft.com/office/drawing/2014/main" id="{2F866CCF-E0F8-B657-4480-2776690987AB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61DD368-9A35-C50D-D3B9-FD7C20B1C684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tx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98DFBEE-9E74-B2ED-67D9-C12BB27A3522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C01AE3C-FF6D-090F-31B0-305970814B2E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11E58CD-BCD0-FD31-A2AE-DF03EFA4E028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05ED1A4-2C1B-CB7A-E9BC-FE130169D54D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9895BD6B-1C7E-3163-1E37-C1BA00910E84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D8F3F00-D282-E888-19B8-E761181F12A2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AFE590E-A27A-BB12-6200-6A41D73C2A66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A11B8833-0BBD-3A83-99CB-5A42CAF84654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7EF848C-D932-1653-551D-C834AF961A68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C07E018-F91F-8253-6299-674CE7C141A3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A130F340-7802-FF55-6E4F-E8C986F8C7E8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0DE7B39-D5CB-C519-3DB9-5CC4D0B3410E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376B8761-3674-5529-D326-5AEA88A8048A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78AF6F0-03CE-5975-5AEC-AC32BF27004F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2EA26B9-30F7-1F76-1C06-D67D5451F5E0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2B973AE-A501-309D-E491-72D1DE04C332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C1638A5-4480-1A32-B3B2-AF1CC3D5CF8C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A1ED523-292A-ADDB-B969-FD9E46F9EEC9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947379E-04C3-DBAA-301B-133E717D493F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C6A105F-1B4E-3BBB-D4C4-173C998C5716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4568705-44C8-1F5D-CC0A-591D9352F78B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698503EB-2300-0E12-C138-7A13E5150406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30077B0-53E5-2300-C214-4AD64B405A2A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DBBE168-41B2-AA4F-EA8D-2E74E033F3BA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A3450B8-D8CF-2523-C7D4-CC8F9C58B5EE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E2E2607-2523-313F-EC99-1C0F659D02E7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4BC4B62-5C8B-8ECF-1C59-018F062F9F88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FD2BF69-D9EC-29C9-3526-0A646C393D30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35BE44E-2B2A-F11F-27D7-01B9DF1834B7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39F290B-06FB-6C6F-5593-AB52A6C3155E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BD6258A-B211-0AB6-14D1-1B0EAAEF81F5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368D6C0-BACE-6A7C-0A35-76686DECC5EC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E8EA39-3F27-DDD8-C86F-26D87517DC9A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FE8DEA26-53D6-D429-89DA-0420FF3D1AF2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3CCE01DE-661E-8C62-9674-6C1495006512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D45D71EA-912A-C872-8CA7-F54B41F03BB5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EF6E8BD-C73F-EAB2-67F3-06F63E27E169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2F730DDA-5EB0-C62E-3F5A-23FB4298C146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06209EA-5A8E-3925-60AE-807D6E0544AB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51D0C2F-65B5-BCEC-3144-88F9AF12DFA8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C7970BC2-1700-782D-DD57-EB2AAA27F1C1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DB619C22-69DC-DD67-C16C-C580FDA0CD53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307E33D-F38A-B8CA-A587-4BD41C8AB48F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486F0FA4-BC0E-CAAC-2561-994E01B9D29A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FA3A02F-FE5B-3E18-FE38-E872EF140A91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08A15745-51C2-A1F6-E1E2-2C19FB57D1B5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5661874-12CC-BBE2-1EEA-3ADD35236B5C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8E56B5-7981-CE85-CBB1-845B63CD83BC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0D6BD464-A8E7-D8D8-D158-1229726A333C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F550A53A-83EC-29D9-47E0-CE2B7FB7BE5C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F995198-6028-CAE0-FECB-2E7C9BD201B9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75A9FA-0026-79BD-5D68-A7169234887F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6F59F6-E329-04D3-E5FE-05487F08F616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D350871-FEF0-3915-CF58-E0E64A6DB57F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2D03A02-2E20-822C-64CD-D9A553D123FA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0BD37862-BBB5-4478-2660-874D2077E051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F838FA4F-07FC-DA68-1035-3CE4C6FDCA50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C5BE97C-F41D-0AE1-DCFD-B5195E7D9B72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D9562F-5348-82A0-73B5-52C48C2FB2A4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89F49B-3774-8E4E-814B-106ADCAF0AA5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573EE4A-37B8-672E-3DE6-51945A402849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F4C4FF0-8C5F-0EF3-2186-B282CED77F7E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B810D917-0379-C18B-FB57-943634CFCA65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D5F01C94-DBC9-D526-24DC-89F566E78164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E2B9935-69B0-7772-EFAE-9AFF0B0013CA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EE4E2F8-45DD-7AAC-9AC0-4C8731F766A1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CB514F-E1C1-D546-ECB2-713D479A2A70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040A2A3-0926-A45D-87EB-D137FC059E26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7972487-FE10-7BE5-E8B0-C3331537E0B6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E0F0DA19-A063-289A-6376-A174EAB7CC71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6AC944F2-349E-6E80-D3D6-26B1E5175838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C186317-2DD1-19D8-2287-863617A639B0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1D90CCB-6D83-5677-3BC2-597EB3DDD703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Khơi dậy cảm hứng, ý tưởng mới.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DB7C15-8DFE-4946-B16D-50B379C1472B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D84DFA6-5876-FC0E-C067-4AFA4DF06217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443480-6972-D6C5-9EFD-89C91DEC078E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F6B4C89C-A933-EF74-E702-2962E2C8D482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C26B0B6-4ABE-E55C-A5D8-3841F367D954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5BE22F0-0C4F-EBDC-B265-CC4E1ACFE25D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F37DEC1-5222-B12D-A3A7-8FFADA74CA55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E0AC2959-BD1B-9552-88A7-DFB0775FE160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4566694-DEBC-DFBA-3F44-EA655DF50F93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80367F8-25BB-3D0B-2B7A-69F10BA5246B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65C4F13-1462-D5E8-DFFB-2D8D88483B16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158EDA5-0462-6606-76E4-6BDD29B0601E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1DEA792-C9AE-A43C-6A3D-F180F5360C15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834A835-D3D2-EB22-251A-1E9EF0C97C4C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B6072A7-D5AA-9774-3556-D7D0762F98E9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6">
              <a:lumMod val="75000"/>
            </a:schemeClr>
          </a:solidFill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91F4CC5-4220-2CAF-6BEE-8E979F4E27AC}"/>
                </a:ext>
              </a:extLst>
            </p:cNvPr>
            <p:cNvCxnSpPr>
              <a:cxnSpLocks/>
              <a:endCxn id="4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140EB49-C6C0-CC53-5ABA-539D8A5ECC9D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4028C00-21A7-AC34-639E-09EFCD26AF02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!!SlideOcean">
            <a:extLst>
              <a:ext uri="{FF2B5EF4-FFF2-40B4-BE49-F238E27FC236}">
                <a16:creationId xmlns:a16="http://schemas.microsoft.com/office/drawing/2014/main" id="{82136371-9218-66A2-D519-8FE674CC24A7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17A9B441-52B4-67B8-91AC-7CE963567F8E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5403CC34-DFB1-AF20-EA95-6CB00CD84C5B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6" name="!!SubTitle">
            <a:extLst>
              <a:ext uri="{FF2B5EF4-FFF2-40B4-BE49-F238E27FC236}">
                <a16:creationId xmlns:a16="http://schemas.microsoft.com/office/drawing/2014/main" id="{F54E4A52-8916-C148-2663-48D2DDAE33CC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7" name="!!MainTitle1">
            <a:extLst>
              <a:ext uri="{FF2B5EF4-FFF2-40B4-BE49-F238E27FC236}">
                <a16:creationId xmlns:a16="http://schemas.microsoft.com/office/drawing/2014/main" id="{44AD3C5A-F6C9-3B95-B2AC-C4FBFE68C546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D4CA0D7-1EF4-DCC9-62CB-D6E62D385FB4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tx2"/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04F92C-2829-84F0-6BE3-AAC06356ECD0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6D2C539E-ED0B-884B-CB51-C9CD72BD4D10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E3B103C-F1F8-9AC8-81FA-5F44F28D0111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7A12492-4795-083E-0145-0172D5119509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78A64FF9-4DCB-4C24-FF7A-33579B5AEB80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E4CD79CB-A3F8-2610-23D6-CC50C015B0B8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AB6DB13E-9433-F2A5-97BC-E044062F38F8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310A3274-FEDE-091A-ED68-00E330D8F991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90D2DEFD-D305-174F-36DD-59B1BE52861C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BA2813C1-0629-02D9-74E4-F3AFFB19AE2D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8EF7D229-8E81-57BA-4F6F-6D99DF4CED1F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63BE9532-3239-C011-24FA-B647AFF0963F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C764DBD-2E65-1CBB-9742-A3A6076BB375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EDE75BDC-9F58-D1A6-E2A3-EB72AB9AF723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7820085C-192D-ED82-D3D1-6FA62A0B09D0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C665355-A2A4-0DD3-4426-B5EDF016144E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EE3DBAD-AF32-7F11-037B-6E671B637823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4DC8B2-0D2E-E776-42B8-77684F83B59F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42692C9-AD3C-04A6-6769-AB67587896CB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B1C7E401-E0AC-7105-C22C-8A7E49D12AB7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44992569-EB1C-A807-CC9E-6F381C0CA061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4142C5FF-C3E0-8B7E-44E7-065AF6439696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C9F707BE-0AA1-371D-F533-A55874F1082D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3AADD5EC-4AA7-4307-C8A4-1764FDD5AE30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5BAD7C94-E50B-D312-5AC5-547A335E78E4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8BAF5D90-8745-5EE5-F3DA-35BE58567457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3C24A33-52CC-F907-1645-437624C19325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98AB89D-8BE0-78F0-3B42-32487853D6FA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ACBC05B8-3777-BCCF-368E-684F936A28EC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D2653AC6-A0F5-4B1A-EA76-6782C7B6BE46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8692D7F3-2E84-B692-7110-F51AD0F4F686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EC31F697-04E2-50C6-EEAA-2847D85ADD73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3416B4B7-87EE-8144-F1D5-13656DBBCB0A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7DF03C53-CD16-0C73-087D-74B96F490BDD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43A49C3B-13CB-3F11-8226-0220DECB9DF4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8FA572E-A782-4A68-4C8E-07EB18B2F2FD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F7091EDE-872F-F554-1AE4-EA6EE08EE96D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98EDB4C-8E9F-9D5D-396B-933E3601A73D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1EBE1391-9391-8FE4-F14B-0F83810CA9AC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51853983-E9C5-B1EE-1CE7-EC5698EAAD8E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6B237AB7-8BBD-F8F4-3D20-38A58B3F4B72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FD774E6-8333-118D-6D0E-D1490E58DC03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E144CB50-F6CA-D4B8-EA37-8C98023C6878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4A5FD3AC-1D1A-60C2-18E5-9C5431831C2E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928FF329-9FCC-2CFE-D1F6-0757842580B2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D76498A5-1E72-59AB-311D-ED2DD4A3CBA5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B359B01D-CB40-4B8A-4652-43DF57BE7A68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377395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136" grpId="0"/>
          <p:bldP spid="1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136" grpId="0"/>
          <p:bldP spid="13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A592C8E-4743-4AC4-62F2-D4A5D6943EC8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54494A16-912B-3BED-BE92-B4EC6A972856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BEF0D141-A499-71A7-658B-3C14A5BB6B01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9D96733-7992-0E8F-B855-2794B4D2F635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7F57E2-D451-9F80-AB06-6962A5A1BC0E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1E6B37-84C7-5274-09D4-0304C7948D32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89E33B7-00EB-11FF-43D5-E2B50D18D55C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B47A99C-DFDA-F86B-A804-C3ED7DDC732F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EB16C748-1BDB-6A82-824F-FE7630C4DB9C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49DCB2C6-BFC5-DFD2-CFD0-FC77D6977AA3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10ED6A9-1DF2-3F79-765D-E85A3E0D85DD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B3B4C8-1F92-AA27-538C-CE2667597A90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BF4301-E9E0-F151-9BFE-4D37D5A02CBB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7FD27AB-28A9-04EE-3067-A50038E579ED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4D0F094-23D8-52FD-8AA9-D77C99D23EF8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C7C37F8D-9416-971E-1BFC-959B235CE2F4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CEBE7B3D-77E6-1261-7747-1934A6F891AB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E4F7172-64AE-2348-3A40-D8FDA3C2EC54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7E4A62-2A4A-0D26-A05F-1585F425B2E5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A22557-226C-9C81-B963-45123624ADCF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E201B2D-6507-7656-DAE4-DA500EE5C4DE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0BA686A-B40B-E1E0-6B62-5E7F081FD02E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163DCF58-99B9-0C69-8AB6-F17B5F8D4C28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7BE67E27-9B58-3ABA-954E-29A2E7C17E87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73EA821C-420E-09D3-ECEB-C4969F5181AE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F39120-6C9E-746A-2BBB-8BC8F4AC261D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Khơi dậy cảm hứng, ý tưởng mới.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DA0E928-2A27-C454-0C60-12A94FFC27E4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77E8936-8218-8311-7DD3-697F7E6AEB8F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21938F3-140A-3264-0E27-E939729547E3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795FA91-66F9-D11A-8CF9-F8FCC01C2748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9AE8C55-5495-FB1F-F1B7-EB0E3C2EF402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E02F7D5-4A30-BFCC-0103-6D755D09B159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B76273-3D21-8E31-D88E-47F1BA29130E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DFA3334-0524-B7E6-E695-928C079B53CF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0355F07-FC0F-972C-3E66-E2B384ABE43D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F005233-98E5-8F62-D87E-01060785BAA9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94FE40A-BCAD-1385-368C-7EE1D0746A0E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E2DC83B-0A44-6A50-3414-976F2DD2FDDB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CF5388D-DBCB-76B4-F385-2E14C1CCF89A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F3D24E8-49E1-3991-94DC-055CC2FFF035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9538AD5-CA80-BB59-2493-914ADFB18B3E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6">
              <a:lumMod val="75000"/>
            </a:schemeClr>
          </a:solidFill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4BE84D1-507B-61F6-0E78-5DFD9AE9ADA3}"/>
                </a:ext>
              </a:extLst>
            </p:cNvPr>
            <p:cNvCxnSpPr>
              <a:cxnSpLocks/>
              <a:endCxn id="4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46641F6-B35E-3180-6AC0-C813BCEE1FED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6A2CB5F-9468-A781-5663-26B26AEF228D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!!SlideOcean">
            <a:extLst>
              <a:ext uri="{FF2B5EF4-FFF2-40B4-BE49-F238E27FC236}">
                <a16:creationId xmlns:a16="http://schemas.microsoft.com/office/drawing/2014/main" id="{F8DE4CFF-36BC-05A4-4F21-F763A6398B6A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A10829D1-878E-64B2-1719-91CCCADA3913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D0C0458A-140D-C03D-DAD7-E1524F607DC9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!!SubTitle">
            <a:extLst>
              <a:ext uri="{FF2B5EF4-FFF2-40B4-BE49-F238E27FC236}">
                <a16:creationId xmlns:a16="http://schemas.microsoft.com/office/drawing/2014/main" id="{4568FF0F-5D09-77A2-EF51-FEB9EFDD5C9F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MainTitle1">
            <a:extLst>
              <a:ext uri="{FF2B5EF4-FFF2-40B4-BE49-F238E27FC236}">
                <a16:creationId xmlns:a16="http://schemas.microsoft.com/office/drawing/2014/main" id="{A248020C-B3D7-B5B6-A483-2188E5A678A0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62E6587-A629-BCCE-2136-E0EA8B3E9886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tx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8FA05704-2041-F20D-B6F2-9E17A5A0B1EA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B7093B9-11C7-9E96-B9B9-4BADEFB8448E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7D82147-8360-0ED3-D58E-647E0623375B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053B46A-C15F-B1CD-DE70-D579AEFAC802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25D9772-8F10-0CA5-D3FF-3FF0342FB8F3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03319DB-6FFD-C27E-5D83-E185DE2FC08F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6D872B9-ADC4-FDED-360E-9C0E209839CF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36B909B-E3C4-A513-042F-574A71C5F204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9430984-2326-DBFC-4551-CC2BC86D3621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7B5C09AC-286B-915E-930E-763FC866824B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E970DA9E-EE9A-A511-8307-4243585B5FCD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B55367E-0776-EBD0-60F0-291A90D4187E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D90180C-BB85-882F-E44D-306B4DDF733C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9F39144C-E1D8-F507-56D6-26F19780A376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EEC0E4E-3D5E-A522-FB95-0746ADCA2492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24BF939-DEF0-5B2D-8D60-009A3EF4681C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7751046-3B54-4CF2-398D-DF4BED6F722F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B5595D12-1C06-40BF-1C25-2A021B99E5D9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CF3027-E236-0320-39C9-70FF8256928B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DFE694D-2488-B203-0B13-94C52CC379D9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59613BA-1E46-E111-EFE6-B682E0BD0AAE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219451BE-BAAA-8718-8BDB-779155AF61BB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BD67EC4D-1BF3-DCD4-833C-14451F84A0A0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6803CFBE-49FA-CAD3-3809-A644B3D0AAB6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321A1C3-D29C-77D2-4D1A-2DC5E49BB48C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A04FE762-90DB-C651-9388-EDCC601EE0BC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93E0565-C1D1-94E6-F6FB-A616DB8B90A8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6D0125DF-6CC1-3AF4-5DAB-EE9AE263C961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4D4E1D55-0F51-36B4-2C32-27ABAFF12525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C70CE48-8C46-3EE9-07AF-1AF424F9EB56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B92459C-43D7-3F93-3D53-D547A5C1037B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46A93BF4-2239-C2EB-B2A1-BECB7269130A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97A6AA6-1605-110F-F4C4-BF7FCBC70857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3E500A90-E31D-18B7-08CF-06693BCEC6B0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24545A3-1099-2B8B-AAAC-5B9123751281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8A1DAA3-DAC5-E117-07D5-7A65C91CBC9C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07DAF68F-DEBF-71C3-9E49-D4740EF13C24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DCC3B44-DD80-EAA4-9613-5781EFAA73DA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A7A5843-A223-DB87-47E7-7AADD6B9690C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69DDD7C-D5AD-E072-0692-56360B07F768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88872597-6F1E-1D95-EEC8-A8C18D56EAA3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701D4C9-6311-DA70-8411-EBC708CFFD15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61DA647-F97F-FE26-AF05-BD02FE0283EA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E3A97C-A66D-6AA6-7444-698995781053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B45D86D9-DCA8-1166-FCB0-FBE1452D1755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39F8C3C-56E1-A238-B169-AEF34547AEAC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3E75FD-9D30-BEB1-D095-EB5546E3CC3B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2" name="Group 191">
            <a:extLst>
              <a:ext uri="{FF2B5EF4-FFF2-40B4-BE49-F238E27FC236}">
                <a16:creationId xmlns:a16="http://schemas.microsoft.com/office/drawing/2014/main" id="{D0216CFA-80E7-EACA-0FA6-B4CE1D6EB2BF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193" name="Arrow: Right 192">
              <a:extLst>
                <a:ext uri="{FF2B5EF4-FFF2-40B4-BE49-F238E27FC236}">
                  <a16:creationId xmlns:a16="http://schemas.microsoft.com/office/drawing/2014/main" id="{5B6A394F-BF1F-0AA6-3B97-65B393847141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Arrow: Right 193">
              <a:extLst>
                <a:ext uri="{FF2B5EF4-FFF2-40B4-BE49-F238E27FC236}">
                  <a16:creationId xmlns:a16="http://schemas.microsoft.com/office/drawing/2014/main" id="{10ACC4A7-666F-2F21-0911-E950A7A9630D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2B8594AE-A156-308F-CA9B-5878EFB1EEEE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A493C71-921F-259C-08B4-58F6F1EF1E5B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0D9932F0-5348-6025-FF4D-379D4C0D657C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8" name="Oval 197">
            <a:extLst>
              <a:ext uri="{FF2B5EF4-FFF2-40B4-BE49-F238E27FC236}">
                <a16:creationId xmlns:a16="http://schemas.microsoft.com/office/drawing/2014/main" id="{ED3190C5-F7EF-DF93-39A6-6A117B804C8C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F76D5373-B7B3-B176-5BC3-ED612879B2BC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200" name="Arrow: Right 199">
              <a:extLst>
                <a:ext uri="{FF2B5EF4-FFF2-40B4-BE49-F238E27FC236}">
                  <a16:creationId xmlns:a16="http://schemas.microsoft.com/office/drawing/2014/main" id="{F49FD114-B277-3509-5E3D-676FDB00C1E8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Arrow: Right 200">
              <a:extLst>
                <a:ext uri="{FF2B5EF4-FFF2-40B4-BE49-F238E27FC236}">
                  <a16:creationId xmlns:a16="http://schemas.microsoft.com/office/drawing/2014/main" id="{8D11F149-105B-826C-5DBC-20FDD32866DE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9683845D-D259-A0F3-1144-9C86251B79A2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164A5D3F-1F2E-BBFC-A4DB-BD20EFBB7A33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A5F3F61F-2C4B-FED3-969E-7F92CD6EA7F6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BCACC10D-44AF-9589-C4D3-C97430A6C7E8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3C5313D9-492E-747B-25CB-D7F69F94AC9E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207" name="Arrow: Right 206">
              <a:extLst>
                <a:ext uri="{FF2B5EF4-FFF2-40B4-BE49-F238E27FC236}">
                  <a16:creationId xmlns:a16="http://schemas.microsoft.com/office/drawing/2014/main" id="{5259A406-C7C8-BF42-B667-87F474576387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Arrow: Right 207">
              <a:extLst>
                <a:ext uri="{FF2B5EF4-FFF2-40B4-BE49-F238E27FC236}">
                  <a16:creationId xmlns:a16="http://schemas.microsoft.com/office/drawing/2014/main" id="{2894A7B8-1420-A470-182E-99687ADAC33E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9700965C-EECB-FF09-A1BE-B88942CEF13D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61E27012-992C-A2B9-2288-C10D4FC7E306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2BE68B49-225B-FB4C-577A-4AB64C2DAE57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9E342523-C848-BF44-BC91-0A12F43C77D3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454C1FB5-A277-84E4-6613-3EA751CB3084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214" name="Arrow: Right 213">
              <a:extLst>
                <a:ext uri="{FF2B5EF4-FFF2-40B4-BE49-F238E27FC236}">
                  <a16:creationId xmlns:a16="http://schemas.microsoft.com/office/drawing/2014/main" id="{C3EF73C9-6F74-C14A-6A33-DCEE95EE453C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Arrow: Right 214">
              <a:extLst>
                <a:ext uri="{FF2B5EF4-FFF2-40B4-BE49-F238E27FC236}">
                  <a16:creationId xmlns:a16="http://schemas.microsoft.com/office/drawing/2014/main" id="{8534838E-F49B-14A7-D69A-1DE1A5A4FA1F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9C2F9211-9288-9D64-BCB0-B4BC3D16487A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B1C1EC40-4312-48E9-DA5A-4FC062FB7793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Khơi dậy cảm hứng, ý tưởng mới.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048ACF4D-A736-AC1A-2A9D-592A5A3EEBCD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19" name="Oval 218">
            <a:extLst>
              <a:ext uri="{FF2B5EF4-FFF2-40B4-BE49-F238E27FC236}">
                <a16:creationId xmlns:a16="http://schemas.microsoft.com/office/drawing/2014/main" id="{40918812-A545-5C67-8AA4-087868877485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20B4BE3-48CE-4CED-3B3F-F5FED03C08C5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BA3447AF-3C65-DDC7-8058-42777B039EB2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9EE46356-12F3-DE3D-FB6F-6B3D54AD8BB5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06A1CB34-9D03-29E6-8D6D-B60782E63450}"/>
                </a:ext>
              </a:extLst>
            </p:cNvPr>
            <p:cNvCxnSpPr>
              <a:cxnSpLocks/>
              <a:endCxn id="22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2237A727-07CB-170D-74AD-DEE459F7CF01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D783EB4A-9E6E-D4D8-B58D-AF23056DF8B7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C79135BD-C7F1-60A5-6611-486158B9A2E7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2A68B99C-BE92-B73E-BEF2-36FB44178732}"/>
                </a:ext>
              </a:extLst>
            </p:cNvPr>
            <p:cNvCxnSpPr>
              <a:cxnSpLocks/>
              <a:endCxn id="22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BEAEF599-55B7-9527-532C-B710445600B8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2C0F18D5-6D87-1DB6-C439-B8E3C8B0E672}"/>
                </a:ext>
              </a:extLst>
            </p:cNvPr>
            <p:cNvCxnSpPr>
              <a:cxnSpLocks/>
              <a:endCxn id="23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ECEB3E3D-062E-C61F-2151-0CDB2FEB08F9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AB2A8730-FC39-0236-0336-B54D21AC16B3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740431F6-2F5D-75B9-B6F7-FAE0F43131E8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6">
              <a:lumMod val="75000"/>
            </a:schemeClr>
          </a:solidFill>
        </p:grpSpPr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E239D836-1701-5A17-85E4-69D14794C803}"/>
                </a:ext>
              </a:extLst>
            </p:cNvPr>
            <p:cNvCxnSpPr>
              <a:cxnSpLocks/>
              <a:endCxn id="23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D4241C84-13F3-0E4A-C550-09ADB7AC8CD6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93D784AE-05CC-AFF4-FF08-B24AE1931387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6" name="!!SlideOcean">
            <a:extLst>
              <a:ext uri="{FF2B5EF4-FFF2-40B4-BE49-F238E27FC236}">
                <a16:creationId xmlns:a16="http://schemas.microsoft.com/office/drawing/2014/main" id="{FFA9C02A-9074-E6A0-C39D-2FFB6B28DBC7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37" name="!!SubTitle">
            <a:extLst>
              <a:ext uri="{FF2B5EF4-FFF2-40B4-BE49-F238E27FC236}">
                <a16:creationId xmlns:a16="http://schemas.microsoft.com/office/drawing/2014/main" id="{F64A48D0-C145-88ED-A98D-EC79CB41BF94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38" name="!!MainTitle1">
            <a:extLst>
              <a:ext uri="{FF2B5EF4-FFF2-40B4-BE49-F238E27FC236}">
                <a16:creationId xmlns:a16="http://schemas.microsoft.com/office/drawing/2014/main" id="{732A7D04-238B-3505-C638-9F464D7B83F0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9" name="!!SubTitle">
            <a:extLst>
              <a:ext uri="{FF2B5EF4-FFF2-40B4-BE49-F238E27FC236}">
                <a16:creationId xmlns:a16="http://schemas.microsoft.com/office/drawing/2014/main" id="{655426C1-75CB-74EB-6922-4FF9BDAB7449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40" name="!!MainTitle1">
            <a:extLst>
              <a:ext uri="{FF2B5EF4-FFF2-40B4-BE49-F238E27FC236}">
                <a16:creationId xmlns:a16="http://schemas.microsoft.com/office/drawing/2014/main" id="{C9ECCDEC-9044-42C3-DDEA-45B6AE3331A6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E73ABEF9-0069-B2A3-2461-4A8B844A863B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tx2"/>
          </a:solidFill>
        </p:grpSpPr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A7A5B58A-8F08-1A95-2102-5BAF9B375630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C60EFA13-E969-970C-B1FE-1F08D33CE6F3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7893C66A-579C-BC82-0CA0-07A6CA745A06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C4A51541-5035-568F-4472-6751E1E890B3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2969D0E4-551C-B9D9-95F8-9BA3EC37440F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326F976E-A9AB-CD6F-050D-C2421734238E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CDF9E08A-6576-E8BA-B98E-6308169CA92D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2A18897C-A99E-3525-1F26-C14A92BCA761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C17A71C8-57BC-2DF3-F26C-EC1BDFA31166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86A5F90B-C4D4-D16B-0361-2CF1EEE178D9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8EADAA1D-F0FF-CE77-130A-813055A72FB0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4A71BF71-1EB8-08BF-BF19-72DA69750CB2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966858D6-FD89-0659-4EC4-D5DCBA412F8F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1A1F106F-C5A4-155C-2BD6-47FE4A799498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2007C9F2-313D-4ABD-3952-B98840AAD35F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123F5780-13B2-C538-2A07-924DDE90E9F1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595D82D4-63E9-36A7-4AEF-798B323E89BD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B2F80046-2CF1-C1FB-FA5A-D017735DAC0C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463A167E-4BCC-14AB-ABE5-0C90D03BD522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5135981D-DD0C-EE53-EF21-7EE777ABCC14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4AC38C3D-C058-3927-EC77-0577DE8EFD0A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1A59651D-501F-AE09-E10F-D197163BACA4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63A49BC9-1131-5569-3CB0-4F8AF3707946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46787878-4BA4-37AB-B6DE-01A8A74A8DD0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1BAEFA4B-7803-0246-422D-4222170D9D0A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FED24CCF-A028-34A4-560A-69E6E94EDEB1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DDA90A72-0D5A-387D-1FAC-7975DDD306E5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ADA17650-857C-3E9C-B11E-94E72436CD83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D72A1C9F-60A7-831E-770C-22F126A596DA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8F452CEF-C1BC-9C38-DE74-D99EFB3545F8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802A6748-3204-7A3B-0B00-8E26E2330279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8FC03458-E8C3-B7CF-31B8-93B87CF08793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9EE20782-ABC6-61CB-A598-E94949EC4D95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7C17F8E4-6064-33FF-DEB3-66C642CD4844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52D4CF1C-3D65-18B1-3B8E-9AE9A782E496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B32E94DE-23DF-48A8-58F3-82D3771D6A1A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66E49C4C-2382-A3DF-3F60-DC33F63EC50A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7DB172E0-9C31-7BF2-6A21-51CF30AD3CD5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42E942F6-7E88-9A29-9457-152416CF2B33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A3C70C37-8D2D-594E-120E-4B19F7725226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88DF6FBF-26A6-8924-7D71-83B153E7857F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388E926F-26BD-1492-F636-5CC6CF724413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4A01B842-DCF1-7245-9011-71DD4C51D787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1CD01962-CCFF-B1A7-9298-022519CF1B07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37B31C18-6BB2-35B2-1D3D-3136CD27F7F6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5D75E2BF-9498-23FA-864A-36DE492E14BD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4DCA3B3-2229-DB30-7524-5E51A6FD43F8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600"/>
    </mc:Choice>
    <mc:Fallback xmlns=""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 animBg="1"/>
          <p:bldP spid="196" grpId="0"/>
          <p:bldP spid="197" grpId="0"/>
          <p:bldP spid="198" grpId="0" animBg="1"/>
          <p:bldP spid="202" grpId="0" animBg="1"/>
          <p:bldP spid="203" grpId="0"/>
          <p:bldP spid="204" grpId="0"/>
          <p:bldP spid="205" grpId="0" animBg="1"/>
          <p:bldP spid="209" grpId="0" animBg="1"/>
          <p:bldP spid="210" grpId="0"/>
          <p:bldP spid="211" grpId="0"/>
          <p:bldP spid="212" grpId="0" animBg="1"/>
          <p:bldP spid="216" grpId="0" animBg="1"/>
          <p:bldP spid="217" grpId="0"/>
          <p:bldP spid="218" grpId="0"/>
          <p:bldP spid="219" grpId="0" animBg="1"/>
          <p:bldP spid="237" grpId="0"/>
          <p:bldP spid="238" grpId="0"/>
          <p:bldP spid="239" grpId="0"/>
          <p:bldP spid="24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 animBg="1"/>
          <p:bldP spid="196" grpId="0"/>
          <p:bldP spid="197" grpId="0"/>
          <p:bldP spid="198" grpId="0" animBg="1"/>
          <p:bldP spid="202" grpId="0" animBg="1"/>
          <p:bldP spid="203" grpId="0"/>
          <p:bldP spid="204" grpId="0"/>
          <p:bldP spid="205" grpId="0" animBg="1"/>
          <p:bldP spid="209" grpId="0" animBg="1"/>
          <p:bldP spid="210" grpId="0"/>
          <p:bldP spid="211" grpId="0"/>
          <p:bldP spid="212" grpId="0" animBg="1"/>
          <p:bldP spid="216" grpId="0" animBg="1"/>
          <p:bldP spid="217" grpId="0"/>
          <p:bldP spid="218" grpId="0"/>
          <p:bldP spid="219" grpId="0" animBg="1"/>
          <p:bldP spid="237" grpId="0"/>
          <p:bldP spid="238" grpId="0"/>
          <p:bldP spid="239" grpId="0"/>
          <p:bldP spid="24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BC52019-31A5-40F9-DA64-EF4735AF8293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B78BA54E-BD02-5A24-012B-E8B51499564B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4FBA975D-7AD2-1412-0D3C-07BF2D31EE9E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D13BEC3-A890-F5D7-1EFD-F9A3E6516C04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4EC1A7-7305-0C8D-6E26-5519D973AD8C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95DD56-A23B-BFA3-29FD-91568257568B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43C697F-18E1-F72A-7098-E08AD2D888C2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326F91-437C-F910-FA9D-9FD79B0A6BF2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F49C00C0-3D88-8710-61F3-464140052D8E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DECF0DB3-1B6C-F02E-528D-87F2EA119F69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E7CA120-AF20-2298-C5B5-CC505EA61498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38E3A8-4DC4-2648-83F1-42D6CE170642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4EAAA0-9B76-E75A-A761-6AE234D1A404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9158B7C-F53C-791D-68C2-C8AB15B08B79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A48007F-0458-F6B8-9089-F54A2FD5646E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AC108EF7-879E-4FCE-34C5-E28FE8019A04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0820E5E0-012D-8690-1668-9EF43CA3176D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789C603-C990-22D4-D3D1-BB35A003B19D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97980B-8987-0A75-8164-9FE920BABE29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CB4C65-1213-8E10-C264-25E2D996FBF0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0478A61-0DEA-90EB-B0FC-D028BF08AA89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1EFCA5E-9CAF-BB32-760C-4666D11AEEA3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C3264027-4735-3BAA-5A99-ACFD988FD9C5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20C3A984-105A-5931-D990-544DE2569E51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9F737C6-F199-0E75-C9E3-9CF48F702D54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A108347-F57A-C840-2B33-2C202C767AA5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Khơi dậy cảm hứng, ý tưởng mới.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985DE3-7198-5214-0C49-29EA2887E167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9C59FD3-F406-55F0-E443-031DA6B5EB14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1E22F15-8A24-B6EF-2AC6-EA293625BDDB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0E7C4E5-0920-40D4-57E4-EB809C45C08F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4F0DACD-C5B2-736C-7741-697470BBEE19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D48EBD0-4A4C-A40B-E5D1-BDC093F3EEBD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2C40279-D548-1BC2-1967-6EEFEFCCA385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97486E1-9059-1E9C-2246-C74DC3005579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DB8E7DE-BEF0-5B3F-F82B-8543EDE18ADA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C390F6D-83D8-E8A8-AA16-F62409622458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C33EC0E-8179-D2F7-9F4B-5FC4DAEDADA2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60F5877-5215-B9D6-99ED-67FFEF15AB4E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3FDE370-799E-2877-3C46-97DB4B194EFF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AFFB18C-7B66-E0A7-096D-218FBBF10B21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4649AFD-E5E9-3351-7F4F-E63969631DDA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6">
              <a:lumMod val="75000"/>
            </a:schemeClr>
          </a:solidFill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86E469E-C690-D85D-9FCE-D6769E2FE868}"/>
                </a:ext>
              </a:extLst>
            </p:cNvPr>
            <p:cNvCxnSpPr>
              <a:cxnSpLocks/>
              <a:endCxn id="4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605B6F4-7E87-3412-9177-C8F62B8D4BB9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5197EA2-7875-68B7-8EFE-5D79AFFF3442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!!SlideOcean">
            <a:extLst>
              <a:ext uri="{FF2B5EF4-FFF2-40B4-BE49-F238E27FC236}">
                <a16:creationId xmlns:a16="http://schemas.microsoft.com/office/drawing/2014/main" id="{BCCD787C-E5A9-FDEE-F423-C5AC9DC7B0A1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9D150EB5-DC67-A2A9-36EB-7FA20E2D7DFC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D47F3194-099C-32FE-E8BF-850DADE08D5E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!!SubTitle">
            <a:extLst>
              <a:ext uri="{FF2B5EF4-FFF2-40B4-BE49-F238E27FC236}">
                <a16:creationId xmlns:a16="http://schemas.microsoft.com/office/drawing/2014/main" id="{AEBC202D-3FAB-2713-B714-BE9F62D6DB29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MainTitle1">
            <a:extLst>
              <a:ext uri="{FF2B5EF4-FFF2-40B4-BE49-F238E27FC236}">
                <a16:creationId xmlns:a16="http://schemas.microsoft.com/office/drawing/2014/main" id="{69BCED84-ADBE-1876-1F46-215E30DC5709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DF63134-B8B6-0AC9-687A-20220DB30450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tx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4CD00A26-A5CA-E77E-851F-DDB027A07A8E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2803565C-634D-90C9-849A-A297AA0C07BF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31835E45-7CE1-5E9A-FAD0-38A5EB500DD5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A762055-F23E-1617-6D7D-4545A22B7893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E3F0C62B-BE91-B8B9-5167-72C442683F39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68070F6-9405-87C4-0829-E566E8D5BCAC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3B287D1-43A4-98CC-4A8F-8B854F312284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DF3DA500-9F94-FF62-57A0-68DF640CA240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BF103AF-8ACF-7C28-7D45-A4A732385F02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4B90A97E-B754-FA3F-780A-47652FBE1C8F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C502C3AA-8E48-7C14-3B63-7C4ACA02870E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4201118-B53E-1F4B-4A47-8D90543573C3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8AF1F876-AC86-4F55-ACBC-C62BF16ABC8E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3FB0A1EF-17AF-52E5-DAEB-761478A6347D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999FF93-5B10-6A5E-4127-6A22C5313768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58446CC-0034-133F-A95A-8A5411AF7401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AC03E74F-1121-CEA2-8276-E7109610AFCC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17725E39-4DEE-6748-624D-51F0B20F34FF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086AF4C-286A-F1FA-A47D-ABAAB98F63DD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10382D4-CE06-E6EF-A8E1-9E6CCF8A2D4F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6F2C8EB-D637-5FC6-3538-FF796B0ADAF4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5117025B-0FCD-9049-4B79-864158212E77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17EF0703-7314-9624-334D-0E6D80731A62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7BD41EA-A689-5FB4-1D07-6B779D1D39B3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3213BFF5-BA7E-38F8-89C1-0824DE447E92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A02EA842-C9E4-798E-D1AC-62003CBF9233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D355518-8E7E-9A88-7ECA-31BFC5EC1D48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06E2FDE-290C-9E98-7A45-44A9C322FF77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C9855B6-2F0A-A231-8058-14C4CD199D30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76E4CE3-6062-380E-0193-99578B973420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677D866-F579-476D-452F-BAF3317E7823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088D42-2560-CDB5-6CE2-C4297C3AC8CE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BEB8449-E370-04AF-B09C-EB2119864AEB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66DCB50-87C4-0BDB-E696-D5720941EEC7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89160A4E-1D20-B432-E551-0862D3EFBECB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2B48A4DC-61DE-A065-A29C-913D75593A91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2E98994-BEC9-CE31-CFE0-2E8A0DC7326C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0A6EDF6-1148-188F-9D69-25778126FB6B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DB157CE0-F506-5CCD-4930-51CD18BCD550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788887-1C83-6FB1-FBCE-F421359560E7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A76354D1-5A88-97BD-F39A-C386E5791F00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4926C64-2148-A459-BF11-99D2A462D9E1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BD8373D1-EC5A-86CF-1BBA-A428211CC572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0B06E32-7DEE-54D4-FBBE-FB2792F8BFF6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58B1D5E-47C0-E0D9-443B-4974FF9843CB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ECC8A0C-0913-3D65-AEB2-9A9DEF8A9D7F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4245A7A-710E-6668-841D-82D1A62E1ACE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77407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123">
            <a:extLst>
              <a:ext uri="{FF2B5EF4-FFF2-40B4-BE49-F238E27FC236}">
                <a16:creationId xmlns:a16="http://schemas.microsoft.com/office/drawing/2014/main" id="{8CE1290D-10D1-88D7-015C-80A6C4E9F0FC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72" name="Arrow: Right 71">
              <a:extLst>
                <a:ext uri="{FF2B5EF4-FFF2-40B4-BE49-F238E27FC236}">
                  <a16:creationId xmlns:a16="http://schemas.microsoft.com/office/drawing/2014/main" id="{C9B74AA7-4EAA-AD4C-1922-5343F500AEB5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Arrow: Right 72">
              <a:extLst>
                <a:ext uri="{FF2B5EF4-FFF2-40B4-BE49-F238E27FC236}">
                  <a16:creationId xmlns:a16="http://schemas.microsoft.com/office/drawing/2014/main" id="{4FFCC8C6-8BD1-E79A-12BF-1D50FE6E73D4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11C2B3F0-1DC9-5416-3174-8FA3BF77ABD2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48E57E0-831D-C3E1-41E7-D11D05F9F9C2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B20B0E4-D38C-5488-9368-AB861F327F56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72B57608-1DAE-394F-B8D2-7DA086F60D3B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93AB87A-5A72-F2D5-C923-AA504E11CE87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79" name="Arrow: Right 78">
              <a:extLst>
                <a:ext uri="{FF2B5EF4-FFF2-40B4-BE49-F238E27FC236}">
                  <a16:creationId xmlns:a16="http://schemas.microsoft.com/office/drawing/2014/main" id="{B7BE4D65-912C-0AC7-466F-EAE9D93508A7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Arrow: Right 79">
              <a:extLst>
                <a:ext uri="{FF2B5EF4-FFF2-40B4-BE49-F238E27FC236}">
                  <a16:creationId xmlns:a16="http://schemas.microsoft.com/office/drawing/2014/main" id="{39E7D5D8-E885-1B6C-141B-23375ED47C4D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C8BA3D5E-F496-5C77-0265-6CFEB4F28D09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2CCB1E3-7937-8078-0E66-5BE59F787F91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9E166A2-D122-C07A-7AE8-C76B1FE25AC2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76CB5DF-57D1-BA33-8514-7BE4E1B1DC4F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50D391EA-1C83-4729-184F-A2A32064FFB5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86" name="Arrow: Right 85">
              <a:extLst>
                <a:ext uri="{FF2B5EF4-FFF2-40B4-BE49-F238E27FC236}">
                  <a16:creationId xmlns:a16="http://schemas.microsoft.com/office/drawing/2014/main" id="{8473C039-5396-9A75-E21F-F996E3BBC7E8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Arrow: Right 86">
              <a:extLst>
                <a:ext uri="{FF2B5EF4-FFF2-40B4-BE49-F238E27FC236}">
                  <a16:creationId xmlns:a16="http://schemas.microsoft.com/office/drawing/2014/main" id="{ED93AAC6-432F-E460-6516-1D758AAC3A0D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0A6C0C5C-CF6B-9AC2-8AB3-FCE20BA27894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331675B-7E02-2036-2236-2B65DA4C883E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87550DAB-60DB-229A-CC0C-215BC1143346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573F0BE-7E7F-5829-21D2-F4AF93D859B8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27D49637-5E43-BBE6-5BC4-A9FA7DF04FF7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93" name="Arrow: Right 92">
              <a:extLst>
                <a:ext uri="{FF2B5EF4-FFF2-40B4-BE49-F238E27FC236}">
                  <a16:creationId xmlns:a16="http://schemas.microsoft.com/office/drawing/2014/main" id="{B1B6CAF2-4EFB-6CEE-6F16-08191387DD8F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Arrow: Right 93">
              <a:extLst>
                <a:ext uri="{FF2B5EF4-FFF2-40B4-BE49-F238E27FC236}">
                  <a16:creationId xmlns:a16="http://schemas.microsoft.com/office/drawing/2014/main" id="{0FF67701-E8EA-6CA8-6A8D-82E2838054C8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972AA511-CC03-6D0A-689E-224653009E6A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DA2E3E8-B258-58B7-B254-E91E716D1FC0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Khơi dậy cảm hứng, ý tưởng mới.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F1D6B40-A228-0032-3914-304503B8F42D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D6A72E37-493E-CA57-240C-FE1E4F931379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3F3560B1-4C05-3BD8-6A6D-36D5EB2851AD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27BDDE39-B858-EF65-9A63-8529E074AAE4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75C2296B-FD7D-1712-BDAA-BD80C3D0801A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6B687487-F669-F00C-A1A2-43EDB20F4313}"/>
                </a:ext>
              </a:extLst>
            </p:cNvPr>
            <p:cNvCxnSpPr>
              <a:cxnSpLocks/>
              <a:endCxn id="10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1FE3A11-D0E1-3472-225D-F059CF73ED64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D27879BF-A642-62AE-D0FD-568E5DF090C7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E9166E9A-70A0-8F2B-5EF8-8E298A00D339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ED064B66-B376-5C11-228C-07E03F971C65}"/>
                </a:ext>
              </a:extLst>
            </p:cNvPr>
            <p:cNvCxnSpPr>
              <a:cxnSpLocks/>
              <a:endCxn id="10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B381714-6F24-63CC-4B84-B66DC966525E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FD246F7-2384-9E05-8292-5B49FA345570}"/>
                </a:ext>
              </a:extLst>
            </p:cNvPr>
            <p:cNvCxnSpPr>
              <a:cxnSpLocks/>
              <a:endCxn id="11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A539267-F758-3633-580F-ECDE66F89F40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843C104-F4B4-4F79-62FE-3352F5A83857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ACCE7D2F-1AB9-8C65-6C64-91D3D053CCF8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6">
              <a:lumMod val="75000"/>
            </a:schemeClr>
          </a:solidFill>
        </p:grpSpPr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4A61A72F-D44F-9DED-3732-CCCC90192C1F}"/>
                </a:ext>
              </a:extLst>
            </p:cNvPr>
            <p:cNvCxnSpPr>
              <a:cxnSpLocks/>
              <a:endCxn id="11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66FE0BE9-3E22-DFF0-DFAE-29EB2B483B73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9D900348-89A5-7E3C-DEC1-2B4045250CDF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6" name="!!SlideOcean">
            <a:extLst>
              <a:ext uri="{FF2B5EF4-FFF2-40B4-BE49-F238E27FC236}">
                <a16:creationId xmlns:a16="http://schemas.microsoft.com/office/drawing/2014/main" id="{1F116358-C6C8-4AF6-5B2B-9167F5A28FA5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55D55DDD-F8FB-DBE2-4D23-2EEC7B2CE984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8D90DCBB-D01A-60D0-CB06-BDDDE4973F6C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" name="!!SubTitle">
            <a:extLst>
              <a:ext uri="{FF2B5EF4-FFF2-40B4-BE49-F238E27FC236}">
                <a16:creationId xmlns:a16="http://schemas.microsoft.com/office/drawing/2014/main" id="{C12931BB-0D0A-03B3-2567-309FB25DC67B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0" name="!!MainTitle1">
            <a:extLst>
              <a:ext uri="{FF2B5EF4-FFF2-40B4-BE49-F238E27FC236}">
                <a16:creationId xmlns:a16="http://schemas.microsoft.com/office/drawing/2014/main" id="{17E2610C-1A3F-BF7C-32A7-4AD97FFA0530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F247B76-E369-2149-C658-D11EAA223CFD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tx2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7F000A4E-8C63-5C61-7C37-83D0A145AB4A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16D328F-2EB5-7D03-2BAB-B397C0DDE6C5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C9A0EE-07BA-61E2-E994-5B3DB69D482A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68B320D5-6536-88C4-4BDB-AA96A27A876B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BC78A57-FDDE-23B8-F997-1318544E0B4F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61AD7D-70AF-B508-E657-669F5CDE4A9E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B60C4923-5C8B-69A6-E393-44C0381D6E9C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18264B9-AB2F-E35B-12B0-EAA5305DF73E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1E48A82-BC3D-2031-4CC9-54661C79C26E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795DADE-32A9-4B43-1017-872C0A35AF6E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73F9C2B2-323E-089C-6F6E-C6B7E7B21761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57F79C2-0DD8-4BEB-066F-BD5D0D5FED9F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2B72F4E6-1471-E28C-264D-77D17C9939A8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35213EB-ED58-A3F9-1625-B22B44887D73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FAF98908-4A14-8256-F735-DF53171927F4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3281F21-8652-22E5-F2AE-3B1C4DE3A934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FBD956A5-10C3-FEB3-613E-B4B9F50DBDE2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96105C45-4525-BF06-BD49-969A2024E461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7AA20-06A7-A8F7-BA21-B3E3E688C7BA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564041E2-F5BD-0490-469B-78F60A92C3E1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5E25A6A-6BA6-7566-8774-835FAB5C6BE4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E57BE253-F5C7-AF65-67D5-4CE383957192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FBBC230-1996-AB01-60A9-B4C318100082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7AA24BE5-8168-56F9-E81B-F65E96B51BC6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96E0DE99-6F7C-721E-EA7C-4207FE65EC1F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54BC771-A1A2-B6E3-1F9F-1B200AAC7BD6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5BDC9038-8D0B-5A21-1986-274972821804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2121ABCF-7233-730B-51ED-05148D3BA24F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E878D8D9-4D8A-4CB7-7854-743B863311BB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7E151651-3004-A6E1-24BF-6A28E8ABE631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8EB966F5-110F-EBAC-4BD7-7CE7CE5C11DC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3821ABFB-BD0D-2E94-9826-97F4B4698391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04E70E1D-06F9-577F-E254-D893A31070DC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973760DA-7A50-F0AE-BB00-706A30AA595F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5367D96-7CE8-344F-2F9B-0E67FA283917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7BDAD6DC-E4E4-2E36-D0E4-63EAEF910AB8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FC05CA2-9F11-C63B-5360-E79B6E2D9403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8659796-159A-7503-AA6E-3A86BF839896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9123787E-4220-AE35-9FC8-78E75DAABF87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9D6DC779-DE78-6FA6-FB7B-349A366605E6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18BD8879-E9F5-2CBC-DD5A-A781B7C9D8BA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DA549280-4882-FB90-279E-2CC4EBD6515A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CF303BB2-CE45-35E9-B575-4ADF63247F56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F0F309E-705D-AC36-5E93-FDF805C82D30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EB33F30D-5D07-7EF2-E065-0EC9407179A3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BE26AAE-EF18-CBB8-080B-706AB26B28AC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F7748E02-137C-1B32-0DFA-E8CE9BA53699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75" grpId="0"/>
          <p:bldP spid="76" grpId="0"/>
          <p:bldP spid="77" grpId="0" animBg="1"/>
          <p:bldP spid="81" grpId="0" animBg="1"/>
          <p:bldP spid="82" grpId="0"/>
          <p:bldP spid="83" grpId="0"/>
          <p:bldP spid="84" grpId="0" animBg="1"/>
          <p:bldP spid="88" grpId="0" animBg="1"/>
          <p:bldP spid="89" grpId="0"/>
          <p:bldP spid="90" grpId="0"/>
          <p:bldP spid="91" grpId="0" animBg="1"/>
          <p:bldP spid="95" grpId="0" animBg="1"/>
          <p:bldP spid="96" grpId="0"/>
          <p:bldP spid="97" grpId="0"/>
          <p:bldP spid="98" grpId="0" animBg="1"/>
          <p:bldP spid="117" grpId="0"/>
          <p:bldP spid="118" grpId="0"/>
          <p:bldP spid="119" grpId="0"/>
          <p:bldP spid="1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75" grpId="0"/>
          <p:bldP spid="76" grpId="0"/>
          <p:bldP spid="77" grpId="0" animBg="1"/>
          <p:bldP spid="81" grpId="0" animBg="1"/>
          <p:bldP spid="82" grpId="0"/>
          <p:bldP spid="83" grpId="0"/>
          <p:bldP spid="84" grpId="0" animBg="1"/>
          <p:bldP spid="88" grpId="0" animBg="1"/>
          <p:bldP spid="89" grpId="0"/>
          <p:bldP spid="90" grpId="0"/>
          <p:bldP spid="91" grpId="0" animBg="1"/>
          <p:bldP spid="95" grpId="0" animBg="1"/>
          <p:bldP spid="96" grpId="0"/>
          <p:bldP spid="97" grpId="0"/>
          <p:bldP spid="98" grpId="0" animBg="1"/>
          <p:bldP spid="117" grpId="0"/>
          <p:bldP spid="118" grpId="0"/>
          <p:bldP spid="119" grpId="0"/>
          <p:bldP spid="12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F58642F-85A0-99E9-7206-280C70109A51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E88693A7-9836-6E6D-E511-87054F417C25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E29E859E-50DC-BCE1-C135-6B2500D7F624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7077D2F-13FA-B546-CD6D-445D9E5F8F07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91A1B7-87C1-D3B8-69E0-36071672D475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B357FB-A1C9-5920-9135-16984BAD6503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bg2"/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202F39F-A9E6-DCC8-5E8B-79241F81E562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8E2E819-6CD6-BE42-1401-F6EFF65D9219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36CEB1A3-AC62-58A4-F422-D23AE4421823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47F95194-2CFB-2EB2-22A1-FAC4C3E82B28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A89BC83-3004-B0B0-CACD-88D136F24B80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33BC30-E360-C5F8-A771-9E6C8E1D0E9C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DD61A6-62CE-37B1-7C0B-5F5CABF46980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97A8FE4-1980-0C25-A88B-9AA4E615C913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988C409-2CF5-5351-0E5A-3BE6C8AEAB1C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4C7F9C51-31FB-E597-8897-CAD3220FA517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60968467-F928-BD10-093D-5C4161A52AB2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2AFF88D-57C7-9E67-77D1-449C73D6F203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FB13DB-35BF-0CBA-AE29-9745354A486B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76CC05-A461-98F3-5A4B-DD78A216FF11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8CDC557A-6467-027E-543F-ECC5A5DBFD9B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55B49D6-0242-73C3-6C52-A6D284318D5C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D31AB1F8-AE78-EB4A-2FB3-F1F7909A3EA9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ACCBDCA4-BAAB-0F81-0DC7-67F5506E4FAF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499BA13-9F05-DF57-94A2-136133DD8202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C27D15-D861-DBAC-3D69-22A587872DA6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Khơi dậy cảm hứng, ý tưởng mới.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0AAB794-6CD9-59FB-8DF0-4C33ADD495E1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D766586-C730-53F2-254C-E9D278430FC2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22920D6-6B44-2428-1092-5ABA38E25B1F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7BC6DED-C6DC-4C44-3E29-A24A69B514AF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FC1017F-0E6D-DBB4-853E-22A7B0CCA57E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E518881-4400-4942-C6F8-BD1A45B22611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E7ED70A-638A-F4E4-9815-B0BC54684A40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162DDF5-3C49-87E0-108A-98711567F75F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141AA59-3DF2-4786-FF1F-264DEE1035B5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465DD84-1668-722B-DA49-B28C047D1339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9EC4B0E-F61D-3FBC-6FD4-E8E8E9E9736B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5961089-C7A0-DF7E-DE3F-AF89ACBBEA88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95E21CA-D8BA-0770-3E10-80F135615C21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1FBEC67-6420-3F1E-4A17-546680C1FF47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DD35F08-A66A-BF83-BD13-8546456E6790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6">
              <a:lumMod val="75000"/>
            </a:schemeClr>
          </a:solidFill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E89AD29-B162-4CF2-237F-08B5508D744B}"/>
                </a:ext>
              </a:extLst>
            </p:cNvPr>
            <p:cNvCxnSpPr>
              <a:cxnSpLocks/>
              <a:endCxn id="4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9F84BAF-1199-9644-BC12-13DB2026A98C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06B58C8-C082-7894-59D8-DA920EA918F8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!!SlideOcean">
            <a:extLst>
              <a:ext uri="{FF2B5EF4-FFF2-40B4-BE49-F238E27FC236}">
                <a16:creationId xmlns:a16="http://schemas.microsoft.com/office/drawing/2014/main" id="{6E1BB895-1532-15D2-6C2A-7CFC1865DE08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866E7E9B-23DF-536E-1ED6-511EAC9E1842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41B5EE08-A40F-50F6-0D29-52AA4262C756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!!SubTitle">
            <a:extLst>
              <a:ext uri="{FF2B5EF4-FFF2-40B4-BE49-F238E27FC236}">
                <a16:creationId xmlns:a16="http://schemas.microsoft.com/office/drawing/2014/main" id="{5986D862-4409-987A-5858-A3C01A75FD24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MainTitle1">
            <a:extLst>
              <a:ext uri="{FF2B5EF4-FFF2-40B4-BE49-F238E27FC236}">
                <a16:creationId xmlns:a16="http://schemas.microsoft.com/office/drawing/2014/main" id="{0169960D-36C6-01D4-FCCA-482501B843A3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659CC24-054C-91EA-796A-35BE82DF7723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tx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3940D89-81FD-D339-F5BC-1B69D7B622C0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6797403-07A6-EE63-0DD5-0C2A9A16DB25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BE7042A-F801-79D6-F970-62565982DD07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E48BF865-6F13-4F9E-AC06-394E2AA463EC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5883BDA6-19E8-5CA0-E62C-B6B5F59DE038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D75150E-F9EB-68F7-8FFB-D6BC425F27E3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474B13D1-EE3D-3931-58F6-B9BEE556BBF2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228F29B-CA82-1229-D1F7-14160FFA98C6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0CE5CFB-9EB6-C1B0-EB7D-55931357F361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97535A4C-1CAF-1E45-F420-8E16F7BAA6BA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21C7F1DD-FAA1-3644-902D-7CA37C41DEE3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DF21D04-0D83-409F-297A-283BE267F393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C877EE0-5700-06F0-9A4F-CCE5DD9D6DF3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72BB803-C5DE-777F-7A81-3A5A32BE21BA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F3194D47-5414-35C7-46C0-77A3C168B0F8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77B12CA-FFB3-0415-EB74-04246D7C9055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1F969F8-0F2E-99A7-A2C0-5C74C61E4ACA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240CC0C-A517-D264-02C0-48D62FBD7E45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62BB03D-D5D5-FC1A-B1F4-7A79E9F7D208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6EEB3ED-3100-8C78-80DD-45602296B2A6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10A97D5A-1E76-6D95-4857-79C1FCC6ACC1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633CC89-2052-3992-1F4E-DF16957BF12F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B0F3462-6AB1-3907-936B-437B7F2DD371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FBA6BA1-77CA-E811-C3AE-C39872D39C8A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02BD05F-674E-8C32-41F5-E8867BAA0BE9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522DB0EE-5870-8F3D-EFD1-58C0062B60EC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5621784-F7C8-94D2-E46B-3A123B1336F4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D92BF00-5931-9FE2-E9EE-53788A587CFF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B2954AA-0DBE-8608-54C7-3A70583D050C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19EE6E62-C397-10BA-0A21-73D004FBFB73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558EBDAB-3102-A100-1A53-7BE5A1754815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EAA1FA8F-CB54-0E15-F095-DFCF8B2B77BC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DE413D74-A230-5121-7925-98EA240719E8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CACB62B-1498-C184-7D37-82B6A289C73F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4FF84C3-3E85-C5E5-CCD4-973BE0F859AD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45FCDB73-6C09-E1D7-D9AE-453C1F2484FC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82143B4-816D-0E60-D83D-4DE5018926AD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187C84A7-9DF9-F177-FFA4-0B15147C05E9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E739B77D-E6D3-2732-0C2C-3970B634673E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7D5FA7F-3DB5-ABCB-D5E2-A4210348C074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A00AB7D-1FA5-A220-22E8-F02F5A7C22EB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B381CB7D-0BBA-006C-316D-6F087282F542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74271682-6102-2E94-C4F2-5A725BD02142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6B8D552D-0C16-036D-F75C-7BA33D606FE4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47E5441E-4A7E-C63E-76E8-D465D98D45A8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90C3463D-B2F4-8188-69DA-D20748698A4B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C506DEE-C3F7-8349-B8CE-C2FFADE4273E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AF673A6-2A18-334E-F44E-0D78FCDC605B}"/>
              </a:ext>
            </a:extLst>
          </p:cNvPr>
          <p:cNvGrpSpPr/>
          <p:nvPr/>
        </p:nvGrpSpPr>
        <p:grpSpPr>
          <a:xfrm>
            <a:off x="10191511" y="7919883"/>
            <a:ext cx="6878171" cy="4539504"/>
            <a:chOff x="10191511" y="7919883"/>
            <a:chExt cx="6878171" cy="4539504"/>
          </a:xfrm>
        </p:grpSpPr>
        <p:sp>
          <p:nvSpPr>
            <p:cNvPr id="3" name="Arrow: Right 2">
              <a:extLst>
                <a:ext uri="{FF2B5EF4-FFF2-40B4-BE49-F238E27FC236}">
                  <a16:creationId xmlns:a16="http://schemas.microsoft.com/office/drawing/2014/main" id="{18072FCB-A22F-3176-DC4D-790E690C7CD0}"/>
                </a:ext>
              </a:extLst>
            </p:cNvPr>
            <p:cNvSpPr/>
            <p:nvPr/>
          </p:nvSpPr>
          <p:spPr>
            <a:xfrm>
              <a:off x="10191511" y="81103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EFB52E35-CAB8-372B-369D-70E9DFB8AAA1}"/>
                </a:ext>
              </a:extLst>
            </p:cNvPr>
            <p:cNvSpPr/>
            <p:nvPr/>
          </p:nvSpPr>
          <p:spPr>
            <a:xfrm>
              <a:off x="10191511" y="7919883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8766968-BD3E-BE2D-ECA9-8D7AA5DF538A}"/>
              </a:ext>
            </a:extLst>
          </p:cNvPr>
          <p:cNvSpPr/>
          <p:nvPr/>
        </p:nvSpPr>
        <p:spPr>
          <a:xfrm>
            <a:off x="10613547" y="9509505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03057" y="291686"/>
                </a:moveTo>
                <a:lnTo>
                  <a:pt x="522603" y="291686"/>
                </a:lnTo>
                <a:cubicBezTo>
                  <a:pt x="610365" y="291686"/>
                  <a:pt x="677017" y="320149"/>
                  <a:pt x="722559" y="377076"/>
                </a:cubicBezTo>
                <a:cubicBezTo>
                  <a:pt x="764305" y="428784"/>
                  <a:pt x="785178" y="499943"/>
                  <a:pt x="785178" y="590551"/>
                </a:cubicBezTo>
                <a:cubicBezTo>
                  <a:pt x="785178" y="682583"/>
                  <a:pt x="764542" y="753741"/>
                  <a:pt x="723270" y="804026"/>
                </a:cubicBezTo>
                <a:cubicBezTo>
                  <a:pt x="678678" y="859056"/>
                  <a:pt x="611314" y="886570"/>
                  <a:pt x="521180" y="886570"/>
                </a:cubicBezTo>
                <a:lnTo>
                  <a:pt x="403057" y="886570"/>
                </a:lnTo>
                <a:close/>
                <a:moveTo>
                  <a:pt x="127674" y="224192"/>
                </a:moveTo>
                <a:lnTo>
                  <a:pt x="127674" y="945568"/>
                </a:lnTo>
                <a:lnTo>
                  <a:pt x="99889" y="911892"/>
                </a:lnTo>
                <a:cubicBezTo>
                  <a:pt x="36824" y="818544"/>
                  <a:pt x="0" y="706012"/>
                  <a:pt x="0" y="584880"/>
                </a:cubicBezTo>
                <a:cubicBezTo>
                  <a:pt x="0" y="463748"/>
                  <a:pt x="36824" y="351216"/>
                  <a:pt x="99889" y="25786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8"/>
                  <a:pt x="467007" y="1157877"/>
                </a:cubicBezTo>
                <a:lnTo>
                  <a:pt x="372398" y="1128509"/>
                </a:lnTo>
                <a:lnTo>
                  <a:pt x="504814" y="1128509"/>
                </a:lnTo>
                <a:cubicBezTo>
                  <a:pt x="875312" y="1128509"/>
                  <a:pt x="1060561" y="947767"/>
                  <a:pt x="1060561" y="586282"/>
                </a:cubicBezTo>
                <a:cubicBezTo>
                  <a:pt x="1060561" y="454876"/>
                  <a:pt x="1027354" y="343157"/>
                  <a:pt x="960939" y="251125"/>
                </a:cubicBezTo>
                <a:cubicBezTo>
                  <a:pt x="904487" y="172377"/>
                  <a:pt x="834277" y="117822"/>
                  <a:pt x="750310" y="87461"/>
                </a:cubicBezTo>
                <a:cubicBezTo>
                  <a:pt x="712834" y="73704"/>
                  <a:pt x="670850" y="63741"/>
                  <a:pt x="624360" y="57574"/>
                </a:cubicBezTo>
                <a:cubicBezTo>
                  <a:pt x="584511" y="52356"/>
                  <a:pt x="538021" y="49747"/>
                  <a:pt x="484889" y="49747"/>
                </a:cubicBezTo>
                <a:lnTo>
                  <a:pt x="350247" y="49747"/>
                </a:lnTo>
                <a:lnTo>
                  <a:pt x="357219" y="45963"/>
                </a:lnTo>
                <a:cubicBezTo>
                  <a:pt x="427193" y="16366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B7D2E2-8AAB-745B-4D55-90E23718F572}"/>
              </a:ext>
            </a:extLst>
          </p:cNvPr>
          <p:cNvSpPr txBox="1"/>
          <p:nvPr/>
        </p:nvSpPr>
        <p:spPr>
          <a:xfrm rot="10800000" flipH="1" flipV="1">
            <a:off x="12397474" y="9997734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tx2"/>
                </a:solidFill>
              </a:rPr>
              <a:t>Nhân rộng thành công và tối ưu tác động. &lt;&lt; name this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7DA3C7-EF96-15CA-2E94-6A0D78200AEA}"/>
              </a:ext>
            </a:extLst>
          </p:cNvPr>
          <p:cNvSpPr txBox="1"/>
          <p:nvPr/>
        </p:nvSpPr>
        <p:spPr>
          <a:xfrm rot="10800000" flipH="1" flipV="1">
            <a:off x="12397474" y="9494979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SCALE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1CA50E9-590E-1BB5-45E2-C092235179C7}"/>
              </a:ext>
            </a:extLst>
          </p:cNvPr>
          <p:cNvSpPr/>
          <p:nvPr/>
        </p:nvSpPr>
        <p:spPr>
          <a:xfrm>
            <a:off x="12123063" y="9603148"/>
            <a:ext cx="234073" cy="234073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170C804-439D-CC5A-F90D-1CF831401F63}"/>
              </a:ext>
            </a:extLst>
          </p:cNvPr>
          <p:cNvGrpSpPr/>
          <p:nvPr/>
        </p:nvGrpSpPr>
        <p:grpSpPr>
          <a:xfrm>
            <a:off x="14920901" y="5757596"/>
            <a:ext cx="6878171" cy="4539504"/>
            <a:chOff x="14920901" y="5757596"/>
            <a:chExt cx="6878171" cy="4539504"/>
          </a:xfrm>
        </p:grpSpPr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08F84F19-0066-2BC0-F4B6-895A4DC3C2FB}"/>
                </a:ext>
              </a:extLst>
            </p:cNvPr>
            <p:cNvSpPr/>
            <p:nvPr/>
          </p:nvSpPr>
          <p:spPr>
            <a:xfrm flipH="1">
              <a:off x="14920901" y="59480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row: Right 10">
              <a:extLst>
                <a:ext uri="{FF2B5EF4-FFF2-40B4-BE49-F238E27FC236}">
                  <a16:creationId xmlns:a16="http://schemas.microsoft.com/office/drawing/2014/main" id="{29AADA02-BD18-8AE8-9DDF-9222D9167D38}"/>
                </a:ext>
              </a:extLst>
            </p:cNvPr>
            <p:cNvSpPr/>
            <p:nvPr/>
          </p:nvSpPr>
          <p:spPr>
            <a:xfrm flipH="1">
              <a:off x="14920901" y="5757596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EF0FEA7-1926-04EE-5BBA-73471A9188F8}"/>
              </a:ext>
            </a:extLst>
          </p:cNvPr>
          <p:cNvSpPr/>
          <p:nvPr/>
        </p:nvSpPr>
        <p:spPr>
          <a:xfrm flipH="1">
            <a:off x="20207276" y="7347218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582546" y="31406"/>
                </a:moveTo>
                <a:cubicBezTo>
                  <a:pt x="740042" y="31406"/>
                  <a:pt x="873584" y="84775"/>
                  <a:pt x="983168" y="191512"/>
                </a:cubicBezTo>
                <a:cubicBezTo>
                  <a:pt x="1093226" y="299673"/>
                  <a:pt x="1148255" y="432265"/>
                  <a:pt x="1148255" y="589288"/>
                </a:cubicBezTo>
                <a:cubicBezTo>
                  <a:pt x="1148255" y="746785"/>
                  <a:pt x="1092752" y="879852"/>
                  <a:pt x="981744" y="988487"/>
                </a:cubicBezTo>
                <a:cubicBezTo>
                  <a:pt x="871212" y="1096648"/>
                  <a:pt x="737196" y="1150728"/>
                  <a:pt x="579700" y="1150728"/>
                </a:cubicBezTo>
                <a:cubicBezTo>
                  <a:pt x="448768" y="1150728"/>
                  <a:pt x="333254" y="1111828"/>
                  <a:pt x="233158" y="1034028"/>
                </a:cubicBezTo>
                <a:cubicBezTo>
                  <a:pt x="132112" y="955754"/>
                  <a:pt x="65936" y="853286"/>
                  <a:pt x="34626" y="726624"/>
                </a:cubicBezTo>
                <a:lnTo>
                  <a:pt x="323528" y="726624"/>
                </a:lnTo>
                <a:cubicBezTo>
                  <a:pt x="378558" y="848068"/>
                  <a:pt x="464896" y="908789"/>
                  <a:pt x="582546" y="908789"/>
                </a:cubicBezTo>
                <a:cubicBezTo>
                  <a:pt x="667936" y="908789"/>
                  <a:pt x="738382" y="876057"/>
                  <a:pt x="793886" y="810591"/>
                </a:cubicBezTo>
                <a:cubicBezTo>
                  <a:pt x="846543" y="748920"/>
                  <a:pt x="872872" y="674678"/>
                  <a:pt x="872872" y="587865"/>
                </a:cubicBezTo>
                <a:cubicBezTo>
                  <a:pt x="872872" y="502000"/>
                  <a:pt x="846543" y="428707"/>
                  <a:pt x="793886" y="367985"/>
                </a:cubicBezTo>
                <a:cubicBezTo>
                  <a:pt x="738856" y="304891"/>
                  <a:pt x="668884" y="273345"/>
                  <a:pt x="583968" y="273345"/>
                </a:cubicBezTo>
                <a:cubicBezTo>
                  <a:pt x="458256" y="273345"/>
                  <a:pt x="371442" y="335964"/>
                  <a:pt x="323528" y="461203"/>
                </a:cubicBezTo>
                <a:lnTo>
                  <a:pt x="34626" y="461203"/>
                </a:lnTo>
                <a:cubicBezTo>
                  <a:pt x="44588" y="401904"/>
                  <a:pt x="69018" y="343080"/>
                  <a:pt x="107918" y="284730"/>
                </a:cubicBezTo>
                <a:cubicBezTo>
                  <a:pt x="219400" y="115847"/>
                  <a:pt x="377610" y="31406"/>
                  <a:pt x="582546" y="31406"/>
                </a:cubicBezTo>
                <a:close/>
                <a:moveTo>
                  <a:pt x="584880" y="0"/>
                </a:moveTo>
                <a:cubicBezTo>
                  <a:pt x="261860" y="0"/>
                  <a:pt x="0" y="261860"/>
                  <a:pt x="0" y="584880"/>
                </a:cubicBezTo>
                <a:cubicBezTo>
                  <a:pt x="0" y="907900"/>
                  <a:pt x="261860" y="1169760"/>
                  <a:pt x="584880" y="1169760"/>
                </a:cubicBezTo>
                <a:cubicBezTo>
                  <a:pt x="907900" y="1169760"/>
                  <a:pt x="1169760" y="907900"/>
                  <a:pt x="1169760" y="584880"/>
                </a:cubicBezTo>
                <a:cubicBezTo>
                  <a:pt x="1169760" y="261860"/>
                  <a:pt x="907900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B2A9C6-107D-5A93-BB6D-20468837F767}"/>
              </a:ext>
            </a:extLst>
          </p:cNvPr>
          <p:cNvSpPr txBox="1"/>
          <p:nvPr/>
        </p:nvSpPr>
        <p:spPr>
          <a:xfrm rot="10800000" flipV="1">
            <a:off x="17507372" y="7835447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Truyền đạt, hợp tác và nhận phản hồi từ người khác.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EF091B-6674-A37B-07CA-C936E5B3B5BB}"/>
              </a:ext>
            </a:extLst>
          </p:cNvPr>
          <p:cNvSpPr txBox="1"/>
          <p:nvPr/>
        </p:nvSpPr>
        <p:spPr>
          <a:xfrm rot="10800000" flipV="1">
            <a:off x="17507372" y="7332692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uLnTx/>
                <a:uFillTx/>
                <a:latin typeface="+mj-lt"/>
              </a:rPr>
              <a:t>SHARE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702CB62-673B-D4A8-9513-F5DD1C18212B}"/>
              </a:ext>
            </a:extLst>
          </p:cNvPr>
          <p:cNvSpPr/>
          <p:nvPr/>
        </p:nvSpPr>
        <p:spPr>
          <a:xfrm flipH="1">
            <a:off x="17211466" y="7459089"/>
            <a:ext cx="197616" cy="19761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0A0CD4F-2F16-21B3-AAE4-E025565C27C5}"/>
              </a:ext>
            </a:extLst>
          </p:cNvPr>
          <p:cNvGrpSpPr/>
          <p:nvPr/>
        </p:nvGrpSpPr>
        <p:grpSpPr>
          <a:xfrm>
            <a:off x="10191511" y="3580069"/>
            <a:ext cx="6878171" cy="4539504"/>
            <a:chOff x="10191511" y="3580069"/>
            <a:chExt cx="6878171" cy="4539504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BA988CD6-8F61-0397-8D58-7AD245CA2179}"/>
                </a:ext>
              </a:extLst>
            </p:cNvPr>
            <p:cNvSpPr/>
            <p:nvPr/>
          </p:nvSpPr>
          <p:spPr>
            <a:xfrm>
              <a:off x="10191511" y="37705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row: Right 17">
              <a:extLst>
                <a:ext uri="{FF2B5EF4-FFF2-40B4-BE49-F238E27FC236}">
                  <a16:creationId xmlns:a16="http://schemas.microsoft.com/office/drawing/2014/main" id="{6B4A06AB-9774-BC1C-9D5B-C68BEBA821BE}"/>
                </a:ext>
              </a:extLst>
            </p:cNvPr>
            <p:cNvSpPr/>
            <p:nvPr/>
          </p:nvSpPr>
          <p:spPr>
            <a:xfrm>
              <a:off x="10191511" y="3580069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DF122CA-D7E2-C8CE-266E-21DE24CFCD17}"/>
              </a:ext>
            </a:extLst>
          </p:cNvPr>
          <p:cNvSpPr/>
          <p:nvPr/>
        </p:nvSpPr>
        <p:spPr>
          <a:xfrm>
            <a:off x="10613547" y="5169691"/>
            <a:ext cx="1169760" cy="1169760"/>
          </a:xfrm>
          <a:custGeom>
            <a:avLst/>
            <a:gdLst/>
            <a:ahLst/>
            <a:cxnLst/>
            <a:rect l="l" t="t" r="r" b="b"/>
            <a:pathLst>
              <a:path w="1169760" h="1169760">
                <a:moveTo>
                  <a:pt x="469322" y="691756"/>
                </a:moveTo>
                <a:lnTo>
                  <a:pt x="607369" y="691756"/>
                </a:lnTo>
                <a:cubicBezTo>
                  <a:pt x="645320" y="691756"/>
                  <a:pt x="674732" y="697449"/>
                  <a:pt x="695606" y="708834"/>
                </a:cubicBezTo>
                <a:cubicBezTo>
                  <a:pt x="722171" y="724015"/>
                  <a:pt x="735454" y="749395"/>
                  <a:pt x="735454" y="784974"/>
                </a:cubicBezTo>
                <a:cubicBezTo>
                  <a:pt x="735454" y="821976"/>
                  <a:pt x="722409" y="849254"/>
                  <a:pt x="696317" y="866806"/>
                </a:cubicBezTo>
                <a:cubicBezTo>
                  <a:pt x="674970" y="881038"/>
                  <a:pt x="644846" y="888153"/>
                  <a:pt x="605946" y="888153"/>
                </a:cubicBezTo>
                <a:lnTo>
                  <a:pt x="469322" y="888153"/>
                </a:lnTo>
                <a:close/>
                <a:moveTo>
                  <a:pt x="469322" y="293269"/>
                </a:moveTo>
                <a:lnTo>
                  <a:pt x="575348" y="293269"/>
                </a:lnTo>
                <a:cubicBezTo>
                  <a:pt x="608555" y="293269"/>
                  <a:pt x="633698" y="298487"/>
                  <a:pt x="650776" y="308924"/>
                </a:cubicBezTo>
                <a:cubicBezTo>
                  <a:pt x="672598" y="321732"/>
                  <a:pt x="683509" y="343791"/>
                  <a:pt x="683509" y="375101"/>
                </a:cubicBezTo>
                <a:cubicBezTo>
                  <a:pt x="683509" y="432502"/>
                  <a:pt x="646981" y="461203"/>
                  <a:pt x="573925" y="461203"/>
                </a:cubicBezTo>
                <a:lnTo>
                  <a:pt x="469322" y="461203"/>
                </a:lnTo>
                <a:close/>
                <a:moveTo>
                  <a:pt x="205324" y="143242"/>
                </a:moveTo>
                <a:lnTo>
                  <a:pt x="205324" y="1026519"/>
                </a:lnTo>
                <a:lnTo>
                  <a:pt x="171308" y="998453"/>
                </a:lnTo>
                <a:cubicBezTo>
                  <a:pt x="65465" y="892610"/>
                  <a:pt x="0" y="746390"/>
                  <a:pt x="0" y="584880"/>
                </a:cubicBezTo>
                <a:cubicBezTo>
                  <a:pt x="0" y="423370"/>
                  <a:pt x="65465" y="277150"/>
                  <a:pt x="171308" y="171308"/>
                </a:cubicBezTo>
                <a:close/>
                <a:moveTo>
                  <a:pt x="584880" y="0"/>
                </a:moveTo>
                <a:cubicBezTo>
                  <a:pt x="907900" y="0"/>
                  <a:pt x="1169760" y="261860"/>
                  <a:pt x="1169760" y="584880"/>
                </a:cubicBezTo>
                <a:cubicBezTo>
                  <a:pt x="1169760" y="907900"/>
                  <a:pt x="907900" y="1169760"/>
                  <a:pt x="584880" y="1169760"/>
                </a:cubicBezTo>
                <a:cubicBezTo>
                  <a:pt x="544503" y="1169760"/>
                  <a:pt x="505081" y="1165669"/>
                  <a:pt x="467007" y="1157878"/>
                </a:cubicBezTo>
                <a:lnTo>
                  <a:pt x="377497" y="1130092"/>
                </a:lnTo>
                <a:lnTo>
                  <a:pt x="598830" y="1130092"/>
                </a:lnTo>
                <a:cubicBezTo>
                  <a:pt x="616857" y="1129618"/>
                  <a:pt x="632749" y="1129143"/>
                  <a:pt x="646506" y="1128669"/>
                </a:cubicBezTo>
                <a:cubicBezTo>
                  <a:pt x="680188" y="1127246"/>
                  <a:pt x="709600" y="1123925"/>
                  <a:pt x="734743" y="1118707"/>
                </a:cubicBezTo>
                <a:cubicBezTo>
                  <a:pt x="795465" y="1106847"/>
                  <a:pt x="850731" y="1079570"/>
                  <a:pt x="900542" y="1036875"/>
                </a:cubicBezTo>
                <a:cubicBezTo>
                  <a:pt x="966482" y="980897"/>
                  <a:pt x="999452" y="902622"/>
                  <a:pt x="999452" y="802052"/>
                </a:cubicBezTo>
                <a:cubicBezTo>
                  <a:pt x="999452" y="675864"/>
                  <a:pt x="940153" y="592372"/>
                  <a:pt x="821556" y="551574"/>
                </a:cubicBezTo>
                <a:cubicBezTo>
                  <a:pt x="905049" y="504609"/>
                  <a:pt x="946795" y="432265"/>
                  <a:pt x="946795" y="334541"/>
                </a:cubicBezTo>
                <a:cubicBezTo>
                  <a:pt x="946795" y="262908"/>
                  <a:pt x="925447" y="203609"/>
                  <a:pt x="882752" y="156645"/>
                </a:cubicBezTo>
                <a:cubicBezTo>
                  <a:pt x="841480" y="110629"/>
                  <a:pt x="788586" y="80268"/>
                  <a:pt x="724069" y="65562"/>
                </a:cubicBezTo>
                <a:cubicBezTo>
                  <a:pt x="697977" y="59395"/>
                  <a:pt x="667617" y="55362"/>
                  <a:pt x="632986" y="53465"/>
                </a:cubicBezTo>
                <a:cubicBezTo>
                  <a:pt x="611164" y="52042"/>
                  <a:pt x="579380" y="51330"/>
                  <a:pt x="537634" y="51330"/>
                </a:cubicBezTo>
                <a:lnTo>
                  <a:pt x="347330" y="51330"/>
                </a:lnTo>
                <a:lnTo>
                  <a:pt x="357219" y="45963"/>
                </a:lnTo>
                <a:cubicBezTo>
                  <a:pt x="427193" y="16367"/>
                  <a:pt x="504125" y="0"/>
                  <a:pt x="58488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B2396DA-BE90-3BCD-09BB-90152991456C}"/>
              </a:ext>
            </a:extLst>
          </p:cNvPr>
          <p:cNvSpPr txBox="1"/>
          <p:nvPr/>
        </p:nvSpPr>
        <p:spPr>
          <a:xfrm rot="10800000" flipH="1" flipV="1">
            <a:off x="12397474" y="5657920"/>
            <a:ext cx="248308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Phát triển ý tưởng thành khái niệm hoặc dự án khả thi.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BE8277-2CDE-3481-21F1-0BEDF11B2F4D}"/>
              </a:ext>
            </a:extLst>
          </p:cNvPr>
          <p:cNvSpPr txBox="1"/>
          <p:nvPr/>
        </p:nvSpPr>
        <p:spPr>
          <a:xfrm rot="10800000" flipH="1" flipV="1">
            <a:off x="12397474" y="5155165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+mj-lt"/>
              </a:rPr>
              <a:t>SHAPE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810CFAE-666F-064C-3F96-CF18D170F3F0}"/>
              </a:ext>
            </a:extLst>
          </p:cNvPr>
          <p:cNvSpPr/>
          <p:nvPr/>
        </p:nvSpPr>
        <p:spPr>
          <a:xfrm>
            <a:off x="12123063" y="5263334"/>
            <a:ext cx="234073" cy="23407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BAF5116-B2E9-796F-EB54-39D1FB99AE3F}"/>
              </a:ext>
            </a:extLst>
          </p:cNvPr>
          <p:cNvGrpSpPr/>
          <p:nvPr/>
        </p:nvGrpSpPr>
        <p:grpSpPr>
          <a:xfrm>
            <a:off x="14920901" y="1405650"/>
            <a:ext cx="6878171" cy="4539504"/>
            <a:chOff x="14920901" y="1405650"/>
            <a:chExt cx="6878171" cy="4539504"/>
          </a:xfrm>
        </p:grpSpPr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34AB4832-2897-91EB-63E9-D5F835B21D2A}"/>
                </a:ext>
              </a:extLst>
            </p:cNvPr>
            <p:cNvSpPr/>
            <p:nvPr/>
          </p:nvSpPr>
          <p:spPr>
            <a:xfrm flipH="1">
              <a:off x="14920901" y="15961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>
                <a:lumMod val="50000"/>
              </a:schemeClr>
            </a:solidFill>
            <a:ln w="38100">
              <a:noFill/>
            </a:ln>
            <a:effectLst>
              <a:outerShdw blurRad="3810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14FB1325-8BCF-B026-3CD3-9112B550F6AD}"/>
                </a:ext>
              </a:extLst>
            </p:cNvPr>
            <p:cNvSpPr/>
            <p:nvPr/>
          </p:nvSpPr>
          <p:spPr>
            <a:xfrm flipH="1">
              <a:off x="14920901" y="1405650"/>
              <a:ext cx="6878171" cy="4349004"/>
            </a:xfrm>
            <a:prstGeom prst="rightArrow">
              <a:avLst>
                <a:gd name="adj1" fmla="val 43430"/>
                <a:gd name="adj2" fmla="val 49574"/>
              </a:avLst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8CB52BF-F6C4-BA38-24B3-3E42D3C9F8D7}"/>
              </a:ext>
            </a:extLst>
          </p:cNvPr>
          <p:cNvSpPr/>
          <p:nvPr/>
        </p:nvSpPr>
        <p:spPr>
          <a:xfrm flipH="1">
            <a:off x="20207276" y="3008214"/>
            <a:ext cx="1169760" cy="1156819"/>
          </a:xfrm>
          <a:custGeom>
            <a:avLst/>
            <a:gdLst/>
            <a:ahLst/>
            <a:cxnLst/>
            <a:rect l="l" t="t" r="r" b="b"/>
            <a:pathLst>
              <a:path w="1169760" h="1156819">
                <a:moveTo>
                  <a:pt x="777894" y="878764"/>
                </a:moveTo>
                <a:lnTo>
                  <a:pt x="403602" y="878764"/>
                </a:lnTo>
                <a:lnTo>
                  <a:pt x="350944" y="1034601"/>
                </a:lnTo>
                <a:lnTo>
                  <a:pt x="230804" y="1034601"/>
                </a:lnTo>
                <a:lnTo>
                  <a:pt x="257868" y="1056931"/>
                </a:lnTo>
                <a:cubicBezTo>
                  <a:pt x="351216" y="1119995"/>
                  <a:pt x="463748" y="1156819"/>
                  <a:pt x="584880" y="1156819"/>
                </a:cubicBezTo>
                <a:cubicBezTo>
                  <a:pt x="706012" y="1156819"/>
                  <a:pt x="818544" y="1119995"/>
                  <a:pt x="911892" y="1056931"/>
                </a:cubicBezTo>
                <a:lnTo>
                  <a:pt x="938956" y="1034601"/>
                </a:lnTo>
                <a:lnTo>
                  <a:pt x="834822" y="1034601"/>
                </a:lnTo>
                <a:close/>
                <a:moveTo>
                  <a:pt x="591460" y="291707"/>
                </a:moveTo>
                <a:lnTo>
                  <a:pt x="587190" y="291707"/>
                </a:lnTo>
                <a:lnTo>
                  <a:pt x="476182" y="660308"/>
                </a:lnTo>
                <a:lnTo>
                  <a:pt x="702466" y="660308"/>
                </a:lnTo>
                <a:close/>
                <a:moveTo>
                  <a:pt x="717294" y="3456"/>
                </a:moveTo>
                <a:lnTo>
                  <a:pt x="1073647" y="891995"/>
                </a:lnTo>
                <a:lnTo>
                  <a:pt x="1123797" y="799601"/>
                </a:lnTo>
                <a:cubicBezTo>
                  <a:pt x="1153394" y="729627"/>
                  <a:pt x="1169760" y="652694"/>
                  <a:pt x="1169760" y="571939"/>
                </a:cubicBezTo>
                <a:cubicBezTo>
                  <a:pt x="1169760" y="329674"/>
                  <a:pt x="1022464" y="121812"/>
                  <a:pt x="812542" y="33022"/>
                </a:cubicBezTo>
                <a:close/>
                <a:moveTo>
                  <a:pt x="463598" y="0"/>
                </a:moveTo>
                <a:lnTo>
                  <a:pt x="357218" y="33022"/>
                </a:lnTo>
                <a:cubicBezTo>
                  <a:pt x="147296" y="121812"/>
                  <a:pt x="0" y="329674"/>
                  <a:pt x="0" y="571939"/>
                </a:cubicBezTo>
                <a:cubicBezTo>
                  <a:pt x="0" y="693072"/>
                  <a:pt x="36824" y="805604"/>
                  <a:pt x="99888" y="898951"/>
                </a:cubicBezTo>
                <a:lnTo>
                  <a:pt x="104034" y="90397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04EFBE-6CAD-4F09-F885-9B50D38BC13F}"/>
              </a:ext>
            </a:extLst>
          </p:cNvPr>
          <p:cNvSpPr txBox="1"/>
          <p:nvPr/>
        </p:nvSpPr>
        <p:spPr>
          <a:xfrm rot="10800000" flipV="1">
            <a:off x="17507372" y="3589480"/>
            <a:ext cx="2483089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1600" dirty="0">
                <a:solidFill>
                  <a:schemeClr val="bg2"/>
                </a:solidFill>
              </a:rPr>
              <a:t>Khơi dậy cảm hứng, ý tưởng mới.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68681B-81A2-0CBE-B93E-F180DAB7B501}"/>
              </a:ext>
            </a:extLst>
          </p:cNvPr>
          <p:cNvSpPr txBox="1"/>
          <p:nvPr/>
        </p:nvSpPr>
        <p:spPr>
          <a:xfrm rot="10800000" flipV="1">
            <a:off x="17507372" y="2980746"/>
            <a:ext cx="2483089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SPARK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4960CE3-163B-B365-FF38-9316DBDA2FFD}"/>
              </a:ext>
            </a:extLst>
          </p:cNvPr>
          <p:cNvSpPr/>
          <p:nvPr/>
        </p:nvSpPr>
        <p:spPr>
          <a:xfrm flipH="1">
            <a:off x="17211466" y="3107143"/>
            <a:ext cx="197616" cy="19761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9EBBC43-7023-DED3-53D3-97799A854AB9}"/>
              </a:ext>
            </a:extLst>
          </p:cNvPr>
          <p:cNvGrpSpPr/>
          <p:nvPr/>
        </p:nvGrpSpPr>
        <p:grpSpPr>
          <a:xfrm>
            <a:off x="11897032" y="2995272"/>
            <a:ext cx="2540845" cy="1169760"/>
            <a:chOff x="8133774" y="2657625"/>
            <a:chExt cx="2540845" cy="116976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02638B3-DE6A-498F-F752-E11B96A3A31E}"/>
                </a:ext>
              </a:extLst>
            </p:cNvPr>
            <p:cNvSpPr/>
            <p:nvPr/>
          </p:nvSpPr>
          <p:spPr>
            <a:xfrm>
              <a:off x="8133774" y="2657625"/>
              <a:ext cx="1169760" cy="116976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50%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90E93A1-1AD6-A90A-D28B-E75900469E6A}"/>
                </a:ext>
              </a:extLst>
            </p:cNvPr>
            <p:cNvSpPr/>
            <p:nvPr/>
          </p:nvSpPr>
          <p:spPr>
            <a:xfrm>
              <a:off x="10440546" y="3125469"/>
              <a:ext cx="234073" cy="234073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CC96F83-26C0-E1FF-A931-B6C62ED39506}"/>
                </a:ext>
              </a:extLst>
            </p:cNvPr>
            <p:cNvCxnSpPr>
              <a:cxnSpLocks/>
              <a:endCxn id="32" idx="2"/>
            </p:cNvCxnSpPr>
            <p:nvPr/>
          </p:nvCxnSpPr>
          <p:spPr>
            <a:xfrm>
              <a:off x="9048750" y="3242422"/>
              <a:ext cx="1391796" cy="84"/>
            </a:xfrm>
            <a:prstGeom prst="line">
              <a:avLst/>
            </a:prstGeom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D43A7DA-394A-8C47-9CC6-9F7CDE2D29DD}"/>
              </a:ext>
            </a:extLst>
          </p:cNvPr>
          <p:cNvGrpSpPr/>
          <p:nvPr/>
        </p:nvGrpSpPr>
        <p:grpSpPr>
          <a:xfrm>
            <a:off x="17552706" y="5248224"/>
            <a:ext cx="2540845" cy="1169760"/>
            <a:chOff x="13789448" y="4910577"/>
            <a:chExt cx="2540845" cy="1169760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D7CA002-86F5-B05F-5711-6F1723C70A96}"/>
                </a:ext>
              </a:extLst>
            </p:cNvPr>
            <p:cNvSpPr/>
            <p:nvPr/>
          </p:nvSpPr>
          <p:spPr>
            <a:xfrm flipH="1">
              <a:off x="15160533" y="4910577"/>
              <a:ext cx="1169760" cy="116976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25%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3B9D594-C7FB-549D-8ABA-DE1F0C5DB5DE}"/>
                </a:ext>
              </a:extLst>
            </p:cNvPr>
            <p:cNvSpPr/>
            <p:nvPr/>
          </p:nvSpPr>
          <p:spPr>
            <a:xfrm flipH="1">
              <a:off x="13789448" y="5378421"/>
              <a:ext cx="234073" cy="234073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9C1CFC4-E780-371D-97CE-4CB140AB372E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 flipH="1">
              <a:off x="14023521" y="5495374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58747B3-C5F2-1911-0263-EAC3C8189675}"/>
              </a:ext>
            </a:extLst>
          </p:cNvPr>
          <p:cNvGrpSpPr/>
          <p:nvPr/>
        </p:nvGrpSpPr>
        <p:grpSpPr>
          <a:xfrm>
            <a:off x="11897032" y="7403166"/>
            <a:ext cx="2540845" cy="1169760"/>
            <a:chOff x="8133774" y="7065519"/>
            <a:chExt cx="2540845" cy="1169760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12F08B5-CB99-6612-129F-F64C00EF90F8}"/>
                </a:ext>
              </a:extLst>
            </p:cNvPr>
            <p:cNvCxnSpPr>
              <a:cxnSpLocks/>
              <a:endCxn id="41" idx="2"/>
            </p:cNvCxnSpPr>
            <p:nvPr/>
          </p:nvCxnSpPr>
          <p:spPr>
            <a:xfrm>
              <a:off x="9048750" y="7650316"/>
              <a:ext cx="1391796" cy="84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3FC74D-B62F-0F5A-53F2-F437791C2F78}"/>
                </a:ext>
              </a:extLst>
            </p:cNvPr>
            <p:cNvSpPr/>
            <p:nvPr/>
          </p:nvSpPr>
          <p:spPr>
            <a:xfrm>
              <a:off x="8133774" y="7065519"/>
              <a:ext cx="1169760" cy="1169760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45%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0D54256-4410-123A-907D-DB7DA59FC45C}"/>
                </a:ext>
              </a:extLst>
            </p:cNvPr>
            <p:cNvSpPr/>
            <p:nvPr/>
          </p:nvSpPr>
          <p:spPr>
            <a:xfrm>
              <a:off x="10440546" y="7533363"/>
              <a:ext cx="234073" cy="234073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C1BF692-E93A-3799-FC8A-A26264EBEE1B}"/>
              </a:ext>
            </a:extLst>
          </p:cNvPr>
          <p:cNvGrpSpPr/>
          <p:nvPr/>
        </p:nvGrpSpPr>
        <p:grpSpPr>
          <a:xfrm>
            <a:off x="17552706" y="9656118"/>
            <a:ext cx="2540845" cy="1169760"/>
            <a:chOff x="13789448" y="9318471"/>
            <a:chExt cx="2540845" cy="1169760"/>
          </a:xfrm>
          <a:solidFill>
            <a:schemeClr val="accent6">
              <a:lumMod val="75000"/>
            </a:schemeClr>
          </a:solidFill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CDC2541-93E1-743D-4076-AE9C4865D9C6}"/>
                </a:ext>
              </a:extLst>
            </p:cNvPr>
            <p:cNvCxnSpPr>
              <a:cxnSpLocks/>
              <a:endCxn id="45" idx="2"/>
            </p:cNvCxnSpPr>
            <p:nvPr/>
          </p:nvCxnSpPr>
          <p:spPr>
            <a:xfrm flipH="1">
              <a:off x="14023521" y="9903268"/>
              <a:ext cx="1391796" cy="84"/>
            </a:xfrm>
            <a:prstGeom prst="line">
              <a:avLst/>
            </a:prstGeom>
            <a:grp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7B6FECB-356E-E3EE-CE16-A5F05AA4ACA8}"/>
                </a:ext>
              </a:extLst>
            </p:cNvPr>
            <p:cNvSpPr/>
            <p:nvPr/>
          </p:nvSpPr>
          <p:spPr>
            <a:xfrm flipH="1">
              <a:off x="15160533" y="9318471"/>
              <a:ext cx="1169760" cy="1169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latin typeface="+mj-lt"/>
                </a:rPr>
                <a:t>70%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38ABFBD-BAA7-5BAB-832B-AAA7337C112C}"/>
                </a:ext>
              </a:extLst>
            </p:cNvPr>
            <p:cNvSpPr/>
            <p:nvPr/>
          </p:nvSpPr>
          <p:spPr>
            <a:xfrm flipH="1">
              <a:off x="13789448" y="9786315"/>
              <a:ext cx="234073" cy="23407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!!SlideOcean">
            <a:extLst>
              <a:ext uri="{FF2B5EF4-FFF2-40B4-BE49-F238E27FC236}">
                <a16:creationId xmlns:a16="http://schemas.microsoft.com/office/drawing/2014/main" id="{12A8530D-65C9-9A7E-1380-032687AD36D7}"/>
              </a:ext>
            </a:extLst>
          </p:cNvPr>
          <p:cNvSpPr txBox="1"/>
          <p:nvPr/>
        </p:nvSpPr>
        <p:spPr>
          <a:xfrm>
            <a:off x="19710039" y="12667155"/>
            <a:ext cx="2089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E11C28A4-8EAB-1124-1512-5CE439CE20ED}"/>
              </a:ext>
            </a:extLst>
          </p:cNvPr>
          <p:cNvSpPr txBox="1"/>
          <p:nvPr/>
        </p:nvSpPr>
        <p:spPr>
          <a:xfrm>
            <a:off x="2045686" y="6973445"/>
            <a:ext cx="5024389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!!MainTitle1">
            <a:extLst>
              <a:ext uri="{FF2B5EF4-FFF2-40B4-BE49-F238E27FC236}">
                <a16:creationId xmlns:a16="http://schemas.microsoft.com/office/drawing/2014/main" id="{EBE500B5-D7FB-1280-2F63-D9A62F99C68C}"/>
              </a:ext>
            </a:extLst>
          </p:cNvPr>
          <p:cNvSpPr txBox="1"/>
          <p:nvPr/>
        </p:nvSpPr>
        <p:spPr>
          <a:xfrm>
            <a:off x="2045686" y="4708111"/>
            <a:ext cx="6088975" cy="243143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INNOVATIVE</a:t>
            </a:r>
          </a:p>
          <a:p>
            <a:pPr lvl="0">
              <a:defRPr/>
            </a:pP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CYCLE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9" name="!!SubTitle">
            <a:extLst>
              <a:ext uri="{FF2B5EF4-FFF2-40B4-BE49-F238E27FC236}">
                <a16:creationId xmlns:a16="http://schemas.microsoft.com/office/drawing/2014/main" id="{D44272EE-539B-259A-0AC7-63058FCF189B}"/>
              </a:ext>
            </a:extLst>
          </p:cNvPr>
          <p:cNvSpPr txBox="1"/>
          <p:nvPr/>
        </p:nvSpPr>
        <p:spPr>
          <a:xfrm>
            <a:off x="2045687" y="8990957"/>
            <a:ext cx="5956706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vi-VN" sz="3600" dirty="0">
                <a:solidFill>
                  <a:schemeClr val="tx2"/>
                </a:solidFill>
              </a:rPr>
              <a:t>Đây là mô hình 4 bước giúp tổ chức khơi dậy, phát triển và lan tỏa các ý tưởng sáng tạo có giá trị.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" name="!!MainTitle1">
            <a:extLst>
              <a:ext uri="{FF2B5EF4-FFF2-40B4-BE49-F238E27FC236}">
                <a16:creationId xmlns:a16="http://schemas.microsoft.com/office/drawing/2014/main" id="{1C6730AE-0543-B9A6-5998-D71A135E414F}"/>
              </a:ext>
            </a:extLst>
          </p:cNvPr>
          <p:cNvSpPr txBox="1"/>
          <p:nvPr/>
        </p:nvSpPr>
        <p:spPr>
          <a:xfrm>
            <a:off x="2045686" y="1766027"/>
            <a:ext cx="2868093" cy="31547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99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4S</a:t>
            </a:r>
            <a:endParaRPr kumimoji="0" lang="en-US" sz="199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6E46F63-F86D-B4EC-4C2E-0B275A90A014}"/>
              </a:ext>
            </a:extLst>
          </p:cNvPr>
          <p:cNvGrpSpPr/>
          <p:nvPr/>
        </p:nvGrpSpPr>
        <p:grpSpPr>
          <a:xfrm>
            <a:off x="15189268" y="9676397"/>
            <a:ext cx="722804" cy="730250"/>
            <a:chOff x="1834924" y="3924555"/>
            <a:chExt cx="545780" cy="551402"/>
          </a:xfrm>
          <a:solidFill>
            <a:schemeClr val="tx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E71283C6-BFDE-AC20-E92F-36EAD8478E91}"/>
                </a:ext>
              </a:extLst>
            </p:cNvPr>
            <p:cNvSpPr/>
            <p:nvPr/>
          </p:nvSpPr>
          <p:spPr>
            <a:xfrm>
              <a:off x="1841589" y="4461670"/>
              <a:ext cx="538067" cy="14287"/>
            </a:xfrm>
            <a:custGeom>
              <a:avLst/>
              <a:gdLst>
                <a:gd name="connsiteX0" fmla="*/ 0 w 538067"/>
                <a:gd name="connsiteY0" fmla="*/ 0 h 14287"/>
                <a:gd name="connsiteX1" fmla="*/ 538067 w 538067"/>
                <a:gd name="connsiteY1" fmla="*/ 0 h 14287"/>
                <a:gd name="connsiteX2" fmla="*/ 538067 w 538067"/>
                <a:gd name="connsiteY2" fmla="*/ 14288 h 14287"/>
                <a:gd name="connsiteX3" fmla="*/ 0 w 538067"/>
                <a:gd name="connsiteY3" fmla="*/ 14288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8067" h="14287">
                  <a:moveTo>
                    <a:pt x="0" y="0"/>
                  </a:moveTo>
                  <a:lnTo>
                    <a:pt x="538067" y="0"/>
                  </a:lnTo>
                  <a:lnTo>
                    <a:pt x="538067" y="14288"/>
                  </a:lnTo>
                  <a:lnTo>
                    <a:pt x="0" y="14288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F68D351-D6BC-EF9F-304B-490FB04DA94E}"/>
                </a:ext>
              </a:extLst>
            </p:cNvPr>
            <p:cNvSpPr/>
            <p:nvPr/>
          </p:nvSpPr>
          <p:spPr>
            <a:xfrm>
              <a:off x="1834924" y="3927944"/>
              <a:ext cx="542136" cy="256929"/>
            </a:xfrm>
            <a:custGeom>
              <a:avLst/>
              <a:gdLst>
                <a:gd name="connsiteX0" fmla="*/ 28319 w 542136"/>
                <a:gd name="connsiteY0" fmla="*/ 256796 h 256929"/>
                <a:gd name="connsiteX1" fmla="*/ 5935 w 542136"/>
                <a:gd name="connsiteY1" fmla="*/ 256034 h 256929"/>
                <a:gd name="connsiteX2" fmla="*/ 30 w 542136"/>
                <a:gd name="connsiteY2" fmla="*/ 247833 h 256929"/>
                <a:gd name="connsiteX3" fmla="*/ 7269 w 542136"/>
                <a:gd name="connsiteY3" fmla="*/ 241842 h 256929"/>
                <a:gd name="connsiteX4" fmla="*/ 529048 w 542136"/>
                <a:gd name="connsiteY4" fmla="*/ 2955 h 256929"/>
                <a:gd name="connsiteX5" fmla="*/ 538983 w 542136"/>
                <a:gd name="connsiteY5" fmla="*/ 1136 h 256929"/>
                <a:gd name="connsiteX6" fmla="*/ 540812 w 542136"/>
                <a:gd name="connsiteY6" fmla="*/ 11070 h 256929"/>
                <a:gd name="connsiteX7" fmla="*/ 539526 w 542136"/>
                <a:gd name="connsiteY7" fmla="*/ 12480 h 256929"/>
                <a:gd name="connsiteX8" fmla="*/ 179100 w 542136"/>
                <a:gd name="connsiteY8" fmla="*/ 235365 h 256929"/>
                <a:gd name="connsiteX9" fmla="*/ 28319 w 542136"/>
                <a:gd name="connsiteY9" fmla="*/ 256796 h 256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42136" h="256929">
                  <a:moveTo>
                    <a:pt x="28319" y="256796"/>
                  </a:moveTo>
                  <a:cubicBezTo>
                    <a:pt x="14698" y="256796"/>
                    <a:pt x="6888" y="256129"/>
                    <a:pt x="5935" y="256034"/>
                  </a:cubicBezTo>
                  <a:cubicBezTo>
                    <a:pt x="2039" y="255396"/>
                    <a:pt x="-599" y="251729"/>
                    <a:pt x="30" y="247833"/>
                  </a:cubicBezTo>
                  <a:cubicBezTo>
                    <a:pt x="611" y="244309"/>
                    <a:pt x="3697" y="241747"/>
                    <a:pt x="7269" y="241842"/>
                  </a:cubicBezTo>
                  <a:cubicBezTo>
                    <a:pt x="10031" y="241842"/>
                    <a:pt x="286065" y="264416"/>
                    <a:pt x="529048" y="2955"/>
                  </a:cubicBezTo>
                  <a:cubicBezTo>
                    <a:pt x="531287" y="-293"/>
                    <a:pt x="535735" y="-1112"/>
                    <a:pt x="538983" y="1136"/>
                  </a:cubicBezTo>
                  <a:cubicBezTo>
                    <a:pt x="542231" y="3374"/>
                    <a:pt x="543050" y="7822"/>
                    <a:pt x="540812" y="11070"/>
                  </a:cubicBezTo>
                  <a:cubicBezTo>
                    <a:pt x="540440" y="11594"/>
                    <a:pt x="540011" y="12070"/>
                    <a:pt x="539526" y="12480"/>
                  </a:cubicBezTo>
                  <a:cubicBezTo>
                    <a:pt x="409986" y="151831"/>
                    <a:pt x="272064" y="210600"/>
                    <a:pt x="179100" y="235365"/>
                  </a:cubicBezTo>
                  <a:cubicBezTo>
                    <a:pt x="129960" y="248928"/>
                    <a:pt x="79287" y="256129"/>
                    <a:pt x="28319" y="25679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DA1EBFD-D595-8C0F-9955-49A4DBD328C9}"/>
                </a:ext>
              </a:extLst>
            </p:cNvPr>
            <p:cNvSpPr/>
            <p:nvPr/>
          </p:nvSpPr>
          <p:spPr>
            <a:xfrm>
              <a:off x="2294027" y="3924555"/>
              <a:ext cx="85725" cy="85725"/>
            </a:xfrm>
            <a:custGeom>
              <a:avLst/>
              <a:gdLst>
                <a:gd name="connsiteX0" fmla="*/ 83915 w 85725"/>
                <a:gd name="connsiteY0" fmla="*/ 85725 h 85725"/>
                <a:gd name="connsiteX1" fmla="*/ 69628 w 85725"/>
                <a:gd name="connsiteY1" fmla="*/ 85439 h 85725"/>
                <a:gd name="connsiteX2" fmla="*/ 71152 w 85725"/>
                <a:gd name="connsiteY2" fmla="*/ 15050 h 85725"/>
                <a:gd name="connsiteX3" fmla="*/ 762 w 85725"/>
                <a:gd name="connsiteY3" fmla="*/ 18669 h 85725"/>
                <a:gd name="connsiteX4" fmla="*/ 0 w 85725"/>
                <a:gd name="connsiteY4" fmla="*/ 4382 h 85725"/>
                <a:gd name="connsiteX5" fmla="*/ 85725 w 85725"/>
                <a:gd name="connsiteY5" fmla="*/ 0 h 85725"/>
                <a:gd name="connsiteX6" fmla="*/ 83915 w 85725"/>
                <a:gd name="connsiteY6" fmla="*/ 8572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85725">
                  <a:moveTo>
                    <a:pt x="83915" y="85725"/>
                  </a:moveTo>
                  <a:lnTo>
                    <a:pt x="69628" y="85439"/>
                  </a:lnTo>
                  <a:lnTo>
                    <a:pt x="71152" y="15050"/>
                  </a:lnTo>
                  <a:lnTo>
                    <a:pt x="762" y="18669"/>
                  </a:lnTo>
                  <a:lnTo>
                    <a:pt x="0" y="4382"/>
                  </a:lnTo>
                  <a:lnTo>
                    <a:pt x="85725" y="0"/>
                  </a:lnTo>
                  <a:lnTo>
                    <a:pt x="83915" y="85725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B6C113BB-08FD-3F5C-3460-C0C690F48FCF}"/>
                </a:ext>
              </a:extLst>
            </p:cNvPr>
            <p:cNvSpPr/>
            <p:nvPr/>
          </p:nvSpPr>
          <p:spPr>
            <a:xfrm>
              <a:off x="1842066" y="4240689"/>
              <a:ext cx="78295" cy="184784"/>
            </a:xfrm>
            <a:custGeom>
              <a:avLst/>
              <a:gdLst>
                <a:gd name="connsiteX0" fmla="*/ 78233 w 78295"/>
                <a:gd name="connsiteY0" fmla="*/ 184652 h 184784"/>
                <a:gd name="connsiteX1" fmla="*/ -63 w 78295"/>
                <a:gd name="connsiteY1" fmla="*/ 184652 h 184784"/>
                <a:gd name="connsiteX2" fmla="*/ -63 w 78295"/>
                <a:gd name="connsiteY2" fmla="*/ -133 h 184784"/>
                <a:gd name="connsiteX3" fmla="*/ 78233 w 78295"/>
                <a:gd name="connsiteY3" fmla="*/ -133 h 184784"/>
                <a:gd name="connsiteX4" fmla="*/ 14225 w 78295"/>
                <a:gd name="connsiteY4" fmla="*/ 170364 h 184784"/>
                <a:gd name="connsiteX5" fmla="*/ 63945 w 78295"/>
                <a:gd name="connsiteY5" fmla="*/ 170364 h 184784"/>
                <a:gd name="connsiteX6" fmla="*/ 63945 w 78295"/>
                <a:gd name="connsiteY6" fmla="*/ 14154 h 184784"/>
                <a:gd name="connsiteX7" fmla="*/ 14225 w 78295"/>
                <a:gd name="connsiteY7" fmla="*/ 14154 h 184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184784">
                  <a:moveTo>
                    <a:pt x="78233" y="184652"/>
                  </a:moveTo>
                  <a:lnTo>
                    <a:pt x="-63" y="18465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170364"/>
                  </a:moveTo>
                  <a:lnTo>
                    <a:pt x="63945" y="170364"/>
                  </a:lnTo>
                  <a:lnTo>
                    <a:pt x="63945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2E8B65C-295A-892C-BF2E-7023E24EAAD9}"/>
                </a:ext>
              </a:extLst>
            </p:cNvPr>
            <p:cNvSpPr/>
            <p:nvPr/>
          </p:nvSpPr>
          <p:spPr>
            <a:xfrm>
              <a:off x="1957223" y="4217830"/>
              <a:ext cx="78295" cy="207644"/>
            </a:xfrm>
            <a:custGeom>
              <a:avLst/>
              <a:gdLst>
                <a:gd name="connsiteX0" fmla="*/ 78137 w 78295"/>
                <a:gd name="connsiteY0" fmla="*/ 207512 h 207644"/>
                <a:gd name="connsiteX1" fmla="*/ -63 w 78295"/>
                <a:gd name="connsiteY1" fmla="*/ 207512 h 207644"/>
                <a:gd name="connsiteX2" fmla="*/ -63 w 78295"/>
                <a:gd name="connsiteY2" fmla="*/ -133 h 207644"/>
                <a:gd name="connsiteX3" fmla="*/ 78233 w 78295"/>
                <a:gd name="connsiteY3" fmla="*/ -133 h 207644"/>
                <a:gd name="connsiteX4" fmla="*/ 14129 w 78295"/>
                <a:gd name="connsiteY4" fmla="*/ 193224 h 207644"/>
                <a:gd name="connsiteX5" fmla="*/ 63850 w 78295"/>
                <a:gd name="connsiteY5" fmla="*/ 193224 h 207644"/>
                <a:gd name="connsiteX6" fmla="*/ 63850 w 78295"/>
                <a:gd name="connsiteY6" fmla="*/ 14250 h 207644"/>
                <a:gd name="connsiteX7" fmla="*/ 14129 w 78295"/>
                <a:gd name="connsiteY7" fmla="*/ 14250 h 20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207644">
                  <a:moveTo>
                    <a:pt x="78137" y="207512"/>
                  </a:moveTo>
                  <a:lnTo>
                    <a:pt x="-63" y="207512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129" y="193224"/>
                  </a:moveTo>
                  <a:lnTo>
                    <a:pt x="63850" y="193224"/>
                  </a:lnTo>
                  <a:lnTo>
                    <a:pt x="63850" y="14250"/>
                  </a:lnTo>
                  <a:lnTo>
                    <a:pt x="14129" y="1425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F51C746-99DA-E741-8550-6374C4177719}"/>
                </a:ext>
              </a:extLst>
            </p:cNvPr>
            <p:cNvSpPr/>
            <p:nvPr/>
          </p:nvSpPr>
          <p:spPr>
            <a:xfrm>
              <a:off x="2072285" y="4189921"/>
              <a:ext cx="78200" cy="235553"/>
            </a:xfrm>
            <a:custGeom>
              <a:avLst/>
              <a:gdLst>
                <a:gd name="connsiteX0" fmla="*/ 78137 w 78200"/>
                <a:gd name="connsiteY0" fmla="*/ 235420 h 235553"/>
                <a:gd name="connsiteX1" fmla="*/ -63 w 78200"/>
                <a:gd name="connsiteY1" fmla="*/ 235420 h 235553"/>
                <a:gd name="connsiteX2" fmla="*/ -63 w 78200"/>
                <a:gd name="connsiteY2" fmla="*/ -133 h 235553"/>
                <a:gd name="connsiteX3" fmla="*/ 78137 w 78200"/>
                <a:gd name="connsiteY3" fmla="*/ -133 h 235553"/>
                <a:gd name="connsiteX4" fmla="*/ 14225 w 78200"/>
                <a:gd name="connsiteY4" fmla="*/ 221132 h 235553"/>
                <a:gd name="connsiteX5" fmla="*/ 63850 w 78200"/>
                <a:gd name="connsiteY5" fmla="*/ 221132 h 235553"/>
                <a:gd name="connsiteX6" fmla="*/ 63850 w 78200"/>
                <a:gd name="connsiteY6" fmla="*/ 14154 h 235553"/>
                <a:gd name="connsiteX7" fmla="*/ 14225 w 78200"/>
                <a:gd name="connsiteY7" fmla="*/ 14154 h 235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35553">
                  <a:moveTo>
                    <a:pt x="78137" y="235420"/>
                  </a:moveTo>
                  <a:lnTo>
                    <a:pt x="-63" y="235420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21132"/>
                  </a:moveTo>
                  <a:lnTo>
                    <a:pt x="63850" y="221132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D4E7BAC5-A14F-DD83-B5DB-4EA86DE1833F}"/>
                </a:ext>
              </a:extLst>
            </p:cNvPr>
            <p:cNvSpPr/>
            <p:nvPr/>
          </p:nvSpPr>
          <p:spPr>
            <a:xfrm>
              <a:off x="2187347" y="4134295"/>
              <a:ext cx="78200" cy="291179"/>
            </a:xfrm>
            <a:custGeom>
              <a:avLst/>
              <a:gdLst>
                <a:gd name="connsiteX0" fmla="*/ 78137 w 78200"/>
                <a:gd name="connsiteY0" fmla="*/ 291046 h 291179"/>
                <a:gd name="connsiteX1" fmla="*/ -63 w 78200"/>
                <a:gd name="connsiteY1" fmla="*/ 291046 h 291179"/>
                <a:gd name="connsiteX2" fmla="*/ -63 w 78200"/>
                <a:gd name="connsiteY2" fmla="*/ -133 h 291179"/>
                <a:gd name="connsiteX3" fmla="*/ 78137 w 78200"/>
                <a:gd name="connsiteY3" fmla="*/ -133 h 291179"/>
                <a:gd name="connsiteX4" fmla="*/ 14225 w 78200"/>
                <a:gd name="connsiteY4" fmla="*/ 276758 h 291179"/>
                <a:gd name="connsiteX5" fmla="*/ 63850 w 78200"/>
                <a:gd name="connsiteY5" fmla="*/ 276758 h 291179"/>
                <a:gd name="connsiteX6" fmla="*/ 63850 w 78200"/>
                <a:gd name="connsiteY6" fmla="*/ 14154 h 291179"/>
                <a:gd name="connsiteX7" fmla="*/ 14225 w 78200"/>
                <a:gd name="connsiteY7" fmla="*/ 14154 h 291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00" h="291179">
                  <a:moveTo>
                    <a:pt x="78137" y="291046"/>
                  </a:moveTo>
                  <a:lnTo>
                    <a:pt x="-63" y="291046"/>
                  </a:lnTo>
                  <a:lnTo>
                    <a:pt x="-63" y="-133"/>
                  </a:lnTo>
                  <a:lnTo>
                    <a:pt x="78137" y="-133"/>
                  </a:lnTo>
                  <a:close/>
                  <a:moveTo>
                    <a:pt x="14225" y="276758"/>
                  </a:moveTo>
                  <a:lnTo>
                    <a:pt x="63850" y="276758"/>
                  </a:lnTo>
                  <a:lnTo>
                    <a:pt x="63850" y="14154"/>
                  </a:lnTo>
                  <a:lnTo>
                    <a:pt x="14225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31BA1FD-5D40-A1B0-BC9F-83DF7A175CDD}"/>
                </a:ext>
              </a:extLst>
            </p:cNvPr>
            <p:cNvSpPr/>
            <p:nvPr/>
          </p:nvSpPr>
          <p:spPr>
            <a:xfrm>
              <a:off x="2302409" y="4062953"/>
              <a:ext cx="78295" cy="362521"/>
            </a:xfrm>
            <a:custGeom>
              <a:avLst/>
              <a:gdLst>
                <a:gd name="connsiteX0" fmla="*/ 78233 w 78295"/>
                <a:gd name="connsiteY0" fmla="*/ 362388 h 362521"/>
                <a:gd name="connsiteX1" fmla="*/ -63 w 78295"/>
                <a:gd name="connsiteY1" fmla="*/ 362388 h 362521"/>
                <a:gd name="connsiteX2" fmla="*/ -63 w 78295"/>
                <a:gd name="connsiteY2" fmla="*/ -133 h 362521"/>
                <a:gd name="connsiteX3" fmla="*/ 78233 w 78295"/>
                <a:gd name="connsiteY3" fmla="*/ -133 h 362521"/>
                <a:gd name="connsiteX4" fmla="*/ 14225 w 78295"/>
                <a:gd name="connsiteY4" fmla="*/ 348101 h 362521"/>
                <a:gd name="connsiteX5" fmla="*/ 64326 w 78295"/>
                <a:gd name="connsiteY5" fmla="*/ 348101 h 362521"/>
                <a:gd name="connsiteX6" fmla="*/ 64326 w 78295"/>
                <a:gd name="connsiteY6" fmla="*/ 14154 h 362521"/>
                <a:gd name="connsiteX7" fmla="*/ 14606 w 78295"/>
                <a:gd name="connsiteY7" fmla="*/ 14154 h 36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295" h="362521">
                  <a:moveTo>
                    <a:pt x="78233" y="362388"/>
                  </a:moveTo>
                  <a:lnTo>
                    <a:pt x="-63" y="362388"/>
                  </a:lnTo>
                  <a:lnTo>
                    <a:pt x="-63" y="-133"/>
                  </a:lnTo>
                  <a:lnTo>
                    <a:pt x="78233" y="-133"/>
                  </a:lnTo>
                  <a:close/>
                  <a:moveTo>
                    <a:pt x="14225" y="348101"/>
                  </a:moveTo>
                  <a:lnTo>
                    <a:pt x="64326" y="348101"/>
                  </a:lnTo>
                  <a:lnTo>
                    <a:pt x="64326" y="14154"/>
                  </a:lnTo>
                  <a:lnTo>
                    <a:pt x="14606" y="14154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8F82F0E-23F3-EDC8-1B47-3348283FEE6B}"/>
              </a:ext>
            </a:extLst>
          </p:cNvPr>
          <p:cNvGrpSpPr/>
          <p:nvPr/>
        </p:nvGrpSpPr>
        <p:grpSpPr>
          <a:xfrm>
            <a:off x="15172323" y="5382005"/>
            <a:ext cx="756694" cy="745132"/>
            <a:chOff x="1834446" y="4808380"/>
            <a:chExt cx="554926" cy="546449"/>
          </a:xfrm>
          <a:solidFill>
            <a:schemeClr val="tx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FB26D20-0058-717A-3A24-490ABB7A04EA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99C46CD-C941-A92C-7BB0-087CD8923BF4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9B7D6356-26DE-7B6C-8B86-3239D7FA88D0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6F360918-021E-AA83-783F-4711A93129A3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A2B7F6E1-7B0B-C6BE-0C9A-D9998D119852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1C9744E7-851D-7814-1B91-ACA7696FBC72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F31A0BEE-0FE6-3B86-FD34-9258D014F735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466CD6F2-6941-7F64-1774-F59578C71D9C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AF638C0-3249-F9B2-DBD1-B1F49AA8041F}"/>
              </a:ext>
            </a:extLst>
          </p:cNvPr>
          <p:cNvGrpSpPr/>
          <p:nvPr/>
        </p:nvGrpSpPr>
        <p:grpSpPr>
          <a:xfrm>
            <a:off x="15864937" y="7554206"/>
            <a:ext cx="756176" cy="755784"/>
            <a:chOff x="2706554" y="1279081"/>
            <a:chExt cx="554546" cy="554259"/>
          </a:xfrm>
          <a:solidFill>
            <a:schemeClr val="tx2"/>
          </a:solidFill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683CEE26-CBB8-BAC4-5EB7-C21A68AE7966}"/>
                </a:ext>
              </a:extLst>
            </p:cNvPr>
            <p:cNvSpPr/>
            <p:nvPr/>
          </p:nvSpPr>
          <p:spPr>
            <a:xfrm>
              <a:off x="3066878" y="1340828"/>
              <a:ext cx="166143" cy="171902"/>
            </a:xfrm>
            <a:custGeom>
              <a:avLst/>
              <a:gdLst>
                <a:gd name="connsiteX0" fmla="*/ 158536 w 166143"/>
                <a:gd name="connsiteY0" fmla="*/ 171769 h 171902"/>
                <a:gd name="connsiteX1" fmla="*/ 151773 w 166143"/>
                <a:gd name="connsiteY1" fmla="*/ 166720 h 171902"/>
                <a:gd name="connsiteX2" fmla="*/ 4897 w 166143"/>
                <a:gd name="connsiteY2" fmla="*/ 14320 h 171902"/>
                <a:gd name="connsiteX3" fmla="*/ 259 w 166143"/>
                <a:gd name="connsiteY3" fmla="*/ 5500 h 171902"/>
                <a:gd name="connsiteX4" fmla="*/ 516 w 166143"/>
                <a:gd name="connsiteY4" fmla="*/ 4795 h 171902"/>
                <a:gd name="connsiteX5" fmla="*/ 9527 w 166143"/>
                <a:gd name="connsiteY5" fmla="*/ 223 h 171902"/>
                <a:gd name="connsiteX6" fmla="*/ 10041 w 166143"/>
                <a:gd name="connsiteY6" fmla="*/ 414 h 171902"/>
                <a:gd name="connsiteX7" fmla="*/ 165775 w 166143"/>
                <a:gd name="connsiteY7" fmla="*/ 162339 h 171902"/>
                <a:gd name="connsiteX8" fmla="*/ 161108 w 166143"/>
                <a:gd name="connsiteY8" fmla="*/ 171292 h 171902"/>
                <a:gd name="connsiteX9" fmla="*/ 158536 w 166143"/>
                <a:gd name="connsiteY9" fmla="*/ 171769 h 171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6143" h="171902">
                  <a:moveTo>
                    <a:pt x="158536" y="171769"/>
                  </a:moveTo>
                  <a:cubicBezTo>
                    <a:pt x="155402" y="171807"/>
                    <a:pt x="152630" y="169740"/>
                    <a:pt x="151773" y="166720"/>
                  </a:cubicBezTo>
                  <a:cubicBezTo>
                    <a:pt x="129247" y="95807"/>
                    <a:pt x="74935" y="39447"/>
                    <a:pt x="4897" y="14320"/>
                  </a:cubicBezTo>
                  <a:cubicBezTo>
                    <a:pt x="1183" y="13168"/>
                    <a:pt x="-903" y="9215"/>
                    <a:pt x="259" y="5500"/>
                  </a:cubicBezTo>
                  <a:cubicBezTo>
                    <a:pt x="326" y="5262"/>
                    <a:pt x="421" y="5024"/>
                    <a:pt x="516" y="4795"/>
                  </a:cubicBezTo>
                  <a:cubicBezTo>
                    <a:pt x="1745" y="1043"/>
                    <a:pt x="5774" y="-1005"/>
                    <a:pt x="9527" y="223"/>
                  </a:cubicBezTo>
                  <a:cubicBezTo>
                    <a:pt x="9698" y="281"/>
                    <a:pt x="9870" y="347"/>
                    <a:pt x="10041" y="414"/>
                  </a:cubicBezTo>
                  <a:cubicBezTo>
                    <a:pt x="84403" y="27093"/>
                    <a:pt x="142019" y="86996"/>
                    <a:pt x="165775" y="162339"/>
                  </a:cubicBezTo>
                  <a:cubicBezTo>
                    <a:pt x="166899" y="166092"/>
                    <a:pt x="164832" y="170064"/>
                    <a:pt x="161108" y="171292"/>
                  </a:cubicBezTo>
                  <a:cubicBezTo>
                    <a:pt x="160279" y="171578"/>
                    <a:pt x="159412" y="171740"/>
                    <a:pt x="158536" y="17176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88BF3312-54C8-52BE-48D0-DE2CB72C84D7}"/>
                </a:ext>
              </a:extLst>
            </p:cNvPr>
            <p:cNvSpPr/>
            <p:nvPr/>
          </p:nvSpPr>
          <p:spPr>
            <a:xfrm>
              <a:off x="2732870" y="1341303"/>
              <a:ext cx="166144" cy="171497"/>
            </a:xfrm>
            <a:custGeom>
              <a:avLst/>
              <a:gdLst>
                <a:gd name="connsiteX0" fmla="*/ 7054 w 166144"/>
                <a:gd name="connsiteY0" fmla="*/ 171293 h 171497"/>
                <a:gd name="connsiteX1" fmla="*/ 4959 w 166144"/>
                <a:gd name="connsiteY1" fmla="*/ 171293 h 171497"/>
                <a:gd name="connsiteX2" fmla="*/ 235 w 166144"/>
                <a:gd name="connsiteY2" fmla="*/ 162511 h 171497"/>
                <a:gd name="connsiteX3" fmla="*/ 292 w 166144"/>
                <a:gd name="connsiteY3" fmla="*/ 162340 h 171497"/>
                <a:gd name="connsiteX4" fmla="*/ 155930 w 166144"/>
                <a:gd name="connsiteY4" fmla="*/ 415 h 171497"/>
                <a:gd name="connsiteX5" fmla="*/ 165265 w 166144"/>
                <a:gd name="connsiteY5" fmla="*/ 4282 h 171497"/>
                <a:gd name="connsiteX6" fmla="*/ 165455 w 166144"/>
                <a:gd name="connsiteY6" fmla="*/ 4796 h 171497"/>
                <a:gd name="connsiteX7" fmla="*/ 162007 w 166144"/>
                <a:gd name="connsiteY7" fmla="*/ 14007 h 171497"/>
                <a:gd name="connsiteX8" fmla="*/ 161169 w 166144"/>
                <a:gd name="connsiteY8" fmla="*/ 14321 h 171497"/>
                <a:gd name="connsiteX9" fmla="*/ 14293 w 166144"/>
                <a:gd name="connsiteY9" fmla="*/ 166721 h 171497"/>
                <a:gd name="connsiteX10" fmla="*/ 7054 w 166144"/>
                <a:gd name="connsiteY10" fmla="*/ 171293 h 17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6144" h="171497">
                  <a:moveTo>
                    <a:pt x="7054" y="171293"/>
                  </a:moveTo>
                  <a:cubicBezTo>
                    <a:pt x="6359" y="171388"/>
                    <a:pt x="5654" y="171388"/>
                    <a:pt x="4959" y="171293"/>
                  </a:cubicBezTo>
                  <a:cubicBezTo>
                    <a:pt x="1235" y="170169"/>
                    <a:pt x="-880" y="166245"/>
                    <a:pt x="235" y="162511"/>
                  </a:cubicBezTo>
                  <a:cubicBezTo>
                    <a:pt x="254" y="162454"/>
                    <a:pt x="273" y="162397"/>
                    <a:pt x="292" y="162340"/>
                  </a:cubicBezTo>
                  <a:cubicBezTo>
                    <a:pt x="24028" y="87016"/>
                    <a:pt x="81606" y="27113"/>
                    <a:pt x="155930" y="415"/>
                  </a:cubicBezTo>
                  <a:cubicBezTo>
                    <a:pt x="159578" y="-1100"/>
                    <a:pt x="163750" y="634"/>
                    <a:pt x="165265" y="4282"/>
                  </a:cubicBezTo>
                  <a:cubicBezTo>
                    <a:pt x="165331" y="4453"/>
                    <a:pt x="165398" y="4625"/>
                    <a:pt x="165455" y="4796"/>
                  </a:cubicBezTo>
                  <a:cubicBezTo>
                    <a:pt x="167046" y="8292"/>
                    <a:pt x="165503" y="12416"/>
                    <a:pt x="162007" y="14007"/>
                  </a:cubicBezTo>
                  <a:cubicBezTo>
                    <a:pt x="161731" y="14131"/>
                    <a:pt x="161455" y="14235"/>
                    <a:pt x="161169" y="14321"/>
                  </a:cubicBezTo>
                  <a:cubicBezTo>
                    <a:pt x="91141" y="39467"/>
                    <a:pt x="36839" y="95817"/>
                    <a:pt x="14293" y="166721"/>
                  </a:cubicBezTo>
                  <a:cubicBezTo>
                    <a:pt x="13160" y="169683"/>
                    <a:pt x="10217" y="171541"/>
                    <a:pt x="7054" y="171293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EEFC5AC5-EE5F-47EE-66DA-E923B7686AD2}"/>
                </a:ext>
              </a:extLst>
            </p:cNvPr>
            <p:cNvSpPr/>
            <p:nvPr/>
          </p:nvSpPr>
          <p:spPr>
            <a:xfrm>
              <a:off x="2839326" y="1777075"/>
              <a:ext cx="287380" cy="56265"/>
            </a:xfrm>
            <a:custGeom>
              <a:avLst/>
              <a:gdLst>
                <a:gd name="connsiteX0" fmla="*/ 143391 w 287380"/>
                <a:gd name="connsiteY0" fmla="*/ 56132 h 56265"/>
                <a:gd name="connsiteX1" fmla="*/ 2897 w 287380"/>
                <a:gd name="connsiteY1" fmla="*/ 13270 h 56265"/>
                <a:gd name="connsiteX2" fmla="*/ 992 w 287380"/>
                <a:gd name="connsiteY2" fmla="*/ 3745 h 56265"/>
                <a:gd name="connsiteX3" fmla="*/ 10517 w 287380"/>
                <a:gd name="connsiteY3" fmla="*/ 1840 h 56265"/>
                <a:gd name="connsiteX4" fmla="*/ 276741 w 287380"/>
                <a:gd name="connsiteY4" fmla="*/ 983 h 56265"/>
                <a:gd name="connsiteX5" fmla="*/ 286266 w 287380"/>
                <a:gd name="connsiteY5" fmla="*/ 2792 h 56265"/>
                <a:gd name="connsiteX6" fmla="*/ 284456 w 287380"/>
                <a:gd name="connsiteY6" fmla="*/ 12317 h 56265"/>
                <a:gd name="connsiteX7" fmla="*/ 143391 w 287380"/>
                <a:gd name="connsiteY7" fmla="*/ 56132 h 5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7380" h="56265">
                  <a:moveTo>
                    <a:pt x="143391" y="56132"/>
                  </a:moveTo>
                  <a:cubicBezTo>
                    <a:pt x="93327" y="56190"/>
                    <a:pt x="44397" y="41254"/>
                    <a:pt x="2897" y="13270"/>
                  </a:cubicBezTo>
                  <a:cubicBezTo>
                    <a:pt x="-132" y="11079"/>
                    <a:pt x="-961" y="6926"/>
                    <a:pt x="992" y="3745"/>
                  </a:cubicBezTo>
                  <a:cubicBezTo>
                    <a:pt x="3154" y="678"/>
                    <a:pt x="7345" y="-160"/>
                    <a:pt x="10517" y="1840"/>
                  </a:cubicBezTo>
                  <a:cubicBezTo>
                    <a:pt x="91089" y="56009"/>
                    <a:pt x="196521" y="55666"/>
                    <a:pt x="276741" y="983"/>
                  </a:cubicBezTo>
                  <a:cubicBezTo>
                    <a:pt x="279893" y="-1037"/>
                    <a:pt x="284075" y="-246"/>
                    <a:pt x="286266" y="2792"/>
                  </a:cubicBezTo>
                  <a:cubicBezTo>
                    <a:pt x="288190" y="5964"/>
                    <a:pt x="287409" y="10079"/>
                    <a:pt x="284456" y="12317"/>
                  </a:cubicBezTo>
                  <a:cubicBezTo>
                    <a:pt x="242898" y="40750"/>
                    <a:pt x="193749" y="56018"/>
                    <a:pt x="143391" y="56132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BCCD5AD0-D88F-BE59-9D71-B238BC794051}"/>
                </a:ext>
              </a:extLst>
            </p:cNvPr>
            <p:cNvSpPr/>
            <p:nvPr/>
          </p:nvSpPr>
          <p:spPr>
            <a:xfrm>
              <a:off x="2880672" y="1392524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2 w 204025"/>
                <a:gd name="connsiteY6" fmla="*/ 57017 h 118395"/>
                <a:gd name="connsiteX7" fmla="*/ 203962 w 204025"/>
                <a:gd name="connsiteY7" fmla="*/ 111119 h 118395"/>
                <a:gd name="connsiteX8" fmla="*/ 197009 w 204025"/>
                <a:gd name="connsiteY8" fmla="*/ 118262 h 118395"/>
                <a:gd name="connsiteX9" fmla="*/ 14225 w 204025"/>
                <a:gd name="connsiteY9" fmla="*/ 103975 h 118395"/>
                <a:gd name="connsiteX10" fmla="*/ 189866 w 204025"/>
                <a:gd name="connsiteY10" fmla="*/ 103975 h 118395"/>
                <a:gd name="connsiteX11" fmla="*/ 189866 w 204025"/>
                <a:gd name="connsiteY11" fmla="*/ 57493 h 118395"/>
                <a:gd name="connsiteX12" fmla="*/ 151766 w 204025"/>
                <a:gd name="connsiteY12" fmla="*/ 13964 h 118395"/>
                <a:gd name="connsiteX13" fmla="*/ 52610 w 204025"/>
                <a:gd name="connsiteY13" fmla="*/ 13964 h 118395"/>
                <a:gd name="connsiteX14" fmla="*/ 14510 w 204025"/>
                <a:gd name="connsiteY14" fmla="*/ 57493 h 118395"/>
                <a:gd name="connsiteX15" fmla="*/ 14510 w 204025"/>
                <a:gd name="connsiteY15" fmla="*/ 103975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89" y="29870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061"/>
                    <a:pt x="203962" y="57017"/>
                  </a:cubicBezTo>
                  <a:lnTo>
                    <a:pt x="203962" y="111119"/>
                  </a:lnTo>
                  <a:cubicBezTo>
                    <a:pt x="203962" y="114995"/>
                    <a:pt x="200876" y="118158"/>
                    <a:pt x="197009" y="118262"/>
                  </a:cubicBezTo>
                  <a:close/>
                  <a:moveTo>
                    <a:pt x="14225" y="103975"/>
                  </a:moveTo>
                  <a:lnTo>
                    <a:pt x="189866" y="103975"/>
                  </a:lnTo>
                  <a:lnTo>
                    <a:pt x="189866" y="57493"/>
                  </a:lnTo>
                  <a:cubicBezTo>
                    <a:pt x="189103" y="37300"/>
                    <a:pt x="172339" y="13964"/>
                    <a:pt x="151766" y="13964"/>
                  </a:cubicBezTo>
                  <a:lnTo>
                    <a:pt x="52610" y="13964"/>
                  </a:lnTo>
                  <a:cubicBezTo>
                    <a:pt x="31941" y="13964"/>
                    <a:pt x="15082" y="37300"/>
                    <a:pt x="14510" y="57493"/>
                  </a:cubicBezTo>
                  <a:lnTo>
                    <a:pt x="14510" y="103975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C3768F3-BFE2-D72D-31C8-4B5F736E0098}"/>
                </a:ext>
              </a:extLst>
            </p:cNvPr>
            <p:cNvSpPr/>
            <p:nvPr/>
          </p:nvSpPr>
          <p:spPr>
            <a:xfrm>
              <a:off x="2930297" y="1279081"/>
              <a:ext cx="104965" cy="104965"/>
            </a:xfrm>
            <a:custGeom>
              <a:avLst/>
              <a:gdLst>
                <a:gd name="connsiteX0" fmla="*/ 52420 w 104965"/>
                <a:gd name="connsiteY0" fmla="*/ 104832 h 104965"/>
                <a:gd name="connsiteX1" fmla="*/ -63 w 104965"/>
                <a:gd name="connsiteY1" fmla="*/ 52349 h 104965"/>
                <a:gd name="connsiteX2" fmla="*/ 52420 w 104965"/>
                <a:gd name="connsiteY2" fmla="*/ -133 h 104965"/>
                <a:gd name="connsiteX3" fmla="*/ 104903 w 104965"/>
                <a:gd name="connsiteY3" fmla="*/ 52349 h 104965"/>
                <a:gd name="connsiteX4" fmla="*/ 52420 w 104965"/>
                <a:gd name="connsiteY4" fmla="*/ 104832 h 104965"/>
                <a:gd name="connsiteX5" fmla="*/ 52420 w 104965"/>
                <a:gd name="connsiteY5" fmla="*/ 14154 h 104965"/>
                <a:gd name="connsiteX6" fmla="*/ 14320 w 104965"/>
                <a:gd name="connsiteY6" fmla="*/ 52254 h 104965"/>
                <a:gd name="connsiteX7" fmla="*/ 52420 w 104965"/>
                <a:gd name="connsiteY7" fmla="*/ 90354 h 104965"/>
                <a:gd name="connsiteX8" fmla="*/ 90520 w 104965"/>
                <a:gd name="connsiteY8" fmla="*/ 52254 h 104965"/>
                <a:gd name="connsiteX9" fmla="*/ 52420 w 104965"/>
                <a:gd name="connsiteY9" fmla="*/ 14440 h 104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965" h="104965">
                  <a:moveTo>
                    <a:pt x="52420" y="104832"/>
                  </a:moveTo>
                  <a:cubicBezTo>
                    <a:pt x="23435" y="104832"/>
                    <a:pt x="-63" y="81334"/>
                    <a:pt x="-63" y="52349"/>
                  </a:cubicBezTo>
                  <a:cubicBezTo>
                    <a:pt x="-63" y="23365"/>
                    <a:pt x="23435" y="-133"/>
                    <a:pt x="52420" y="-133"/>
                  </a:cubicBezTo>
                  <a:cubicBezTo>
                    <a:pt x="81405" y="-133"/>
                    <a:pt x="104903" y="23365"/>
                    <a:pt x="104903" y="52349"/>
                  </a:cubicBezTo>
                  <a:cubicBezTo>
                    <a:pt x="104903" y="81334"/>
                    <a:pt x="81405" y="104832"/>
                    <a:pt x="52420" y="104832"/>
                  </a:cubicBezTo>
                  <a:close/>
                  <a:moveTo>
                    <a:pt x="52420" y="14154"/>
                  </a:moveTo>
                  <a:cubicBezTo>
                    <a:pt x="31379" y="14154"/>
                    <a:pt x="14320" y="31213"/>
                    <a:pt x="14320" y="52254"/>
                  </a:cubicBezTo>
                  <a:cubicBezTo>
                    <a:pt x="14320" y="73295"/>
                    <a:pt x="31379" y="90354"/>
                    <a:pt x="52420" y="90354"/>
                  </a:cubicBezTo>
                  <a:cubicBezTo>
                    <a:pt x="73461" y="90354"/>
                    <a:pt x="90520" y="73295"/>
                    <a:pt x="90520" y="52254"/>
                  </a:cubicBezTo>
                  <a:cubicBezTo>
                    <a:pt x="90367" y="31328"/>
                    <a:pt x="73346" y="14440"/>
                    <a:pt x="52420" y="1444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4DA70124-A160-D287-8A23-D06BBE63E21C}"/>
                </a:ext>
              </a:extLst>
            </p:cNvPr>
            <p:cNvSpPr/>
            <p:nvPr/>
          </p:nvSpPr>
          <p:spPr>
            <a:xfrm>
              <a:off x="3057075" y="1632459"/>
              <a:ext cx="204025" cy="118395"/>
            </a:xfrm>
            <a:custGeom>
              <a:avLst/>
              <a:gdLst>
                <a:gd name="connsiteX0" fmla="*/ 197009 w 204025"/>
                <a:gd name="connsiteY0" fmla="*/ 118262 h 118395"/>
                <a:gd name="connsiteX1" fmla="*/ 7081 w 204025"/>
                <a:gd name="connsiteY1" fmla="*/ 118262 h 118395"/>
                <a:gd name="connsiteX2" fmla="*/ -63 w 204025"/>
                <a:gd name="connsiteY2" fmla="*/ 111119 h 118395"/>
                <a:gd name="connsiteX3" fmla="*/ -63 w 204025"/>
                <a:gd name="connsiteY3" fmla="*/ 57017 h 118395"/>
                <a:gd name="connsiteX4" fmla="*/ 52515 w 204025"/>
                <a:gd name="connsiteY4" fmla="*/ -133 h 118395"/>
                <a:gd name="connsiteX5" fmla="*/ 151385 w 204025"/>
                <a:gd name="connsiteY5" fmla="*/ -133 h 118395"/>
                <a:gd name="connsiteX6" fmla="*/ 203963 w 204025"/>
                <a:gd name="connsiteY6" fmla="*/ 57017 h 118395"/>
                <a:gd name="connsiteX7" fmla="*/ 203963 w 204025"/>
                <a:gd name="connsiteY7" fmla="*/ 111119 h 118395"/>
                <a:gd name="connsiteX8" fmla="*/ 197009 w 204025"/>
                <a:gd name="connsiteY8" fmla="*/ 118262 h 118395"/>
                <a:gd name="connsiteX9" fmla="*/ 14510 w 204025"/>
                <a:gd name="connsiteY9" fmla="*/ 103499 h 118395"/>
                <a:gd name="connsiteX10" fmla="*/ 190151 w 204025"/>
                <a:gd name="connsiteY10" fmla="*/ 103499 h 118395"/>
                <a:gd name="connsiteX11" fmla="*/ 190151 w 204025"/>
                <a:gd name="connsiteY11" fmla="*/ 57017 h 118395"/>
                <a:gd name="connsiteX12" fmla="*/ 152051 w 204025"/>
                <a:gd name="connsiteY12" fmla="*/ 13487 h 118395"/>
                <a:gd name="connsiteX13" fmla="*/ 52610 w 204025"/>
                <a:gd name="connsiteY13" fmla="*/ 13487 h 118395"/>
                <a:gd name="connsiteX14" fmla="*/ 14510 w 204025"/>
                <a:gd name="connsiteY14" fmla="*/ 57112 h 118395"/>
                <a:gd name="connsiteX15" fmla="*/ 14510 w 204025"/>
                <a:gd name="connsiteY15" fmla="*/ 103499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4025" h="118395">
                  <a:moveTo>
                    <a:pt x="197009" y="118262"/>
                  </a:moveTo>
                  <a:lnTo>
                    <a:pt x="7081" y="118262"/>
                  </a:lnTo>
                  <a:cubicBezTo>
                    <a:pt x="3138" y="118262"/>
                    <a:pt x="-63" y="115062"/>
                    <a:pt x="-63" y="111119"/>
                  </a:cubicBezTo>
                  <a:lnTo>
                    <a:pt x="-63" y="57017"/>
                  </a:lnTo>
                  <a:cubicBezTo>
                    <a:pt x="890" y="29966"/>
                    <a:pt x="23559" y="-133"/>
                    <a:pt x="52515" y="-133"/>
                  </a:cubicBezTo>
                  <a:lnTo>
                    <a:pt x="151385" y="-133"/>
                  </a:lnTo>
                  <a:cubicBezTo>
                    <a:pt x="179960" y="-133"/>
                    <a:pt x="203010" y="30156"/>
                    <a:pt x="203963" y="57017"/>
                  </a:cubicBezTo>
                  <a:lnTo>
                    <a:pt x="203963" y="111119"/>
                  </a:lnTo>
                  <a:cubicBezTo>
                    <a:pt x="203963" y="114995"/>
                    <a:pt x="200877" y="118158"/>
                    <a:pt x="197009" y="118262"/>
                  </a:cubicBezTo>
                  <a:close/>
                  <a:moveTo>
                    <a:pt x="14510" y="103499"/>
                  </a:moveTo>
                  <a:lnTo>
                    <a:pt x="190151" y="103499"/>
                  </a:lnTo>
                  <a:lnTo>
                    <a:pt x="190151" y="57017"/>
                  </a:lnTo>
                  <a:cubicBezTo>
                    <a:pt x="189389" y="36919"/>
                    <a:pt x="172530" y="13487"/>
                    <a:pt x="152051" y="13487"/>
                  </a:cubicBezTo>
                  <a:lnTo>
                    <a:pt x="52610" y="13487"/>
                  </a:lnTo>
                  <a:cubicBezTo>
                    <a:pt x="31846" y="13487"/>
                    <a:pt x="14987" y="36919"/>
                    <a:pt x="14510" y="57112"/>
                  </a:cubicBezTo>
                  <a:lnTo>
                    <a:pt x="14510" y="103499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7C7473C4-DB50-62CA-FDBA-886E0A8E733A}"/>
                </a:ext>
              </a:extLst>
            </p:cNvPr>
            <p:cNvSpPr/>
            <p:nvPr/>
          </p:nvSpPr>
          <p:spPr>
            <a:xfrm>
              <a:off x="3106509" y="1518444"/>
              <a:ext cx="105156" cy="105156"/>
            </a:xfrm>
            <a:custGeom>
              <a:avLst/>
              <a:gdLst>
                <a:gd name="connsiteX0" fmla="*/ 52610 w 105156"/>
                <a:gd name="connsiteY0" fmla="*/ 105023 h 105156"/>
                <a:gd name="connsiteX1" fmla="*/ -63 w 105156"/>
                <a:gd name="connsiteY1" fmla="*/ 52540 h 105156"/>
                <a:gd name="connsiteX2" fmla="*/ 52420 w 105156"/>
                <a:gd name="connsiteY2" fmla="*/ -133 h 105156"/>
                <a:gd name="connsiteX3" fmla="*/ 105093 w 105156"/>
                <a:gd name="connsiteY3" fmla="*/ 52350 h 105156"/>
                <a:gd name="connsiteX4" fmla="*/ 105093 w 105156"/>
                <a:gd name="connsiteY4" fmla="*/ 52540 h 105156"/>
                <a:gd name="connsiteX5" fmla="*/ 52610 w 105156"/>
                <a:gd name="connsiteY5" fmla="*/ 105023 h 105156"/>
                <a:gd name="connsiteX6" fmla="*/ 52610 w 105156"/>
                <a:gd name="connsiteY6" fmla="*/ 14250 h 105156"/>
                <a:gd name="connsiteX7" fmla="*/ 14510 w 105156"/>
                <a:gd name="connsiteY7" fmla="*/ 52350 h 105156"/>
                <a:gd name="connsiteX8" fmla="*/ 52610 w 105156"/>
                <a:gd name="connsiteY8" fmla="*/ 90450 h 105156"/>
                <a:gd name="connsiteX9" fmla="*/ 90710 w 105156"/>
                <a:gd name="connsiteY9" fmla="*/ 52350 h 105156"/>
                <a:gd name="connsiteX10" fmla="*/ 52610 w 105156"/>
                <a:gd name="connsiteY10" fmla="*/ 14250 h 10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6" h="105156">
                  <a:moveTo>
                    <a:pt x="52610" y="105023"/>
                  </a:moveTo>
                  <a:cubicBezTo>
                    <a:pt x="23569" y="105080"/>
                    <a:pt x="-6" y="81582"/>
                    <a:pt x="-63" y="52540"/>
                  </a:cubicBezTo>
                  <a:cubicBezTo>
                    <a:pt x="-110" y="23498"/>
                    <a:pt x="23378" y="-76"/>
                    <a:pt x="52420" y="-133"/>
                  </a:cubicBezTo>
                  <a:cubicBezTo>
                    <a:pt x="81462" y="-190"/>
                    <a:pt x="105046" y="23308"/>
                    <a:pt x="105093" y="52350"/>
                  </a:cubicBezTo>
                  <a:cubicBezTo>
                    <a:pt x="105093" y="52416"/>
                    <a:pt x="105093" y="52473"/>
                    <a:pt x="105093" y="52540"/>
                  </a:cubicBezTo>
                  <a:cubicBezTo>
                    <a:pt x="105046" y="81506"/>
                    <a:pt x="81576" y="104975"/>
                    <a:pt x="52610" y="105023"/>
                  </a:cubicBezTo>
                  <a:close/>
                  <a:moveTo>
                    <a:pt x="52610" y="14250"/>
                  </a:moveTo>
                  <a:cubicBezTo>
                    <a:pt x="31570" y="14250"/>
                    <a:pt x="14510" y="31309"/>
                    <a:pt x="14510" y="52350"/>
                  </a:cubicBezTo>
                  <a:cubicBezTo>
                    <a:pt x="14510" y="73390"/>
                    <a:pt x="31570" y="90450"/>
                    <a:pt x="52610" y="90450"/>
                  </a:cubicBezTo>
                  <a:cubicBezTo>
                    <a:pt x="73651" y="90450"/>
                    <a:pt x="90710" y="73390"/>
                    <a:pt x="90710" y="52350"/>
                  </a:cubicBezTo>
                  <a:cubicBezTo>
                    <a:pt x="90710" y="31309"/>
                    <a:pt x="73651" y="14250"/>
                    <a:pt x="52610" y="1425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2D33C719-D6A2-1CD5-5524-B6C6CE01065F}"/>
                </a:ext>
              </a:extLst>
            </p:cNvPr>
            <p:cNvSpPr/>
            <p:nvPr/>
          </p:nvSpPr>
          <p:spPr>
            <a:xfrm>
              <a:off x="2706554" y="1632459"/>
              <a:ext cx="203930" cy="118395"/>
            </a:xfrm>
            <a:custGeom>
              <a:avLst/>
              <a:gdLst>
                <a:gd name="connsiteX0" fmla="*/ 197581 w 203930"/>
                <a:gd name="connsiteY0" fmla="*/ 118262 h 118395"/>
                <a:gd name="connsiteX1" fmla="*/ 7081 w 203930"/>
                <a:gd name="connsiteY1" fmla="*/ 118262 h 118395"/>
                <a:gd name="connsiteX2" fmla="*/ -63 w 203930"/>
                <a:gd name="connsiteY2" fmla="*/ 111119 h 118395"/>
                <a:gd name="connsiteX3" fmla="*/ -63 w 203930"/>
                <a:gd name="connsiteY3" fmla="*/ 67780 h 118395"/>
                <a:gd name="connsiteX4" fmla="*/ -63 w 203930"/>
                <a:gd name="connsiteY4" fmla="*/ 57017 h 118395"/>
                <a:gd name="connsiteX5" fmla="*/ 52420 w 203930"/>
                <a:gd name="connsiteY5" fmla="*/ -133 h 118395"/>
                <a:gd name="connsiteX6" fmla="*/ 151385 w 203930"/>
                <a:gd name="connsiteY6" fmla="*/ -133 h 118395"/>
                <a:gd name="connsiteX7" fmla="*/ 203867 w 203930"/>
                <a:gd name="connsiteY7" fmla="*/ 57017 h 118395"/>
                <a:gd name="connsiteX8" fmla="*/ 203867 w 203930"/>
                <a:gd name="connsiteY8" fmla="*/ 64256 h 118395"/>
                <a:gd name="connsiteX9" fmla="*/ 203867 w 203930"/>
                <a:gd name="connsiteY9" fmla="*/ 111119 h 118395"/>
                <a:gd name="connsiteX10" fmla="*/ 197581 w 203930"/>
                <a:gd name="connsiteY10" fmla="*/ 118262 h 118395"/>
                <a:gd name="connsiteX11" fmla="*/ 14701 w 203930"/>
                <a:gd name="connsiteY11" fmla="*/ 103975 h 118395"/>
                <a:gd name="connsiteX12" fmla="*/ 190437 w 203930"/>
                <a:gd name="connsiteY12" fmla="*/ 103975 h 118395"/>
                <a:gd name="connsiteX13" fmla="*/ 190437 w 203930"/>
                <a:gd name="connsiteY13" fmla="*/ 57493 h 118395"/>
                <a:gd name="connsiteX14" fmla="*/ 152337 w 203930"/>
                <a:gd name="connsiteY14" fmla="*/ 13964 h 118395"/>
                <a:gd name="connsiteX15" fmla="*/ 53087 w 203930"/>
                <a:gd name="connsiteY15" fmla="*/ 13964 h 118395"/>
                <a:gd name="connsiteX16" fmla="*/ 14987 w 203930"/>
                <a:gd name="connsiteY16" fmla="*/ 57588 h 118395"/>
                <a:gd name="connsiteX17" fmla="*/ 14987 w 203930"/>
                <a:gd name="connsiteY17" fmla="*/ 67780 h 118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3930" h="118395">
                  <a:moveTo>
                    <a:pt x="197581" y="118262"/>
                  </a:moveTo>
                  <a:lnTo>
                    <a:pt x="7081" y="118262"/>
                  </a:lnTo>
                  <a:cubicBezTo>
                    <a:pt x="3157" y="118215"/>
                    <a:pt x="-15" y="115043"/>
                    <a:pt x="-63" y="111119"/>
                  </a:cubicBezTo>
                  <a:lnTo>
                    <a:pt x="-63" y="67780"/>
                  </a:lnTo>
                  <a:cubicBezTo>
                    <a:pt x="-63" y="67780"/>
                    <a:pt x="-63" y="57302"/>
                    <a:pt x="-63" y="57017"/>
                  </a:cubicBezTo>
                  <a:cubicBezTo>
                    <a:pt x="890" y="29966"/>
                    <a:pt x="23464" y="-133"/>
                    <a:pt x="52420" y="-133"/>
                  </a:cubicBezTo>
                  <a:lnTo>
                    <a:pt x="151385" y="-133"/>
                  </a:lnTo>
                  <a:cubicBezTo>
                    <a:pt x="179960" y="-133"/>
                    <a:pt x="202915" y="30156"/>
                    <a:pt x="203867" y="57017"/>
                  </a:cubicBezTo>
                  <a:lnTo>
                    <a:pt x="203867" y="64256"/>
                  </a:lnTo>
                  <a:lnTo>
                    <a:pt x="203867" y="111119"/>
                  </a:lnTo>
                  <a:cubicBezTo>
                    <a:pt x="203848" y="114738"/>
                    <a:pt x="201162" y="117786"/>
                    <a:pt x="197581" y="118262"/>
                  </a:cubicBezTo>
                  <a:close/>
                  <a:moveTo>
                    <a:pt x="14701" y="103975"/>
                  </a:moveTo>
                  <a:lnTo>
                    <a:pt x="190437" y="103975"/>
                  </a:lnTo>
                  <a:lnTo>
                    <a:pt x="190437" y="57493"/>
                  </a:lnTo>
                  <a:cubicBezTo>
                    <a:pt x="189770" y="37395"/>
                    <a:pt x="172911" y="13964"/>
                    <a:pt x="152337" y="13964"/>
                  </a:cubicBezTo>
                  <a:lnTo>
                    <a:pt x="53087" y="13964"/>
                  </a:lnTo>
                  <a:cubicBezTo>
                    <a:pt x="32417" y="13964"/>
                    <a:pt x="15558" y="37395"/>
                    <a:pt x="14987" y="57588"/>
                  </a:cubicBezTo>
                  <a:cubicBezTo>
                    <a:pt x="14987" y="57588"/>
                    <a:pt x="14987" y="67113"/>
                    <a:pt x="14987" y="6778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115BD3-9813-8476-0577-110E9459034F}"/>
                </a:ext>
              </a:extLst>
            </p:cNvPr>
            <p:cNvSpPr/>
            <p:nvPr/>
          </p:nvSpPr>
          <p:spPr>
            <a:xfrm>
              <a:off x="2756561" y="1518445"/>
              <a:ext cx="105155" cy="105155"/>
            </a:xfrm>
            <a:custGeom>
              <a:avLst/>
              <a:gdLst>
                <a:gd name="connsiteX0" fmla="*/ 52515 w 105155"/>
                <a:gd name="connsiteY0" fmla="*/ 105023 h 105155"/>
                <a:gd name="connsiteX1" fmla="*/ -63 w 105155"/>
                <a:gd name="connsiteY1" fmla="*/ 52445 h 105155"/>
                <a:gd name="connsiteX2" fmla="*/ 52515 w 105155"/>
                <a:gd name="connsiteY2" fmla="*/ -133 h 105155"/>
                <a:gd name="connsiteX3" fmla="*/ 105093 w 105155"/>
                <a:gd name="connsiteY3" fmla="*/ 52445 h 105155"/>
                <a:gd name="connsiteX4" fmla="*/ 105093 w 105155"/>
                <a:gd name="connsiteY4" fmla="*/ 52540 h 105155"/>
                <a:gd name="connsiteX5" fmla="*/ 52515 w 105155"/>
                <a:gd name="connsiteY5" fmla="*/ 105023 h 105155"/>
                <a:gd name="connsiteX6" fmla="*/ 52515 w 105155"/>
                <a:gd name="connsiteY6" fmla="*/ 14249 h 105155"/>
                <a:gd name="connsiteX7" fmla="*/ 14415 w 105155"/>
                <a:gd name="connsiteY7" fmla="*/ 52349 h 105155"/>
                <a:gd name="connsiteX8" fmla="*/ 52515 w 105155"/>
                <a:gd name="connsiteY8" fmla="*/ 90449 h 105155"/>
                <a:gd name="connsiteX9" fmla="*/ 90615 w 105155"/>
                <a:gd name="connsiteY9" fmla="*/ 52349 h 105155"/>
                <a:gd name="connsiteX10" fmla="*/ 52515 w 105155"/>
                <a:gd name="connsiteY10" fmla="*/ 14249 h 105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5155" h="105155">
                  <a:moveTo>
                    <a:pt x="52515" y="105023"/>
                  </a:moveTo>
                  <a:cubicBezTo>
                    <a:pt x="23473" y="105023"/>
                    <a:pt x="-63" y="81486"/>
                    <a:pt x="-63" y="52445"/>
                  </a:cubicBezTo>
                  <a:cubicBezTo>
                    <a:pt x="-63" y="23403"/>
                    <a:pt x="23473" y="-133"/>
                    <a:pt x="52515" y="-133"/>
                  </a:cubicBezTo>
                  <a:cubicBezTo>
                    <a:pt x="81557" y="-133"/>
                    <a:pt x="105093" y="23403"/>
                    <a:pt x="105093" y="52445"/>
                  </a:cubicBezTo>
                  <a:cubicBezTo>
                    <a:pt x="105093" y="52473"/>
                    <a:pt x="105093" y="52511"/>
                    <a:pt x="105093" y="52540"/>
                  </a:cubicBezTo>
                  <a:cubicBezTo>
                    <a:pt x="105036" y="81544"/>
                    <a:pt x="81518" y="105023"/>
                    <a:pt x="52515" y="105023"/>
                  </a:cubicBezTo>
                  <a:close/>
                  <a:moveTo>
                    <a:pt x="52515" y="14249"/>
                  </a:moveTo>
                  <a:cubicBezTo>
                    <a:pt x="31474" y="14249"/>
                    <a:pt x="14415" y="31309"/>
                    <a:pt x="14415" y="52349"/>
                  </a:cubicBezTo>
                  <a:cubicBezTo>
                    <a:pt x="14415" y="73390"/>
                    <a:pt x="31474" y="90449"/>
                    <a:pt x="52515" y="90449"/>
                  </a:cubicBezTo>
                  <a:cubicBezTo>
                    <a:pt x="73556" y="90449"/>
                    <a:pt x="90615" y="73390"/>
                    <a:pt x="90615" y="52349"/>
                  </a:cubicBezTo>
                  <a:cubicBezTo>
                    <a:pt x="90615" y="31309"/>
                    <a:pt x="73556" y="14249"/>
                    <a:pt x="52515" y="14249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DEB27E7-2CD7-38E4-462D-BA938F91F43F}"/>
              </a:ext>
            </a:extLst>
          </p:cNvPr>
          <p:cNvGrpSpPr/>
          <p:nvPr/>
        </p:nvGrpSpPr>
        <p:grpSpPr>
          <a:xfrm>
            <a:off x="15816972" y="3108732"/>
            <a:ext cx="852106" cy="852254"/>
            <a:chOff x="959479" y="3043683"/>
            <a:chExt cx="546544" cy="546639"/>
          </a:xfrm>
          <a:solidFill>
            <a:schemeClr val="tx2"/>
          </a:solidFill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C7841FF5-7901-8F11-3F51-8F621317E57C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ACD884C5-554E-5CCA-262E-81C58F2B4C59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5B3FD33B-63F1-5DC8-3723-81D2A8ADCEA3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A8ADC73-A551-183E-C96F-C018295C7980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DCC90CEA-7067-652B-8564-86D7CD5699DC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6B1C2B7-4346-6E18-71BD-BD3B29262E35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594A8D89-0F66-B9D3-3E5C-37508A49E5CB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56F51700-1625-8DEB-6247-2337F05387FB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5A4B7244-D4EE-7B85-6964-515FDF6F9609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091FA9C6-FE95-B857-61F9-EB49ABAF2158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9240445E-C111-AC35-07BD-47C9787449F1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16416E17-2BF5-3BB5-57FD-3BC2B5154535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1435C273-953E-A54F-F28C-B8438B1EC34A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C177BC2-ADD3-4D66-D711-F6D15ABDE8A9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588BCBB3-DFD0-D60A-3D27-ADFFBCAA3350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D9B18992-A7A8-62D3-7302-CCB4A79C570B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A9480373-A409-2C6A-A063-43369FFCEF0D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046F956D-36F4-B8DD-E34D-C5EC783574DE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6E11EBCB-81E5-9745-246E-7801A49D7775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 sz="5998"/>
            </a:p>
          </p:txBody>
        </p:sp>
      </p:grp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 p14:presetBounceEnd="67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7000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7000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12" grpId="0" animBg="1"/>
          <p:bldP spid="13" grpId="0"/>
          <p:bldP spid="14" grpId="0"/>
          <p:bldP spid="15" grpId="0" animBg="1"/>
          <p:bldP spid="19" grpId="0" animBg="1"/>
          <p:bldP spid="20" grpId="0"/>
          <p:bldP spid="21" grpId="0"/>
          <p:bldP spid="22" grpId="0" animBg="1"/>
          <p:bldP spid="26" grpId="0" animBg="1"/>
          <p:bldP spid="27" grpId="0"/>
          <p:bldP spid="28" grpId="0"/>
          <p:bldP spid="29" grpId="0" animBg="1"/>
          <p:bldP spid="47" grpId="0"/>
          <p:bldP spid="48" grpId="0"/>
          <p:bldP spid="49" grpId="0"/>
          <p:bldP spid="50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51b">
      <a:dk1>
        <a:srgbClr val="FFFFFF"/>
      </a:dk1>
      <a:lt1>
        <a:srgbClr val="6E808E"/>
      </a:lt1>
      <a:dk2>
        <a:srgbClr val="FFFFFF"/>
      </a:dk2>
      <a:lt2>
        <a:srgbClr val="3D3D3D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8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86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SlideOcean - Light 13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D536D"/>
      </a:accent1>
      <a:accent2>
        <a:srgbClr val="FF8957"/>
      </a:accent2>
      <a:accent3>
        <a:srgbClr val="EED054"/>
      </a:accent3>
      <a:accent4>
        <a:srgbClr val="CAD849"/>
      </a:accent4>
      <a:accent5>
        <a:srgbClr val="00C182"/>
      </a:accent5>
      <a:accent6>
        <a:srgbClr val="429EB0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10146</TotalTime>
  <Words>980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72 - 4S Innovative Cycle</dc:title>
  <dc:creator>Slide Ocean</dc:creator>
  <cp:lastModifiedBy>SO</cp:lastModifiedBy>
  <cp:revision>2214</cp:revision>
  <dcterms:created xsi:type="dcterms:W3CDTF">2024-04-24T08:43:56Z</dcterms:created>
  <dcterms:modified xsi:type="dcterms:W3CDTF">2025-10-05T03:12:17Z</dcterms:modified>
</cp:coreProperties>
</file>